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0"/>
  </p:notesMasterIdLst>
  <p:sldIdLst>
    <p:sldId id="4587" r:id="rId2"/>
    <p:sldId id="4306" r:id="rId3"/>
    <p:sldId id="4585" r:id="rId4"/>
    <p:sldId id="4323" r:id="rId5"/>
    <p:sldId id="4322" r:id="rId6"/>
    <p:sldId id="4455" r:id="rId7"/>
    <p:sldId id="4447" r:id="rId8"/>
    <p:sldId id="4456" r:id="rId9"/>
    <p:sldId id="4451" r:id="rId10"/>
    <p:sldId id="4453" r:id="rId11"/>
    <p:sldId id="4454" r:id="rId12"/>
    <p:sldId id="4448" r:id="rId13"/>
    <p:sldId id="4474" r:id="rId14"/>
    <p:sldId id="4479" r:id="rId15"/>
    <p:sldId id="4480" r:id="rId16"/>
    <p:sldId id="4505" r:id="rId17"/>
    <p:sldId id="4506" r:id="rId18"/>
    <p:sldId id="4507" r:id="rId19"/>
    <p:sldId id="4508" r:id="rId20"/>
    <p:sldId id="4509" r:id="rId21"/>
    <p:sldId id="4481" r:id="rId22"/>
    <p:sldId id="4459" r:id="rId23"/>
    <p:sldId id="4482" r:id="rId24"/>
    <p:sldId id="4491" r:id="rId25"/>
    <p:sldId id="4499" r:id="rId26"/>
    <p:sldId id="4492" r:id="rId27"/>
    <p:sldId id="4468" r:id="rId28"/>
    <p:sldId id="4493" r:id="rId29"/>
    <p:sldId id="4578" r:id="rId30"/>
    <p:sldId id="4510" r:id="rId31"/>
    <p:sldId id="4575" r:id="rId32"/>
    <p:sldId id="4576" r:id="rId33"/>
    <p:sldId id="4577" r:id="rId34"/>
    <p:sldId id="4573" r:id="rId35"/>
    <p:sldId id="4511" r:id="rId36"/>
    <p:sldId id="4570" r:id="rId37"/>
    <p:sldId id="4530" r:id="rId38"/>
    <p:sldId id="4512" r:id="rId39"/>
    <p:sldId id="4571" r:id="rId40"/>
    <p:sldId id="4572" r:id="rId41"/>
    <p:sldId id="4449" r:id="rId42"/>
    <p:sldId id="4531" r:id="rId43"/>
    <p:sldId id="4532" r:id="rId44"/>
    <p:sldId id="4533" r:id="rId45"/>
    <p:sldId id="4534" r:id="rId46"/>
    <p:sldId id="4535" r:id="rId47"/>
    <p:sldId id="4536" r:id="rId48"/>
    <p:sldId id="4388" r:id="rId49"/>
    <p:sldId id="4537" r:id="rId50"/>
    <p:sldId id="4538" r:id="rId51"/>
    <p:sldId id="4539" r:id="rId52"/>
    <p:sldId id="4540" r:id="rId53"/>
    <p:sldId id="4549" r:id="rId54"/>
    <p:sldId id="4550" r:id="rId55"/>
    <p:sldId id="4551" r:id="rId56"/>
    <p:sldId id="4552" r:id="rId57"/>
    <p:sldId id="4553" r:id="rId58"/>
    <p:sldId id="4554" r:id="rId59"/>
    <p:sldId id="4555" r:id="rId60"/>
    <p:sldId id="4556" r:id="rId61"/>
    <p:sldId id="4557" r:id="rId62"/>
    <p:sldId id="4558" r:id="rId63"/>
    <p:sldId id="4559" r:id="rId64"/>
    <p:sldId id="4560" r:id="rId65"/>
    <p:sldId id="4561" r:id="rId66"/>
    <p:sldId id="4562" r:id="rId67"/>
    <p:sldId id="4513" r:id="rId68"/>
    <p:sldId id="4385" r:id="rId69"/>
    <p:sldId id="4386" r:id="rId70"/>
    <p:sldId id="4387" r:id="rId71"/>
    <p:sldId id="4383" r:id="rId72"/>
    <p:sldId id="4384" r:id="rId73"/>
    <p:sldId id="4378" r:id="rId74"/>
    <p:sldId id="4390" r:id="rId75"/>
    <p:sldId id="4450" r:id="rId76"/>
    <p:sldId id="4565" r:id="rId77"/>
    <p:sldId id="4563" r:id="rId78"/>
    <p:sldId id="4569" r:id="rId79"/>
    <p:sldId id="4541" r:id="rId80"/>
    <p:sldId id="4542" r:id="rId81"/>
    <p:sldId id="4543" r:id="rId82"/>
    <p:sldId id="4544" r:id="rId83"/>
    <p:sldId id="4545" r:id="rId84"/>
    <p:sldId id="4546" r:id="rId85"/>
    <p:sldId id="4547" r:id="rId86"/>
    <p:sldId id="4584" r:id="rId87"/>
    <p:sldId id="4548" r:id="rId88"/>
    <p:sldId id="458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587"/>
            <p14:sldId id="4306"/>
            <p14:sldId id="4585"/>
            <p14:sldId id="4323"/>
            <p14:sldId id="4322"/>
            <p14:sldId id="4455"/>
            <p14:sldId id="4447"/>
            <p14:sldId id="4456"/>
            <p14:sldId id="4451"/>
            <p14:sldId id="4453"/>
            <p14:sldId id="4454"/>
            <p14:sldId id="4448"/>
            <p14:sldId id="4474"/>
            <p14:sldId id="4479"/>
            <p14:sldId id="4480"/>
            <p14:sldId id="4505"/>
            <p14:sldId id="4506"/>
            <p14:sldId id="4507"/>
            <p14:sldId id="4508"/>
            <p14:sldId id="4509"/>
            <p14:sldId id="4481"/>
            <p14:sldId id="4459"/>
            <p14:sldId id="4482"/>
            <p14:sldId id="4491"/>
            <p14:sldId id="4499"/>
            <p14:sldId id="4492"/>
            <p14:sldId id="4468"/>
            <p14:sldId id="4493"/>
            <p14:sldId id="4578"/>
            <p14:sldId id="4510"/>
            <p14:sldId id="4575"/>
            <p14:sldId id="4576"/>
            <p14:sldId id="4577"/>
            <p14:sldId id="4573"/>
            <p14:sldId id="4511"/>
            <p14:sldId id="4570"/>
            <p14:sldId id="4530"/>
            <p14:sldId id="4512"/>
            <p14:sldId id="4571"/>
            <p14:sldId id="4572"/>
            <p14:sldId id="4449"/>
            <p14:sldId id="4531"/>
            <p14:sldId id="4532"/>
            <p14:sldId id="4533"/>
            <p14:sldId id="4534"/>
            <p14:sldId id="4535"/>
            <p14:sldId id="4536"/>
            <p14:sldId id="4388"/>
            <p14:sldId id="4537"/>
            <p14:sldId id="4538"/>
            <p14:sldId id="4539"/>
            <p14:sldId id="4540"/>
            <p14:sldId id="4549"/>
            <p14:sldId id="4550"/>
            <p14:sldId id="4551"/>
            <p14:sldId id="4552"/>
            <p14:sldId id="4553"/>
            <p14:sldId id="4554"/>
            <p14:sldId id="4555"/>
            <p14:sldId id="4556"/>
            <p14:sldId id="4557"/>
            <p14:sldId id="4558"/>
            <p14:sldId id="4559"/>
            <p14:sldId id="4560"/>
            <p14:sldId id="4561"/>
            <p14:sldId id="4562"/>
            <p14:sldId id="4513"/>
            <p14:sldId id="4385"/>
            <p14:sldId id="4386"/>
            <p14:sldId id="4387"/>
            <p14:sldId id="4383"/>
            <p14:sldId id="4384"/>
            <p14:sldId id="4378"/>
            <p14:sldId id="4390"/>
            <p14:sldId id="4450"/>
            <p14:sldId id="4565"/>
            <p14:sldId id="4563"/>
            <p14:sldId id="4569"/>
            <p14:sldId id="4541"/>
            <p14:sldId id="4542"/>
            <p14:sldId id="4543"/>
            <p14:sldId id="4544"/>
            <p14:sldId id="4545"/>
            <p14:sldId id="4546"/>
            <p14:sldId id="4547"/>
            <p14:sldId id="4584"/>
            <p14:sldId id="4548"/>
            <p14:sldId id="4586"/>
          </p14:sldIdLst>
        </p14:section>
      </p14:sectionLst>
    </p:ext>
    <p:ext uri="{EFAFB233-063F-42B5-8137-9DF3F51BA10A}">
      <p15:sldGuideLst xmlns:p15="http://schemas.microsoft.com/office/powerpoint/2012/main">
        <p15:guide id="1" orient="horz" pos="2319" userDrawn="1">
          <p15:clr>
            <a:srgbClr val="A4A3A4"/>
          </p15:clr>
        </p15:guide>
        <p15:guide id="2" pos="52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40"/>
    <a:srgbClr val="8DC641"/>
    <a:srgbClr val="006600"/>
    <a:srgbClr val="000000"/>
    <a:srgbClr val="9FDADF"/>
    <a:srgbClr val="9DD8DE"/>
    <a:srgbClr val="231F20"/>
    <a:srgbClr val="E6E6E6"/>
    <a:srgbClr val="75A949"/>
    <a:srgbClr val="63C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5F294-6103-44BC-B726-95ABE92D33DF}" v="2" dt="2024-10-08T04:36:24.99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6" autoAdjust="0"/>
    <p:restoredTop sz="86399"/>
  </p:normalViewPr>
  <p:slideViewPr>
    <p:cSldViewPr snapToGrid="0" snapToObjects="1">
      <p:cViewPr varScale="1">
        <p:scale>
          <a:sx n="106" d="100"/>
          <a:sy n="106" d="100"/>
        </p:scale>
        <p:origin x="678" y="102"/>
      </p:cViewPr>
      <p:guideLst>
        <p:guide orient="horz" pos="2319"/>
        <p:guide pos="5292"/>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a Słupczyńska" userId="146a395ff106072b" providerId="LiveId" clId="{9575F294-6103-44BC-B726-95ABE92D33DF}"/>
    <pc:docChg chg="custSel delSld modSld modSection">
      <pc:chgData name="Maja Słupczyńska" userId="146a395ff106072b" providerId="LiveId" clId="{9575F294-6103-44BC-B726-95ABE92D33DF}" dt="2024-10-08T04:41:54.362" v="60" actId="5793"/>
      <pc:docMkLst>
        <pc:docMk/>
      </pc:docMkLst>
      <pc:sldChg chg="del">
        <pc:chgData name="Maja Słupczyńska" userId="146a395ff106072b" providerId="LiveId" clId="{9575F294-6103-44BC-B726-95ABE92D33DF}" dt="2024-10-08T04:40:56.644" v="51" actId="2696"/>
        <pc:sldMkLst>
          <pc:docMk/>
          <pc:sldMk cId="4169825511" sldId="4263"/>
        </pc:sldMkLst>
      </pc:sldChg>
      <pc:sldChg chg="del">
        <pc:chgData name="Maja Słupczyńska" userId="146a395ff106072b" providerId="LiveId" clId="{9575F294-6103-44BC-B726-95ABE92D33DF}" dt="2024-10-08T04:40:50.937" v="50" actId="2696"/>
        <pc:sldMkLst>
          <pc:docMk/>
          <pc:sldMk cId="2373261654" sldId="4353"/>
        </pc:sldMkLst>
      </pc:sldChg>
      <pc:sldChg chg="del">
        <pc:chgData name="Maja Słupczyńska" userId="146a395ff106072b" providerId="LiveId" clId="{9575F294-6103-44BC-B726-95ABE92D33DF}" dt="2024-10-08T04:40:50.937" v="50" actId="2696"/>
        <pc:sldMkLst>
          <pc:docMk/>
          <pc:sldMk cId="1733570501" sldId="4579"/>
        </pc:sldMkLst>
      </pc:sldChg>
      <pc:sldChg chg="del">
        <pc:chgData name="Maja Słupczyńska" userId="146a395ff106072b" providerId="LiveId" clId="{9575F294-6103-44BC-B726-95ABE92D33DF}" dt="2024-10-08T04:40:50.937" v="50" actId="2696"/>
        <pc:sldMkLst>
          <pc:docMk/>
          <pc:sldMk cId="2934714976" sldId="4580"/>
        </pc:sldMkLst>
      </pc:sldChg>
      <pc:sldChg chg="del">
        <pc:chgData name="Maja Słupczyńska" userId="146a395ff106072b" providerId="LiveId" clId="{9575F294-6103-44BC-B726-95ABE92D33DF}" dt="2024-10-08T04:40:50.937" v="50" actId="2696"/>
        <pc:sldMkLst>
          <pc:docMk/>
          <pc:sldMk cId="2542132064" sldId="4581"/>
        </pc:sldMkLst>
      </pc:sldChg>
      <pc:sldChg chg="delSp modSp del mod">
        <pc:chgData name="Maja Słupczyńska" userId="146a395ff106072b" providerId="LiveId" clId="{9575F294-6103-44BC-B726-95ABE92D33DF}" dt="2024-10-08T04:40:50.937" v="50" actId="2696"/>
        <pc:sldMkLst>
          <pc:docMk/>
          <pc:sldMk cId="1121848078" sldId="4582"/>
        </pc:sldMkLst>
        <pc:picChg chg="del mod">
          <ac:chgData name="Maja Słupczyńska" userId="146a395ff106072b" providerId="LiveId" clId="{9575F294-6103-44BC-B726-95ABE92D33DF}" dt="2024-10-08T04:36:08.364" v="2" actId="478"/>
          <ac:picMkLst>
            <pc:docMk/>
            <pc:sldMk cId="1121848078" sldId="4582"/>
            <ac:picMk id="13" creationId="{45B5AA25-CCFD-F079-7CD0-9705D0892927}"/>
          </ac:picMkLst>
        </pc:picChg>
      </pc:sldChg>
      <pc:sldChg chg="modSp mod">
        <pc:chgData name="Maja Słupczyńska" userId="146a395ff106072b" providerId="LiveId" clId="{9575F294-6103-44BC-B726-95ABE92D33DF}" dt="2024-10-08T04:40:34.995" v="49" actId="404"/>
        <pc:sldMkLst>
          <pc:docMk/>
          <pc:sldMk cId="3745404518" sldId="4584"/>
        </pc:sldMkLst>
        <pc:spChg chg="mod">
          <ac:chgData name="Maja Słupczyńska" userId="146a395ff106072b" providerId="LiveId" clId="{9575F294-6103-44BC-B726-95ABE92D33DF}" dt="2024-10-08T04:40:34.995" v="49" actId="404"/>
          <ac:spMkLst>
            <pc:docMk/>
            <pc:sldMk cId="3745404518" sldId="4584"/>
            <ac:spMk id="27" creationId="{F7BB8840-001A-454B-8019-5217E8BFAF6F}"/>
          </ac:spMkLst>
        </pc:spChg>
      </pc:sldChg>
      <pc:sldChg chg="modSp mod">
        <pc:chgData name="Maja Słupczyńska" userId="146a395ff106072b" providerId="LiveId" clId="{9575F294-6103-44BC-B726-95ABE92D33DF}" dt="2024-10-08T04:41:54.362" v="60" actId="5793"/>
        <pc:sldMkLst>
          <pc:docMk/>
          <pc:sldMk cId="2329215463" sldId="4585"/>
        </pc:sldMkLst>
        <pc:spChg chg="mod">
          <ac:chgData name="Maja Słupczyńska" userId="146a395ff106072b" providerId="LiveId" clId="{9575F294-6103-44BC-B726-95ABE92D33DF}" dt="2024-10-08T04:41:54.362" v="60" actId="5793"/>
          <ac:spMkLst>
            <pc:docMk/>
            <pc:sldMk cId="2329215463" sldId="4585"/>
            <ac:spMk id="4" creationId="{69C4C521-ACB3-3C4A-98C7-52C0D86C782A}"/>
          </ac:spMkLst>
        </pc:spChg>
      </pc:sldChg>
      <pc:sldChg chg="modSp mod">
        <pc:chgData name="Maja Słupczyńska" userId="146a395ff106072b" providerId="LiveId" clId="{9575F294-6103-44BC-B726-95ABE92D33DF}" dt="2024-10-08T04:39:56.722" v="48" actId="20577"/>
        <pc:sldMkLst>
          <pc:docMk/>
          <pc:sldMk cId="553482240" sldId="4586"/>
        </pc:sldMkLst>
        <pc:spChg chg="mod">
          <ac:chgData name="Maja Słupczyńska" userId="146a395ff106072b" providerId="LiveId" clId="{9575F294-6103-44BC-B726-95ABE92D33DF}" dt="2024-10-08T04:39:56.722" v="48" actId="20577"/>
          <ac:spMkLst>
            <pc:docMk/>
            <pc:sldMk cId="553482240" sldId="4586"/>
            <ac:spMk id="5" creationId="{82B50135-A0BB-ABA4-6969-DE526CB36BA4}"/>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1" Type="http://schemas.openxmlformats.org/officeDocument/2006/relationships/image" Target="../media/image93.png"/></Relationships>
</file>

<file path=ppt/diagrams/_rels/data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ata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ata13.xml.rels><?xml version="1.0" encoding="UTF-8" standalone="yes"?>
<Relationships xmlns="http://schemas.openxmlformats.org/package/2006/relationships"><Relationship Id="rId1" Type="http://schemas.openxmlformats.org/officeDocument/2006/relationships/image" Target="../media/image100.png"/></Relationships>
</file>

<file path=ppt/diagrams/_rels/data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ata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ata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ata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ata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ata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ata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ata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ata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ata23.xml.rels><?xml version="1.0" encoding="UTF-8" standalone="yes"?>
<Relationships xmlns="http://schemas.openxmlformats.org/package/2006/relationships"><Relationship Id="rId1" Type="http://schemas.openxmlformats.org/officeDocument/2006/relationships/image" Target="../media/image137.png"/></Relationships>
</file>

<file path=ppt/diagrams/_rels/data26.xml.rels><?xml version="1.0" encoding="UTF-8" standalone="yes"?>
<Relationships xmlns="http://schemas.openxmlformats.org/package/2006/relationships"><Relationship Id="rId1" Type="http://schemas.openxmlformats.org/officeDocument/2006/relationships/image" Target="../media/image154.png"/></Relationships>
</file>

<file path=ppt/diagrams/_rels/data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ata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ata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ata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ata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ata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ata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ata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ata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ata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ata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ata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ata43.xml.rels><?xml version="1.0" encoding="UTF-8" standalone="yes"?>
<Relationships xmlns="http://schemas.openxmlformats.org/package/2006/relationships"><Relationship Id="rId1" Type="http://schemas.openxmlformats.org/officeDocument/2006/relationships/image" Target="../media/image180.jpeg"/></Relationships>
</file>

<file path=ppt/diagrams/_rels/data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ata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ata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ata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ata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9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00.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rawing23.xml.rels><?xml version="1.0" encoding="UTF-8" standalone="yes"?>
<Relationships xmlns="http://schemas.openxmlformats.org/package/2006/relationships"><Relationship Id="rId1" Type="http://schemas.openxmlformats.org/officeDocument/2006/relationships/image" Target="../media/image137.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154.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rawing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rawing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rawing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rawing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rawing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rawing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rawing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rawing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rawing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rawing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rawing43.xml.rels><?xml version="1.0" encoding="UTF-8" standalone="yes"?>
<Relationships xmlns="http://schemas.openxmlformats.org/package/2006/relationships"><Relationship Id="rId1" Type="http://schemas.openxmlformats.org/officeDocument/2006/relationships/image" Target="../media/image180.jpeg"/></Relationships>
</file>

<file path=ppt/diagrams/_rels/drawing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a:solidFill>
          <a:srgbClr val="006600">
            <a:alpha val="40000"/>
          </a:srgbClr>
        </a:solidFill>
      </dgm:spPr>
      <dgm:t>
        <a:bodyPr/>
        <a:lstStyle/>
        <a:p>
          <a:r>
            <a:rPr lang="en-US" b="1" dirty="0"/>
            <a:t>návrat ku koreňom tradičného poľnohospodárstva</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a:solidFill>
          <a:srgbClr val="006600">
            <a:alpha val="40000"/>
          </a:srgbClr>
        </a:solidFill>
      </dgm:spPr>
      <dgm:t>
        <a:bodyPr/>
        <a:lstStyle/>
        <a:p>
          <a:r>
            <a:rPr lang="en-US" b="1" dirty="0"/>
            <a:t>skok vpred v inovatívnom a udržateľnom poľnohospodárstve </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35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en-US" b="1" i="0" dirty="0">
              <a:solidFill>
                <a:srgbClr val="231F20"/>
              </a:solidFill>
            </a:rPr>
            <a:t>Ozimné </a:t>
          </a:r>
          <a:r>
            <a:rPr lang="pl-PL" b="1" i="0" dirty="0" err="1">
              <a:solidFill>
                <a:srgbClr val="231F20"/>
              </a:solidFill>
            </a:rPr>
            <a:t>krycie </a:t>
          </a:r>
          <a:r>
            <a:rPr lang="en-US" b="1" i="0" dirty="0">
              <a:solidFill>
                <a:srgbClr val="231F20"/>
              </a:solidFill>
            </a:rPr>
            <a:t>plodiny </a:t>
          </a:r>
          <a:r>
            <a:rPr lang="en-US" dirty="0">
              <a:solidFill>
                <a:srgbClr val="231F20"/>
              </a:solidFill>
            </a:rPr>
            <a:t>sa vysievajú, keď sa na nasledujúci rok plánuje pestovanie jarných plodín</a:t>
          </a:r>
          <a:r>
            <a:rPr lang="pl-PL" dirty="0">
              <a:solidFill>
                <a:srgbClr val="231F20"/>
              </a:solidFill>
            </a:rPr>
            <a:t>.</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8BC540">
            <a:alpha val="50196"/>
          </a:srgbClr>
        </a:solidFill>
        <a:ln>
          <a:solidFill>
            <a:srgbClr val="8BC540"/>
          </a:solidFill>
        </a:ln>
      </dgm:spPr>
      <dgm:t>
        <a:bodyPr/>
        <a:lstStyle/>
        <a:p>
          <a:r>
            <a:rPr lang="en-US" b="1" i="0" dirty="0" err="1">
              <a:solidFill>
                <a:srgbClr val="231F20"/>
              </a:solidFill>
            </a:rPr>
            <a:t> Strniskové </a:t>
          </a:r>
          <a:r>
            <a:rPr lang="pl-PL" b="1" i="0" dirty="0" err="1">
              <a:solidFill>
                <a:srgbClr val="231F20"/>
              </a:solidFill>
            </a:rPr>
            <a:t>krycie </a:t>
          </a:r>
          <a:r>
            <a:rPr lang="en-US" b="1" i="0" dirty="0">
              <a:solidFill>
                <a:srgbClr val="231F20"/>
              </a:solidFill>
            </a:rPr>
            <a:t>plodiny </a:t>
          </a:r>
          <a:r>
            <a:rPr lang="en-US" dirty="0">
              <a:solidFill>
                <a:srgbClr val="231F20"/>
              </a:solidFill>
            </a:rPr>
            <a:t>sa vysievajú, keď sa plánuje pestovanie ozimín. </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700" b="0" i="0" dirty="0">
              <a:solidFill>
                <a:srgbClr val="231F20"/>
              </a:solidFill>
            </a:rPr>
            <a:t>CEREALS</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pl-PL" sz="2700" dirty="0">
              <a:solidFill>
                <a:srgbClr val="231F20"/>
              </a:solidFill>
            </a:rPr>
            <a:t>OLEJOVÉ SEMIENKA</a:t>
          </a: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700" dirty="0">
              <a:solidFill>
                <a:srgbClr val="231F20"/>
              </a:solidFill>
            </a:rPr>
            <a:t>PESTOVATEĽSKÉ PLODINY</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STRUKOVINY S MALÝMI SEMENAMI</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STRUKOVINY S VEĽKÝMI SEMENAMI</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a:solidFill>
                <a:srgbClr val="231F20"/>
              </a:solidFill>
            </a:rPr>
            <a:t>NEKTÁRODAJNÉ RASTLINY</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9FDADF">
            <a:alpha val="40000"/>
          </a:srgbClr>
        </a:solidFill>
        <a:ln>
          <a:noFill/>
        </a:ln>
      </dgm:spPr>
      <dgm: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Je dôležité zaradiť strukoviny do medziplodín, pretože majú schopnosť </a:t>
          </a:r>
          <a:r>
            <a:rPr lang="en-US" sz="2400" b="1" i="1" dirty="0">
              <a:solidFill>
                <a:srgbClr val="231F20"/>
              </a:solidFill>
              <a:latin typeface="Calibri" panose="020F0502020204030204" pitchFamily="34" charset="0"/>
              <a:ea typeface="Calibri" panose="020F0502020204030204" pitchFamily="34" charset="0"/>
              <a:cs typeface="Vrinda" panose="020B0502040204020203" pitchFamily="34" charset="0"/>
            </a:rPr>
            <a:t>viazať atmosférický dusík</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Najbežnejšie strukoviny sú:</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234014" custScaleY="100001" custLinFactNeighborX="14114" custLinFactNeighborY="-14755">
        <dgm:presLayoutVars>
          <dgm:bulletEnabled val="1"/>
        </dgm:presLayoutVars>
      </dgm:prSet>
      <dgm:spPr/>
    </dgm:pt>
    <dgm:pt modelId="{BB8FA752-E465-409F-9927-217BE7235794}" type="pres">
      <dgm:prSet presAssocID="{EF8720EB-C1AB-484B-BA55-EBAB54D29801}" presName="rect2" presStyleLbl="fgImgPlace1" presStyleIdx="0" presStyleCnt="1" custLinFactX="-159272" custLinFactNeighborX="-200000"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FEF9FB-3A61-43EC-90FF-ACFE83B216FE}"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BF11F71B-B95A-4CE4-8E8C-9C724BC4CDAE}">
      <dgm:prSet phldrT="[Tekst]"/>
      <dgm:spPr/>
      <dgm:t>
        <a:bodyPr/>
        <a:lstStyle/>
        <a:p>
          <a:r>
            <a:rPr lang="pl-PL" b="1" dirty="0"/>
            <a:t>HORSEBEAN</a:t>
          </a:r>
        </a:p>
      </dgm:t>
    </dgm:pt>
    <dgm:pt modelId="{C6D57FA2-F199-40AC-A286-D62B3147883E}" type="parTrans" cxnId="{D5E3E06B-7048-4C9C-82F3-C50541F8658A}">
      <dgm:prSet/>
      <dgm:spPr/>
      <dgm:t>
        <a:bodyPr/>
        <a:lstStyle/>
        <a:p>
          <a:endParaRPr lang="pl-PL" b="1"/>
        </a:p>
      </dgm:t>
    </dgm:pt>
    <dgm:pt modelId="{D22E38F9-A41D-4857-9952-AB9330E05438}" type="sibTrans" cxnId="{D5E3E06B-7048-4C9C-82F3-C50541F8658A}">
      <dgm:prSet/>
      <dgm:spPr/>
      <dgm:t>
        <a:bodyPr/>
        <a:lstStyle/>
        <a:p>
          <a:endParaRPr lang="pl-PL" b="1"/>
        </a:p>
      </dgm:t>
    </dgm:pt>
    <dgm:pt modelId="{CCA40321-5427-4556-AF42-BDFF52E074CC}">
      <dgm:prSet phldrT="[Tekst]"/>
      <dgm:spPr/>
      <dgm:t>
        <a:bodyPr/>
        <a:lstStyle/>
        <a:p>
          <a:r>
            <a:rPr lang="pl-PL" b="1" dirty="0"/>
            <a:t>FIELD PEA</a:t>
          </a:r>
        </a:p>
      </dgm:t>
    </dgm:pt>
    <dgm:pt modelId="{B66BFAEB-670D-48E4-ACDD-3E334056C5E8}" type="parTrans" cxnId="{E85E2321-AC53-4D17-AADE-3BED29AD71AE}">
      <dgm:prSet/>
      <dgm:spPr/>
      <dgm:t>
        <a:bodyPr/>
        <a:lstStyle/>
        <a:p>
          <a:endParaRPr lang="pl-PL" b="1"/>
        </a:p>
      </dgm:t>
    </dgm:pt>
    <dgm:pt modelId="{51BE65DC-5107-4C5F-B632-EE6F37CB1026}" type="sibTrans" cxnId="{E85E2321-AC53-4D17-AADE-3BED29AD71AE}">
      <dgm:prSet/>
      <dgm:spPr/>
      <dgm:t>
        <a:bodyPr/>
        <a:lstStyle/>
        <a:p>
          <a:endParaRPr lang="pl-PL" b="1"/>
        </a:p>
      </dgm:t>
    </dgm:pt>
    <dgm:pt modelId="{EE9BBBEC-67E7-49ED-99EF-5A6ACEB30D8A}">
      <dgm:prSet phldrT="[Tekst]"/>
      <dgm:spPr/>
      <dgm:t>
        <a:bodyPr/>
        <a:lstStyle/>
        <a:p>
          <a:r>
            <a:rPr lang="pl-PL" b="1" dirty="0"/>
            <a:t>ŽLTÝ LUPIN</a:t>
          </a:r>
        </a:p>
      </dgm:t>
    </dgm:pt>
    <dgm:pt modelId="{2DF24B0B-50BC-43F3-ADDE-9939BFFAE11D}" type="parTrans" cxnId="{3F09B8C4-C18C-4857-A10E-F2DDF09BDA0A}">
      <dgm:prSet/>
      <dgm:spPr/>
      <dgm:t>
        <a:bodyPr/>
        <a:lstStyle/>
        <a:p>
          <a:endParaRPr lang="pl-PL" b="1"/>
        </a:p>
      </dgm:t>
    </dgm:pt>
    <dgm:pt modelId="{7CFFD8DB-AAC8-4D11-9456-63B135A691E1}" type="sibTrans" cxnId="{3F09B8C4-C18C-4857-A10E-F2DDF09BDA0A}">
      <dgm:prSet/>
      <dgm:spPr/>
      <dgm:t>
        <a:bodyPr/>
        <a:lstStyle/>
        <a:p>
          <a:endParaRPr lang="pl-PL" b="1"/>
        </a:p>
      </dgm:t>
    </dgm:pt>
    <dgm:pt modelId="{61616BAC-C561-412D-8FB3-0EDB13DD8559}">
      <dgm:prSet phldrT="[Tekst]"/>
      <dgm:spPr/>
      <dgm:t>
        <a:bodyPr/>
        <a:lstStyle/>
        <a:p>
          <a:r>
            <a:rPr lang="pl-PL" b="1" dirty="0"/>
            <a:t>SPOLOČNÝ VETCH</a:t>
          </a:r>
        </a:p>
      </dgm:t>
    </dgm:pt>
    <dgm:pt modelId="{E33EAAC2-3163-482C-A91A-71B1087743DB}" type="parTrans" cxnId="{8DAC9D6C-8E3B-43A4-9B2A-D0206B0ABC3F}">
      <dgm:prSet/>
      <dgm:spPr/>
      <dgm:t>
        <a:bodyPr/>
        <a:lstStyle/>
        <a:p>
          <a:endParaRPr lang="pl-PL" b="1"/>
        </a:p>
      </dgm:t>
    </dgm:pt>
    <dgm:pt modelId="{CEEE5BD3-53B6-4254-B4F8-E66D4DBDB29B}" type="sibTrans" cxnId="{8DAC9D6C-8E3B-43A4-9B2A-D0206B0ABC3F}">
      <dgm:prSet/>
      <dgm:spPr/>
      <dgm:t>
        <a:bodyPr/>
        <a:lstStyle/>
        <a:p>
          <a:endParaRPr lang="pl-PL" b="1"/>
        </a:p>
      </dgm:t>
    </dgm:pt>
    <dgm:pt modelId="{38794F81-C141-4556-8D2D-EE7C290B8E72}">
      <dgm:prSet phldrT="[Tekst]"/>
      <dgm:spPr/>
      <dgm:t>
        <a:bodyPr/>
        <a:lstStyle/>
        <a:p>
          <a:r>
            <a:rPr lang="pl-PL" b="1" dirty="0"/>
            <a:t>MODRÝ LUPIN</a:t>
          </a:r>
        </a:p>
      </dgm:t>
    </dgm:pt>
    <dgm:pt modelId="{D1441E7A-8050-4AD3-8EED-5FD19991CB14}" type="parTrans" cxnId="{3B2FC26C-C55B-48B5-AFE8-7D3628AEE51C}">
      <dgm:prSet/>
      <dgm:spPr/>
      <dgm:t>
        <a:bodyPr/>
        <a:lstStyle/>
        <a:p>
          <a:endParaRPr lang="pl-PL" b="1"/>
        </a:p>
      </dgm:t>
    </dgm:pt>
    <dgm:pt modelId="{0190F9A0-1CAA-48CC-9F92-679733E2B112}" type="sibTrans" cxnId="{3B2FC26C-C55B-48B5-AFE8-7D3628AEE51C}">
      <dgm:prSet/>
      <dgm:spPr/>
      <dgm:t>
        <a:bodyPr/>
        <a:lstStyle/>
        <a:p>
          <a:endParaRPr lang="pl-PL" b="1"/>
        </a:p>
      </dgm:t>
    </dgm:pt>
    <dgm:pt modelId="{4B197795-5B60-4C62-9692-30FBEBFC5B62}">
      <dgm:prSet phldrT="[Tekst]"/>
      <dgm:spPr/>
      <dgm:t>
        <a:bodyPr/>
        <a:lstStyle/>
        <a:p>
          <a:r>
            <a:rPr lang="pl-PL" b="1" dirty="0"/>
            <a:t>SERADELA</a:t>
          </a:r>
        </a:p>
      </dgm:t>
    </dgm:pt>
    <dgm:pt modelId="{D21CEF3C-F887-401B-BA33-10DBEC3D3791}" type="parTrans" cxnId="{74A89C4C-E57C-46F2-BC78-3E6EEF749527}">
      <dgm:prSet/>
      <dgm:spPr/>
      <dgm:t>
        <a:bodyPr/>
        <a:lstStyle/>
        <a:p>
          <a:endParaRPr lang="pl-PL" b="1"/>
        </a:p>
      </dgm:t>
    </dgm:pt>
    <dgm:pt modelId="{B8F8C3B1-154E-4CBE-9D2C-03E57C9A363A}" type="sibTrans" cxnId="{74A89C4C-E57C-46F2-BC78-3E6EEF749527}">
      <dgm:prSet/>
      <dgm:spPr/>
      <dgm:t>
        <a:bodyPr/>
        <a:lstStyle/>
        <a:p>
          <a:endParaRPr lang="pl-PL" b="1"/>
        </a:p>
      </dgm:t>
    </dgm:pt>
    <dgm:pt modelId="{6728739A-973C-4C0C-93AA-E20E206AD635}">
      <dgm:prSet phldrT="[Tekst]"/>
      <dgm:spPr/>
      <dgm:t>
        <a:bodyPr/>
        <a:lstStyle/>
        <a:p>
          <a:r>
            <a:rPr lang="pl-PL" b="1" dirty="0"/>
            <a:t>FACELIA</a:t>
          </a:r>
        </a:p>
      </dgm:t>
    </dgm:pt>
    <dgm:pt modelId="{467B6B33-0C4B-400F-9D68-FDF2CF914C30}" type="parTrans" cxnId="{AE21659D-E8D6-4B9A-91B2-94E94C01DA3E}">
      <dgm:prSet/>
      <dgm:spPr/>
      <dgm:t>
        <a:bodyPr/>
        <a:lstStyle/>
        <a:p>
          <a:endParaRPr lang="pl-PL" b="1"/>
        </a:p>
      </dgm:t>
    </dgm:pt>
    <dgm:pt modelId="{EEE24296-9453-4238-B17D-5FFAC7FC1CFC}" type="sibTrans" cxnId="{AE21659D-E8D6-4B9A-91B2-94E94C01DA3E}">
      <dgm:prSet/>
      <dgm:spPr/>
      <dgm:t>
        <a:bodyPr/>
        <a:lstStyle/>
        <a:p>
          <a:endParaRPr lang="pl-PL" b="1"/>
        </a:p>
      </dgm:t>
    </dgm:pt>
    <dgm:pt modelId="{C44C5161-F425-49AB-B760-E4447C5C6CDA}">
      <dgm:prSet phldrT="[Tekst]"/>
      <dgm:spPr/>
      <dgm:t>
        <a:bodyPr/>
        <a:lstStyle/>
        <a:p>
          <a:r>
            <a:rPr lang="pl-PL" b="1" dirty="0"/>
            <a:t>ČERVENÝ PLÁŠŤ</a:t>
          </a:r>
        </a:p>
      </dgm:t>
    </dgm:pt>
    <dgm:pt modelId="{670E15F5-D84D-417B-B2D9-CDE397AA8142}" type="parTrans" cxnId="{5D604478-BB7E-496F-88AB-A364D4756959}">
      <dgm:prSet/>
      <dgm:spPr/>
      <dgm:t>
        <a:bodyPr/>
        <a:lstStyle/>
        <a:p>
          <a:endParaRPr lang="pl-PL"/>
        </a:p>
      </dgm:t>
    </dgm:pt>
    <dgm:pt modelId="{A7099B3B-5372-43E3-875B-71152FD34421}" type="sibTrans" cxnId="{5D604478-BB7E-496F-88AB-A364D4756959}">
      <dgm:prSet/>
      <dgm:spPr/>
      <dgm:t>
        <a:bodyPr/>
        <a:lstStyle/>
        <a:p>
          <a:endParaRPr lang="pl-PL"/>
        </a:p>
      </dgm:t>
    </dgm:pt>
    <dgm:pt modelId="{4CE912B2-AB66-4486-A3ED-D7DE1A76A43F}" type="pres">
      <dgm:prSet presAssocID="{9BFEF9FB-3A61-43EC-90FF-ACFE83B216FE}" presName="Name0" presStyleCnt="0">
        <dgm:presLayoutVars>
          <dgm:dir/>
          <dgm:resizeHandles val="exact"/>
        </dgm:presLayoutVars>
      </dgm:prSet>
      <dgm:spPr/>
    </dgm:pt>
    <dgm:pt modelId="{28167576-F3B3-4FDE-B26B-962EF01BFFAB}" type="pres">
      <dgm:prSet presAssocID="{C44C5161-F425-49AB-B760-E4447C5C6CDA}" presName="composite" presStyleCnt="0"/>
      <dgm:spPr/>
    </dgm:pt>
    <dgm:pt modelId="{E0A88EF4-A875-4BE0-85A8-5E1D4EB7EE2E}" type="pres">
      <dgm:prSet presAssocID="{C44C5161-F425-49AB-B760-E4447C5C6CDA}" presName="rect1" presStyleLbl="bgShp" presStyleIdx="0"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104847C-0863-4AA8-92A1-60394208D916}" type="pres">
      <dgm:prSet presAssocID="{C44C5161-F425-49AB-B760-E4447C5C6CDA}" presName="rect2" presStyleLbl="trBgShp" presStyleIdx="0" presStyleCnt="8">
        <dgm:presLayoutVars>
          <dgm:bulletEnabled val="1"/>
        </dgm:presLayoutVars>
      </dgm:prSet>
      <dgm:spPr/>
    </dgm:pt>
    <dgm:pt modelId="{DE9199CE-4AE6-4719-986E-5112BAED003B}" type="pres">
      <dgm:prSet presAssocID="{A7099B3B-5372-43E3-875B-71152FD34421}" presName="sibTrans" presStyleCnt="0"/>
      <dgm:spPr/>
    </dgm:pt>
    <dgm:pt modelId="{D3A6106A-5E04-42A7-9DE7-CAA7A93424B9}" type="pres">
      <dgm:prSet presAssocID="{BF11F71B-B95A-4CE4-8E8C-9C724BC4CDAE}" presName="composite" presStyleCnt="0"/>
      <dgm:spPr/>
    </dgm:pt>
    <dgm:pt modelId="{32BA6F76-573F-4A1B-9E33-A6B06ADB4CF4}" type="pres">
      <dgm:prSet presAssocID="{BF11F71B-B95A-4CE4-8E8C-9C724BC4CDAE}" presName="rect1" presStyleLbl="bgShp" presStyleIdx="1" presStyleCnt="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D873913-5663-4780-BA39-7F71B1CACFB6}" type="pres">
      <dgm:prSet presAssocID="{BF11F71B-B95A-4CE4-8E8C-9C724BC4CDAE}" presName="rect2" presStyleLbl="trBgShp" presStyleIdx="1" presStyleCnt="8">
        <dgm:presLayoutVars>
          <dgm:bulletEnabled val="1"/>
        </dgm:presLayoutVars>
      </dgm:prSet>
      <dgm:spPr/>
    </dgm:pt>
    <dgm:pt modelId="{F40FA8A9-AEF8-4E0A-A5BB-C4C4ECC31F87}" type="pres">
      <dgm:prSet presAssocID="{D22E38F9-A41D-4857-9952-AB9330E05438}" presName="sibTrans" presStyleCnt="0"/>
      <dgm:spPr/>
    </dgm:pt>
    <dgm:pt modelId="{3AC74927-7085-45AC-8C27-F75443A36ADE}" type="pres">
      <dgm:prSet presAssocID="{61616BAC-C561-412D-8FB3-0EDB13DD8559}" presName="composite" presStyleCnt="0"/>
      <dgm:spPr/>
    </dgm:pt>
    <dgm:pt modelId="{E8868D56-3E9C-4F65-822C-2D439D6EFDA3}" type="pres">
      <dgm:prSet presAssocID="{61616BAC-C561-412D-8FB3-0EDB13DD8559}" presName="rect1" presStyleLbl="bgShp" presStyleIdx="2" presStyleCnt="8"/>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A5D7016-9C4E-4A35-823C-06978C6160A6}" type="pres">
      <dgm:prSet presAssocID="{61616BAC-C561-412D-8FB3-0EDB13DD8559}" presName="rect2" presStyleLbl="trBgShp" presStyleIdx="2" presStyleCnt="8">
        <dgm:presLayoutVars>
          <dgm:bulletEnabled val="1"/>
        </dgm:presLayoutVars>
      </dgm:prSet>
      <dgm:spPr/>
    </dgm:pt>
    <dgm:pt modelId="{4C6DF7DD-41DB-4CE5-B6F0-025431099B6D}" type="pres">
      <dgm:prSet presAssocID="{CEEE5BD3-53B6-4254-B4F8-E66D4DBDB29B}" presName="sibTrans" presStyleCnt="0"/>
      <dgm:spPr/>
    </dgm:pt>
    <dgm:pt modelId="{D5EFF282-0B75-4383-AE62-A87E21CAE754}" type="pres">
      <dgm:prSet presAssocID="{38794F81-C141-4556-8D2D-EE7C290B8E72}" presName="composite" presStyleCnt="0"/>
      <dgm:spPr/>
    </dgm:pt>
    <dgm:pt modelId="{484C9121-F8C1-4EC5-A035-A1B7D2F53E2A}" type="pres">
      <dgm:prSet presAssocID="{38794F81-C141-4556-8D2D-EE7C290B8E72}" presName="rect1" presStyleLbl="bgShp" presStyleIdx="3" presStyleCnt="8"/>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50D0ACE3-33A5-4ACE-8897-DDC548D75712}" type="pres">
      <dgm:prSet presAssocID="{38794F81-C141-4556-8D2D-EE7C290B8E72}" presName="rect2" presStyleLbl="trBgShp" presStyleIdx="3" presStyleCnt="8">
        <dgm:presLayoutVars>
          <dgm:bulletEnabled val="1"/>
        </dgm:presLayoutVars>
      </dgm:prSet>
      <dgm:spPr/>
    </dgm:pt>
    <dgm:pt modelId="{901CD393-7C99-4097-8C88-4225428EAD4B}" type="pres">
      <dgm:prSet presAssocID="{0190F9A0-1CAA-48CC-9F92-679733E2B112}" presName="sibTrans" presStyleCnt="0"/>
      <dgm:spPr/>
    </dgm:pt>
    <dgm:pt modelId="{1D4C11DF-C27B-47F8-B18A-6DB1DBD6347C}" type="pres">
      <dgm:prSet presAssocID="{CCA40321-5427-4556-AF42-BDFF52E074CC}" presName="composite" presStyleCnt="0"/>
      <dgm:spPr/>
    </dgm:pt>
    <dgm:pt modelId="{189431B4-06DD-4838-9F0C-3A8C6FB81253}" type="pres">
      <dgm:prSet presAssocID="{CCA40321-5427-4556-AF42-BDFF52E074CC}" presName="rect1" presStyleLbl="bgShp" presStyleIdx="4" presStyleCnt="8"/>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9DE67270-96C2-428E-AA62-7B1645048B42}" type="pres">
      <dgm:prSet presAssocID="{CCA40321-5427-4556-AF42-BDFF52E074CC}" presName="rect2" presStyleLbl="trBgShp" presStyleIdx="4" presStyleCnt="8">
        <dgm:presLayoutVars>
          <dgm:bulletEnabled val="1"/>
        </dgm:presLayoutVars>
      </dgm:prSet>
      <dgm:spPr/>
    </dgm:pt>
    <dgm:pt modelId="{DAA01E14-07D6-4DAF-81BD-C8B105251AED}" type="pres">
      <dgm:prSet presAssocID="{51BE65DC-5107-4C5F-B632-EE6F37CB1026}" presName="sibTrans" presStyleCnt="0"/>
      <dgm:spPr/>
    </dgm:pt>
    <dgm:pt modelId="{79A836D4-C757-43E2-9FCD-D359A453672A}" type="pres">
      <dgm:prSet presAssocID="{EE9BBBEC-67E7-49ED-99EF-5A6ACEB30D8A}" presName="composite" presStyleCnt="0"/>
      <dgm:spPr/>
    </dgm:pt>
    <dgm:pt modelId="{CF42E95F-59F6-4C7D-B59F-A34B768B48E1}" type="pres">
      <dgm:prSet presAssocID="{EE9BBBEC-67E7-49ED-99EF-5A6ACEB30D8A}" presName="rect1" presStyleLbl="bgShp" presStyleIdx="5" presStyleCnt="8"/>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159AD9-5031-4E0F-9CC8-5C982F88629C}" type="pres">
      <dgm:prSet presAssocID="{EE9BBBEC-67E7-49ED-99EF-5A6ACEB30D8A}" presName="rect2" presStyleLbl="trBgShp" presStyleIdx="5" presStyleCnt="8">
        <dgm:presLayoutVars>
          <dgm:bulletEnabled val="1"/>
        </dgm:presLayoutVars>
      </dgm:prSet>
      <dgm:spPr/>
    </dgm:pt>
    <dgm:pt modelId="{45738DDF-69D0-49BA-BCA7-FE98E1076F5F}" type="pres">
      <dgm:prSet presAssocID="{7CFFD8DB-AAC8-4D11-9456-63B135A691E1}" presName="sibTrans" presStyleCnt="0"/>
      <dgm:spPr/>
    </dgm:pt>
    <dgm:pt modelId="{11BBCA33-87C1-4AED-A637-6B9094852E50}" type="pres">
      <dgm:prSet presAssocID="{4B197795-5B60-4C62-9692-30FBEBFC5B62}" presName="composite" presStyleCnt="0"/>
      <dgm:spPr/>
    </dgm:pt>
    <dgm:pt modelId="{92987857-76FE-490E-8DEC-2C23159501E1}" type="pres">
      <dgm:prSet presAssocID="{4B197795-5B60-4C62-9692-30FBEBFC5B62}" presName="rect1" presStyleLbl="bgShp" presStyleIdx="6" presStyleCnt="8"/>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A370DE4D-44B3-4F4F-A67D-08F12A388317}" type="pres">
      <dgm:prSet presAssocID="{4B197795-5B60-4C62-9692-30FBEBFC5B62}" presName="rect2" presStyleLbl="trBgShp" presStyleIdx="6" presStyleCnt="8" custAng="0">
        <dgm:presLayoutVars>
          <dgm:bulletEnabled val="1"/>
        </dgm:presLayoutVars>
      </dgm:prSet>
      <dgm:spPr/>
    </dgm:pt>
    <dgm:pt modelId="{2E1E1402-8CC2-4F2F-8B62-B733D0F6FD2C}" type="pres">
      <dgm:prSet presAssocID="{B8F8C3B1-154E-4CBE-9D2C-03E57C9A363A}" presName="sibTrans" presStyleCnt="0"/>
      <dgm:spPr/>
    </dgm:pt>
    <dgm:pt modelId="{6FE158E3-20EB-4B08-AE96-BDE73D8FA4DC}" type="pres">
      <dgm:prSet presAssocID="{6728739A-973C-4C0C-93AA-E20E206AD635}" presName="composite" presStyleCnt="0"/>
      <dgm:spPr/>
    </dgm:pt>
    <dgm:pt modelId="{53C9F489-CE09-47A3-9AF9-83B4B9AEF2B6}" type="pres">
      <dgm:prSet presAssocID="{6728739A-973C-4C0C-93AA-E20E206AD635}" presName="rect1" presStyleLbl="bgShp" presStyleIdx="7" presStyleCnt="8"/>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89D3BD5-1050-4763-8ABE-8F9C7761A20E}" type="pres">
      <dgm:prSet presAssocID="{6728739A-973C-4C0C-93AA-E20E206AD635}" presName="rect2" presStyleLbl="trBgShp" presStyleIdx="7" presStyleCnt="8">
        <dgm:presLayoutVars>
          <dgm:bulletEnabled val="1"/>
        </dgm:presLayoutVars>
      </dgm:prSet>
      <dgm:spPr/>
    </dgm:pt>
  </dgm:ptLst>
  <dgm:cxnLst>
    <dgm:cxn modelId="{0B14F30C-393A-4751-B011-847615657D7F}" type="presOf" srcId="{9BFEF9FB-3A61-43EC-90FF-ACFE83B216FE}" destId="{4CE912B2-AB66-4486-A3ED-D7DE1A76A43F}" srcOrd="0" destOrd="0" presId="urn:microsoft.com/office/officeart/2008/layout/BendingPictureSemiTransparentText"/>
    <dgm:cxn modelId="{E85E2321-AC53-4D17-AADE-3BED29AD71AE}" srcId="{9BFEF9FB-3A61-43EC-90FF-ACFE83B216FE}" destId="{CCA40321-5427-4556-AF42-BDFF52E074CC}" srcOrd="4" destOrd="0" parTransId="{B66BFAEB-670D-48E4-ACDD-3E334056C5E8}" sibTransId="{51BE65DC-5107-4C5F-B632-EE6F37CB1026}"/>
    <dgm:cxn modelId="{0CE92B25-4B73-4BD1-95F9-9FF85B9763B4}" type="presOf" srcId="{61616BAC-C561-412D-8FB3-0EDB13DD8559}" destId="{EA5D7016-9C4E-4A35-823C-06978C6160A6}" srcOrd="0" destOrd="0" presId="urn:microsoft.com/office/officeart/2008/layout/BendingPictureSemiTransparentText"/>
    <dgm:cxn modelId="{C9C9D830-D891-40EA-B684-92F6D6D62617}" type="presOf" srcId="{CCA40321-5427-4556-AF42-BDFF52E074CC}" destId="{9DE67270-96C2-428E-AA62-7B1645048B42}" srcOrd="0" destOrd="0" presId="urn:microsoft.com/office/officeart/2008/layout/BendingPictureSemiTransparentText"/>
    <dgm:cxn modelId="{7863BC5E-9B61-4D8D-89D5-088F6C5F3493}" type="presOf" srcId="{C44C5161-F425-49AB-B760-E4447C5C6CDA}" destId="{0104847C-0863-4AA8-92A1-60394208D916}" srcOrd="0" destOrd="0" presId="urn:microsoft.com/office/officeart/2008/layout/BendingPictureSemiTransparentText"/>
    <dgm:cxn modelId="{D5E3E06B-7048-4C9C-82F3-C50541F8658A}" srcId="{9BFEF9FB-3A61-43EC-90FF-ACFE83B216FE}" destId="{BF11F71B-B95A-4CE4-8E8C-9C724BC4CDAE}" srcOrd="1" destOrd="0" parTransId="{C6D57FA2-F199-40AC-A286-D62B3147883E}" sibTransId="{D22E38F9-A41D-4857-9952-AB9330E05438}"/>
    <dgm:cxn modelId="{74A89C4C-E57C-46F2-BC78-3E6EEF749527}" srcId="{9BFEF9FB-3A61-43EC-90FF-ACFE83B216FE}" destId="{4B197795-5B60-4C62-9692-30FBEBFC5B62}" srcOrd="6" destOrd="0" parTransId="{D21CEF3C-F887-401B-BA33-10DBEC3D3791}" sibTransId="{B8F8C3B1-154E-4CBE-9D2C-03E57C9A363A}"/>
    <dgm:cxn modelId="{8DAC9D6C-8E3B-43A4-9B2A-D0206B0ABC3F}" srcId="{9BFEF9FB-3A61-43EC-90FF-ACFE83B216FE}" destId="{61616BAC-C561-412D-8FB3-0EDB13DD8559}" srcOrd="2" destOrd="0" parTransId="{E33EAAC2-3163-482C-A91A-71B1087743DB}" sibTransId="{CEEE5BD3-53B6-4254-B4F8-E66D4DBDB29B}"/>
    <dgm:cxn modelId="{3B2FC26C-C55B-48B5-AFE8-7D3628AEE51C}" srcId="{9BFEF9FB-3A61-43EC-90FF-ACFE83B216FE}" destId="{38794F81-C141-4556-8D2D-EE7C290B8E72}" srcOrd="3" destOrd="0" parTransId="{D1441E7A-8050-4AD3-8EED-5FD19991CB14}" sibTransId="{0190F9A0-1CAA-48CC-9F92-679733E2B112}"/>
    <dgm:cxn modelId="{120EDF6D-D69B-4A07-BCF0-8F5FCE7BB6D8}" type="presOf" srcId="{38794F81-C141-4556-8D2D-EE7C290B8E72}" destId="{50D0ACE3-33A5-4ACE-8897-DDC548D75712}" srcOrd="0" destOrd="0" presId="urn:microsoft.com/office/officeart/2008/layout/BendingPictureSemiTransparentText"/>
    <dgm:cxn modelId="{59D2E775-9C37-4DC8-A1FD-0E024B4C1D2B}" type="presOf" srcId="{6728739A-973C-4C0C-93AA-E20E206AD635}" destId="{F89D3BD5-1050-4763-8ABE-8F9C7761A20E}" srcOrd="0" destOrd="0" presId="urn:microsoft.com/office/officeart/2008/layout/BendingPictureSemiTransparentText"/>
    <dgm:cxn modelId="{5D604478-BB7E-496F-88AB-A364D4756959}" srcId="{9BFEF9FB-3A61-43EC-90FF-ACFE83B216FE}" destId="{C44C5161-F425-49AB-B760-E4447C5C6CDA}" srcOrd="0" destOrd="0" parTransId="{670E15F5-D84D-417B-B2D9-CDE397AA8142}" sibTransId="{A7099B3B-5372-43E3-875B-71152FD34421}"/>
    <dgm:cxn modelId="{4BD45585-D941-4B93-85F1-096F83D0725E}" type="presOf" srcId="{4B197795-5B60-4C62-9692-30FBEBFC5B62}" destId="{A370DE4D-44B3-4F4F-A67D-08F12A388317}" srcOrd="0" destOrd="0" presId="urn:microsoft.com/office/officeart/2008/layout/BendingPictureSemiTransparentText"/>
    <dgm:cxn modelId="{AE21659D-E8D6-4B9A-91B2-94E94C01DA3E}" srcId="{9BFEF9FB-3A61-43EC-90FF-ACFE83B216FE}" destId="{6728739A-973C-4C0C-93AA-E20E206AD635}" srcOrd="7" destOrd="0" parTransId="{467B6B33-0C4B-400F-9D68-FDF2CF914C30}" sibTransId="{EEE24296-9453-4238-B17D-5FFAC7FC1CFC}"/>
    <dgm:cxn modelId="{9CE7DFB7-DAC7-4577-9C57-5A52C81289C5}" type="presOf" srcId="{BF11F71B-B95A-4CE4-8E8C-9C724BC4CDAE}" destId="{BD873913-5663-4780-BA39-7F71B1CACFB6}" srcOrd="0" destOrd="0" presId="urn:microsoft.com/office/officeart/2008/layout/BendingPictureSemiTransparentText"/>
    <dgm:cxn modelId="{3F09B8C4-C18C-4857-A10E-F2DDF09BDA0A}" srcId="{9BFEF9FB-3A61-43EC-90FF-ACFE83B216FE}" destId="{EE9BBBEC-67E7-49ED-99EF-5A6ACEB30D8A}" srcOrd="5" destOrd="0" parTransId="{2DF24B0B-50BC-43F3-ADDE-9939BFFAE11D}" sibTransId="{7CFFD8DB-AAC8-4D11-9456-63B135A691E1}"/>
    <dgm:cxn modelId="{7287D3D5-1A6D-424C-8676-BB168D572120}" type="presOf" srcId="{EE9BBBEC-67E7-49ED-99EF-5A6ACEB30D8A}" destId="{04159AD9-5031-4E0F-9CC8-5C982F88629C}" srcOrd="0" destOrd="0" presId="urn:microsoft.com/office/officeart/2008/layout/BendingPictureSemiTransparentText"/>
    <dgm:cxn modelId="{3A60FF03-C1B1-41BF-A6D1-D185B072EB26}" type="presParOf" srcId="{4CE912B2-AB66-4486-A3ED-D7DE1A76A43F}" destId="{28167576-F3B3-4FDE-B26B-962EF01BFFAB}" srcOrd="0" destOrd="0" presId="urn:microsoft.com/office/officeart/2008/layout/BendingPictureSemiTransparentText"/>
    <dgm:cxn modelId="{B48ED409-26D0-4CE2-BE60-F250AE6F9543}" type="presParOf" srcId="{28167576-F3B3-4FDE-B26B-962EF01BFFAB}" destId="{E0A88EF4-A875-4BE0-85A8-5E1D4EB7EE2E}" srcOrd="0" destOrd="0" presId="urn:microsoft.com/office/officeart/2008/layout/BendingPictureSemiTransparentText"/>
    <dgm:cxn modelId="{43B77A92-E847-4460-A8A9-CA6FB9F92486}" type="presParOf" srcId="{28167576-F3B3-4FDE-B26B-962EF01BFFAB}" destId="{0104847C-0863-4AA8-92A1-60394208D916}" srcOrd="1" destOrd="0" presId="urn:microsoft.com/office/officeart/2008/layout/BendingPictureSemiTransparentText"/>
    <dgm:cxn modelId="{8D148F0A-B636-4279-BD5F-E19C3B0ED9A6}" type="presParOf" srcId="{4CE912B2-AB66-4486-A3ED-D7DE1A76A43F}" destId="{DE9199CE-4AE6-4719-986E-5112BAED003B}" srcOrd="1" destOrd="0" presId="urn:microsoft.com/office/officeart/2008/layout/BendingPictureSemiTransparentText"/>
    <dgm:cxn modelId="{DBBD6517-6C83-449E-B67E-B02A49E9E239}" type="presParOf" srcId="{4CE912B2-AB66-4486-A3ED-D7DE1A76A43F}" destId="{D3A6106A-5E04-42A7-9DE7-CAA7A93424B9}" srcOrd="2" destOrd="0" presId="urn:microsoft.com/office/officeart/2008/layout/BendingPictureSemiTransparentText"/>
    <dgm:cxn modelId="{914030B1-0C07-461E-89BC-5247FD958643}" type="presParOf" srcId="{D3A6106A-5E04-42A7-9DE7-CAA7A93424B9}" destId="{32BA6F76-573F-4A1B-9E33-A6B06ADB4CF4}" srcOrd="0" destOrd="0" presId="urn:microsoft.com/office/officeart/2008/layout/BendingPictureSemiTransparentText"/>
    <dgm:cxn modelId="{38F7D4C1-794B-4755-B4E1-4936302AB577}" type="presParOf" srcId="{D3A6106A-5E04-42A7-9DE7-CAA7A93424B9}" destId="{BD873913-5663-4780-BA39-7F71B1CACFB6}" srcOrd="1" destOrd="0" presId="urn:microsoft.com/office/officeart/2008/layout/BendingPictureSemiTransparentText"/>
    <dgm:cxn modelId="{725BE0C8-44F1-4209-8361-2E7C6F67667A}" type="presParOf" srcId="{4CE912B2-AB66-4486-A3ED-D7DE1A76A43F}" destId="{F40FA8A9-AEF8-4E0A-A5BB-C4C4ECC31F87}" srcOrd="3" destOrd="0" presId="urn:microsoft.com/office/officeart/2008/layout/BendingPictureSemiTransparentText"/>
    <dgm:cxn modelId="{59D22B00-5C37-4F3A-9314-E708A8804094}" type="presParOf" srcId="{4CE912B2-AB66-4486-A3ED-D7DE1A76A43F}" destId="{3AC74927-7085-45AC-8C27-F75443A36ADE}" srcOrd="4" destOrd="0" presId="urn:microsoft.com/office/officeart/2008/layout/BendingPictureSemiTransparentText"/>
    <dgm:cxn modelId="{64BE4033-43AE-436C-926D-848B430A6580}" type="presParOf" srcId="{3AC74927-7085-45AC-8C27-F75443A36ADE}" destId="{E8868D56-3E9C-4F65-822C-2D439D6EFDA3}" srcOrd="0" destOrd="0" presId="urn:microsoft.com/office/officeart/2008/layout/BendingPictureSemiTransparentText"/>
    <dgm:cxn modelId="{B7BC1F6A-D46D-43AA-85DF-0DACEAC5925D}" type="presParOf" srcId="{3AC74927-7085-45AC-8C27-F75443A36ADE}" destId="{EA5D7016-9C4E-4A35-823C-06978C6160A6}" srcOrd="1" destOrd="0" presId="urn:microsoft.com/office/officeart/2008/layout/BendingPictureSemiTransparentText"/>
    <dgm:cxn modelId="{8923BD37-DD3F-4220-80F5-14B61F2222A3}" type="presParOf" srcId="{4CE912B2-AB66-4486-A3ED-D7DE1A76A43F}" destId="{4C6DF7DD-41DB-4CE5-B6F0-025431099B6D}" srcOrd="5" destOrd="0" presId="urn:microsoft.com/office/officeart/2008/layout/BendingPictureSemiTransparentText"/>
    <dgm:cxn modelId="{2446764E-082E-456A-B1B4-7838F24476D4}" type="presParOf" srcId="{4CE912B2-AB66-4486-A3ED-D7DE1A76A43F}" destId="{D5EFF282-0B75-4383-AE62-A87E21CAE754}" srcOrd="6" destOrd="0" presId="urn:microsoft.com/office/officeart/2008/layout/BendingPictureSemiTransparentText"/>
    <dgm:cxn modelId="{ED8E450F-BA51-4D7F-9046-F0DA1AD6A64A}" type="presParOf" srcId="{D5EFF282-0B75-4383-AE62-A87E21CAE754}" destId="{484C9121-F8C1-4EC5-A035-A1B7D2F53E2A}" srcOrd="0" destOrd="0" presId="urn:microsoft.com/office/officeart/2008/layout/BendingPictureSemiTransparentText"/>
    <dgm:cxn modelId="{66A93B77-1BF6-4C06-BB33-F82222B12160}" type="presParOf" srcId="{D5EFF282-0B75-4383-AE62-A87E21CAE754}" destId="{50D0ACE3-33A5-4ACE-8897-DDC548D75712}" srcOrd="1" destOrd="0" presId="urn:microsoft.com/office/officeart/2008/layout/BendingPictureSemiTransparentText"/>
    <dgm:cxn modelId="{7C53867F-B34D-4620-A2A2-67511D074A4D}" type="presParOf" srcId="{4CE912B2-AB66-4486-A3ED-D7DE1A76A43F}" destId="{901CD393-7C99-4097-8C88-4225428EAD4B}" srcOrd="7" destOrd="0" presId="urn:microsoft.com/office/officeart/2008/layout/BendingPictureSemiTransparentText"/>
    <dgm:cxn modelId="{2B26611B-BF2E-4319-898F-087374EBC556}" type="presParOf" srcId="{4CE912B2-AB66-4486-A3ED-D7DE1A76A43F}" destId="{1D4C11DF-C27B-47F8-B18A-6DB1DBD6347C}" srcOrd="8" destOrd="0" presId="urn:microsoft.com/office/officeart/2008/layout/BendingPictureSemiTransparentText"/>
    <dgm:cxn modelId="{416275E5-2A00-41AC-8116-CA0DBE556A2C}" type="presParOf" srcId="{1D4C11DF-C27B-47F8-B18A-6DB1DBD6347C}" destId="{189431B4-06DD-4838-9F0C-3A8C6FB81253}" srcOrd="0" destOrd="0" presId="urn:microsoft.com/office/officeart/2008/layout/BendingPictureSemiTransparentText"/>
    <dgm:cxn modelId="{ABB55519-A16C-4699-B5FD-65A12751E76B}" type="presParOf" srcId="{1D4C11DF-C27B-47F8-B18A-6DB1DBD6347C}" destId="{9DE67270-96C2-428E-AA62-7B1645048B42}" srcOrd="1" destOrd="0" presId="urn:microsoft.com/office/officeart/2008/layout/BendingPictureSemiTransparentText"/>
    <dgm:cxn modelId="{02B4CC55-88D0-434B-9FA0-5127C02359F6}" type="presParOf" srcId="{4CE912B2-AB66-4486-A3ED-D7DE1A76A43F}" destId="{DAA01E14-07D6-4DAF-81BD-C8B105251AED}" srcOrd="9" destOrd="0" presId="urn:microsoft.com/office/officeart/2008/layout/BendingPictureSemiTransparentText"/>
    <dgm:cxn modelId="{51447958-08FB-4130-915F-265829E95978}" type="presParOf" srcId="{4CE912B2-AB66-4486-A3ED-D7DE1A76A43F}" destId="{79A836D4-C757-43E2-9FCD-D359A453672A}" srcOrd="10" destOrd="0" presId="urn:microsoft.com/office/officeart/2008/layout/BendingPictureSemiTransparentText"/>
    <dgm:cxn modelId="{39A83732-D357-4424-A1F8-6F2B9FFD9A4E}" type="presParOf" srcId="{79A836D4-C757-43E2-9FCD-D359A453672A}" destId="{CF42E95F-59F6-4C7D-B59F-A34B768B48E1}" srcOrd="0" destOrd="0" presId="urn:microsoft.com/office/officeart/2008/layout/BendingPictureSemiTransparentText"/>
    <dgm:cxn modelId="{A0572AC4-1439-4973-BBA8-AA4522FC9AF2}" type="presParOf" srcId="{79A836D4-C757-43E2-9FCD-D359A453672A}" destId="{04159AD9-5031-4E0F-9CC8-5C982F88629C}" srcOrd="1" destOrd="0" presId="urn:microsoft.com/office/officeart/2008/layout/BendingPictureSemiTransparentText"/>
    <dgm:cxn modelId="{7AD28507-3562-41BF-A239-3E707108A9D2}" type="presParOf" srcId="{4CE912B2-AB66-4486-A3ED-D7DE1A76A43F}" destId="{45738DDF-69D0-49BA-BCA7-FE98E1076F5F}" srcOrd="11" destOrd="0" presId="urn:microsoft.com/office/officeart/2008/layout/BendingPictureSemiTransparentText"/>
    <dgm:cxn modelId="{A34F14B9-FA02-48F7-AFC6-DA363C7FB9E2}" type="presParOf" srcId="{4CE912B2-AB66-4486-A3ED-D7DE1A76A43F}" destId="{11BBCA33-87C1-4AED-A637-6B9094852E50}" srcOrd="12" destOrd="0" presId="urn:microsoft.com/office/officeart/2008/layout/BendingPictureSemiTransparentText"/>
    <dgm:cxn modelId="{8994B212-2BB2-454D-A6D6-9D91F27DC5CC}" type="presParOf" srcId="{11BBCA33-87C1-4AED-A637-6B9094852E50}" destId="{92987857-76FE-490E-8DEC-2C23159501E1}" srcOrd="0" destOrd="0" presId="urn:microsoft.com/office/officeart/2008/layout/BendingPictureSemiTransparentText"/>
    <dgm:cxn modelId="{EB68AC18-F778-4E02-BA9E-38F04AA8B3CE}" type="presParOf" srcId="{11BBCA33-87C1-4AED-A637-6B9094852E50}" destId="{A370DE4D-44B3-4F4F-A67D-08F12A388317}" srcOrd="1" destOrd="0" presId="urn:microsoft.com/office/officeart/2008/layout/BendingPictureSemiTransparentText"/>
    <dgm:cxn modelId="{F87BB659-D320-4348-BD22-D5D24585AD39}" type="presParOf" srcId="{4CE912B2-AB66-4486-A3ED-D7DE1A76A43F}" destId="{2E1E1402-8CC2-4F2F-8B62-B733D0F6FD2C}" srcOrd="13" destOrd="0" presId="urn:microsoft.com/office/officeart/2008/layout/BendingPictureSemiTransparentText"/>
    <dgm:cxn modelId="{F6FAF90A-7C41-4D5A-8B46-0C9ECC31A58B}" type="presParOf" srcId="{4CE912B2-AB66-4486-A3ED-D7DE1A76A43F}" destId="{6FE158E3-20EB-4B08-AE96-BDE73D8FA4DC}" srcOrd="14" destOrd="0" presId="urn:microsoft.com/office/officeart/2008/layout/BendingPictureSemiTransparentText"/>
    <dgm:cxn modelId="{B60BE2E4-86CD-42EB-8718-0B1E1A52766E}" type="presParOf" srcId="{6FE158E3-20EB-4B08-AE96-BDE73D8FA4DC}" destId="{53C9F489-CE09-47A3-9AF9-83B4B9AEF2B6}" srcOrd="0" destOrd="0" presId="urn:microsoft.com/office/officeart/2008/layout/BendingPictureSemiTransparentText"/>
    <dgm:cxn modelId="{1C5FC95D-BB61-450F-8A4A-D71D34C4DF74}" type="presParOf" srcId="{6FE158E3-20EB-4B08-AE96-BDE73D8FA4DC}" destId="{F89D3BD5-1050-4763-8ABE-8F9C7761A20E}"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E6A9E2-4CF1-499E-A42E-F0887330EA9B}"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16B9548A-B54A-4BA1-9D9A-94592013DF23}">
      <dgm:prSet phldrT="[Tekst]" custT="1"/>
      <dgm:spPr>
        <a:solidFill>
          <a:srgbClr val="006600">
            <a:alpha val="40000"/>
          </a:srgbClr>
        </a:solidFill>
      </dgm:spPr>
      <dgm:t>
        <a:bodyPr/>
        <a:lstStyle/>
        <a:p>
          <a:pPr algn="ctr"/>
          <a:r>
            <a:rPr lang="pl-PL" sz="2000" b="1" dirty="0" err="1"/>
            <a:t>viacročné strukoviny </a:t>
          </a:r>
          <a:r>
            <a:rPr lang="pl-PL" sz="2000" b="1" dirty="0"/>
            <a:t>- 4-6 </a:t>
          </a:r>
          <a:r>
            <a:rPr lang="pl-PL" sz="2000" b="1" dirty="0" err="1"/>
            <a:t>rokov</a:t>
          </a:r>
          <a:endParaRPr lang="pl-PL" sz="2000" b="1" dirty="0"/>
        </a:p>
      </dgm:t>
    </dgm:pt>
    <dgm:pt modelId="{6973556C-24F8-41A2-B230-972FC2943AEC}" type="parTrans" cxnId="{AD4CF7F5-629F-48E5-996E-7CC773ADD3BD}">
      <dgm:prSet/>
      <dgm:spPr/>
      <dgm:t>
        <a:bodyPr/>
        <a:lstStyle/>
        <a:p>
          <a:pPr algn="ctr"/>
          <a:endParaRPr lang="pl-PL" sz="2000" b="1"/>
        </a:p>
      </dgm:t>
    </dgm:pt>
    <dgm:pt modelId="{D5CDDF59-173A-4A57-92FB-0441310E5597}" type="sibTrans" cxnId="{AD4CF7F5-629F-48E5-996E-7CC773ADD3BD}">
      <dgm:prSet/>
      <dgm:spPr/>
      <dgm:t>
        <a:bodyPr/>
        <a:lstStyle/>
        <a:p>
          <a:pPr algn="ctr"/>
          <a:endParaRPr lang="pl-PL" sz="2000" b="1"/>
        </a:p>
      </dgm:t>
    </dgm:pt>
    <dgm:pt modelId="{87B0D290-3D92-4AF9-B0E3-5B8379989E33}">
      <dgm:prSet phldrT="[Tekst]" custT="1"/>
      <dgm:spPr>
        <a:solidFill>
          <a:srgbClr val="006600">
            <a:alpha val="40000"/>
          </a:srgbClr>
        </a:solidFill>
      </dgm:spPr>
      <dgm:t>
        <a:bodyPr/>
        <a:lstStyle/>
        <a:p>
          <a:pPr algn="ctr"/>
          <a:r>
            <a:rPr lang="pl-PL" sz="2000" b="1" dirty="0" err="1"/>
            <a:t>ľan </a:t>
          </a:r>
          <a:r>
            <a:rPr lang="pl-PL" sz="2000" b="1" dirty="0"/>
            <a:t>- 6-7 </a:t>
          </a:r>
          <a:r>
            <a:rPr lang="pl-PL" sz="2000" b="1" dirty="0" err="1"/>
            <a:t>rokov</a:t>
          </a:r>
          <a:endParaRPr lang="pl-PL" sz="2000" b="1" dirty="0"/>
        </a:p>
      </dgm:t>
    </dgm:pt>
    <dgm:pt modelId="{81EE16BA-9ABA-44A0-9FD1-531973ECFF56}" type="parTrans" cxnId="{5F137961-5F62-4DFD-A08F-10EE31095C16}">
      <dgm:prSet/>
      <dgm:spPr/>
      <dgm:t>
        <a:bodyPr/>
        <a:lstStyle/>
        <a:p>
          <a:pPr algn="ctr"/>
          <a:endParaRPr lang="pl-PL" sz="2000" b="1"/>
        </a:p>
      </dgm:t>
    </dgm:pt>
    <dgm:pt modelId="{C4B631CA-6249-41D2-B3D8-42421B926D73}" type="sibTrans" cxnId="{5F137961-5F62-4DFD-A08F-10EE31095C16}">
      <dgm:prSet/>
      <dgm:spPr/>
      <dgm:t>
        <a:bodyPr/>
        <a:lstStyle/>
        <a:p>
          <a:pPr algn="ctr"/>
          <a:endParaRPr lang="pl-PL" sz="2000" b="1"/>
        </a:p>
      </dgm:t>
    </dgm:pt>
    <dgm:pt modelId="{2E8F6B73-BA9C-4F9C-801F-0161FACED31C}">
      <dgm:prSet phldrT="[Tekst]" custT="1"/>
      <dgm:spPr>
        <a:solidFill>
          <a:srgbClr val="006600">
            <a:alpha val="40000"/>
          </a:srgbClr>
        </a:solidFill>
      </dgm:spPr>
      <dgm:t>
        <a:bodyPr/>
        <a:lstStyle/>
        <a:p>
          <a:pPr algn="ctr"/>
          <a:r>
            <a:rPr lang="pl-PL" sz="2000" b="1" dirty="0" err="1"/>
            <a:t>repka olejná </a:t>
          </a:r>
          <a:r>
            <a:rPr lang="pl-PL" sz="2000" b="1" dirty="0"/>
            <a:t>- 3-4 </a:t>
          </a:r>
          <a:r>
            <a:rPr lang="pl-PL" sz="2000" b="1" dirty="0" err="1"/>
            <a:t>roky</a:t>
          </a:r>
          <a:endParaRPr lang="pl-PL" sz="2000" b="1" dirty="0"/>
        </a:p>
      </dgm:t>
    </dgm:pt>
    <dgm:pt modelId="{4D0B268A-78F2-4D30-881D-2FF38ECBB761}" type="parTrans" cxnId="{C4A3FF1D-011B-4A52-ABEC-DD1388E64E2F}">
      <dgm:prSet/>
      <dgm:spPr/>
      <dgm:t>
        <a:bodyPr/>
        <a:lstStyle/>
        <a:p>
          <a:pPr algn="ctr"/>
          <a:endParaRPr lang="pl-PL" sz="2000" b="1"/>
        </a:p>
      </dgm:t>
    </dgm:pt>
    <dgm:pt modelId="{979F1FE3-FC32-4E86-9C83-D7DDDB9F7629}" type="sibTrans" cxnId="{C4A3FF1D-011B-4A52-ABEC-DD1388E64E2F}">
      <dgm:prSet/>
      <dgm:spPr/>
      <dgm:t>
        <a:bodyPr/>
        <a:lstStyle/>
        <a:p>
          <a:pPr algn="ctr"/>
          <a:endParaRPr lang="pl-PL" sz="2000" b="1"/>
        </a:p>
      </dgm:t>
    </dgm:pt>
    <dgm:pt modelId="{E258ED7E-7A55-4549-A2C0-B59379ACC1F6}">
      <dgm:prSet phldrT="[Tekst]" custT="1"/>
      <dgm:spPr>
        <a:solidFill>
          <a:srgbClr val="006600">
            <a:alpha val="40000"/>
          </a:srgbClr>
        </a:solidFill>
      </dgm:spPr>
      <dgm:t>
        <a:bodyPr/>
        <a:lstStyle/>
        <a:p>
          <a:pPr algn="ctr"/>
          <a:r>
            <a:rPr lang="pl-PL" sz="2000" b="1" dirty="0" err="1"/>
            <a:t>červená repa </a:t>
          </a:r>
          <a:r>
            <a:rPr lang="pl-PL" sz="2000" b="1" dirty="0"/>
            <a:t>- 3 </a:t>
          </a:r>
          <a:r>
            <a:rPr lang="pl-PL" sz="2000" b="1" dirty="0" err="1"/>
            <a:t>roky</a:t>
          </a:r>
          <a:endParaRPr lang="pl-PL" sz="2000" b="1" dirty="0"/>
        </a:p>
      </dgm:t>
    </dgm:pt>
    <dgm:pt modelId="{A5D0E26D-3705-4F24-9B51-0F5B3FBDFAC4}" type="parTrans" cxnId="{B3302BDD-F79A-45D5-8197-B8E2B2C22BF5}">
      <dgm:prSet/>
      <dgm:spPr/>
      <dgm:t>
        <a:bodyPr/>
        <a:lstStyle/>
        <a:p>
          <a:pPr algn="ctr"/>
          <a:endParaRPr lang="pl-PL" b="1"/>
        </a:p>
      </dgm:t>
    </dgm:pt>
    <dgm:pt modelId="{F410A309-BE61-4B37-B616-47C3C7301F79}" type="sibTrans" cxnId="{B3302BDD-F79A-45D5-8197-B8E2B2C22BF5}">
      <dgm:prSet/>
      <dgm:spPr/>
      <dgm:t>
        <a:bodyPr/>
        <a:lstStyle/>
        <a:p>
          <a:pPr algn="ctr"/>
          <a:endParaRPr lang="pl-PL" b="1"/>
        </a:p>
      </dgm:t>
    </dgm:pt>
    <dgm:pt modelId="{BACF0E4B-E95F-4ABC-9767-FEB708FB8F63}">
      <dgm:prSet phldrT="[Tekst]" custT="1"/>
      <dgm:spPr>
        <a:solidFill>
          <a:srgbClr val="006600">
            <a:alpha val="40000"/>
          </a:srgbClr>
        </a:solidFill>
      </dgm:spPr>
      <dgm:t>
        <a:bodyPr/>
        <a:lstStyle/>
        <a:p>
          <a:pPr algn="ctr"/>
          <a:r>
            <a:rPr lang="pl-PL" sz="2000" b="1" dirty="0" err="1"/>
            <a:t>strukoviny </a:t>
          </a:r>
          <a:r>
            <a:rPr lang="pl-PL" sz="2000" b="1" dirty="0"/>
            <a:t>- 3 </a:t>
          </a:r>
          <a:r>
            <a:rPr lang="pl-PL" sz="2000" b="1" dirty="0" err="1"/>
            <a:t>roky</a:t>
          </a:r>
          <a:endParaRPr lang="pl-PL" sz="2000" b="1" dirty="0"/>
        </a:p>
      </dgm:t>
    </dgm:pt>
    <dgm:pt modelId="{A08CE6F9-46B0-4970-B0C1-DF0A255AB7CE}" type="parTrans" cxnId="{1F6D8AF9-8D11-4004-9A70-D31829BC0C77}">
      <dgm:prSet/>
      <dgm:spPr/>
      <dgm:t>
        <a:bodyPr/>
        <a:lstStyle/>
        <a:p>
          <a:pPr algn="ctr"/>
          <a:endParaRPr lang="pl-PL" b="1"/>
        </a:p>
      </dgm:t>
    </dgm:pt>
    <dgm:pt modelId="{33FB608B-65A0-44B4-AC2D-F1FE0420C2C8}" type="sibTrans" cxnId="{1F6D8AF9-8D11-4004-9A70-D31829BC0C77}">
      <dgm:prSet/>
      <dgm:spPr/>
      <dgm:t>
        <a:bodyPr/>
        <a:lstStyle/>
        <a:p>
          <a:pPr algn="ctr"/>
          <a:endParaRPr lang="pl-PL" b="1"/>
        </a:p>
      </dgm:t>
    </dgm:pt>
    <dgm:pt modelId="{AE982B0B-EE58-4F9A-9513-73C2DEC56EF7}">
      <dgm:prSet phldrT="[Tekst]" custT="1"/>
      <dgm:spPr>
        <a:solidFill>
          <a:srgbClr val="006600">
            <a:alpha val="40000"/>
          </a:srgbClr>
        </a:solidFill>
      </dgm:spPr>
      <dgm:t>
        <a:bodyPr/>
        <a:lstStyle/>
        <a:p>
          <a:pPr algn="ctr"/>
          <a:r>
            <a:rPr lang="pl-PL" sz="2000" b="1" dirty="0" err="1"/>
            <a:t>zemiaky </a:t>
          </a:r>
          <a:r>
            <a:rPr lang="pl-PL" sz="2000" b="1" dirty="0"/>
            <a:t>- 3 </a:t>
          </a:r>
          <a:r>
            <a:rPr lang="pl-PL" sz="2000" b="1" dirty="0" err="1"/>
            <a:t>roky</a:t>
          </a:r>
          <a:endParaRPr lang="pl-PL" sz="2000" b="1" dirty="0"/>
        </a:p>
      </dgm:t>
    </dgm:pt>
    <dgm:pt modelId="{3EDE7355-2A14-49B2-9A9A-3D7D0E460461}" type="parTrans" cxnId="{6C7294D9-C68A-4C8D-B70E-B5F7779ADF87}">
      <dgm:prSet/>
      <dgm:spPr/>
      <dgm:t>
        <a:bodyPr/>
        <a:lstStyle/>
        <a:p>
          <a:pPr algn="ctr"/>
          <a:endParaRPr lang="pl-PL" b="1"/>
        </a:p>
      </dgm:t>
    </dgm:pt>
    <dgm:pt modelId="{5E458AC4-DA94-49D0-BBFE-D7E9F219D75C}" type="sibTrans" cxnId="{6C7294D9-C68A-4C8D-B70E-B5F7779ADF87}">
      <dgm:prSet/>
      <dgm:spPr/>
      <dgm:t>
        <a:bodyPr/>
        <a:lstStyle/>
        <a:p>
          <a:pPr algn="ctr"/>
          <a:endParaRPr lang="pl-PL" b="1"/>
        </a:p>
      </dgm:t>
    </dgm:pt>
    <dgm:pt modelId="{B84D59B0-6652-45D1-82FA-A6EA04530342}">
      <dgm:prSet phldrT="[Tekst]" custT="1"/>
      <dgm:spPr>
        <a:solidFill>
          <a:srgbClr val="006600">
            <a:alpha val="40000"/>
          </a:srgbClr>
        </a:solidFill>
      </dgm:spPr>
      <dgm:t>
        <a:bodyPr/>
        <a:lstStyle/>
        <a:p>
          <a:pPr algn="ctr"/>
          <a:r>
            <a:rPr lang="pl-PL" sz="2000" b="1" dirty="0" err="1"/>
            <a:t>jačmeň, pšenica </a:t>
          </a:r>
          <a:r>
            <a:rPr lang="pl-PL" sz="2000" b="1" dirty="0"/>
            <a:t>- 2 </a:t>
          </a:r>
          <a:r>
            <a:rPr lang="pl-PL" sz="2000" b="1" dirty="0" err="1"/>
            <a:t>roky</a:t>
          </a:r>
          <a:endParaRPr lang="pl-PL" sz="2000" b="1" dirty="0"/>
        </a:p>
      </dgm:t>
    </dgm:pt>
    <dgm:pt modelId="{6F77E07D-2126-4355-B3A7-7CAE8A0C867C}" type="parTrans" cxnId="{607B09EE-87D0-48A2-8CC2-3D87B17C72B9}">
      <dgm:prSet/>
      <dgm:spPr/>
      <dgm:t>
        <a:bodyPr/>
        <a:lstStyle/>
        <a:p>
          <a:pPr algn="ctr"/>
          <a:endParaRPr lang="pl-PL" b="1"/>
        </a:p>
      </dgm:t>
    </dgm:pt>
    <dgm:pt modelId="{CF3BA78E-24FC-4219-A356-1669A59BEFC5}" type="sibTrans" cxnId="{607B09EE-87D0-48A2-8CC2-3D87B17C72B9}">
      <dgm:prSet/>
      <dgm:spPr/>
      <dgm:t>
        <a:bodyPr/>
        <a:lstStyle/>
        <a:p>
          <a:pPr algn="ctr"/>
          <a:endParaRPr lang="pl-PL" b="1"/>
        </a:p>
      </dgm:t>
    </dgm:pt>
    <dgm:pt modelId="{04B6717F-DF3E-469A-8C72-4F99108C6349}" type="pres">
      <dgm:prSet presAssocID="{4FE6A9E2-4CF1-499E-A42E-F0887330EA9B}" presName="Name0" presStyleCnt="0">
        <dgm:presLayoutVars>
          <dgm:dir/>
          <dgm:resizeHandles val="exact"/>
        </dgm:presLayoutVars>
      </dgm:prSet>
      <dgm:spPr/>
    </dgm:pt>
    <dgm:pt modelId="{3FA0A2CD-7A48-4836-A3FA-60A95DA85CC8}" type="pres">
      <dgm:prSet presAssocID="{16B9548A-B54A-4BA1-9D9A-94592013DF23}" presName="composite" presStyleCnt="0"/>
      <dgm:spPr/>
    </dgm:pt>
    <dgm:pt modelId="{A0998DE5-1CA9-4646-A507-531C8B388961}" type="pres">
      <dgm:prSet presAssocID="{16B9548A-B54A-4BA1-9D9A-94592013DF23}" presName="rect1" presStyleLbl="bgShp" presStyleIdx="0" presStyleCnt="7" custLinFactNeighborX="-70" custLinFactNeighborY="26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A1D9D27-0051-40FE-9CE1-F2565ABF9D6B}" type="pres">
      <dgm:prSet presAssocID="{16B9548A-B54A-4BA1-9D9A-94592013DF23}" presName="rect2" presStyleLbl="trBgShp" presStyleIdx="0" presStyleCnt="7">
        <dgm:presLayoutVars>
          <dgm:bulletEnabled val="1"/>
        </dgm:presLayoutVars>
      </dgm:prSet>
      <dgm:spPr/>
    </dgm:pt>
    <dgm:pt modelId="{C0C74568-1FF6-44E8-B374-5491E9575CDB}" type="pres">
      <dgm:prSet presAssocID="{D5CDDF59-173A-4A57-92FB-0441310E5597}" presName="sibTrans" presStyleCnt="0"/>
      <dgm:spPr/>
    </dgm:pt>
    <dgm:pt modelId="{F0E7C98B-4739-4B7B-8B5B-768C5E760AA7}" type="pres">
      <dgm:prSet presAssocID="{87B0D290-3D92-4AF9-B0E3-5B8379989E33}" presName="composite" presStyleCnt="0"/>
      <dgm:spPr/>
    </dgm:pt>
    <dgm:pt modelId="{94AFBACC-E2D9-4184-9A32-49064F902786}" type="pres">
      <dgm:prSet presAssocID="{87B0D290-3D92-4AF9-B0E3-5B8379989E33}" presName="rect1" presStyleLbl="bgShp" presStyleIdx="1" presStyleCnt="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C280615-7C02-42E5-AF3B-06ADC20A6182}" type="pres">
      <dgm:prSet presAssocID="{87B0D290-3D92-4AF9-B0E3-5B8379989E33}" presName="rect2" presStyleLbl="trBgShp" presStyleIdx="1" presStyleCnt="7">
        <dgm:presLayoutVars>
          <dgm:bulletEnabled val="1"/>
        </dgm:presLayoutVars>
      </dgm:prSet>
      <dgm:spPr/>
    </dgm:pt>
    <dgm:pt modelId="{BC25F3EA-8512-461B-92AA-0FA2B4B0F640}" type="pres">
      <dgm:prSet presAssocID="{C4B631CA-6249-41D2-B3D8-42421B926D73}" presName="sibTrans" presStyleCnt="0"/>
      <dgm:spPr/>
    </dgm:pt>
    <dgm:pt modelId="{F2ABB312-C5D7-4B78-AC96-F7CEB9332314}" type="pres">
      <dgm:prSet presAssocID="{2E8F6B73-BA9C-4F9C-801F-0161FACED31C}" presName="composite" presStyleCnt="0"/>
      <dgm:spPr/>
    </dgm:pt>
    <dgm:pt modelId="{EDE108C5-AE56-4D75-89A7-E3F64C010917}" type="pres">
      <dgm:prSet presAssocID="{2E8F6B73-BA9C-4F9C-801F-0161FACED31C}" presName="rect1" presStyleLbl="bgShp" presStyleIdx="2" presStyleCnt="7"/>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8791F0-56A9-4FE4-A5D1-879CB272924A}" type="pres">
      <dgm:prSet presAssocID="{2E8F6B73-BA9C-4F9C-801F-0161FACED31C}" presName="rect2" presStyleLbl="trBgShp" presStyleIdx="2" presStyleCnt="7">
        <dgm:presLayoutVars>
          <dgm:bulletEnabled val="1"/>
        </dgm:presLayoutVars>
      </dgm:prSet>
      <dgm:spPr/>
    </dgm:pt>
    <dgm:pt modelId="{2641FFD5-30BE-402C-B890-154A16516D4F}" type="pres">
      <dgm:prSet presAssocID="{979F1FE3-FC32-4E86-9C83-D7DDDB9F7629}" presName="sibTrans" presStyleCnt="0"/>
      <dgm:spPr/>
    </dgm:pt>
    <dgm:pt modelId="{3EAA6355-8BFE-404B-AC30-E4D44A9D3117}" type="pres">
      <dgm:prSet presAssocID="{E258ED7E-7A55-4549-A2C0-B59379ACC1F6}" presName="composite" presStyleCnt="0"/>
      <dgm:spPr/>
    </dgm:pt>
    <dgm:pt modelId="{D4416371-BF96-4C80-9C1F-B22B4098B66B}" type="pres">
      <dgm:prSet presAssocID="{E258ED7E-7A55-4549-A2C0-B59379ACC1F6}" presName="rect1" presStyleLbl="bgShp" presStyleIdx="3" presStyleCnt="7"/>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A03138-7700-47E3-B2D8-121312828038}" type="pres">
      <dgm:prSet presAssocID="{E258ED7E-7A55-4549-A2C0-B59379ACC1F6}" presName="rect2" presStyleLbl="trBgShp" presStyleIdx="3" presStyleCnt="7">
        <dgm:presLayoutVars>
          <dgm:bulletEnabled val="1"/>
        </dgm:presLayoutVars>
      </dgm:prSet>
      <dgm:spPr/>
    </dgm:pt>
    <dgm:pt modelId="{D04049C5-6BB3-489D-B8AE-F5D52FEEC20C}" type="pres">
      <dgm:prSet presAssocID="{F410A309-BE61-4B37-B616-47C3C7301F79}" presName="sibTrans" presStyleCnt="0"/>
      <dgm:spPr/>
    </dgm:pt>
    <dgm:pt modelId="{E12E684B-E27B-4F11-9981-A53BB31C46B2}" type="pres">
      <dgm:prSet presAssocID="{BACF0E4B-E95F-4ABC-9767-FEB708FB8F63}" presName="composite" presStyleCnt="0"/>
      <dgm:spPr/>
    </dgm:pt>
    <dgm:pt modelId="{560BE65A-4D10-4948-81E1-5540A49CCF2E}" type="pres">
      <dgm:prSet presAssocID="{BACF0E4B-E95F-4ABC-9767-FEB708FB8F63}" presName="rect1" presStyleLbl="bgShp" presStyleIdx="4" presStyleCnt="7"/>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71C205F3-973F-49F9-80E4-53D5D667576A}" type="pres">
      <dgm:prSet presAssocID="{BACF0E4B-E95F-4ABC-9767-FEB708FB8F63}" presName="rect2" presStyleLbl="trBgShp" presStyleIdx="4" presStyleCnt="7">
        <dgm:presLayoutVars>
          <dgm:bulletEnabled val="1"/>
        </dgm:presLayoutVars>
      </dgm:prSet>
      <dgm:spPr/>
    </dgm:pt>
    <dgm:pt modelId="{F49A7DF3-51C3-4B58-8B11-54C67F7FD591}" type="pres">
      <dgm:prSet presAssocID="{33FB608B-65A0-44B4-AC2D-F1FE0420C2C8}" presName="sibTrans" presStyleCnt="0"/>
      <dgm:spPr/>
    </dgm:pt>
    <dgm:pt modelId="{744C9DEE-D7F6-4757-91E9-F56EA91D8024}" type="pres">
      <dgm:prSet presAssocID="{AE982B0B-EE58-4F9A-9513-73C2DEC56EF7}" presName="composite" presStyleCnt="0"/>
      <dgm:spPr/>
    </dgm:pt>
    <dgm:pt modelId="{7806CAFB-7AAE-4E3A-9816-DA36D11D411D}" type="pres">
      <dgm:prSet presAssocID="{AE982B0B-EE58-4F9A-9513-73C2DEC56EF7}" presName="rect1" presStyleLbl="bgShp" presStyleIdx="5" presStyleCnt="7"/>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BA711D26-F16C-4803-958B-D355ACDD95C4}" type="pres">
      <dgm:prSet presAssocID="{AE982B0B-EE58-4F9A-9513-73C2DEC56EF7}" presName="rect2" presStyleLbl="trBgShp" presStyleIdx="5" presStyleCnt="7">
        <dgm:presLayoutVars>
          <dgm:bulletEnabled val="1"/>
        </dgm:presLayoutVars>
      </dgm:prSet>
      <dgm:spPr/>
    </dgm:pt>
    <dgm:pt modelId="{08E78BE1-FB2F-4033-A0DF-F43FD029C652}" type="pres">
      <dgm:prSet presAssocID="{5E458AC4-DA94-49D0-BBFE-D7E9F219D75C}" presName="sibTrans" presStyleCnt="0"/>
      <dgm:spPr/>
    </dgm:pt>
    <dgm:pt modelId="{F2EF4607-04DD-4EBB-98E2-60FC8B205EF8}" type="pres">
      <dgm:prSet presAssocID="{B84D59B0-6652-45D1-82FA-A6EA04530342}" presName="composite" presStyleCnt="0"/>
      <dgm:spPr/>
    </dgm:pt>
    <dgm:pt modelId="{7C380D04-DB3E-44F6-AFC6-D4D95BB4BC12}" type="pres">
      <dgm:prSet presAssocID="{B84D59B0-6652-45D1-82FA-A6EA04530342}" presName="rect1" presStyleLbl="bgShp" presStyleIdx="6" presStyleCnt="7"/>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06B59FA-2F5E-44CD-A372-90158E0D722F}" type="pres">
      <dgm:prSet presAssocID="{B84D59B0-6652-45D1-82FA-A6EA04530342}" presName="rect2" presStyleLbl="trBgShp" presStyleIdx="6" presStyleCnt="7">
        <dgm:presLayoutVars>
          <dgm:bulletEnabled val="1"/>
        </dgm:presLayoutVars>
      </dgm:prSet>
      <dgm:spPr/>
    </dgm:pt>
  </dgm:ptLst>
  <dgm:cxnLst>
    <dgm:cxn modelId="{C4A3FF1D-011B-4A52-ABEC-DD1388E64E2F}" srcId="{4FE6A9E2-4CF1-499E-A42E-F0887330EA9B}" destId="{2E8F6B73-BA9C-4F9C-801F-0161FACED31C}" srcOrd="2" destOrd="0" parTransId="{4D0B268A-78F2-4D30-881D-2FF38ECBB761}" sibTransId="{979F1FE3-FC32-4E86-9C83-D7DDDB9F7629}"/>
    <dgm:cxn modelId="{CD142224-41F5-4DF8-8E50-B2AFFC0AB9EF}" type="presOf" srcId="{2E8F6B73-BA9C-4F9C-801F-0161FACED31C}" destId="{328791F0-56A9-4FE4-A5D1-879CB272924A}" srcOrd="0" destOrd="0" presId="urn:microsoft.com/office/officeart/2008/layout/BendingPictureSemiTransparentText"/>
    <dgm:cxn modelId="{00194429-C482-428D-BE50-D784138CC429}" type="presOf" srcId="{BACF0E4B-E95F-4ABC-9767-FEB708FB8F63}" destId="{71C205F3-973F-49F9-80E4-53D5D667576A}" srcOrd="0" destOrd="0" presId="urn:microsoft.com/office/officeart/2008/layout/BendingPictureSemiTransparentText"/>
    <dgm:cxn modelId="{ADB75D33-E95F-4F5E-9CEC-023501F8E39E}" type="presOf" srcId="{4FE6A9E2-4CF1-499E-A42E-F0887330EA9B}" destId="{04B6717F-DF3E-469A-8C72-4F99108C6349}" srcOrd="0" destOrd="0" presId="urn:microsoft.com/office/officeart/2008/layout/BendingPictureSemiTransparentText"/>
    <dgm:cxn modelId="{7648F736-1343-440D-A190-4FDE1AC3C5BF}" type="presOf" srcId="{E258ED7E-7A55-4549-A2C0-B59379ACC1F6}" destId="{C2A03138-7700-47E3-B2D8-121312828038}" srcOrd="0" destOrd="0" presId="urn:microsoft.com/office/officeart/2008/layout/BendingPictureSemiTransparentText"/>
    <dgm:cxn modelId="{80855D3A-F96C-4BBF-B475-93336ACEBCEF}" type="presOf" srcId="{16B9548A-B54A-4BA1-9D9A-94592013DF23}" destId="{2A1D9D27-0051-40FE-9CE1-F2565ABF9D6B}" srcOrd="0" destOrd="0" presId="urn:microsoft.com/office/officeart/2008/layout/BendingPictureSemiTransparentText"/>
    <dgm:cxn modelId="{1C741761-50D3-430D-B5D5-1984A454EA53}" type="presOf" srcId="{B84D59B0-6652-45D1-82FA-A6EA04530342}" destId="{B06B59FA-2F5E-44CD-A372-90158E0D722F}" srcOrd="0" destOrd="0" presId="urn:microsoft.com/office/officeart/2008/layout/BendingPictureSemiTransparentText"/>
    <dgm:cxn modelId="{5F137961-5F62-4DFD-A08F-10EE31095C16}" srcId="{4FE6A9E2-4CF1-499E-A42E-F0887330EA9B}" destId="{87B0D290-3D92-4AF9-B0E3-5B8379989E33}" srcOrd="1" destOrd="0" parTransId="{81EE16BA-9ABA-44A0-9FD1-531973ECFF56}" sibTransId="{C4B631CA-6249-41D2-B3D8-42421B926D73}"/>
    <dgm:cxn modelId="{DC063443-37FD-4B49-8D52-ED64AED4C5B3}" type="presOf" srcId="{AE982B0B-EE58-4F9A-9513-73C2DEC56EF7}" destId="{BA711D26-F16C-4803-958B-D355ACDD95C4}" srcOrd="0" destOrd="0" presId="urn:microsoft.com/office/officeart/2008/layout/BendingPictureSemiTransparentText"/>
    <dgm:cxn modelId="{6BED766C-055E-46DE-A0D4-A2242D2817E8}" type="presOf" srcId="{87B0D290-3D92-4AF9-B0E3-5B8379989E33}" destId="{EC280615-7C02-42E5-AF3B-06ADC20A6182}" srcOrd="0" destOrd="0" presId="urn:microsoft.com/office/officeart/2008/layout/BendingPictureSemiTransparentText"/>
    <dgm:cxn modelId="{6C7294D9-C68A-4C8D-B70E-B5F7779ADF87}" srcId="{4FE6A9E2-4CF1-499E-A42E-F0887330EA9B}" destId="{AE982B0B-EE58-4F9A-9513-73C2DEC56EF7}" srcOrd="5" destOrd="0" parTransId="{3EDE7355-2A14-49B2-9A9A-3D7D0E460461}" sibTransId="{5E458AC4-DA94-49D0-BBFE-D7E9F219D75C}"/>
    <dgm:cxn modelId="{B3302BDD-F79A-45D5-8197-B8E2B2C22BF5}" srcId="{4FE6A9E2-4CF1-499E-A42E-F0887330EA9B}" destId="{E258ED7E-7A55-4549-A2C0-B59379ACC1F6}" srcOrd="3" destOrd="0" parTransId="{A5D0E26D-3705-4F24-9B51-0F5B3FBDFAC4}" sibTransId="{F410A309-BE61-4B37-B616-47C3C7301F79}"/>
    <dgm:cxn modelId="{607B09EE-87D0-48A2-8CC2-3D87B17C72B9}" srcId="{4FE6A9E2-4CF1-499E-A42E-F0887330EA9B}" destId="{B84D59B0-6652-45D1-82FA-A6EA04530342}" srcOrd="6" destOrd="0" parTransId="{6F77E07D-2126-4355-B3A7-7CAE8A0C867C}" sibTransId="{CF3BA78E-24FC-4219-A356-1669A59BEFC5}"/>
    <dgm:cxn modelId="{AD4CF7F5-629F-48E5-996E-7CC773ADD3BD}" srcId="{4FE6A9E2-4CF1-499E-A42E-F0887330EA9B}" destId="{16B9548A-B54A-4BA1-9D9A-94592013DF23}" srcOrd="0" destOrd="0" parTransId="{6973556C-24F8-41A2-B230-972FC2943AEC}" sibTransId="{D5CDDF59-173A-4A57-92FB-0441310E5597}"/>
    <dgm:cxn modelId="{1F6D8AF9-8D11-4004-9A70-D31829BC0C77}" srcId="{4FE6A9E2-4CF1-499E-A42E-F0887330EA9B}" destId="{BACF0E4B-E95F-4ABC-9767-FEB708FB8F63}" srcOrd="4" destOrd="0" parTransId="{A08CE6F9-46B0-4970-B0C1-DF0A255AB7CE}" sibTransId="{33FB608B-65A0-44B4-AC2D-F1FE0420C2C8}"/>
    <dgm:cxn modelId="{4FE72E6F-2C5E-447F-96DF-C2A5A3AC3844}" type="presParOf" srcId="{04B6717F-DF3E-469A-8C72-4F99108C6349}" destId="{3FA0A2CD-7A48-4836-A3FA-60A95DA85CC8}" srcOrd="0" destOrd="0" presId="urn:microsoft.com/office/officeart/2008/layout/BendingPictureSemiTransparentText"/>
    <dgm:cxn modelId="{98C67B9A-1FF6-4DC5-AFFF-A9E1B90A2149}" type="presParOf" srcId="{3FA0A2CD-7A48-4836-A3FA-60A95DA85CC8}" destId="{A0998DE5-1CA9-4646-A507-531C8B388961}" srcOrd="0" destOrd="0" presId="urn:microsoft.com/office/officeart/2008/layout/BendingPictureSemiTransparentText"/>
    <dgm:cxn modelId="{A06C8439-A2FF-4919-80CC-BD59B857FBFC}" type="presParOf" srcId="{3FA0A2CD-7A48-4836-A3FA-60A95DA85CC8}" destId="{2A1D9D27-0051-40FE-9CE1-F2565ABF9D6B}" srcOrd="1" destOrd="0" presId="urn:microsoft.com/office/officeart/2008/layout/BendingPictureSemiTransparentText"/>
    <dgm:cxn modelId="{8A06E8D2-3576-4E1E-880C-B56371B0E5BB}" type="presParOf" srcId="{04B6717F-DF3E-469A-8C72-4F99108C6349}" destId="{C0C74568-1FF6-44E8-B374-5491E9575CDB}" srcOrd="1" destOrd="0" presId="urn:microsoft.com/office/officeart/2008/layout/BendingPictureSemiTransparentText"/>
    <dgm:cxn modelId="{E2C12039-0F84-4A80-8E89-8C397C5F8D6C}" type="presParOf" srcId="{04B6717F-DF3E-469A-8C72-4F99108C6349}" destId="{F0E7C98B-4739-4B7B-8B5B-768C5E760AA7}" srcOrd="2" destOrd="0" presId="urn:microsoft.com/office/officeart/2008/layout/BendingPictureSemiTransparentText"/>
    <dgm:cxn modelId="{D1AA7A62-C341-4C58-AB9D-13E551BAC918}" type="presParOf" srcId="{F0E7C98B-4739-4B7B-8B5B-768C5E760AA7}" destId="{94AFBACC-E2D9-4184-9A32-49064F902786}" srcOrd="0" destOrd="0" presId="urn:microsoft.com/office/officeart/2008/layout/BendingPictureSemiTransparentText"/>
    <dgm:cxn modelId="{E405B8E5-BE99-4C37-AB5C-C885A3A10502}" type="presParOf" srcId="{F0E7C98B-4739-4B7B-8B5B-768C5E760AA7}" destId="{EC280615-7C02-42E5-AF3B-06ADC20A6182}" srcOrd="1" destOrd="0" presId="urn:microsoft.com/office/officeart/2008/layout/BendingPictureSemiTransparentText"/>
    <dgm:cxn modelId="{1DAD5A2A-C692-4266-9DC9-2E6395595239}" type="presParOf" srcId="{04B6717F-DF3E-469A-8C72-4F99108C6349}" destId="{BC25F3EA-8512-461B-92AA-0FA2B4B0F640}" srcOrd="3" destOrd="0" presId="urn:microsoft.com/office/officeart/2008/layout/BendingPictureSemiTransparentText"/>
    <dgm:cxn modelId="{7F4049A3-7C95-492F-985C-3BC4B04CB926}" type="presParOf" srcId="{04B6717F-DF3E-469A-8C72-4F99108C6349}" destId="{F2ABB312-C5D7-4B78-AC96-F7CEB9332314}" srcOrd="4" destOrd="0" presId="urn:microsoft.com/office/officeart/2008/layout/BendingPictureSemiTransparentText"/>
    <dgm:cxn modelId="{B0C4A2C9-189B-4DC6-A98E-055889F5C523}" type="presParOf" srcId="{F2ABB312-C5D7-4B78-AC96-F7CEB9332314}" destId="{EDE108C5-AE56-4D75-89A7-E3F64C010917}" srcOrd="0" destOrd="0" presId="urn:microsoft.com/office/officeart/2008/layout/BendingPictureSemiTransparentText"/>
    <dgm:cxn modelId="{0D13816D-E4E5-4991-AEA2-B05B7F9E5E67}" type="presParOf" srcId="{F2ABB312-C5D7-4B78-AC96-F7CEB9332314}" destId="{328791F0-56A9-4FE4-A5D1-879CB272924A}" srcOrd="1" destOrd="0" presId="urn:microsoft.com/office/officeart/2008/layout/BendingPictureSemiTransparentText"/>
    <dgm:cxn modelId="{BBE40671-FFB6-4A9C-AE8A-A7935ADB86ED}" type="presParOf" srcId="{04B6717F-DF3E-469A-8C72-4F99108C6349}" destId="{2641FFD5-30BE-402C-B890-154A16516D4F}" srcOrd="5" destOrd="0" presId="urn:microsoft.com/office/officeart/2008/layout/BendingPictureSemiTransparentText"/>
    <dgm:cxn modelId="{BBD92BA2-7742-42DF-95AC-060B855B30AF}" type="presParOf" srcId="{04B6717F-DF3E-469A-8C72-4F99108C6349}" destId="{3EAA6355-8BFE-404B-AC30-E4D44A9D3117}" srcOrd="6" destOrd="0" presId="urn:microsoft.com/office/officeart/2008/layout/BendingPictureSemiTransparentText"/>
    <dgm:cxn modelId="{F1C8ABDD-05DB-453A-9DFD-57DC0F318363}" type="presParOf" srcId="{3EAA6355-8BFE-404B-AC30-E4D44A9D3117}" destId="{D4416371-BF96-4C80-9C1F-B22B4098B66B}" srcOrd="0" destOrd="0" presId="urn:microsoft.com/office/officeart/2008/layout/BendingPictureSemiTransparentText"/>
    <dgm:cxn modelId="{251308EE-2948-4D72-9452-B64FB16E8BE5}" type="presParOf" srcId="{3EAA6355-8BFE-404B-AC30-E4D44A9D3117}" destId="{C2A03138-7700-47E3-B2D8-121312828038}" srcOrd="1" destOrd="0" presId="urn:microsoft.com/office/officeart/2008/layout/BendingPictureSemiTransparentText"/>
    <dgm:cxn modelId="{311E0930-689C-482D-B233-B8C31A162053}" type="presParOf" srcId="{04B6717F-DF3E-469A-8C72-4F99108C6349}" destId="{D04049C5-6BB3-489D-B8AE-F5D52FEEC20C}" srcOrd="7" destOrd="0" presId="urn:microsoft.com/office/officeart/2008/layout/BendingPictureSemiTransparentText"/>
    <dgm:cxn modelId="{23C09609-38E3-4C84-AE38-1998F93833C5}" type="presParOf" srcId="{04B6717F-DF3E-469A-8C72-4F99108C6349}" destId="{E12E684B-E27B-4F11-9981-A53BB31C46B2}" srcOrd="8" destOrd="0" presId="urn:microsoft.com/office/officeart/2008/layout/BendingPictureSemiTransparentText"/>
    <dgm:cxn modelId="{DCBF8A5D-BFC8-4A87-9593-7B3F060F5AE4}" type="presParOf" srcId="{E12E684B-E27B-4F11-9981-A53BB31C46B2}" destId="{560BE65A-4D10-4948-81E1-5540A49CCF2E}" srcOrd="0" destOrd="0" presId="urn:microsoft.com/office/officeart/2008/layout/BendingPictureSemiTransparentText"/>
    <dgm:cxn modelId="{16B47E48-7659-4D98-A514-9693C3A61A8D}" type="presParOf" srcId="{E12E684B-E27B-4F11-9981-A53BB31C46B2}" destId="{71C205F3-973F-49F9-80E4-53D5D667576A}" srcOrd="1" destOrd="0" presId="urn:microsoft.com/office/officeart/2008/layout/BendingPictureSemiTransparentText"/>
    <dgm:cxn modelId="{71E782AA-CD2B-4D67-B72A-9CE2ADD0A33A}" type="presParOf" srcId="{04B6717F-DF3E-469A-8C72-4F99108C6349}" destId="{F49A7DF3-51C3-4B58-8B11-54C67F7FD591}" srcOrd="9" destOrd="0" presId="urn:microsoft.com/office/officeart/2008/layout/BendingPictureSemiTransparentText"/>
    <dgm:cxn modelId="{CA0FC743-8530-482B-BC5B-12633A130968}" type="presParOf" srcId="{04B6717F-DF3E-469A-8C72-4F99108C6349}" destId="{744C9DEE-D7F6-4757-91E9-F56EA91D8024}" srcOrd="10" destOrd="0" presId="urn:microsoft.com/office/officeart/2008/layout/BendingPictureSemiTransparentText"/>
    <dgm:cxn modelId="{12F62E2C-AE73-4F5A-B06B-B3E87938581A}" type="presParOf" srcId="{744C9DEE-D7F6-4757-91E9-F56EA91D8024}" destId="{7806CAFB-7AAE-4E3A-9816-DA36D11D411D}" srcOrd="0" destOrd="0" presId="urn:microsoft.com/office/officeart/2008/layout/BendingPictureSemiTransparentText"/>
    <dgm:cxn modelId="{B88AE379-200B-4E5F-96BA-1BECE2F57ADF}" type="presParOf" srcId="{744C9DEE-D7F6-4757-91E9-F56EA91D8024}" destId="{BA711D26-F16C-4803-958B-D355ACDD95C4}" srcOrd="1" destOrd="0" presId="urn:microsoft.com/office/officeart/2008/layout/BendingPictureSemiTransparentText"/>
    <dgm:cxn modelId="{1622A03D-3CE0-4A1C-833B-6FCADA21F53A}" type="presParOf" srcId="{04B6717F-DF3E-469A-8C72-4F99108C6349}" destId="{08E78BE1-FB2F-4033-A0DF-F43FD029C652}" srcOrd="11" destOrd="0" presId="urn:microsoft.com/office/officeart/2008/layout/BendingPictureSemiTransparentText"/>
    <dgm:cxn modelId="{A6D5229D-9CC9-4FFB-AB55-CE51BE03202A}" type="presParOf" srcId="{04B6717F-DF3E-469A-8C72-4F99108C6349}" destId="{F2EF4607-04DD-4EBB-98E2-60FC8B205EF8}" srcOrd="12" destOrd="0" presId="urn:microsoft.com/office/officeart/2008/layout/BendingPictureSemiTransparentText"/>
    <dgm:cxn modelId="{2DB7504D-8C6D-4DFF-B769-339F55310EC4}" type="presParOf" srcId="{F2EF4607-04DD-4EBB-98E2-60FC8B205EF8}" destId="{7C380D04-DB3E-44F6-AFC6-D4D95BB4BC12}" srcOrd="0" destOrd="0" presId="urn:microsoft.com/office/officeart/2008/layout/BendingPictureSemiTransparentText"/>
    <dgm:cxn modelId="{01FD128E-5625-49B7-A920-798F56C74D79}" type="presParOf" srcId="{F2EF4607-04DD-4EBB-98E2-60FC8B205EF8}" destId="{B06B59FA-2F5E-44CD-A372-90158E0D722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5C8C55-A817-4DE8-960D-B9904ACF7E3F}" type="doc">
      <dgm:prSet loTypeId="urn:microsoft.com/office/officeart/2005/8/layout/cycle8" loCatId="cycle" qsTypeId="urn:microsoft.com/office/officeart/2005/8/quickstyle/simple3" qsCatId="simple" csTypeId="urn:microsoft.com/office/officeart/2005/8/colors/accent1_2" csCatId="accent1" phldr="1"/>
      <dgm:spPr/>
    </dgm:pt>
    <dgm:pt modelId="{469FFD27-DDE2-4230-84B1-E56FF0741F7D}">
      <dgm:prSet phldrT="[Tekst]"/>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r>
            <a:rPr lang="pl-PL" dirty="0">
              <a:solidFill>
                <a:schemeClr val="bg1"/>
              </a:solidFill>
            </a:rPr>
            <a:t>jarný </a:t>
          </a:r>
          <a:r>
            <a:rPr lang="pl-PL" dirty="0" err="1">
              <a:solidFill>
                <a:schemeClr val="bg1"/>
              </a:solidFill>
            </a:rPr>
            <a:t>jačmeň</a:t>
          </a:r>
          <a:endParaRPr lang="pl-PL" dirty="0">
            <a:solidFill>
              <a:schemeClr val="bg1"/>
            </a:solidFill>
          </a:endParaRPr>
        </a:p>
      </dgm:t>
    </dgm:pt>
    <dgm:pt modelId="{037F45C4-303D-493C-9321-39AFDD7134FB}" type="parTrans" cxnId="{C1BC80EC-16C7-4DEA-AD5B-EEB9CB36A88F}">
      <dgm:prSet/>
      <dgm:spPr/>
      <dgm:t>
        <a:bodyPr/>
        <a:lstStyle/>
        <a:p>
          <a:endParaRPr lang="pl-PL"/>
        </a:p>
      </dgm:t>
    </dgm:pt>
    <dgm:pt modelId="{D862C5CD-DACC-4ECA-9C81-AFAD4D4056B3}" type="sibTrans" cxnId="{C1BC80EC-16C7-4DEA-AD5B-EEB9CB36A88F}">
      <dgm:prSet/>
      <dgm:spPr/>
      <dgm:t>
        <a:bodyPr/>
        <a:lstStyle/>
        <a:p>
          <a:endParaRPr lang="pl-PL"/>
        </a:p>
      </dgm:t>
    </dgm:pt>
    <dgm:pt modelId="{0D82CEDD-3DCD-42E9-A19B-920AD16DF875}">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r>
            <a:rPr lang="pl-PL" dirty="0" err="1">
              <a:solidFill>
                <a:schemeClr val="bg1"/>
              </a:solidFill>
            </a:rPr>
            <a:t>ďatelina </a:t>
          </a:r>
          <a:r>
            <a:rPr lang="pl-PL" dirty="0">
              <a:solidFill>
                <a:schemeClr val="bg1"/>
              </a:solidFill>
            </a:rPr>
            <a:t>červená</a:t>
          </a:r>
        </a:p>
      </dgm:t>
    </dgm:pt>
    <dgm:pt modelId="{A1126DE7-4C0F-4F3A-A04D-741034ACE64D}" type="parTrans" cxnId="{8E4255FB-DD41-40DF-94A9-AB681423BAE3}">
      <dgm:prSet/>
      <dgm:spPr/>
      <dgm:t>
        <a:bodyPr/>
        <a:lstStyle/>
        <a:p>
          <a:endParaRPr lang="pl-PL"/>
        </a:p>
      </dgm:t>
    </dgm:pt>
    <dgm:pt modelId="{FD83507D-3A71-4097-9D24-392F0417B283}" type="sibTrans" cxnId="{8E4255FB-DD41-40DF-94A9-AB681423BAE3}">
      <dgm:prSet/>
      <dgm:spPr/>
      <dgm:t>
        <a:bodyPr/>
        <a:lstStyle/>
        <a:p>
          <a:endParaRPr lang="pl-PL"/>
        </a:p>
      </dgm:t>
    </dgm:pt>
    <dgm:pt modelId="{B9269E56-7A34-49C3-9DF7-8CD82D12F248}" type="pres">
      <dgm:prSet presAssocID="{4B5C8C55-A817-4DE8-960D-B9904ACF7E3F}" presName="compositeShape" presStyleCnt="0">
        <dgm:presLayoutVars>
          <dgm:chMax val="7"/>
          <dgm:dir/>
          <dgm:resizeHandles val="exact"/>
        </dgm:presLayoutVars>
      </dgm:prSet>
      <dgm:spPr/>
    </dgm:pt>
    <dgm:pt modelId="{61E64743-F744-434D-9A1F-0B61504848C2}" type="pres">
      <dgm:prSet presAssocID="{4B5C8C55-A817-4DE8-960D-B9904ACF7E3F}" presName="wedge1" presStyleLbl="node1" presStyleIdx="0" presStyleCnt="2"/>
      <dgm:spPr/>
    </dgm:pt>
    <dgm:pt modelId="{19493E44-CA3E-45CB-B3C1-DDE1A544B133}" type="pres">
      <dgm:prSet presAssocID="{4B5C8C55-A817-4DE8-960D-B9904ACF7E3F}" presName="dummy1a" presStyleCnt="0"/>
      <dgm:spPr/>
    </dgm:pt>
    <dgm:pt modelId="{EB681911-1E9C-41A1-9412-825519902604}" type="pres">
      <dgm:prSet presAssocID="{4B5C8C55-A817-4DE8-960D-B9904ACF7E3F}" presName="dummy1b" presStyleCnt="0"/>
      <dgm:spPr/>
    </dgm:pt>
    <dgm:pt modelId="{80DE4DBF-7DF1-46BE-9BD4-97281D58E9A4}" type="pres">
      <dgm:prSet presAssocID="{4B5C8C55-A817-4DE8-960D-B9904ACF7E3F}" presName="wedge1Tx" presStyleLbl="node1" presStyleIdx="0" presStyleCnt="2">
        <dgm:presLayoutVars>
          <dgm:chMax val="0"/>
          <dgm:chPref val="0"/>
          <dgm:bulletEnabled val="1"/>
        </dgm:presLayoutVars>
      </dgm:prSet>
      <dgm:spPr/>
    </dgm:pt>
    <dgm:pt modelId="{5AF0E5F4-ED60-40C6-BE1E-665151783011}" type="pres">
      <dgm:prSet presAssocID="{4B5C8C55-A817-4DE8-960D-B9904ACF7E3F}" presName="wedge2" presStyleLbl="node1" presStyleIdx="1" presStyleCnt="2"/>
      <dgm:spPr/>
    </dgm:pt>
    <dgm:pt modelId="{61272806-1788-46C9-9396-0E98B280B848}" type="pres">
      <dgm:prSet presAssocID="{4B5C8C55-A817-4DE8-960D-B9904ACF7E3F}" presName="dummy2a" presStyleCnt="0"/>
      <dgm:spPr/>
    </dgm:pt>
    <dgm:pt modelId="{6F1104B4-05F0-47BD-B15A-63965D41B4F6}" type="pres">
      <dgm:prSet presAssocID="{4B5C8C55-A817-4DE8-960D-B9904ACF7E3F}" presName="dummy2b" presStyleCnt="0"/>
      <dgm:spPr/>
    </dgm:pt>
    <dgm:pt modelId="{C2107900-E40D-4297-9F44-CA06C4906586}" type="pres">
      <dgm:prSet presAssocID="{4B5C8C55-A817-4DE8-960D-B9904ACF7E3F}" presName="wedge2Tx" presStyleLbl="node1" presStyleIdx="1" presStyleCnt="2">
        <dgm:presLayoutVars>
          <dgm:chMax val="0"/>
          <dgm:chPref val="0"/>
          <dgm:bulletEnabled val="1"/>
        </dgm:presLayoutVars>
      </dgm:prSet>
      <dgm:spPr/>
    </dgm:pt>
    <dgm:pt modelId="{95C06A1B-1951-43C8-860A-EA5B363C67F6}" type="pres">
      <dgm:prSet presAssocID="{D862C5CD-DACC-4ECA-9C81-AFAD4D4056B3}" presName="arrowWedge1" presStyleLbl="fgSibTrans2D1" presStyleIdx="0" presStyleCnt="2"/>
      <dgm:spPr/>
    </dgm:pt>
    <dgm:pt modelId="{969D5349-C87E-411D-A09D-844F9E25DD50}" type="pres">
      <dgm:prSet presAssocID="{FD83507D-3A71-4097-9D24-392F0417B283}" presName="arrowWedge2" presStyleLbl="fgSibTrans2D1" presStyleIdx="1" presStyleCnt="2"/>
      <dgm:spPr/>
    </dgm:pt>
  </dgm:ptLst>
  <dgm:cxnLst>
    <dgm:cxn modelId="{D3D77120-7864-4106-84DC-F8C8507A46FB}" type="presOf" srcId="{469FFD27-DDE2-4230-84B1-E56FF0741F7D}" destId="{80DE4DBF-7DF1-46BE-9BD4-97281D58E9A4}" srcOrd="1" destOrd="0" presId="urn:microsoft.com/office/officeart/2005/8/layout/cycle8"/>
    <dgm:cxn modelId="{92C39A29-9DB4-40C7-80B8-0A842B75C86D}" type="presOf" srcId="{0D82CEDD-3DCD-42E9-A19B-920AD16DF875}" destId="{5AF0E5F4-ED60-40C6-BE1E-665151783011}" srcOrd="0" destOrd="0" presId="urn:microsoft.com/office/officeart/2005/8/layout/cycle8"/>
    <dgm:cxn modelId="{79608755-D645-47BB-9D5E-C2D2C97B2A88}" type="presOf" srcId="{4B5C8C55-A817-4DE8-960D-B9904ACF7E3F}" destId="{B9269E56-7A34-49C3-9DF7-8CD82D12F248}" srcOrd="0" destOrd="0" presId="urn:microsoft.com/office/officeart/2005/8/layout/cycle8"/>
    <dgm:cxn modelId="{8A24C4D6-3880-48D0-B978-05C987BC9C91}" type="presOf" srcId="{469FFD27-DDE2-4230-84B1-E56FF0741F7D}" destId="{61E64743-F744-434D-9A1F-0B61504848C2}" srcOrd="0" destOrd="0" presId="urn:microsoft.com/office/officeart/2005/8/layout/cycle8"/>
    <dgm:cxn modelId="{99EF4CE4-2F3F-4E51-842F-CC9F60ED65EE}" type="presOf" srcId="{0D82CEDD-3DCD-42E9-A19B-920AD16DF875}" destId="{C2107900-E40D-4297-9F44-CA06C4906586}" srcOrd="1" destOrd="0" presId="urn:microsoft.com/office/officeart/2005/8/layout/cycle8"/>
    <dgm:cxn modelId="{C1BC80EC-16C7-4DEA-AD5B-EEB9CB36A88F}" srcId="{4B5C8C55-A817-4DE8-960D-B9904ACF7E3F}" destId="{469FFD27-DDE2-4230-84B1-E56FF0741F7D}" srcOrd="0" destOrd="0" parTransId="{037F45C4-303D-493C-9321-39AFDD7134FB}" sibTransId="{D862C5CD-DACC-4ECA-9C81-AFAD4D4056B3}"/>
    <dgm:cxn modelId="{8E4255FB-DD41-40DF-94A9-AB681423BAE3}" srcId="{4B5C8C55-A817-4DE8-960D-B9904ACF7E3F}" destId="{0D82CEDD-3DCD-42E9-A19B-920AD16DF875}" srcOrd="1" destOrd="0" parTransId="{A1126DE7-4C0F-4F3A-A04D-741034ACE64D}" sibTransId="{FD83507D-3A71-4097-9D24-392F0417B283}"/>
    <dgm:cxn modelId="{4CBCABB0-4A90-481E-8E85-F2063031526A}" type="presParOf" srcId="{B9269E56-7A34-49C3-9DF7-8CD82D12F248}" destId="{61E64743-F744-434D-9A1F-0B61504848C2}" srcOrd="0" destOrd="0" presId="urn:microsoft.com/office/officeart/2005/8/layout/cycle8"/>
    <dgm:cxn modelId="{A2B82DC5-5147-453A-A2D7-A7A811EAE580}" type="presParOf" srcId="{B9269E56-7A34-49C3-9DF7-8CD82D12F248}" destId="{19493E44-CA3E-45CB-B3C1-DDE1A544B133}" srcOrd="1" destOrd="0" presId="urn:microsoft.com/office/officeart/2005/8/layout/cycle8"/>
    <dgm:cxn modelId="{EF95778C-8175-4D26-9296-98B6037E8F69}" type="presParOf" srcId="{B9269E56-7A34-49C3-9DF7-8CD82D12F248}" destId="{EB681911-1E9C-41A1-9412-825519902604}" srcOrd="2" destOrd="0" presId="urn:microsoft.com/office/officeart/2005/8/layout/cycle8"/>
    <dgm:cxn modelId="{58E0B7DC-F290-42C5-8306-11E360B358CF}" type="presParOf" srcId="{B9269E56-7A34-49C3-9DF7-8CD82D12F248}" destId="{80DE4DBF-7DF1-46BE-9BD4-97281D58E9A4}" srcOrd="3" destOrd="0" presId="urn:microsoft.com/office/officeart/2005/8/layout/cycle8"/>
    <dgm:cxn modelId="{3CB534A2-B777-4005-B2CE-A183F866ADE7}" type="presParOf" srcId="{B9269E56-7A34-49C3-9DF7-8CD82D12F248}" destId="{5AF0E5F4-ED60-40C6-BE1E-665151783011}" srcOrd="4" destOrd="0" presId="urn:microsoft.com/office/officeart/2005/8/layout/cycle8"/>
    <dgm:cxn modelId="{C7736F90-53F8-44FD-8DE2-4471C137324C}" type="presParOf" srcId="{B9269E56-7A34-49C3-9DF7-8CD82D12F248}" destId="{61272806-1788-46C9-9396-0E98B280B848}" srcOrd="5" destOrd="0" presId="urn:microsoft.com/office/officeart/2005/8/layout/cycle8"/>
    <dgm:cxn modelId="{900E83CD-DA51-4188-AB37-EE990E40ACB1}" type="presParOf" srcId="{B9269E56-7A34-49C3-9DF7-8CD82D12F248}" destId="{6F1104B4-05F0-47BD-B15A-63965D41B4F6}" srcOrd="6" destOrd="0" presId="urn:microsoft.com/office/officeart/2005/8/layout/cycle8"/>
    <dgm:cxn modelId="{287487B0-3724-4C83-BB3F-1A546A6A42D2}" type="presParOf" srcId="{B9269E56-7A34-49C3-9DF7-8CD82D12F248}" destId="{C2107900-E40D-4297-9F44-CA06C4906586}" srcOrd="7" destOrd="0" presId="urn:microsoft.com/office/officeart/2005/8/layout/cycle8"/>
    <dgm:cxn modelId="{B9EAE644-27E9-4BBC-B262-211B3887C150}" type="presParOf" srcId="{B9269E56-7A34-49C3-9DF7-8CD82D12F248}" destId="{95C06A1B-1951-43C8-860A-EA5B363C67F6}" srcOrd="8" destOrd="0" presId="urn:microsoft.com/office/officeart/2005/8/layout/cycle8"/>
    <dgm:cxn modelId="{FB869E36-9DC9-40F0-A8D7-724630BB08FB}" type="presParOf" srcId="{B9269E56-7A34-49C3-9DF7-8CD82D12F248}" destId="{969D5349-C87E-411D-A09D-844F9E25DD50}" srcOrd="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Rastliny </a:t>
          </a:r>
          <a:r>
            <a:rPr lang="pl-PL" sz="2400" b="1" dirty="0">
              <a:solidFill>
                <a:srgbClr val="231F20"/>
              </a:solidFill>
            </a:rPr>
            <a:t>s </a:t>
          </a:r>
          <a:r>
            <a:rPr lang="pl-PL" sz="2400" b="1" dirty="0" err="1">
              <a:solidFill>
                <a:srgbClr val="231F20"/>
              </a:solidFill>
            </a:rPr>
            <a:t>nízkym </a:t>
          </a:r>
          <a:r>
            <a:rPr lang="pl-PL" sz="2400" b="1" dirty="0">
              <a:solidFill>
                <a:srgbClr val="231F20"/>
              </a:solidFill>
            </a:rPr>
            <a:t>TC (200-400)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cukrová repa</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cirok</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proso</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Rastliny </a:t>
          </a:r>
          <a:r>
            <a:rPr lang="pl-PL" sz="2400" b="1" dirty="0">
              <a:solidFill>
                <a:srgbClr val="231F20"/>
              </a:solidFill>
            </a:rPr>
            <a:t>s </a:t>
          </a:r>
          <a:r>
            <a:rPr lang="pl-PL" sz="2400" b="1" dirty="0" err="1">
              <a:solidFill>
                <a:srgbClr val="231F20"/>
              </a:solidFill>
            </a:rPr>
            <a:t>miernym </a:t>
          </a:r>
          <a:r>
            <a:rPr lang="pl-PL" sz="2400" b="1" dirty="0">
              <a:solidFill>
                <a:srgbClr val="231F20"/>
              </a:solidFill>
            </a:rPr>
            <a:t>TC (400-700)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obilniny</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slnečnica</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strukoviny s veľkými semenami</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Rastliny </a:t>
          </a:r>
          <a:r>
            <a:rPr lang="pl-PL" sz="2400" b="1" dirty="0">
              <a:solidFill>
                <a:srgbClr val="231F20"/>
              </a:solidFill>
            </a:rPr>
            <a:t>s vysokým TC (700-900)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ľan</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trávy</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strukoviny s</a:t>
          </a:r>
          <a:r>
            <a:rPr lang="pl-PL" dirty="0">
              <a:solidFill>
                <a:srgbClr val="231F20"/>
              </a:solidFill>
            </a:rPr>
            <a:t> </a:t>
          </a:r>
          <a:r>
            <a:rPr lang="pl-PL" dirty="0" err="1">
              <a:solidFill>
                <a:srgbClr val="231F20"/>
              </a:solidFill>
            </a:rPr>
            <a:t>malými</a:t>
          </a:r>
          <a:r>
            <a:rPr lang="pl-PL" dirty="0">
              <a:solidFill>
                <a:srgbClr val="231F20"/>
              </a:solidFill>
            </a:rPr>
            <a:t> semenami</a:t>
          </a: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1942" custLinFactNeighborY="-9000">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uzavreté </a:t>
          </a:r>
          <a:r>
            <a:rPr lang="pl-PL" sz="2400" dirty="0">
              <a:solidFill>
                <a:srgbClr val="231F20"/>
              </a:solidFill>
            </a:rPr>
            <a:t>cykly </a:t>
          </a:r>
          <a:r>
            <a:rPr lang="pl-PL" sz="2400" dirty="0" err="1">
              <a:solidFill>
                <a:srgbClr val="231F20"/>
              </a:solidFill>
            </a:rPr>
            <a:t>živín </a:t>
          </a: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73BF32B9-9301-486E-8A3D-8781252AA6BB}">
      <dgm:prSet custT="1"/>
      <dgm:spPr>
        <a:solidFill>
          <a:srgbClr val="8DC641"/>
        </a:solidFill>
      </dgm:spPr>
      <dgm:t>
        <a:bodyPr/>
        <a:lstStyle/>
        <a:p>
          <a:r>
            <a:rPr lang="pl-PL" sz="2400" dirty="0">
              <a:solidFill>
                <a:srgbClr val="231F20"/>
              </a:solidFill>
            </a:rPr>
            <a:t>zlepšenie stavu </a:t>
          </a:r>
          <a:r>
            <a:rPr lang="pl-PL" sz="2400" dirty="0" err="1">
              <a:solidFill>
                <a:srgbClr val="231F20"/>
              </a:solidFill>
            </a:rPr>
            <a:t>pôdy </a:t>
          </a:r>
        </a:p>
      </dgm:t>
    </dgm:pt>
    <dgm:pt modelId="{10CEDE81-5523-483A-8D1D-1D04794EB7DF}" type="parTrans" cxnId="{D4E91394-00F2-4E32-BCB6-8B4CF9F7797B}">
      <dgm:prSet/>
      <dgm:spPr/>
      <dgm:t>
        <a:bodyPr/>
        <a:lstStyle/>
        <a:p>
          <a:endParaRPr lang="pl-PL" sz="2400">
            <a:solidFill>
              <a:srgbClr val="231F20"/>
            </a:solidFill>
          </a:endParaRPr>
        </a:p>
      </dgm:t>
    </dgm:pt>
    <dgm:pt modelId="{FD715DFC-2917-48C4-83DD-28C48C395AC4}" type="sibTrans" cxnId="{D4E91394-00F2-4E32-BCB6-8B4CF9F7797B}">
      <dgm:prSet/>
      <dgm:spPr/>
      <dgm:t>
        <a:bodyPr/>
        <a:lstStyle/>
        <a:p>
          <a:endParaRPr lang="pl-PL" sz="2400">
            <a:solidFill>
              <a:srgbClr val="231F20"/>
            </a:solidFill>
          </a:endParaRPr>
        </a:p>
      </dgm:t>
    </dgm:pt>
    <dgm:pt modelId="{E541C75D-FCC2-4360-926E-1505140B6DFD}">
      <dgm:prSet custT="1"/>
      <dgm:spPr>
        <a:solidFill>
          <a:srgbClr val="8DC641"/>
        </a:solidFill>
      </dgm:spPr>
      <dgm:t>
        <a:bodyPr/>
        <a:lstStyle/>
        <a:p>
          <a:r>
            <a:rPr lang="en-US" sz="2400" dirty="0">
              <a:solidFill>
                <a:srgbClr val="231F20"/>
              </a:solidFill>
            </a:rPr>
            <a:t>zníženie ekologickej stopy výroby potravín</a:t>
          </a:r>
          <a:endParaRPr lang="pl-PL" sz="2400" dirty="0">
            <a:solidFill>
              <a:srgbClr val="231F20"/>
            </a:solidFill>
          </a:endParaRPr>
        </a:p>
      </dgm:t>
    </dgm:pt>
    <dgm:pt modelId="{097C0D8F-DFDD-4832-A41E-8B7B38BFD741}" type="parTrans" cxnId="{26A38119-DF4B-4ED5-9FD0-1AC72D091C24}">
      <dgm:prSet/>
      <dgm:spPr/>
      <dgm:t>
        <a:bodyPr/>
        <a:lstStyle/>
        <a:p>
          <a:endParaRPr lang="pl-PL" sz="2400">
            <a:solidFill>
              <a:srgbClr val="231F20"/>
            </a:solidFill>
          </a:endParaRPr>
        </a:p>
      </dgm:t>
    </dgm:pt>
    <dgm:pt modelId="{42985BC0-B45A-49D1-B291-379CC87D6688}" type="sibTrans" cxnId="{26A38119-DF4B-4ED5-9FD0-1AC72D091C24}">
      <dgm:prSet/>
      <dgm:spPr/>
      <dgm:t>
        <a:bodyPr/>
        <a:lstStyle/>
        <a:p>
          <a:endParaRPr lang="pl-PL" sz="2400">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99D2A2FC-B02A-4A0F-A90F-19F03BA88B72}" type="pres">
      <dgm:prSet presAssocID="{73BF32B9-9301-486E-8A3D-8781252AA6BB}" presName="parentLin" presStyleCnt="0"/>
      <dgm:spPr/>
    </dgm:pt>
    <dgm:pt modelId="{DE454BAA-CA96-46A0-B14C-543660FFDC9F}" type="pres">
      <dgm:prSet presAssocID="{73BF32B9-9301-486E-8A3D-8781252AA6BB}" presName="parentLeftMargin" presStyleLbl="node1" presStyleIdx="0" presStyleCnt="3"/>
      <dgm:spPr/>
    </dgm:pt>
    <dgm:pt modelId="{C2A7D3C4-B911-47AC-8FF9-EBD9852F1890}" type="pres">
      <dgm:prSet presAssocID="{73BF32B9-9301-486E-8A3D-8781252AA6BB}" presName="parentText" presStyleLbl="node1" presStyleIdx="1" presStyleCnt="3" custScaleX="121000">
        <dgm:presLayoutVars>
          <dgm:chMax val="0"/>
          <dgm:bulletEnabled val="1"/>
        </dgm:presLayoutVars>
      </dgm:prSet>
      <dgm:spPr/>
    </dgm:pt>
    <dgm:pt modelId="{F8B62392-A639-4321-BA57-3B8A20D41F05}" type="pres">
      <dgm:prSet presAssocID="{73BF32B9-9301-486E-8A3D-8781252AA6BB}" presName="negativeSpace" presStyleCnt="0"/>
      <dgm:spPr/>
    </dgm:pt>
    <dgm:pt modelId="{6B58686A-D62A-4F2E-846E-7DE5C82079EB}" type="pres">
      <dgm:prSet presAssocID="{73BF32B9-9301-486E-8A3D-8781252AA6BB}" presName="childText" presStyleLbl="conFgAcc1" presStyleIdx="1" presStyleCnt="3">
        <dgm:presLayoutVars>
          <dgm:bulletEnabled val="1"/>
        </dgm:presLayoutVars>
      </dgm:prSet>
      <dgm:spPr/>
    </dgm:pt>
    <dgm:pt modelId="{C813C540-BD9F-44A5-B464-3E075A555A85}" type="pres">
      <dgm:prSet presAssocID="{FD715DFC-2917-48C4-83DD-28C48C395AC4}" presName="spaceBetweenRectangles" presStyleCnt="0"/>
      <dgm:spPr/>
    </dgm:pt>
    <dgm:pt modelId="{528F5EEC-DB9F-4805-8696-E90370DC458B}" type="pres">
      <dgm:prSet presAssocID="{E541C75D-FCC2-4360-926E-1505140B6DFD}" presName="parentLin" presStyleCnt="0"/>
      <dgm:spPr/>
    </dgm:pt>
    <dgm:pt modelId="{E6C932EF-6E93-40F4-A643-7555BA5A08A4}" type="pres">
      <dgm:prSet presAssocID="{E541C75D-FCC2-4360-926E-1505140B6DFD}" presName="parentLeftMargin" presStyleLbl="node1" presStyleIdx="1" presStyleCnt="3"/>
      <dgm:spPr/>
    </dgm:pt>
    <dgm:pt modelId="{B2F952FD-9035-42D1-810A-BBC8E4E383F8}" type="pres">
      <dgm:prSet presAssocID="{E541C75D-FCC2-4360-926E-1505140B6DFD}" presName="parentText" presStyleLbl="node1" presStyleIdx="2" presStyleCnt="3" custScaleX="121000" custLinFactNeighborX="-10883">
        <dgm:presLayoutVars>
          <dgm:chMax val="0"/>
          <dgm:bulletEnabled val="1"/>
        </dgm:presLayoutVars>
      </dgm:prSet>
      <dgm:spPr/>
    </dgm:pt>
    <dgm:pt modelId="{8B5B0558-D079-49AE-A23E-E85104542E59}" type="pres">
      <dgm:prSet presAssocID="{E541C75D-FCC2-4360-926E-1505140B6DFD}" presName="negativeSpace" presStyleCnt="0"/>
      <dgm:spPr/>
    </dgm:pt>
    <dgm:pt modelId="{1800E76A-494C-4195-BAA0-D25C6F5B7699}" type="pres">
      <dgm:prSet presAssocID="{E541C75D-FCC2-4360-926E-1505140B6DFD}" presName="childText" presStyleLbl="conFgAcc1" presStyleIdx="2" presStyleCnt="3">
        <dgm:presLayoutVars>
          <dgm:bulletEnabled val="1"/>
        </dgm:presLayoutVars>
      </dgm:prSet>
      <dgm:spPr/>
    </dgm:pt>
  </dgm:ptLst>
  <dgm:cxnLst>
    <dgm:cxn modelId="{26A38119-DF4B-4ED5-9FD0-1AC72D091C24}" srcId="{325C9100-3AB3-4E1A-9221-1B13A85AB3A6}" destId="{E541C75D-FCC2-4360-926E-1505140B6DFD}" srcOrd="2" destOrd="0" parTransId="{097C0D8F-DFDD-4832-A41E-8B7B38BFD741}" sibTransId="{42985BC0-B45A-49D1-B291-379CC87D6688}"/>
    <dgm:cxn modelId="{3E08C52A-0D9D-4449-84EB-C23339316B1C}" type="presOf" srcId="{73BF32B9-9301-486E-8A3D-8781252AA6BB}" destId="{C2A7D3C4-B911-47AC-8FF9-EBD9852F1890}" srcOrd="1" destOrd="0" presId="urn:microsoft.com/office/officeart/2005/8/layout/list1"/>
    <dgm:cxn modelId="{1ABC1744-3AA3-433D-B990-8BA94AFE528E}" type="presOf" srcId="{E541C75D-FCC2-4360-926E-1505140B6DFD}" destId="{E6C932EF-6E93-40F4-A643-7555BA5A08A4}" srcOrd="0" destOrd="0" presId="urn:microsoft.com/office/officeart/2005/8/layout/list1"/>
    <dgm:cxn modelId="{3FE5C17F-75F6-467E-AEEA-98824D2FDDC5}" type="presOf" srcId="{E541C75D-FCC2-4360-926E-1505140B6DFD}" destId="{B2F952FD-9035-42D1-810A-BBC8E4E383F8}" srcOrd="1" destOrd="0" presId="urn:microsoft.com/office/officeart/2005/8/layout/list1"/>
    <dgm:cxn modelId="{D4E91394-00F2-4E32-BCB6-8B4CF9F7797B}" srcId="{325C9100-3AB3-4E1A-9221-1B13A85AB3A6}" destId="{73BF32B9-9301-486E-8A3D-8781252AA6BB}" srcOrd="1" destOrd="0" parTransId="{10CEDE81-5523-483A-8D1D-1D04794EB7DF}" sibTransId="{FD715DFC-2917-48C4-83DD-28C48C395AC4}"/>
    <dgm:cxn modelId="{3902F4B1-2EDE-4B16-BB31-3BDC6DF8D3B1}" srcId="{325C9100-3AB3-4E1A-9221-1B13A85AB3A6}" destId="{1F5188BD-1443-45AA-A21F-7F654517F9FF}" srcOrd="0" destOrd="0" parTransId="{C809F85E-5681-4541-8F6D-64557209D546}" sibTransId="{BDB2A3BD-49BC-468B-934D-2E0133476C7A}"/>
    <dgm:cxn modelId="{1D5C05BD-52A1-4313-A39A-304BD8C51A90}" type="presOf" srcId="{73BF32B9-9301-486E-8A3D-8781252AA6BB}" destId="{DE454BAA-CA96-46A0-B14C-543660FFDC9F}" srcOrd="0" destOrd="0" presId="urn:microsoft.com/office/officeart/2005/8/layout/list1"/>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6096C018-96A8-4297-9CC7-2CE867118CC4}" type="presParOf" srcId="{30ABB25A-BD58-4B3E-B439-DAB0F198B40F}" destId="{99D2A2FC-B02A-4A0F-A90F-19F03BA88B72}" srcOrd="4" destOrd="0" presId="urn:microsoft.com/office/officeart/2005/8/layout/list1"/>
    <dgm:cxn modelId="{195DE66F-A4F8-4D2A-AA29-5EF3022E568D}" type="presParOf" srcId="{99D2A2FC-B02A-4A0F-A90F-19F03BA88B72}" destId="{DE454BAA-CA96-46A0-B14C-543660FFDC9F}" srcOrd="0" destOrd="0" presId="urn:microsoft.com/office/officeart/2005/8/layout/list1"/>
    <dgm:cxn modelId="{AB9CF6C6-9941-429D-B41C-1EB7B034883B}" type="presParOf" srcId="{99D2A2FC-B02A-4A0F-A90F-19F03BA88B72}" destId="{C2A7D3C4-B911-47AC-8FF9-EBD9852F1890}" srcOrd="1" destOrd="0" presId="urn:microsoft.com/office/officeart/2005/8/layout/list1"/>
    <dgm:cxn modelId="{472FDDE9-E1A5-4238-98B7-587A76919FD3}" type="presParOf" srcId="{30ABB25A-BD58-4B3E-B439-DAB0F198B40F}" destId="{F8B62392-A639-4321-BA57-3B8A20D41F05}" srcOrd="5" destOrd="0" presId="urn:microsoft.com/office/officeart/2005/8/layout/list1"/>
    <dgm:cxn modelId="{12A388E4-C726-4B3A-A360-25D2A74EDD11}" type="presParOf" srcId="{30ABB25A-BD58-4B3E-B439-DAB0F198B40F}" destId="{6B58686A-D62A-4F2E-846E-7DE5C82079EB}" srcOrd="6" destOrd="0" presId="urn:microsoft.com/office/officeart/2005/8/layout/list1"/>
    <dgm:cxn modelId="{5EBC7D1F-9CA9-408E-A5DD-41ACE1B2052C}" type="presParOf" srcId="{30ABB25A-BD58-4B3E-B439-DAB0F198B40F}" destId="{C813C540-BD9F-44A5-B464-3E075A555A85}" srcOrd="7" destOrd="0" presId="urn:microsoft.com/office/officeart/2005/8/layout/list1"/>
    <dgm:cxn modelId="{357C8019-2B12-4427-96C3-67C368F2E060}" type="presParOf" srcId="{30ABB25A-BD58-4B3E-B439-DAB0F198B40F}" destId="{528F5EEC-DB9F-4805-8696-E90370DC458B}" srcOrd="8" destOrd="0" presId="urn:microsoft.com/office/officeart/2005/8/layout/list1"/>
    <dgm:cxn modelId="{2AC62281-4660-4D43-B414-5208A3E28B59}" type="presParOf" srcId="{528F5EEC-DB9F-4805-8696-E90370DC458B}" destId="{E6C932EF-6E93-40F4-A643-7555BA5A08A4}" srcOrd="0" destOrd="0" presId="urn:microsoft.com/office/officeart/2005/8/layout/list1"/>
    <dgm:cxn modelId="{14A9B001-5C84-45F1-B9A2-72473F6D7B80}" type="presParOf" srcId="{528F5EEC-DB9F-4805-8696-E90370DC458B}" destId="{B2F952FD-9035-42D1-810A-BBC8E4E383F8}" srcOrd="1" destOrd="0" presId="urn:microsoft.com/office/officeart/2005/8/layout/list1"/>
    <dgm:cxn modelId="{4A45141E-1FFA-4890-BDB8-A34775A1668D}" type="presParOf" srcId="{30ABB25A-BD58-4B3E-B439-DAB0F198B40F}" destId="{8B5B0558-D079-49AE-A23E-E85104542E59}" srcOrd="9" destOrd="0" presId="urn:microsoft.com/office/officeart/2005/8/layout/list1"/>
    <dgm:cxn modelId="{4AF77BAA-015A-4EED-99BB-A53E65391A48}" type="presParOf" srcId="{30ABB25A-BD58-4B3E-B439-DAB0F198B40F}" destId="{1800E76A-494C-4195-BAA0-D25C6F5B76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5419E5-C459-4B63-BDCF-2548D8A5755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E5ADF572-3BFA-4402-924F-3420545377AA}">
      <dgm:prSet phldrT="[Tekst]"/>
      <dgm:spPr/>
      <dgm:t>
        <a:bodyPr/>
        <a:lstStyle/>
        <a:p>
          <a:r>
            <a:rPr lang="pl-PL" b="1" dirty="0" err="1"/>
            <a:t>zimná raž</a:t>
          </a:r>
          <a:endParaRPr lang="pl-PL" b="1" dirty="0"/>
        </a:p>
      </dgm:t>
    </dgm:pt>
    <dgm:pt modelId="{72CC7653-551C-4EBD-8305-A855563A4117}" type="parTrans" cxnId="{711B4778-F6F5-455D-A186-A7F59DDDD9E2}">
      <dgm:prSet/>
      <dgm:spPr/>
      <dgm:t>
        <a:bodyPr/>
        <a:lstStyle/>
        <a:p>
          <a:endParaRPr lang="pl-PL" b="1"/>
        </a:p>
      </dgm:t>
    </dgm:pt>
    <dgm:pt modelId="{43EF2F4D-908D-498A-86DF-F48E5786CBC3}" type="sibTrans" cxnId="{711B4778-F6F5-455D-A186-A7F59DDDD9E2}">
      <dgm:prSet/>
      <dgm:spPr/>
      <dgm:t>
        <a:bodyPr/>
        <a:lstStyle/>
        <a:p>
          <a:endParaRPr lang="pl-PL" b="1"/>
        </a:p>
      </dgm:t>
    </dgm:pt>
    <dgm:pt modelId="{374A45F0-8777-403E-8692-80BE91CF641D}">
      <dgm:prSet phldrT="[Tekst]"/>
      <dgm:spPr/>
      <dgm:t>
        <a:bodyPr/>
        <a:lstStyle/>
        <a:p>
          <a:r>
            <a:rPr lang="pl-PL" b="1" dirty="0" err="1"/>
            <a:t>ovo</a:t>
          </a:r>
          <a:r>
            <a:rPr lang="pl-PL" b="1" dirty="0"/>
            <a:t>s </a:t>
          </a:r>
        </a:p>
      </dgm:t>
    </dgm:pt>
    <dgm:pt modelId="{9E934A14-26D3-4AB2-B059-4DDF8D8DE83B}" type="parTrans" cxnId="{25222706-197C-4597-8F89-58D761DFB501}">
      <dgm:prSet/>
      <dgm:spPr/>
      <dgm:t>
        <a:bodyPr/>
        <a:lstStyle/>
        <a:p>
          <a:endParaRPr lang="pl-PL" b="1"/>
        </a:p>
      </dgm:t>
    </dgm:pt>
    <dgm:pt modelId="{9B9D6859-F25D-4186-8E6C-06E10DBD3205}" type="sibTrans" cxnId="{25222706-197C-4597-8F89-58D761DFB501}">
      <dgm:prSet/>
      <dgm:spPr/>
      <dgm:t>
        <a:bodyPr/>
        <a:lstStyle/>
        <a:p>
          <a:endParaRPr lang="pl-PL" b="1"/>
        </a:p>
      </dgm:t>
    </dgm:pt>
    <dgm:pt modelId="{983C02DE-90D2-42AD-9580-6DE13544A32E}" type="pres">
      <dgm:prSet presAssocID="{075419E5-C459-4B63-BDCF-2548D8A5755F}" presName="Name0" presStyleCnt="0">
        <dgm:presLayoutVars>
          <dgm:dir/>
          <dgm:resizeHandles val="exact"/>
        </dgm:presLayoutVars>
      </dgm:prSet>
      <dgm:spPr/>
    </dgm:pt>
    <dgm:pt modelId="{0FD2BF1F-C676-4800-BFEA-8C461F49FBFE}" type="pres">
      <dgm:prSet presAssocID="{E5ADF572-3BFA-4402-924F-3420545377AA}" presName="composite" presStyleCnt="0"/>
      <dgm:spPr/>
    </dgm:pt>
    <dgm:pt modelId="{DF7889AD-E569-4C52-BC2A-E5A3F998F5A0}" type="pres">
      <dgm:prSet presAssocID="{E5ADF572-3BFA-4402-924F-3420545377AA}" presName="rect1" presStyleLbl="bgShp"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51A782-5E4C-4B84-83A6-82E790774B0E}" type="pres">
      <dgm:prSet presAssocID="{E5ADF572-3BFA-4402-924F-3420545377AA}" presName="rect2" presStyleLbl="trBgShp" presStyleIdx="0" presStyleCnt="2">
        <dgm:presLayoutVars>
          <dgm:bulletEnabled val="1"/>
        </dgm:presLayoutVars>
      </dgm:prSet>
      <dgm:spPr/>
    </dgm:pt>
    <dgm:pt modelId="{A7000F75-ECFC-4323-A83A-465E794F58C3}" type="pres">
      <dgm:prSet presAssocID="{43EF2F4D-908D-498A-86DF-F48E5786CBC3}" presName="sibTrans" presStyleCnt="0"/>
      <dgm:spPr/>
    </dgm:pt>
    <dgm:pt modelId="{73FC9178-7E66-457B-89A9-E11F250092FC}" type="pres">
      <dgm:prSet presAssocID="{374A45F0-8777-403E-8692-80BE91CF641D}" presName="composite" presStyleCnt="0"/>
      <dgm:spPr/>
    </dgm:pt>
    <dgm:pt modelId="{DDB184BF-DD0F-4A1B-B1F8-8710BC9BFD1B}" type="pres">
      <dgm:prSet presAssocID="{374A45F0-8777-403E-8692-80BE91CF641D}" presName="rect1" presStyleLbl="bgShp"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8061E71-563C-4DDF-8858-E63FA8F9F37E}" type="pres">
      <dgm:prSet presAssocID="{374A45F0-8777-403E-8692-80BE91CF641D}" presName="rect2" presStyleLbl="trBgShp" presStyleIdx="1" presStyleCnt="2">
        <dgm:presLayoutVars>
          <dgm:bulletEnabled val="1"/>
        </dgm:presLayoutVars>
      </dgm:prSet>
      <dgm:spPr/>
    </dgm:pt>
  </dgm:ptLst>
  <dgm:cxnLst>
    <dgm:cxn modelId="{25222706-197C-4597-8F89-58D761DFB501}" srcId="{075419E5-C459-4B63-BDCF-2548D8A5755F}" destId="{374A45F0-8777-403E-8692-80BE91CF641D}" srcOrd="1" destOrd="0" parTransId="{9E934A14-26D3-4AB2-B059-4DDF8D8DE83B}" sibTransId="{9B9D6859-F25D-4186-8E6C-06E10DBD3205}"/>
    <dgm:cxn modelId="{C3DB0967-ED33-4A80-83BB-369405668115}" type="presOf" srcId="{374A45F0-8777-403E-8692-80BE91CF641D}" destId="{D8061E71-563C-4DDF-8858-E63FA8F9F37E}" srcOrd="0" destOrd="0" presId="urn:microsoft.com/office/officeart/2008/layout/BendingPictureSemiTransparentText"/>
    <dgm:cxn modelId="{711B4778-F6F5-455D-A186-A7F59DDDD9E2}" srcId="{075419E5-C459-4B63-BDCF-2548D8A5755F}" destId="{E5ADF572-3BFA-4402-924F-3420545377AA}" srcOrd="0" destOrd="0" parTransId="{72CC7653-551C-4EBD-8305-A855563A4117}" sibTransId="{43EF2F4D-908D-498A-86DF-F48E5786CBC3}"/>
    <dgm:cxn modelId="{6C7CB9BE-8B91-4C4D-B59E-BB70AE1F284D}" type="presOf" srcId="{E5ADF572-3BFA-4402-924F-3420545377AA}" destId="{BC51A782-5E4C-4B84-83A6-82E790774B0E}" srcOrd="0" destOrd="0" presId="urn:microsoft.com/office/officeart/2008/layout/BendingPictureSemiTransparentText"/>
    <dgm:cxn modelId="{A9DCEDD4-4A55-46CF-8F60-E0D8C09F84EF}" type="presOf" srcId="{075419E5-C459-4B63-BDCF-2548D8A5755F}" destId="{983C02DE-90D2-42AD-9580-6DE13544A32E}" srcOrd="0" destOrd="0" presId="urn:microsoft.com/office/officeart/2008/layout/BendingPictureSemiTransparentText"/>
    <dgm:cxn modelId="{DD16DD89-95A5-4E9E-92C9-617BA1BECB98}" type="presParOf" srcId="{983C02DE-90D2-42AD-9580-6DE13544A32E}" destId="{0FD2BF1F-C676-4800-BFEA-8C461F49FBFE}" srcOrd="0" destOrd="0" presId="urn:microsoft.com/office/officeart/2008/layout/BendingPictureSemiTransparentText"/>
    <dgm:cxn modelId="{A06E344B-1D31-444A-8A23-6C38FB47CE91}" type="presParOf" srcId="{0FD2BF1F-C676-4800-BFEA-8C461F49FBFE}" destId="{DF7889AD-E569-4C52-BC2A-E5A3F998F5A0}" srcOrd="0" destOrd="0" presId="urn:microsoft.com/office/officeart/2008/layout/BendingPictureSemiTransparentText"/>
    <dgm:cxn modelId="{7C9BF59B-CA0D-4CAF-A2E1-0D210CA31D0C}" type="presParOf" srcId="{0FD2BF1F-C676-4800-BFEA-8C461F49FBFE}" destId="{BC51A782-5E4C-4B84-83A6-82E790774B0E}" srcOrd="1" destOrd="0" presId="urn:microsoft.com/office/officeart/2008/layout/BendingPictureSemiTransparentText"/>
    <dgm:cxn modelId="{2F7C7372-E155-4803-A5E7-BFB997FAAB47}" type="presParOf" srcId="{983C02DE-90D2-42AD-9580-6DE13544A32E}" destId="{A7000F75-ECFC-4323-A83A-465E794F58C3}" srcOrd="1" destOrd="0" presId="urn:microsoft.com/office/officeart/2008/layout/BendingPictureSemiTransparentText"/>
    <dgm:cxn modelId="{117F24BD-975C-4F40-B82F-2D49521418DC}" type="presParOf" srcId="{983C02DE-90D2-42AD-9580-6DE13544A32E}" destId="{73FC9178-7E66-457B-89A9-E11F250092FC}" srcOrd="2" destOrd="0" presId="urn:microsoft.com/office/officeart/2008/layout/BendingPictureSemiTransparentText"/>
    <dgm:cxn modelId="{38917808-C962-4E05-BD61-1F3F4A783957}" type="presParOf" srcId="{73FC9178-7E66-457B-89A9-E11F250092FC}" destId="{DDB184BF-DD0F-4A1B-B1F8-8710BC9BFD1B}" srcOrd="0" destOrd="0" presId="urn:microsoft.com/office/officeart/2008/layout/BendingPictureSemiTransparentText"/>
    <dgm:cxn modelId="{02B4566C-D3CD-4D81-AF7A-F6B36F85533F}" type="presParOf" srcId="{73FC9178-7E66-457B-89A9-E11F250092FC}" destId="{D8061E71-563C-4DDF-8858-E63FA8F9F37E}"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en-IE" sz="2700" b="0" i="0" dirty="0">
              <a:solidFill>
                <a:srgbClr val="231F20"/>
              </a:solidFill>
            </a:rPr>
            <a:t>Ďatelina </a:t>
          </a:r>
          <a:r>
            <a:rPr lang="pl-PL" sz="2700" b="0" i="0" dirty="0">
              <a:solidFill>
                <a:srgbClr val="231F20"/>
              </a:solidFill>
            </a:rPr>
            <a:t>s trávami</a:t>
          </a:r>
        </a:p>
        <a:p>
          <a:r>
            <a:rPr lang="pl-PL" sz="2700" b="0" i="0" dirty="0">
              <a:solidFill>
                <a:srgbClr val="231F20"/>
              </a:solidFill>
            </a:rPr>
            <a:t>5,5 t DM/ha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pl-PL" sz="2700" dirty="0">
              <a:solidFill>
                <a:srgbClr val="231F20"/>
              </a:solidFill>
            </a:rPr>
            <a:t>Repka ozimná</a:t>
          </a:r>
        </a:p>
        <a:p>
          <a:r>
            <a:rPr lang="pl-PL" sz="2700" dirty="0">
              <a:solidFill>
                <a:srgbClr val="231F20"/>
              </a:solidFill>
            </a:rPr>
            <a:t>4,2 </a:t>
          </a:r>
          <a:r>
            <a:rPr lang="pl-PL" sz="2700" b="0" i="0" dirty="0">
              <a:solidFill>
                <a:srgbClr val="231F20"/>
              </a:solidFill>
            </a:rPr>
            <a:t>t DM/ha</a:t>
          </a:r>
          <a:endParaRPr lang="pl-PL" sz="2700"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700" dirty="0">
              <a:solidFill>
                <a:srgbClr val="231F20"/>
              </a:solidFill>
            </a:rPr>
            <a:t>Jarná pšenica </a:t>
          </a:r>
          <a:r>
            <a:rPr lang="en-IE" sz="2700" dirty="0">
              <a:solidFill>
                <a:srgbClr val="231F20"/>
              </a:solidFill>
            </a:rPr>
            <a:t>a </a:t>
          </a:r>
          <a:r>
            <a:rPr lang="pl-PL" sz="2700" dirty="0">
              <a:solidFill>
                <a:srgbClr val="231F20"/>
              </a:solidFill>
            </a:rPr>
            <a:t>raž</a:t>
          </a:r>
        </a:p>
        <a:p>
          <a:r>
            <a:rPr lang="pl-PL" sz="2700" dirty="0">
              <a:solidFill>
                <a:srgbClr val="231F20"/>
              </a:solidFill>
            </a:rPr>
            <a:t>3,5 </a:t>
          </a:r>
          <a:r>
            <a:rPr lang="pl-PL" sz="2700" b="0" i="0" dirty="0">
              <a:solidFill>
                <a:srgbClr val="231F20"/>
              </a:solidFill>
            </a:rPr>
            <a:t>t DM/ha</a:t>
          </a:r>
          <a:endParaRPr lang="pl-PL" sz="2700" dirty="0">
            <a:solidFill>
              <a:srgbClr val="231F20"/>
            </a:solidFill>
          </a:endParaRP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Jarný jačmeň 2,5 t DM/ha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Ovos</a:t>
          </a:r>
        </a:p>
        <a:p>
          <a:r>
            <a:rPr lang="pl-PL" b="0" i="0" dirty="0">
              <a:solidFill>
                <a:srgbClr val="231F20"/>
              </a:solidFill>
            </a:rPr>
            <a:t>3,7 t DM/ha</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err="1">
              <a:solidFill>
                <a:srgbClr val="231F20"/>
              </a:solidFill>
            </a:rPr>
            <a:t>Kukurica</a:t>
          </a:r>
          <a:endParaRPr lang="pl-PL" dirty="0">
            <a:solidFill>
              <a:srgbClr val="231F20"/>
            </a:solidFill>
          </a:endParaRPr>
        </a:p>
        <a:p>
          <a:r>
            <a:rPr lang="pl-PL" dirty="0">
              <a:solidFill>
                <a:srgbClr val="231F20"/>
              </a:solidFill>
            </a:rPr>
            <a:t>20 </a:t>
          </a:r>
          <a:r>
            <a:rPr lang="pl-PL" b="0" i="0" dirty="0">
              <a:solidFill>
                <a:srgbClr val="231F20"/>
              </a:solidFill>
            </a:rPr>
            <a:t>DM/ha</a:t>
          </a:r>
          <a:endParaRPr lang="pl-PL" dirty="0">
            <a:solidFill>
              <a:srgbClr val="231F20"/>
            </a:solidFill>
          </a:endParaRP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8BC540">
            <a:alpha val="40000"/>
          </a:srgbClr>
        </a:solidFill>
      </dgm:spPr>
      <dgm:t>
        <a:bodyPr/>
        <a:lstStyle/>
        <a:p>
          <a:pPr algn="ctr"/>
          <a:r>
            <a:rPr lang="en-US" sz="2200" b="1" i="0" dirty="0">
              <a:solidFill>
                <a:srgbClr val="231F20"/>
              </a:solidFill>
              <a:latin typeface="Calibri" panose="020F0502020204030204" pitchFamily="34" charset="0"/>
              <a:ea typeface="Calibri" panose="020F0502020204030204" pitchFamily="34" charset="0"/>
              <a:cs typeface="Vrinda" panose="020B0502040204020203" pitchFamily="34" charset="0"/>
            </a:rPr>
            <a:t>Pri striedaní plodín je dôležité dodržiavať zásadu pestovania rastlín zlepšujúcich štruktúru pôdy po niekoľkých rokoch pestovania jednoročných plodín.</a:t>
          </a:r>
          <a:endParaRPr lang="pl-PL" sz="2200" b="1" i="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i="1">
            <a:solidFill>
              <a:srgbClr val="231F20"/>
            </a:solidFill>
          </a:endParaRPr>
        </a:p>
      </dgm:t>
    </dgm:pt>
    <dgm:pt modelId="{67275D6E-5F95-420F-9DFD-D63641A460AF}" type="sibTrans" cxnId="{4DFFF38C-B34D-4112-B8D8-75EC282F64B2}">
      <dgm:prSet/>
      <dgm:spPr/>
      <dgm:t>
        <a:bodyPr/>
        <a:lstStyle/>
        <a:p>
          <a:endParaRPr lang="pl-PL" i="1">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464812" custScaleY="130979" custLinFactNeighborX="9963" custLinFactNeighborY="-39574">
        <dgm:presLayoutVars>
          <dgm:bulletEnabled val="1"/>
        </dgm:presLayoutVars>
      </dgm:prSet>
      <dgm:spPr/>
    </dgm:pt>
    <dgm:pt modelId="{BB8FA752-E465-409F-9927-217BE7235794}" type="pres">
      <dgm:prSet presAssocID="{EF8720EB-C1AB-484B-BA55-EBAB54D29801}" presName="rect2" presStyleLbl="fgImgPlace1" presStyleIdx="0" presStyleCnt="1" custLinFactX="-400000" custLinFactNeighborX="-402503"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1811E48-3497-471D-985E-749E02B589E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l-PL"/>
        </a:p>
      </dgm:t>
    </dgm:pt>
    <dgm:pt modelId="{011E5FDD-FE7E-4480-A1A5-5D3FDBC4296B}">
      <dgm:prSet phldrT="[Tekst]" custT="1"/>
      <dgm:spPr>
        <a:solidFill>
          <a:srgbClr val="8BC540"/>
        </a:solidFill>
        <a:ln>
          <a:solidFill>
            <a:srgbClr val="8BC540"/>
          </a:solidFill>
        </a:ln>
      </dgm:spPr>
      <dgm:t>
        <a:bodyPr/>
        <a:lstStyle/>
        <a:p>
          <a:pPr>
            <a:buNone/>
          </a:pPr>
          <a:r>
            <a:rPr lang="pl-PL" sz="2400" b="1" dirty="0" err="1">
              <a:solidFill>
                <a:srgbClr val="231F20"/>
              </a:solidFill>
            </a:rPr>
            <a:t>Efekt </a:t>
          </a:r>
          <a:r>
            <a:rPr lang="pl-PL" sz="2400" b="1" dirty="0">
              <a:solidFill>
                <a:srgbClr val="231F20"/>
              </a:solidFill>
            </a:rPr>
            <a:t>prerušenia </a:t>
          </a:r>
          <a:r>
            <a:rPr lang="pl-PL" sz="2400" b="1" dirty="0" err="1">
              <a:solidFill>
                <a:srgbClr val="231F20"/>
              </a:solidFill>
            </a:rPr>
            <a:t>plodín</a:t>
          </a:r>
          <a:endParaRPr lang="pl-PL" sz="2400" b="1" dirty="0">
            <a:solidFill>
              <a:srgbClr val="231F20"/>
            </a:solidFill>
          </a:endParaRPr>
        </a:p>
      </dgm:t>
    </dgm:pt>
    <dgm:pt modelId="{2EA11436-D47F-4908-881D-6C156D591E00}" type="parTrans" cxnId="{2542FF86-DB26-4164-BE34-580EABD39C6F}">
      <dgm:prSet/>
      <dgm:spPr/>
      <dgm:t>
        <a:bodyPr/>
        <a:lstStyle/>
        <a:p>
          <a:endParaRPr lang="pl-PL" sz="2400" b="1">
            <a:solidFill>
              <a:srgbClr val="231F20"/>
            </a:solidFill>
          </a:endParaRPr>
        </a:p>
      </dgm:t>
    </dgm:pt>
    <dgm:pt modelId="{AAD61199-FE90-4014-8C21-207FAB65A747}" type="sibTrans" cxnId="{2542FF86-DB26-4164-BE34-580EABD39C6F}">
      <dgm:prSet/>
      <dgm:spPr/>
      <dgm:t>
        <a:bodyPr/>
        <a:lstStyle/>
        <a:p>
          <a:endParaRPr lang="pl-PL" sz="2400" b="1">
            <a:solidFill>
              <a:srgbClr val="231F20"/>
            </a:solidFill>
          </a:endParaRPr>
        </a:p>
      </dgm:t>
    </dgm:pt>
    <dgm:pt modelId="{9E312746-FEB6-4BC9-B98A-3FBCB9916FDB}">
      <dgm:prSet phldrT="[Tekst]" custT="1"/>
      <dgm:spPr>
        <a:solidFill>
          <a:srgbClr val="8BC540"/>
        </a:solidFill>
      </dgm:spPr>
      <dgm:t>
        <a:bodyPr/>
        <a:lstStyle/>
        <a:p>
          <a:pPr>
            <a:buNone/>
          </a:pPr>
          <a:r>
            <a:rPr lang="pl-PL" sz="2400" b="1" dirty="0" err="1">
              <a:solidFill>
                <a:srgbClr val="231F20"/>
              </a:solidFill>
            </a:rPr>
            <a:t>Alelopatické účinky</a:t>
          </a:r>
          <a:endParaRPr lang="pl-PL" sz="2400" b="1" dirty="0">
            <a:solidFill>
              <a:srgbClr val="231F20"/>
            </a:solidFill>
          </a:endParaRPr>
        </a:p>
      </dgm:t>
    </dgm:pt>
    <dgm:pt modelId="{43B82948-19AE-4B84-AFA4-4A17592EEABB}" type="parTrans" cxnId="{712BC9AC-79E7-4FA9-8943-4D7D4A0937EE}">
      <dgm:prSet/>
      <dgm:spPr/>
      <dgm:t>
        <a:bodyPr/>
        <a:lstStyle/>
        <a:p>
          <a:endParaRPr lang="pl-PL" sz="2400" b="1">
            <a:solidFill>
              <a:srgbClr val="231F20"/>
            </a:solidFill>
          </a:endParaRPr>
        </a:p>
      </dgm:t>
    </dgm:pt>
    <dgm:pt modelId="{A037359D-9650-4297-B731-3EA3784476C0}" type="sibTrans" cxnId="{712BC9AC-79E7-4FA9-8943-4D7D4A0937EE}">
      <dgm:prSet/>
      <dgm:spPr/>
      <dgm:t>
        <a:bodyPr/>
        <a:lstStyle/>
        <a:p>
          <a:endParaRPr lang="pl-PL" sz="2400" b="1">
            <a:solidFill>
              <a:srgbClr val="231F20"/>
            </a:solidFill>
          </a:endParaRPr>
        </a:p>
      </dgm:t>
    </dgm:pt>
    <dgm:pt modelId="{C2184696-DDBB-434D-831A-43F0BA26F95A}">
      <dgm:prSet phldrT="[Tekst]" custT="1"/>
      <dgm:spPr>
        <a:solidFill>
          <a:srgbClr val="8BC540"/>
        </a:solidFill>
      </dgm:spPr>
      <dgm:t>
        <a:bodyPr/>
        <a:lstStyle/>
        <a:p>
          <a:r>
            <a:rPr lang="pl-PL" sz="2400" b="1" dirty="0" err="1">
              <a:solidFill>
                <a:srgbClr val="231F20"/>
              </a:solidFill>
            </a:rPr>
            <a:t>Vzťahy medzi hostiteľom</a:t>
          </a:r>
          <a:r>
            <a:rPr lang="pl-PL" sz="2400" b="1" dirty="0">
              <a:solidFill>
                <a:srgbClr val="231F20"/>
              </a:solidFill>
            </a:rPr>
            <a:t> a patogénom</a:t>
          </a:r>
        </a:p>
      </dgm:t>
    </dgm:pt>
    <dgm:pt modelId="{E222EF43-B1C1-4B24-BC8A-4236565D0584}" type="parTrans" cxnId="{7171ABEA-522A-463F-9438-AA5B3747E7F8}">
      <dgm:prSet/>
      <dgm:spPr/>
      <dgm:t>
        <a:bodyPr/>
        <a:lstStyle/>
        <a:p>
          <a:endParaRPr lang="pl-PL" sz="2400" b="1">
            <a:solidFill>
              <a:srgbClr val="231F20"/>
            </a:solidFill>
          </a:endParaRPr>
        </a:p>
      </dgm:t>
    </dgm:pt>
    <dgm:pt modelId="{2BB53B3F-1E33-4BC7-9314-BCF1486736E6}" type="sibTrans" cxnId="{7171ABEA-522A-463F-9438-AA5B3747E7F8}">
      <dgm:prSet/>
      <dgm:spPr/>
      <dgm:t>
        <a:bodyPr/>
        <a:lstStyle/>
        <a:p>
          <a:endParaRPr lang="pl-PL" sz="2400" b="1">
            <a:solidFill>
              <a:srgbClr val="231F20"/>
            </a:solidFill>
          </a:endParaRPr>
        </a:p>
      </dgm:t>
    </dgm:pt>
    <dgm:pt modelId="{CEEA4619-68D4-4B72-82AC-35823940A417}">
      <dgm:prSet phldrT="[Tekst]" custT="1"/>
      <dgm:spPr>
        <a:solidFill>
          <a:srgbClr val="8BC540"/>
        </a:solidFill>
      </dgm:spPr>
      <dgm:t>
        <a:bodyPr/>
        <a:lstStyle/>
        <a:p>
          <a:r>
            <a:rPr lang="pl-PL" sz="2400" b="1" dirty="0">
              <a:solidFill>
                <a:srgbClr val="231F20"/>
              </a:solidFill>
            </a:rPr>
            <a:t>Riadenie </a:t>
          </a:r>
          <a:r>
            <a:rPr lang="pl-PL" sz="2400" b="1" dirty="0" err="1">
              <a:solidFill>
                <a:srgbClr val="231F20"/>
              </a:solidFill>
            </a:rPr>
            <a:t>zvyškov</a:t>
          </a:r>
        </a:p>
      </dgm:t>
    </dgm:pt>
    <dgm:pt modelId="{8742278B-DF50-418D-A2A8-F6F3CD4152F8}" type="parTrans" cxnId="{32C0E81F-0305-44AF-A8FF-8FE026D57199}">
      <dgm:prSet/>
      <dgm:spPr/>
      <dgm:t>
        <a:bodyPr/>
        <a:lstStyle/>
        <a:p>
          <a:endParaRPr lang="pl-PL" b="1">
            <a:solidFill>
              <a:srgbClr val="231F20"/>
            </a:solidFill>
          </a:endParaRPr>
        </a:p>
      </dgm:t>
    </dgm:pt>
    <dgm:pt modelId="{9F2A9D20-CB61-4F42-A05E-B7DF9AFB1DF4}" type="sibTrans" cxnId="{32C0E81F-0305-44AF-A8FF-8FE026D57199}">
      <dgm:prSet/>
      <dgm:spPr/>
      <dgm:t>
        <a:bodyPr/>
        <a:lstStyle/>
        <a:p>
          <a:endParaRPr lang="pl-PL" b="1">
            <a:solidFill>
              <a:srgbClr val="231F20"/>
            </a:solidFill>
          </a:endParaRPr>
        </a:p>
      </dgm:t>
    </dgm:pt>
    <dgm:pt modelId="{2AF3B835-F3DB-49EF-B8D6-A98BB1B90C48}">
      <dgm:prSet phldrT="[Tekst]" custT="1"/>
      <dgm:spPr>
        <a:solidFill>
          <a:srgbClr val="8BC540"/>
        </a:solidFill>
      </dgm:spPr>
      <dgm:t>
        <a:bodyPr/>
        <a:lstStyle/>
        <a:p>
          <a:pPr>
            <a:buNone/>
          </a:pPr>
          <a:r>
            <a:rPr lang="pl-PL" sz="2400" b="1" dirty="0" err="1">
              <a:solidFill>
                <a:srgbClr val="231F20"/>
              </a:solidFill>
            </a:rPr>
            <a:t>Diverzifikované rotácie</a:t>
          </a:r>
          <a:endParaRPr lang="pl-PL" sz="2400" b="1" dirty="0">
            <a:solidFill>
              <a:srgbClr val="231F20"/>
            </a:solidFill>
          </a:endParaRPr>
        </a:p>
      </dgm:t>
    </dgm:pt>
    <dgm:pt modelId="{3EAC6916-1BFA-4A5F-88EA-DE021DBC5C02}" type="parTrans" cxnId="{A9507B44-929D-47A4-90A9-04FD305B89B5}">
      <dgm:prSet/>
      <dgm:spPr/>
      <dgm:t>
        <a:bodyPr/>
        <a:lstStyle/>
        <a:p>
          <a:endParaRPr lang="pl-PL" b="1">
            <a:solidFill>
              <a:srgbClr val="231F20"/>
            </a:solidFill>
          </a:endParaRPr>
        </a:p>
      </dgm:t>
    </dgm:pt>
    <dgm:pt modelId="{CF026476-539F-4723-848D-BD05DF86D521}" type="sibTrans" cxnId="{A9507B44-929D-47A4-90A9-04FD305B89B5}">
      <dgm:prSet/>
      <dgm:spPr/>
      <dgm:t>
        <a:bodyPr/>
        <a:lstStyle/>
        <a:p>
          <a:endParaRPr lang="pl-PL" b="1">
            <a:solidFill>
              <a:srgbClr val="231F20"/>
            </a:solidFill>
          </a:endParaRPr>
        </a:p>
      </dgm:t>
    </dgm:pt>
    <dgm:pt modelId="{C072798C-6C89-4E67-BEF0-6232CC05F10D}">
      <dgm:prSet phldrT="[Tekst]" custT="1"/>
      <dgm:spPr>
        <a:solidFill>
          <a:srgbClr val="8BC540"/>
        </a:solidFill>
      </dgm:spPr>
      <dgm:t>
        <a:bodyPr/>
        <a:lstStyle/>
        <a:p>
          <a:r>
            <a:rPr lang="pl-PL" sz="2400" b="1" dirty="0">
              <a:solidFill>
                <a:srgbClr val="231F20"/>
              </a:solidFill>
            </a:rPr>
            <a:t>Odrody odolné voči chorobám</a:t>
          </a:r>
        </a:p>
      </dgm:t>
    </dgm:pt>
    <dgm:pt modelId="{2AE8B1F2-CF3D-46DF-A34C-1592AADC52FC}" type="parTrans" cxnId="{30994FCA-FA6E-47BA-B5E6-12825888CAE8}">
      <dgm:prSet/>
      <dgm:spPr/>
      <dgm:t>
        <a:bodyPr/>
        <a:lstStyle/>
        <a:p>
          <a:endParaRPr lang="pl-PL" b="1">
            <a:solidFill>
              <a:srgbClr val="231F20"/>
            </a:solidFill>
          </a:endParaRPr>
        </a:p>
      </dgm:t>
    </dgm:pt>
    <dgm:pt modelId="{BC9A4D34-A70B-422A-800C-CD8410556FA4}" type="sibTrans" cxnId="{30994FCA-FA6E-47BA-B5E6-12825888CAE8}">
      <dgm:prSet/>
      <dgm:spPr/>
      <dgm:t>
        <a:bodyPr/>
        <a:lstStyle/>
        <a:p>
          <a:endParaRPr lang="pl-PL" b="1">
            <a:solidFill>
              <a:srgbClr val="231F20"/>
            </a:solidFill>
          </a:endParaRPr>
        </a:p>
      </dgm:t>
    </dgm:pt>
    <dgm:pt modelId="{2FD1629C-60AB-4406-916C-19F8DE0B4D4C}">
      <dgm:prSet phldrT="[Tekst]" custT="1"/>
      <dgm:spPr>
        <a:solidFill>
          <a:srgbClr val="8BC540"/>
        </a:solidFill>
      </dgm:spPr>
      <dgm:t>
        <a:bodyPr/>
        <a:lstStyle/>
        <a:p>
          <a:r>
            <a:rPr lang="en-US" sz="2400" b="1" dirty="0">
              <a:solidFill>
                <a:srgbClr val="231F20"/>
              </a:solidFill>
            </a:rPr>
            <a:t>Krycie plodiny</a:t>
          </a:r>
          <a:endParaRPr lang="pl-PL" sz="2400" b="1" dirty="0">
            <a:solidFill>
              <a:srgbClr val="231F20"/>
            </a:solidFill>
          </a:endParaRPr>
        </a:p>
      </dgm:t>
    </dgm:pt>
    <dgm:pt modelId="{3B0A1234-CA80-4016-9576-41015F7398CC}" type="parTrans" cxnId="{BBE92043-8A41-4E9F-B5E8-DC369C0DF6D1}">
      <dgm:prSet/>
      <dgm:spPr/>
      <dgm:t>
        <a:bodyPr/>
        <a:lstStyle/>
        <a:p>
          <a:endParaRPr lang="pl-PL" b="1">
            <a:solidFill>
              <a:srgbClr val="231F20"/>
            </a:solidFill>
          </a:endParaRPr>
        </a:p>
      </dgm:t>
    </dgm:pt>
    <dgm:pt modelId="{E1C9D9FE-6163-43A8-9C7A-807A10E03D6D}" type="sibTrans" cxnId="{BBE92043-8A41-4E9F-B5E8-DC369C0DF6D1}">
      <dgm:prSet/>
      <dgm:spPr/>
      <dgm:t>
        <a:bodyPr/>
        <a:lstStyle/>
        <a:p>
          <a:endParaRPr lang="pl-PL" b="1">
            <a:solidFill>
              <a:srgbClr val="231F20"/>
            </a:solidFill>
          </a:endParaRPr>
        </a:p>
      </dgm:t>
    </dgm:pt>
    <dgm:pt modelId="{BEBDBCFD-E387-47E3-811F-11DFCF7C7C40}" type="pres">
      <dgm:prSet presAssocID="{11811E48-3497-471D-985E-749E02B589E2}" presName="Name0" presStyleCnt="0">
        <dgm:presLayoutVars>
          <dgm:chMax val="7"/>
          <dgm:chPref val="7"/>
          <dgm:dir/>
        </dgm:presLayoutVars>
      </dgm:prSet>
      <dgm:spPr/>
    </dgm:pt>
    <dgm:pt modelId="{6D3BE826-489F-42C6-955E-26D915C53079}" type="pres">
      <dgm:prSet presAssocID="{11811E48-3497-471D-985E-749E02B589E2}" presName="Name1" presStyleCnt="0"/>
      <dgm:spPr/>
    </dgm:pt>
    <dgm:pt modelId="{48B11CAC-3C26-45D6-A8DE-BCF90CEA52F0}" type="pres">
      <dgm:prSet presAssocID="{11811E48-3497-471D-985E-749E02B589E2}" presName="cycle" presStyleCnt="0"/>
      <dgm:spPr/>
    </dgm:pt>
    <dgm:pt modelId="{135645F7-B659-4E68-8240-A008D5C0D9A3}" type="pres">
      <dgm:prSet presAssocID="{11811E48-3497-471D-985E-749E02B589E2}" presName="srcNode" presStyleLbl="node1" presStyleIdx="0" presStyleCnt="7"/>
      <dgm:spPr/>
    </dgm:pt>
    <dgm:pt modelId="{0B620FEA-41E0-4420-94FE-50D54A3E9895}" type="pres">
      <dgm:prSet presAssocID="{11811E48-3497-471D-985E-749E02B589E2}" presName="conn" presStyleLbl="parChTrans1D2" presStyleIdx="0" presStyleCnt="1"/>
      <dgm:spPr/>
    </dgm:pt>
    <dgm:pt modelId="{E8224EDB-4E7D-4E9F-AC2A-3F25B09880B6}" type="pres">
      <dgm:prSet presAssocID="{11811E48-3497-471D-985E-749E02B589E2}" presName="extraNode" presStyleLbl="node1" presStyleIdx="0" presStyleCnt="7"/>
      <dgm:spPr/>
    </dgm:pt>
    <dgm:pt modelId="{9A4911BE-9433-4D4D-BAEC-C2738723D839}" type="pres">
      <dgm:prSet presAssocID="{11811E48-3497-471D-985E-749E02B589E2}" presName="dstNode" presStyleLbl="node1" presStyleIdx="0" presStyleCnt="7"/>
      <dgm:spPr/>
    </dgm:pt>
    <dgm:pt modelId="{CCBE7233-7B42-4D6D-8D1A-36BEC05A3023}" type="pres">
      <dgm:prSet presAssocID="{011E5FDD-FE7E-4480-A1A5-5D3FDBC4296B}" presName="text_1" presStyleLbl="node1" presStyleIdx="0" presStyleCnt="7">
        <dgm:presLayoutVars>
          <dgm:bulletEnabled val="1"/>
        </dgm:presLayoutVars>
      </dgm:prSet>
      <dgm:spPr/>
    </dgm:pt>
    <dgm:pt modelId="{C2F9AE8A-896B-4640-AD28-78911A8BB186}" type="pres">
      <dgm:prSet presAssocID="{011E5FDD-FE7E-4480-A1A5-5D3FDBC4296B}" presName="accent_1" presStyleCnt="0"/>
      <dgm:spPr/>
    </dgm:pt>
    <dgm:pt modelId="{E54F4875-363D-48FF-A2BF-805264C7D711}" type="pres">
      <dgm:prSet presAssocID="{011E5FDD-FE7E-4480-A1A5-5D3FDBC4296B}" presName="accentRepeatNode" presStyleLbl="solidFgAcc1" presStyleIdx="0" presStyleCnt="7"/>
      <dgm:spPr/>
    </dgm:pt>
    <dgm:pt modelId="{7302C3EB-C498-412B-BB1F-A66386AD47CC}" type="pres">
      <dgm:prSet presAssocID="{9E312746-FEB6-4BC9-B98A-3FBCB9916FDB}" presName="text_2" presStyleLbl="node1" presStyleIdx="1" presStyleCnt="7">
        <dgm:presLayoutVars>
          <dgm:bulletEnabled val="1"/>
        </dgm:presLayoutVars>
      </dgm:prSet>
      <dgm:spPr/>
    </dgm:pt>
    <dgm:pt modelId="{E80F46D9-A2C5-4A18-97EB-07EC51318DCB}" type="pres">
      <dgm:prSet presAssocID="{9E312746-FEB6-4BC9-B98A-3FBCB9916FDB}" presName="accent_2" presStyleCnt="0"/>
      <dgm:spPr/>
    </dgm:pt>
    <dgm:pt modelId="{E4961EAC-3BC1-4883-A3BE-4961BB93FB83}" type="pres">
      <dgm:prSet presAssocID="{9E312746-FEB6-4BC9-B98A-3FBCB9916FDB}" presName="accentRepeatNode" presStyleLbl="solidFgAcc1" presStyleIdx="1" presStyleCnt="7"/>
      <dgm:spPr/>
    </dgm:pt>
    <dgm:pt modelId="{513E9F92-21ED-4C31-894D-2C96980FB9CF}" type="pres">
      <dgm:prSet presAssocID="{C2184696-DDBB-434D-831A-43F0BA26F95A}" presName="text_3" presStyleLbl="node1" presStyleIdx="2" presStyleCnt="7">
        <dgm:presLayoutVars>
          <dgm:bulletEnabled val="1"/>
        </dgm:presLayoutVars>
      </dgm:prSet>
      <dgm:spPr/>
    </dgm:pt>
    <dgm:pt modelId="{05A6E7BD-F270-4D4A-A4ED-C1E6729E5555}" type="pres">
      <dgm:prSet presAssocID="{C2184696-DDBB-434D-831A-43F0BA26F95A}" presName="accent_3" presStyleCnt="0"/>
      <dgm:spPr/>
    </dgm:pt>
    <dgm:pt modelId="{F9857672-A0A6-4FD8-AA9B-16C29F16830F}" type="pres">
      <dgm:prSet presAssocID="{C2184696-DDBB-434D-831A-43F0BA26F95A}" presName="accentRepeatNode" presStyleLbl="solidFgAcc1" presStyleIdx="2" presStyleCnt="7"/>
      <dgm:spPr/>
    </dgm:pt>
    <dgm:pt modelId="{8E98400D-20B4-4ACE-A443-B7E8C7E9C2EF}" type="pres">
      <dgm:prSet presAssocID="{CEEA4619-68D4-4B72-82AC-35823940A417}" presName="text_4" presStyleLbl="node1" presStyleIdx="3" presStyleCnt="7">
        <dgm:presLayoutVars>
          <dgm:bulletEnabled val="1"/>
        </dgm:presLayoutVars>
      </dgm:prSet>
      <dgm:spPr/>
    </dgm:pt>
    <dgm:pt modelId="{B224ED17-741C-4A44-A8F5-F78FD8D4DFDB}" type="pres">
      <dgm:prSet presAssocID="{CEEA4619-68D4-4B72-82AC-35823940A417}" presName="accent_4" presStyleCnt="0"/>
      <dgm:spPr/>
    </dgm:pt>
    <dgm:pt modelId="{6210CA09-9E07-407D-8E26-2E71918329B6}" type="pres">
      <dgm:prSet presAssocID="{CEEA4619-68D4-4B72-82AC-35823940A417}" presName="accentRepeatNode" presStyleLbl="solidFgAcc1" presStyleIdx="3" presStyleCnt="7"/>
      <dgm:spPr/>
    </dgm:pt>
    <dgm:pt modelId="{EB809734-5336-4369-9EAD-7AC34CE815C9}" type="pres">
      <dgm:prSet presAssocID="{2AF3B835-F3DB-49EF-B8D6-A98BB1B90C48}" presName="text_5" presStyleLbl="node1" presStyleIdx="4" presStyleCnt="7">
        <dgm:presLayoutVars>
          <dgm:bulletEnabled val="1"/>
        </dgm:presLayoutVars>
      </dgm:prSet>
      <dgm:spPr/>
    </dgm:pt>
    <dgm:pt modelId="{F1239874-C5D7-4C4F-AB7B-440501591824}" type="pres">
      <dgm:prSet presAssocID="{2AF3B835-F3DB-49EF-B8D6-A98BB1B90C48}" presName="accent_5" presStyleCnt="0"/>
      <dgm:spPr/>
    </dgm:pt>
    <dgm:pt modelId="{902F04AB-1530-4519-83A3-C53DB0347DBC}" type="pres">
      <dgm:prSet presAssocID="{2AF3B835-F3DB-49EF-B8D6-A98BB1B90C48}" presName="accentRepeatNode" presStyleLbl="solidFgAcc1" presStyleIdx="4" presStyleCnt="7"/>
      <dgm:spPr/>
    </dgm:pt>
    <dgm:pt modelId="{84CE2BC5-1838-4C1A-8E6A-9D9AEFA11BE2}" type="pres">
      <dgm:prSet presAssocID="{C072798C-6C89-4E67-BEF0-6232CC05F10D}" presName="text_6" presStyleLbl="node1" presStyleIdx="5" presStyleCnt="7">
        <dgm:presLayoutVars>
          <dgm:bulletEnabled val="1"/>
        </dgm:presLayoutVars>
      </dgm:prSet>
      <dgm:spPr/>
    </dgm:pt>
    <dgm:pt modelId="{7A149DAD-DDDC-4566-A033-711FDB3B389B}" type="pres">
      <dgm:prSet presAssocID="{C072798C-6C89-4E67-BEF0-6232CC05F10D}" presName="accent_6" presStyleCnt="0"/>
      <dgm:spPr/>
    </dgm:pt>
    <dgm:pt modelId="{7340B9B6-E60C-4352-AA32-C57246E3D2DF}" type="pres">
      <dgm:prSet presAssocID="{C072798C-6C89-4E67-BEF0-6232CC05F10D}" presName="accentRepeatNode" presStyleLbl="solidFgAcc1" presStyleIdx="5" presStyleCnt="7"/>
      <dgm:spPr/>
    </dgm:pt>
    <dgm:pt modelId="{5CED3FDD-F8D3-42E2-8955-7B1726E8E4E4}" type="pres">
      <dgm:prSet presAssocID="{2FD1629C-60AB-4406-916C-19F8DE0B4D4C}" presName="text_7" presStyleLbl="node1" presStyleIdx="6" presStyleCnt="7">
        <dgm:presLayoutVars>
          <dgm:bulletEnabled val="1"/>
        </dgm:presLayoutVars>
      </dgm:prSet>
      <dgm:spPr/>
    </dgm:pt>
    <dgm:pt modelId="{D15773BD-63A3-46E7-B7A9-0BF0428557CB}" type="pres">
      <dgm:prSet presAssocID="{2FD1629C-60AB-4406-916C-19F8DE0B4D4C}" presName="accent_7" presStyleCnt="0"/>
      <dgm:spPr/>
    </dgm:pt>
    <dgm:pt modelId="{1FDC3B7B-9125-485E-9D55-E3EBBB7D4C20}" type="pres">
      <dgm:prSet presAssocID="{2FD1629C-60AB-4406-916C-19F8DE0B4D4C}" presName="accentRepeatNode" presStyleLbl="solidFgAcc1" presStyleIdx="6" presStyleCnt="7"/>
      <dgm:spPr/>
    </dgm:pt>
  </dgm:ptLst>
  <dgm:cxnLst>
    <dgm:cxn modelId="{32C0E81F-0305-44AF-A8FF-8FE026D57199}" srcId="{11811E48-3497-471D-985E-749E02B589E2}" destId="{CEEA4619-68D4-4B72-82AC-35823940A417}" srcOrd="3" destOrd="0" parTransId="{8742278B-DF50-418D-A2A8-F6F3CD4152F8}" sibTransId="{9F2A9D20-CB61-4F42-A05E-B7DF9AFB1DF4}"/>
    <dgm:cxn modelId="{AF718732-E92D-4395-95E6-1A579F9F8EA4}" type="presOf" srcId="{CEEA4619-68D4-4B72-82AC-35823940A417}" destId="{8E98400D-20B4-4ACE-A443-B7E8C7E9C2EF}" srcOrd="0" destOrd="0" presId="urn:microsoft.com/office/officeart/2008/layout/VerticalCurvedList"/>
    <dgm:cxn modelId="{66980C36-1448-46EE-BA68-8ED3ADD51423}" type="presOf" srcId="{C072798C-6C89-4E67-BEF0-6232CC05F10D}" destId="{84CE2BC5-1838-4C1A-8E6A-9D9AEFA11BE2}" srcOrd="0" destOrd="0" presId="urn:microsoft.com/office/officeart/2008/layout/VerticalCurvedList"/>
    <dgm:cxn modelId="{BBE92043-8A41-4E9F-B5E8-DC369C0DF6D1}" srcId="{11811E48-3497-471D-985E-749E02B589E2}" destId="{2FD1629C-60AB-4406-916C-19F8DE0B4D4C}" srcOrd="6" destOrd="0" parTransId="{3B0A1234-CA80-4016-9576-41015F7398CC}" sibTransId="{E1C9D9FE-6163-43A8-9C7A-807A10E03D6D}"/>
    <dgm:cxn modelId="{3EF98563-BAFF-4B42-87A1-8EB190430C3B}" type="presOf" srcId="{AAD61199-FE90-4014-8C21-207FAB65A747}" destId="{0B620FEA-41E0-4420-94FE-50D54A3E9895}" srcOrd="0" destOrd="0" presId="urn:microsoft.com/office/officeart/2008/layout/VerticalCurvedList"/>
    <dgm:cxn modelId="{A9507B44-929D-47A4-90A9-04FD305B89B5}" srcId="{11811E48-3497-471D-985E-749E02B589E2}" destId="{2AF3B835-F3DB-49EF-B8D6-A98BB1B90C48}" srcOrd="4" destOrd="0" parTransId="{3EAC6916-1BFA-4A5F-88EA-DE021DBC5C02}" sibTransId="{CF026476-539F-4723-848D-BD05DF86D521}"/>
    <dgm:cxn modelId="{5B3EDA48-2448-4417-8B1A-91D1976D61A4}" type="presOf" srcId="{C2184696-DDBB-434D-831A-43F0BA26F95A}" destId="{513E9F92-21ED-4C31-894D-2C96980FB9CF}" srcOrd="0" destOrd="0" presId="urn:microsoft.com/office/officeart/2008/layout/VerticalCurvedList"/>
    <dgm:cxn modelId="{B60BEE78-3DE2-47E6-A868-624EC4F34DC1}" type="presOf" srcId="{11811E48-3497-471D-985E-749E02B589E2}" destId="{BEBDBCFD-E387-47E3-811F-11DFCF7C7C40}" srcOrd="0" destOrd="0" presId="urn:microsoft.com/office/officeart/2008/layout/VerticalCurvedList"/>
    <dgm:cxn modelId="{2542FF86-DB26-4164-BE34-580EABD39C6F}" srcId="{11811E48-3497-471D-985E-749E02B589E2}" destId="{011E5FDD-FE7E-4480-A1A5-5D3FDBC4296B}" srcOrd="0" destOrd="0" parTransId="{2EA11436-D47F-4908-881D-6C156D591E00}" sibTransId="{AAD61199-FE90-4014-8C21-207FAB65A747}"/>
    <dgm:cxn modelId="{2CA54E8B-3256-410A-9192-85385016F574}" type="presOf" srcId="{2FD1629C-60AB-4406-916C-19F8DE0B4D4C}" destId="{5CED3FDD-F8D3-42E2-8955-7B1726E8E4E4}" srcOrd="0" destOrd="0" presId="urn:microsoft.com/office/officeart/2008/layout/VerticalCurvedList"/>
    <dgm:cxn modelId="{1AA1D591-C32A-4598-997A-17F08EA1654D}" type="presOf" srcId="{011E5FDD-FE7E-4480-A1A5-5D3FDBC4296B}" destId="{CCBE7233-7B42-4D6D-8D1A-36BEC05A3023}" srcOrd="0" destOrd="0" presId="urn:microsoft.com/office/officeart/2008/layout/VerticalCurvedList"/>
    <dgm:cxn modelId="{0CD3219C-07F9-48C1-81B1-059717AE2689}" type="presOf" srcId="{2AF3B835-F3DB-49EF-B8D6-A98BB1B90C48}" destId="{EB809734-5336-4369-9EAD-7AC34CE815C9}" srcOrd="0" destOrd="0" presId="urn:microsoft.com/office/officeart/2008/layout/VerticalCurvedList"/>
    <dgm:cxn modelId="{712BC9AC-79E7-4FA9-8943-4D7D4A0937EE}" srcId="{11811E48-3497-471D-985E-749E02B589E2}" destId="{9E312746-FEB6-4BC9-B98A-3FBCB9916FDB}" srcOrd="1" destOrd="0" parTransId="{43B82948-19AE-4B84-AFA4-4A17592EEABB}" sibTransId="{A037359D-9650-4297-B731-3EA3784476C0}"/>
    <dgm:cxn modelId="{30994FCA-FA6E-47BA-B5E6-12825888CAE8}" srcId="{11811E48-3497-471D-985E-749E02B589E2}" destId="{C072798C-6C89-4E67-BEF0-6232CC05F10D}" srcOrd="5" destOrd="0" parTransId="{2AE8B1F2-CF3D-46DF-A34C-1592AADC52FC}" sibTransId="{BC9A4D34-A70B-422A-800C-CD8410556FA4}"/>
    <dgm:cxn modelId="{7171ABEA-522A-463F-9438-AA5B3747E7F8}" srcId="{11811E48-3497-471D-985E-749E02B589E2}" destId="{C2184696-DDBB-434D-831A-43F0BA26F95A}" srcOrd="2" destOrd="0" parTransId="{E222EF43-B1C1-4B24-BC8A-4236565D0584}" sibTransId="{2BB53B3F-1E33-4BC7-9314-BCF1486736E6}"/>
    <dgm:cxn modelId="{1B8877FB-3071-4006-9765-5E17B28F147F}" type="presOf" srcId="{9E312746-FEB6-4BC9-B98A-3FBCB9916FDB}" destId="{7302C3EB-C498-412B-BB1F-A66386AD47CC}" srcOrd="0" destOrd="0" presId="urn:microsoft.com/office/officeart/2008/layout/VerticalCurvedList"/>
    <dgm:cxn modelId="{EBD65DDF-8EA9-4B69-945D-710842CD1AAD}" type="presParOf" srcId="{BEBDBCFD-E387-47E3-811F-11DFCF7C7C40}" destId="{6D3BE826-489F-42C6-955E-26D915C53079}" srcOrd="0" destOrd="0" presId="urn:microsoft.com/office/officeart/2008/layout/VerticalCurvedList"/>
    <dgm:cxn modelId="{6CA78A0E-619B-42EA-BAE4-A622B6799FAF}" type="presParOf" srcId="{6D3BE826-489F-42C6-955E-26D915C53079}" destId="{48B11CAC-3C26-45D6-A8DE-BCF90CEA52F0}" srcOrd="0" destOrd="0" presId="urn:microsoft.com/office/officeart/2008/layout/VerticalCurvedList"/>
    <dgm:cxn modelId="{19FCF5BA-D1D4-4A9B-ADC5-08078B259767}" type="presParOf" srcId="{48B11CAC-3C26-45D6-A8DE-BCF90CEA52F0}" destId="{135645F7-B659-4E68-8240-A008D5C0D9A3}" srcOrd="0" destOrd="0" presId="urn:microsoft.com/office/officeart/2008/layout/VerticalCurvedList"/>
    <dgm:cxn modelId="{211FE004-F381-409F-9DC6-217052C29A9B}" type="presParOf" srcId="{48B11CAC-3C26-45D6-A8DE-BCF90CEA52F0}" destId="{0B620FEA-41E0-4420-94FE-50D54A3E9895}" srcOrd="1" destOrd="0" presId="urn:microsoft.com/office/officeart/2008/layout/VerticalCurvedList"/>
    <dgm:cxn modelId="{3F7C12E5-E78F-42FB-96BA-A89CB93E8EA0}" type="presParOf" srcId="{48B11CAC-3C26-45D6-A8DE-BCF90CEA52F0}" destId="{E8224EDB-4E7D-4E9F-AC2A-3F25B09880B6}" srcOrd="2" destOrd="0" presId="urn:microsoft.com/office/officeart/2008/layout/VerticalCurvedList"/>
    <dgm:cxn modelId="{5916514A-440E-43A0-B442-3DBA19857131}" type="presParOf" srcId="{48B11CAC-3C26-45D6-A8DE-BCF90CEA52F0}" destId="{9A4911BE-9433-4D4D-BAEC-C2738723D839}" srcOrd="3" destOrd="0" presId="urn:microsoft.com/office/officeart/2008/layout/VerticalCurvedList"/>
    <dgm:cxn modelId="{97D2C389-EF3C-46E8-84BE-9E4913221A9C}" type="presParOf" srcId="{6D3BE826-489F-42C6-955E-26D915C53079}" destId="{CCBE7233-7B42-4D6D-8D1A-36BEC05A3023}" srcOrd="1" destOrd="0" presId="urn:microsoft.com/office/officeart/2008/layout/VerticalCurvedList"/>
    <dgm:cxn modelId="{7FBFCE20-4F9A-4175-970C-E9990B53616D}" type="presParOf" srcId="{6D3BE826-489F-42C6-955E-26D915C53079}" destId="{C2F9AE8A-896B-4640-AD28-78911A8BB186}" srcOrd="2" destOrd="0" presId="urn:microsoft.com/office/officeart/2008/layout/VerticalCurvedList"/>
    <dgm:cxn modelId="{BBB4C53C-0CF9-45B7-BBD4-065BBF17CE28}" type="presParOf" srcId="{C2F9AE8A-896B-4640-AD28-78911A8BB186}" destId="{E54F4875-363D-48FF-A2BF-805264C7D711}" srcOrd="0" destOrd="0" presId="urn:microsoft.com/office/officeart/2008/layout/VerticalCurvedList"/>
    <dgm:cxn modelId="{19AF57D2-0374-4F78-A73F-BAB8D66A49B5}" type="presParOf" srcId="{6D3BE826-489F-42C6-955E-26D915C53079}" destId="{7302C3EB-C498-412B-BB1F-A66386AD47CC}" srcOrd="3" destOrd="0" presId="urn:microsoft.com/office/officeart/2008/layout/VerticalCurvedList"/>
    <dgm:cxn modelId="{23F5330B-E39E-4D4A-865E-3D77FCC69CFA}" type="presParOf" srcId="{6D3BE826-489F-42C6-955E-26D915C53079}" destId="{E80F46D9-A2C5-4A18-97EB-07EC51318DCB}" srcOrd="4" destOrd="0" presId="urn:microsoft.com/office/officeart/2008/layout/VerticalCurvedList"/>
    <dgm:cxn modelId="{C985368D-7512-466C-BE15-48DF6610CBF6}" type="presParOf" srcId="{E80F46D9-A2C5-4A18-97EB-07EC51318DCB}" destId="{E4961EAC-3BC1-4883-A3BE-4961BB93FB83}" srcOrd="0" destOrd="0" presId="urn:microsoft.com/office/officeart/2008/layout/VerticalCurvedList"/>
    <dgm:cxn modelId="{33A4DF85-13E9-4DBF-9AD3-8DD57E7D5DAF}" type="presParOf" srcId="{6D3BE826-489F-42C6-955E-26D915C53079}" destId="{513E9F92-21ED-4C31-894D-2C96980FB9CF}" srcOrd="5" destOrd="0" presId="urn:microsoft.com/office/officeart/2008/layout/VerticalCurvedList"/>
    <dgm:cxn modelId="{DE31C8A0-FBBD-4460-AB23-7DD53EAEF27D}" type="presParOf" srcId="{6D3BE826-489F-42C6-955E-26D915C53079}" destId="{05A6E7BD-F270-4D4A-A4ED-C1E6729E5555}" srcOrd="6" destOrd="0" presId="urn:microsoft.com/office/officeart/2008/layout/VerticalCurvedList"/>
    <dgm:cxn modelId="{89077DFE-74B9-420A-B907-3E484801A6FA}" type="presParOf" srcId="{05A6E7BD-F270-4D4A-A4ED-C1E6729E5555}" destId="{F9857672-A0A6-4FD8-AA9B-16C29F16830F}" srcOrd="0" destOrd="0" presId="urn:microsoft.com/office/officeart/2008/layout/VerticalCurvedList"/>
    <dgm:cxn modelId="{D01CA360-1C59-4D86-A0DF-DA7D729C7513}" type="presParOf" srcId="{6D3BE826-489F-42C6-955E-26D915C53079}" destId="{8E98400D-20B4-4ACE-A443-B7E8C7E9C2EF}" srcOrd="7" destOrd="0" presId="urn:microsoft.com/office/officeart/2008/layout/VerticalCurvedList"/>
    <dgm:cxn modelId="{1DF79FC3-B32C-46DD-985D-3601F99022AD}" type="presParOf" srcId="{6D3BE826-489F-42C6-955E-26D915C53079}" destId="{B224ED17-741C-4A44-A8F5-F78FD8D4DFDB}" srcOrd="8" destOrd="0" presId="urn:microsoft.com/office/officeart/2008/layout/VerticalCurvedList"/>
    <dgm:cxn modelId="{B08F6431-CCC7-4FBD-AA6C-64801E1F9296}" type="presParOf" srcId="{B224ED17-741C-4A44-A8F5-F78FD8D4DFDB}" destId="{6210CA09-9E07-407D-8E26-2E71918329B6}" srcOrd="0" destOrd="0" presId="urn:microsoft.com/office/officeart/2008/layout/VerticalCurvedList"/>
    <dgm:cxn modelId="{6AE0F3B3-5C45-4B80-B899-B62ED94A0013}" type="presParOf" srcId="{6D3BE826-489F-42C6-955E-26D915C53079}" destId="{EB809734-5336-4369-9EAD-7AC34CE815C9}" srcOrd="9" destOrd="0" presId="urn:microsoft.com/office/officeart/2008/layout/VerticalCurvedList"/>
    <dgm:cxn modelId="{35B633FA-DB1F-4ACE-A39D-FBB75A473AB5}" type="presParOf" srcId="{6D3BE826-489F-42C6-955E-26D915C53079}" destId="{F1239874-C5D7-4C4F-AB7B-440501591824}" srcOrd="10" destOrd="0" presId="urn:microsoft.com/office/officeart/2008/layout/VerticalCurvedList"/>
    <dgm:cxn modelId="{330F4F27-5891-4548-A8B8-F32654896439}" type="presParOf" srcId="{F1239874-C5D7-4C4F-AB7B-440501591824}" destId="{902F04AB-1530-4519-83A3-C53DB0347DBC}" srcOrd="0" destOrd="0" presId="urn:microsoft.com/office/officeart/2008/layout/VerticalCurvedList"/>
    <dgm:cxn modelId="{A02FB0E9-CBC2-43EB-8C4C-78660563782A}" type="presParOf" srcId="{6D3BE826-489F-42C6-955E-26D915C53079}" destId="{84CE2BC5-1838-4C1A-8E6A-9D9AEFA11BE2}" srcOrd="11" destOrd="0" presId="urn:microsoft.com/office/officeart/2008/layout/VerticalCurvedList"/>
    <dgm:cxn modelId="{3E7C3E9F-75CA-4459-B623-F933C2863A73}" type="presParOf" srcId="{6D3BE826-489F-42C6-955E-26D915C53079}" destId="{7A149DAD-DDDC-4566-A033-711FDB3B389B}" srcOrd="12" destOrd="0" presId="urn:microsoft.com/office/officeart/2008/layout/VerticalCurvedList"/>
    <dgm:cxn modelId="{A642A5D7-F8B6-4C48-B71E-03B7064906F6}" type="presParOf" srcId="{7A149DAD-DDDC-4566-A033-711FDB3B389B}" destId="{7340B9B6-E60C-4352-AA32-C57246E3D2DF}" srcOrd="0" destOrd="0" presId="urn:microsoft.com/office/officeart/2008/layout/VerticalCurvedList"/>
    <dgm:cxn modelId="{03915819-42E5-47DA-A824-F32FFEBB7113}" type="presParOf" srcId="{6D3BE826-489F-42C6-955E-26D915C53079}" destId="{5CED3FDD-F8D3-42E2-8955-7B1726E8E4E4}" srcOrd="13" destOrd="0" presId="urn:microsoft.com/office/officeart/2008/layout/VerticalCurvedList"/>
    <dgm:cxn modelId="{FA7BB5C5-EF2C-4914-9B8D-8F288E616386}" type="presParOf" srcId="{6D3BE826-489F-42C6-955E-26D915C53079}" destId="{D15773BD-63A3-46E7-B7A9-0BF0428557CB}" srcOrd="14" destOrd="0" presId="urn:microsoft.com/office/officeart/2008/layout/VerticalCurvedList"/>
    <dgm:cxn modelId="{75558417-3C1E-4F6C-B5EA-AA694385DF92}" type="presParOf" srcId="{D15773BD-63A3-46E7-B7A9-0BF0428557CB}" destId="{1FDC3B7B-9125-485E-9D55-E3EBBB7D4C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DF3F558-1F09-41FA-BDDE-CF4F3D2B18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772B7526-5C71-4B01-9D5C-B04F5CF0C41B}">
      <dgm:prSet custT="1"/>
      <dgm:spPr>
        <a:solidFill>
          <a:srgbClr val="9FDADF"/>
        </a:solidFill>
      </dgm:spPr>
      <dgm:t>
        <a:bodyPr/>
        <a:lstStyle/>
        <a:p>
          <a:r>
            <a:rPr lang="en-US" sz="2000" b="1" dirty="0">
              <a:solidFill>
                <a:srgbClr val="231F20"/>
              </a:solidFill>
            </a:rPr>
            <a:t>Agroekologické stratégie </a:t>
          </a:r>
          <a:r>
            <a:rPr lang="pl-PL" sz="2000" b="1" dirty="0">
              <a:solidFill>
                <a:srgbClr val="231F20"/>
              </a:solidFill>
            </a:rPr>
            <a:t>nakladania s </a:t>
          </a:r>
          <a:r>
            <a:rPr lang="pl-PL" sz="2000" b="1" dirty="0" err="1">
              <a:solidFill>
                <a:srgbClr val="231F20"/>
              </a:solidFill>
            </a:rPr>
            <a:t>rezíduami</a:t>
          </a:r>
        </a:p>
      </dgm:t>
    </dgm:pt>
    <dgm:pt modelId="{D893FEB1-3B30-4E7C-A3B9-81E4861E26DF}" type="parTrans" cxnId="{9EF2EC10-5E9F-47EA-AB1E-94F228E45A3C}">
      <dgm:prSet/>
      <dgm:spPr/>
      <dgm:t>
        <a:bodyPr/>
        <a:lstStyle/>
        <a:p>
          <a:endParaRPr lang="pl-PL" sz="2000" b="0">
            <a:solidFill>
              <a:srgbClr val="231F20"/>
            </a:solidFill>
          </a:endParaRPr>
        </a:p>
      </dgm:t>
    </dgm:pt>
    <dgm:pt modelId="{414A085F-E716-4EA4-8F7B-25DC6B8AA18D}" type="sibTrans" cxnId="{9EF2EC10-5E9F-47EA-AB1E-94F228E45A3C}">
      <dgm:prSet/>
      <dgm:spPr/>
      <dgm:t>
        <a:bodyPr/>
        <a:lstStyle/>
        <a:p>
          <a:endParaRPr lang="pl-PL" sz="2000" b="0">
            <a:solidFill>
              <a:srgbClr val="231F20"/>
            </a:solidFill>
          </a:endParaRPr>
        </a:p>
      </dgm:t>
    </dgm:pt>
    <dgm:pt modelId="{67E7DF97-5EB2-42B6-9368-AA6F7703F80D}">
      <dgm:prSet custT="1"/>
      <dgm:spPr/>
      <dgm:t>
        <a:bodyPr/>
        <a:lstStyle/>
        <a:p>
          <a:r>
            <a:rPr lang="pl-PL" sz="2000" b="0" dirty="0" err="1">
              <a:solidFill>
                <a:srgbClr val="231F20"/>
              </a:solidFill>
            </a:rPr>
            <a:t>Fyzické odstraňovanie zvyškov </a:t>
          </a:r>
          <a:r>
            <a:rPr lang="pl-PL" sz="2000" b="0" dirty="0">
              <a:solidFill>
                <a:srgbClr val="231F20"/>
              </a:solidFill>
            </a:rPr>
            <a:t>(</a:t>
          </a:r>
          <a:r>
            <a:rPr lang="pl-PL" sz="2000" b="0" dirty="0" err="1">
              <a:solidFill>
                <a:srgbClr val="231F20"/>
              </a:solidFill>
            </a:rPr>
            <a:t>napr. lisovanie </a:t>
          </a:r>
          <a:r>
            <a:rPr lang="pl-PL" sz="2000" b="0" dirty="0">
              <a:solidFill>
                <a:srgbClr val="231F20"/>
              </a:solidFill>
            </a:rPr>
            <a:t>a </a:t>
          </a:r>
          <a:r>
            <a:rPr lang="pl-PL" sz="2000" b="0" dirty="0" err="1">
              <a:solidFill>
                <a:srgbClr val="231F20"/>
              </a:solidFill>
            </a:rPr>
            <a:t>odstraňovanie </a:t>
          </a:r>
          <a:r>
            <a:rPr lang="pl-PL" sz="2000" b="0" dirty="0">
              <a:solidFill>
                <a:srgbClr val="231F20"/>
              </a:solidFill>
            </a:rPr>
            <a:t>slamy) z poľa </a:t>
          </a:r>
          <a:r>
            <a:rPr lang="pl-PL" sz="2000" b="0" dirty="0" err="1">
              <a:solidFill>
                <a:srgbClr val="231F20"/>
              </a:solidFill>
            </a:rPr>
            <a:t>môže pomôcť znížiť </a:t>
          </a:r>
          <a:r>
            <a:rPr lang="pl-PL" sz="2000" b="0" dirty="0">
              <a:solidFill>
                <a:srgbClr val="231F20"/>
              </a:solidFill>
            </a:rPr>
            <a:t>množstvo </a:t>
          </a:r>
          <a:r>
            <a:rPr lang="pl-PL" sz="2000" b="0" dirty="0" err="1">
              <a:solidFill>
                <a:srgbClr val="231F20"/>
              </a:solidFill>
            </a:rPr>
            <a:t>prítomného inokula</a:t>
          </a:r>
          <a:r>
            <a:rPr lang="pl-PL" sz="2000" b="0" dirty="0">
              <a:solidFill>
                <a:srgbClr val="231F20"/>
              </a:solidFill>
            </a:rPr>
            <a:t>.</a:t>
          </a:r>
        </a:p>
      </dgm:t>
    </dgm:pt>
    <dgm:pt modelId="{1D4EA972-1330-4F8C-A50D-E38F20C4CDBE}" type="parTrans" cxnId="{555262B0-EC2D-4AAB-9981-58BC7FE8BB84}">
      <dgm:prSet/>
      <dgm:spPr/>
      <dgm:t>
        <a:bodyPr/>
        <a:lstStyle/>
        <a:p>
          <a:endParaRPr lang="pl-PL" sz="2000" b="0">
            <a:solidFill>
              <a:srgbClr val="231F20"/>
            </a:solidFill>
          </a:endParaRPr>
        </a:p>
      </dgm:t>
    </dgm:pt>
    <dgm:pt modelId="{FE66F278-E9AE-4387-891B-1062C654E9DC}" type="sibTrans" cxnId="{555262B0-EC2D-4AAB-9981-58BC7FE8BB84}">
      <dgm:prSet/>
      <dgm:spPr/>
      <dgm:t>
        <a:bodyPr/>
        <a:lstStyle/>
        <a:p>
          <a:endParaRPr lang="pl-PL" sz="2000" b="0">
            <a:solidFill>
              <a:srgbClr val="231F20"/>
            </a:solidFill>
          </a:endParaRPr>
        </a:p>
      </dgm:t>
    </dgm:pt>
    <dgm:pt modelId="{A78CB4E6-A46E-492F-9C8C-2F277F9D5F7E}">
      <dgm:prSet custT="1"/>
      <dgm:spPr>
        <a:solidFill>
          <a:srgbClr val="8BC540"/>
        </a:solidFill>
      </dgm:spPr>
      <dgm:t>
        <a:bodyPr/>
        <a:lstStyle/>
        <a:p>
          <a:r>
            <a:rPr lang="pl-PL" sz="2400" b="0" dirty="0">
              <a:solidFill>
                <a:srgbClr val="231F20"/>
              </a:solidFill>
            </a:rPr>
            <a:t>Odstraňovanie zvyškov</a:t>
          </a:r>
        </a:p>
      </dgm:t>
    </dgm:pt>
    <dgm:pt modelId="{FF699A70-C710-4E5F-9400-3E9BE4F04651}" type="parTrans" cxnId="{1E462F6B-3384-4430-8974-554CE87378B0}">
      <dgm:prSet/>
      <dgm:spPr/>
      <dgm:t>
        <a:bodyPr/>
        <a:lstStyle/>
        <a:p>
          <a:endParaRPr lang="pl-PL" sz="2000" b="0">
            <a:solidFill>
              <a:srgbClr val="231F20"/>
            </a:solidFill>
          </a:endParaRPr>
        </a:p>
      </dgm:t>
    </dgm:pt>
    <dgm:pt modelId="{018BE479-3F0C-4973-BA45-41F51585BD1E}" type="sibTrans" cxnId="{1E462F6B-3384-4430-8974-554CE87378B0}">
      <dgm:prSet/>
      <dgm:spPr/>
      <dgm:t>
        <a:bodyPr/>
        <a:lstStyle/>
        <a:p>
          <a:endParaRPr lang="pl-PL" sz="2000" b="0">
            <a:solidFill>
              <a:srgbClr val="231F20"/>
            </a:solidFill>
          </a:endParaRPr>
        </a:p>
      </dgm:t>
    </dgm:pt>
    <dgm:pt modelId="{80068CF5-C75C-4598-9C79-4C22628A8DCA}">
      <dgm:prSet custT="1"/>
      <dgm:spPr>
        <a:solidFill>
          <a:srgbClr val="8BC540"/>
        </a:solidFill>
      </dgm:spPr>
      <dgm:t>
        <a:bodyPr/>
        <a:lstStyle/>
        <a:p>
          <a:r>
            <a:rPr lang="pl-PL" sz="2400" b="0" dirty="0">
              <a:solidFill>
                <a:srgbClr val="231F20"/>
              </a:solidFill>
            </a:rPr>
            <a:t>Obrábanie pôdy</a:t>
          </a:r>
        </a:p>
      </dgm:t>
    </dgm:pt>
    <dgm:pt modelId="{D7762C87-26FB-49AC-9B4D-8BDCDA31BA31}" type="parTrans" cxnId="{837BEBD0-A8A9-4326-B93B-6954C40D4C37}">
      <dgm:prSet/>
      <dgm:spPr/>
      <dgm:t>
        <a:bodyPr/>
        <a:lstStyle/>
        <a:p>
          <a:endParaRPr lang="pl-PL" sz="2000" b="0">
            <a:solidFill>
              <a:srgbClr val="231F20"/>
            </a:solidFill>
          </a:endParaRPr>
        </a:p>
      </dgm:t>
    </dgm:pt>
    <dgm:pt modelId="{133B3773-CAA3-451F-896B-FFAC8AC1C942}" type="sibTrans" cxnId="{837BEBD0-A8A9-4326-B93B-6954C40D4C37}">
      <dgm:prSet/>
      <dgm:spPr/>
      <dgm:t>
        <a:bodyPr/>
        <a:lstStyle/>
        <a:p>
          <a:endParaRPr lang="pl-PL" sz="2000" b="0">
            <a:solidFill>
              <a:srgbClr val="231F20"/>
            </a:solidFill>
          </a:endParaRPr>
        </a:p>
      </dgm:t>
    </dgm:pt>
    <dgm:pt modelId="{5E433ACD-7D5B-4F50-8E5B-9C5BA532ADEA}">
      <dgm:prSet custT="1"/>
      <dgm:spPr/>
      <dgm:t>
        <a:bodyPr/>
        <a:lstStyle/>
        <a:p>
          <a:r>
            <a:rPr lang="pl-PL" sz="2000" b="0" dirty="0" err="1">
              <a:solidFill>
                <a:srgbClr val="231F20"/>
              </a:solidFill>
            </a:rPr>
            <a:t>Začlenenie zvyškov plodín do pôdy prostredníctvom obrábania pôdy </a:t>
          </a:r>
          <a:r>
            <a:rPr lang="pl-PL" sz="2000" b="0" dirty="0">
              <a:solidFill>
                <a:srgbClr val="231F20"/>
              </a:solidFill>
            </a:rPr>
            <a:t>(nie </a:t>
          </a:r>
          <a:r>
            <a:rPr lang="pl-PL" sz="2000" b="0" dirty="0" err="1">
              <a:solidFill>
                <a:srgbClr val="231F20"/>
              </a:solidFill>
            </a:rPr>
            <a:t>vždy použiteľné</a:t>
          </a:r>
          <a:r>
            <a:rPr lang="pl-PL" sz="2000" b="0" dirty="0">
              <a:solidFill>
                <a:srgbClr val="231F20"/>
              </a:solidFill>
            </a:rPr>
            <a:t>)</a:t>
          </a:r>
        </a:p>
      </dgm:t>
    </dgm:pt>
    <dgm:pt modelId="{64077521-0D21-4E7C-9197-E914C0D6E4A3}" type="parTrans" cxnId="{E5499921-B22F-4438-BBD1-38AA66A8F80A}">
      <dgm:prSet/>
      <dgm:spPr/>
      <dgm:t>
        <a:bodyPr/>
        <a:lstStyle/>
        <a:p>
          <a:endParaRPr lang="pl-PL" sz="2000" b="0">
            <a:solidFill>
              <a:srgbClr val="231F20"/>
            </a:solidFill>
          </a:endParaRPr>
        </a:p>
      </dgm:t>
    </dgm:pt>
    <dgm:pt modelId="{550A8D21-F9AB-48E0-832E-E36D9D5ED06F}" type="sibTrans" cxnId="{E5499921-B22F-4438-BBD1-38AA66A8F80A}">
      <dgm:prSet/>
      <dgm:spPr/>
      <dgm:t>
        <a:bodyPr/>
        <a:lstStyle/>
        <a:p>
          <a:endParaRPr lang="pl-PL" sz="2000" b="0">
            <a:solidFill>
              <a:srgbClr val="231F20"/>
            </a:solidFill>
          </a:endParaRPr>
        </a:p>
      </dgm:t>
    </dgm:pt>
    <dgm:pt modelId="{F870E2DA-97B2-4B6F-8A18-1B5348D1F979}">
      <dgm:prSet custT="1"/>
      <dgm:spPr>
        <a:solidFill>
          <a:srgbClr val="8BC540"/>
        </a:solidFill>
      </dgm:spPr>
      <dgm:t>
        <a:bodyPr/>
        <a:lstStyle/>
        <a:p>
          <a:r>
            <a:rPr lang="pl-PL" sz="2400" b="0" dirty="0" err="1">
              <a:solidFill>
                <a:srgbClr val="231F20"/>
              </a:solidFill>
            </a:rPr>
            <a:t>Rozklad zvyškov</a:t>
          </a:r>
          <a:endParaRPr lang="pl-PL" sz="2400" b="0" dirty="0">
            <a:solidFill>
              <a:srgbClr val="231F20"/>
            </a:solidFill>
          </a:endParaRPr>
        </a:p>
      </dgm:t>
    </dgm:pt>
    <dgm:pt modelId="{714C8535-7B76-40A9-9276-7AE753FB150A}" type="parTrans" cxnId="{B63DD374-3458-4CA7-AABA-7ADB574DCB69}">
      <dgm:prSet/>
      <dgm:spPr/>
      <dgm:t>
        <a:bodyPr/>
        <a:lstStyle/>
        <a:p>
          <a:endParaRPr lang="pl-PL" sz="2000" b="0">
            <a:solidFill>
              <a:srgbClr val="231F20"/>
            </a:solidFill>
          </a:endParaRPr>
        </a:p>
      </dgm:t>
    </dgm:pt>
    <dgm:pt modelId="{275B94BF-A135-49F2-8302-FB3FC1E2CF04}" type="sibTrans" cxnId="{B63DD374-3458-4CA7-AABA-7ADB574DCB69}">
      <dgm:prSet/>
      <dgm:spPr/>
      <dgm:t>
        <a:bodyPr/>
        <a:lstStyle/>
        <a:p>
          <a:endParaRPr lang="pl-PL" sz="2000" b="0">
            <a:solidFill>
              <a:srgbClr val="231F20"/>
            </a:solidFill>
          </a:endParaRPr>
        </a:p>
      </dgm:t>
    </dgm:pt>
    <dgm:pt modelId="{7FE46094-B3FB-4A29-A726-2382D663BA8F}">
      <dgm:prSet custT="1"/>
      <dgm:spPr/>
      <dgm:t>
        <a:bodyPr/>
        <a:lstStyle/>
        <a:p>
          <a:r>
            <a:rPr lang="pl-PL" sz="2000" b="0" dirty="0" err="1">
              <a:solidFill>
                <a:srgbClr val="231F20"/>
              </a:solidFill>
            </a:rPr>
            <a:t>Podpora rýchleho rozkladu zvyškov </a:t>
          </a:r>
          <a:r>
            <a:rPr lang="pl-PL" sz="2000" b="0" dirty="0">
              <a:solidFill>
                <a:srgbClr val="231F20"/>
              </a:solidFill>
            </a:rPr>
            <a:t>(</a:t>
          </a:r>
          <a:r>
            <a:rPr lang="pl-PL" sz="2000" b="0" dirty="0" err="1">
              <a:solidFill>
                <a:srgbClr val="231F20"/>
              </a:solidFill>
            </a:rPr>
            <a:t>napr. </a:t>
          </a:r>
          <a:r>
            <a:rPr lang="pl-PL" sz="2000" b="0" dirty="0">
              <a:solidFill>
                <a:srgbClr val="231F20"/>
              </a:solidFill>
            </a:rPr>
            <a:t>pridávanie dusíkatých </a:t>
          </a:r>
          <a:r>
            <a:rPr lang="en-IE" sz="2000" b="0" dirty="0">
              <a:solidFill>
                <a:srgbClr val="231F20"/>
              </a:solidFill>
            </a:rPr>
            <a:t>hnojív </a:t>
          </a:r>
          <a:r>
            <a:rPr lang="pl-PL" sz="2000" b="0" dirty="0">
              <a:solidFill>
                <a:srgbClr val="231F20"/>
              </a:solidFill>
            </a:rPr>
            <a:t>alebo používanie mikrobiálnych inokulantov môže skrátiť čas prežitia patogénov)</a:t>
          </a:r>
        </a:p>
      </dgm:t>
    </dgm:pt>
    <dgm:pt modelId="{F0464F88-9408-4141-82B0-2B4FF866489D}" type="parTrans" cxnId="{25E8ED34-69D7-445F-8959-F7E17DCAFF7C}">
      <dgm:prSet/>
      <dgm:spPr/>
      <dgm:t>
        <a:bodyPr/>
        <a:lstStyle/>
        <a:p>
          <a:endParaRPr lang="pl-PL" sz="2000" b="0">
            <a:solidFill>
              <a:srgbClr val="231F20"/>
            </a:solidFill>
          </a:endParaRPr>
        </a:p>
      </dgm:t>
    </dgm:pt>
    <dgm:pt modelId="{F59F8761-D011-405C-B3CD-19781BF20FD1}" type="sibTrans" cxnId="{25E8ED34-69D7-445F-8959-F7E17DCAFF7C}">
      <dgm:prSet/>
      <dgm:spPr/>
      <dgm:t>
        <a:bodyPr/>
        <a:lstStyle/>
        <a:p>
          <a:endParaRPr lang="pl-PL" sz="2000" b="0">
            <a:solidFill>
              <a:srgbClr val="231F20"/>
            </a:solidFill>
          </a:endParaRPr>
        </a:p>
      </dgm:t>
    </dgm:pt>
    <dgm:pt modelId="{75224356-5A0C-42CD-88A4-2B703C8E5F9D}" type="pres">
      <dgm:prSet presAssocID="{9DF3F558-1F09-41FA-BDDE-CF4F3D2B1863}" presName="linear" presStyleCnt="0">
        <dgm:presLayoutVars>
          <dgm:dir/>
          <dgm:animLvl val="lvl"/>
          <dgm:resizeHandles val="exact"/>
        </dgm:presLayoutVars>
      </dgm:prSet>
      <dgm:spPr/>
    </dgm:pt>
    <dgm:pt modelId="{CCB6423A-89D5-4B57-B317-F5A4DF03CE62}" type="pres">
      <dgm:prSet presAssocID="{772B7526-5C71-4B01-9D5C-B04F5CF0C41B}" presName="parentLin" presStyleCnt="0"/>
      <dgm:spPr/>
    </dgm:pt>
    <dgm:pt modelId="{7D9D17A9-6D37-4940-BDC2-F9FBD46F0600}" type="pres">
      <dgm:prSet presAssocID="{772B7526-5C71-4B01-9D5C-B04F5CF0C41B}" presName="parentLeftMargin" presStyleLbl="node1" presStyleIdx="0" presStyleCnt="4"/>
      <dgm:spPr/>
    </dgm:pt>
    <dgm:pt modelId="{A269A865-84C4-4CE3-8E40-84046CE7F1CF}" type="pres">
      <dgm:prSet presAssocID="{772B7526-5C71-4B01-9D5C-B04F5CF0C41B}" presName="parentText" presStyleLbl="node1" presStyleIdx="0" presStyleCnt="4" custScaleX="141176" custScaleY="220924" custLinFactNeighborX="-67636" custLinFactNeighborY="-18680">
        <dgm:presLayoutVars>
          <dgm:chMax val="0"/>
          <dgm:bulletEnabled val="1"/>
        </dgm:presLayoutVars>
      </dgm:prSet>
      <dgm:spPr/>
    </dgm:pt>
    <dgm:pt modelId="{D0CD5AD8-7DE1-49C1-9EE8-C9863CA2D21E}" type="pres">
      <dgm:prSet presAssocID="{772B7526-5C71-4B01-9D5C-B04F5CF0C41B}" presName="negativeSpace" presStyleCnt="0"/>
      <dgm:spPr/>
    </dgm:pt>
    <dgm:pt modelId="{BA15DF9F-4461-4161-9EC9-AF7F6BE25AD0}" type="pres">
      <dgm:prSet presAssocID="{772B7526-5C71-4B01-9D5C-B04F5CF0C41B}" presName="childText" presStyleLbl="conFgAcc1" presStyleIdx="0" presStyleCnt="4">
        <dgm:presLayoutVars>
          <dgm:bulletEnabled val="1"/>
        </dgm:presLayoutVars>
      </dgm:prSet>
      <dgm:spPr/>
    </dgm:pt>
    <dgm:pt modelId="{F2C08421-DEC0-4CD1-938B-F1063076FCE3}" type="pres">
      <dgm:prSet presAssocID="{414A085F-E716-4EA4-8F7B-25DC6B8AA18D}" presName="spaceBetweenRectangles" presStyleCnt="0"/>
      <dgm:spPr/>
    </dgm:pt>
    <dgm:pt modelId="{59D0ED53-EF63-4E46-9004-8B1D77A7F721}" type="pres">
      <dgm:prSet presAssocID="{A78CB4E6-A46E-492F-9C8C-2F277F9D5F7E}" presName="parentLin" presStyleCnt="0"/>
      <dgm:spPr/>
    </dgm:pt>
    <dgm:pt modelId="{654DE92C-F369-439C-81F2-0B0D899F212B}" type="pres">
      <dgm:prSet presAssocID="{A78CB4E6-A46E-492F-9C8C-2F277F9D5F7E}" presName="parentLeftMargin" presStyleLbl="node1" presStyleIdx="0" presStyleCnt="4"/>
      <dgm:spPr/>
    </dgm:pt>
    <dgm:pt modelId="{A1BD6798-D2D3-4A75-9230-F42F8C3C23B4}" type="pres">
      <dgm:prSet presAssocID="{A78CB4E6-A46E-492F-9C8C-2F277F9D5F7E}" presName="parentText" presStyleLbl="node1" presStyleIdx="1" presStyleCnt="4">
        <dgm:presLayoutVars>
          <dgm:chMax val="0"/>
          <dgm:bulletEnabled val="1"/>
        </dgm:presLayoutVars>
      </dgm:prSet>
      <dgm:spPr/>
    </dgm:pt>
    <dgm:pt modelId="{2D3B8B20-26D8-4248-813E-2850DB2379FB}" type="pres">
      <dgm:prSet presAssocID="{A78CB4E6-A46E-492F-9C8C-2F277F9D5F7E}" presName="negativeSpace" presStyleCnt="0"/>
      <dgm:spPr/>
    </dgm:pt>
    <dgm:pt modelId="{A13E6890-76BD-421C-8626-DCF64E26C7FE}" type="pres">
      <dgm:prSet presAssocID="{A78CB4E6-A46E-492F-9C8C-2F277F9D5F7E}" presName="childText" presStyleLbl="conFgAcc1" presStyleIdx="1" presStyleCnt="4">
        <dgm:presLayoutVars>
          <dgm:bulletEnabled val="1"/>
        </dgm:presLayoutVars>
      </dgm:prSet>
      <dgm:spPr/>
    </dgm:pt>
    <dgm:pt modelId="{8A176241-5F1A-4279-9475-C1175167F953}" type="pres">
      <dgm:prSet presAssocID="{018BE479-3F0C-4973-BA45-41F51585BD1E}" presName="spaceBetweenRectangles" presStyleCnt="0"/>
      <dgm:spPr/>
    </dgm:pt>
    <dgm:pt modelId="{B035D8F5-89AC-4F46-8087-543CCC6A63CD}" type="pres">
      <dgm:prSet presAssocID="{80068CF5-C75C-4598-9C79-4C22628A8DCA}" presName="parentLin" presStyleCnt="0"/>
      <dgm:spPr/>
    </dgm:pt>
    <dgm:pt modelId="{C61242E3-0191-4574-A5E7-D33B3FEB9949}" type="pres">
      <dgm:prSet presAssocID="{80068CF5-C75C-4598-9C79-4C22628A8DCA}" presName="parentLeftMargin" presStyleLbl="node1" presStyleIdx="1" presStyleCnt="4"/>
      <dgm:spPr/>
    </dgm:pt>
    <dgm:pt modelId="{51B605D4-F8F8-420A-92CC-12DD555ECBBA}" type="pres">
      <dgm:prSet presAssocID="{80068CF5-C75C-4598-9C79-4C22628A8DCA}" presName="parentText" presStyleLbl="node1" presStyleIdx="2" presStyleCnt="4">
        <dgm:presLayoutVars>
          <dgm:chMax val="0"/>
          <dgm:bulletEnabled val="1"/>
        </dgm:presLayoutVars>
      </dgm:prSet>
      <dgm:spPr/>
    </dgm:pt>
    <dgm:pt modelId="{812A05EF-E846-4B5E-9A65-EA8FD88E49BE}" type="pres">
      <dgm:prSet presAssocID="{80068CF5-C75C-4598-9C79-4C22628A8DCA}" presName="negativeSpace" presStyleCnt="0"/>
      <dgm:spPr/>
    </dgm:pt>
    <dgm:pt modelId="{90A78848-8A1B-4780-860E-0D60A07813A3}" type="pres">
      <dgm:prSet presAssocID="{80068CF5-C75C-4598-9C79-4C22628A8DCA}" presName="childText" presStyleLbl="conFgAcc1" presStyleIdx="2" presStyleCnt="4">
        <dgm:presLayoutVars>
          <dgm:bulletEnabled val="1"/>
        </dgm:presLayoutVars>
      </dgm:prSet>
      <dgm:spPr/>
    </dgm:pt>
    <dgm:pt modelId="{FB965C29-305D-4292-A058-59B7FA74F84B}" type="pres">
      <dgm:prSet presAssocID="{133B3773-CAA3-451F-896B-FFAC8AC1C942}" presName="spaceBetweenRectangles" presStyleCnt="0"/>
      <dgm:spPr/>
    </dgm:pt>
    <dgm:pt modelId="{07A18FFC-9511-4511-B353-CDF4A5D767D4}" type="pres">
      <dgm:prSet presAssocID="{F870E2DA-97B2-4B6F-8A18-1B5348D1F979}" presName="parentLin" presStyleCnt="0"/>
      <dgm:spPr/>
    </dgm:pt>
    <dgm:pt modelId="{88A39BB1-447B-4DD9-B945-8424F8B38885}" type="pres">
      <dgm:prSet presAssocID="{F870E2DA-97B2-4B6F-8A18-1B5348D1F979}" presName="parentLeftMargin" presStyleLbl="node1" presStyleIdx="2" presStyleCnt="4"/>
      <dgm:spPr/>
    </dgm:pt>
    <dgm:pt modelId="{2564AE47-8582-4800-AF19-48F79C6B0DEE}" type="pres">
      <dgm:prSet presAssocID="{F870E2DA-97B2-4B6F-8A18-1B5348D1F979}" presName="parentText" presStyleLbl="node1" presStyleIdx="3" presStyleCnt="4">
        <dgm:presLayoutVars>
          <dgm:chMax val="0"/>
          <dgm:bulletEnabled val="1"/>
        </dgm:presLayoutVars>
      </dgm:prSet>
      <dgm:spPr/>
    </dgm:pt>
    <dgm:pt modelId="{82E5BAF1-6568-433C-B0F4-F770670788AD}" type="pres">
      <dgm:prSet presAssocID="{F870E2DA-97B2-4B6F-8A18-1B5348D1F979}" presName="negativeSpace" presStyleCnt="0"/>
      <dgm:spPr/>
    </dgm:pt>
    <dgm:pt modelId="{07AB827D-422B-41B2-A860-412C5C7FE0F7}" type="pres">
      <dgm:prSet presAssocID="{F870E2DA-97B2-4B6F-8A18-1B5348D1F979}" presName="childText" presStyleLbl="conFgAcc1" presStyleIdx="3" presStyleCnt="4">
        <dgm:presLayoutVars>
          <dgm:bulletEnabled val="1"/>
        </dgm:presLayoutVars>
      </dgm:prSet>
      <dgm:spPr/>
    </dgm:pt>
  </dgm:ptLst>
  <dgm:cxnLst>
    <dgm:cxn modelId="{B2350201-B87E-4B34-A469-3AD6E7862F9A}" type="presOf" srcId="{5E433ACD-7D5B-4F50-8E5B-9C5BA532ADEA}" destId="{90A78848-8A1B-4780-860E-0D60A07813A3}" srcOrd="0" destOrd="0" presId="urn:microsoft.com/office/officeart/2005/8/layout/list1"/>
    <dgm:cxn modelId="{1C0EC60D-0A59-455F-B9F7-751BC8BFEA3F}" type="presOf" srcId="{9DF3F558-1F09-41FA-BDDE-CF4F3D2B1863}" destId="{75224356-5A0C-42CD-88A4-2B703C8E5F9D}" srcOrd="0" destOrd="0" presId="urn:microsoft.com/office/officeart/2005/8/layout/list1"/>
    <dgm:cxn modelId="{9EF2EC10-5E9F-47EA-AB1E-94F228E45A3C}" srcId="{9DF3F558-1F09-41FA-BDDE-CF4F3D2B1863}" destId="{772B7526-5C71-4B01-9D5C-B04F5CF0C41B}" srcOrd="0" destOrd="0" parTransId="{D893FEB1-3B30-4E7C-A3B9-81E4861E26DF}" sibTransId="{414A085F-E716-4EA4-8F7B-25DC6B8AA18D}"/>
    <dgm:cxn modelId="{6E845E17-AC32-4FDE-BF97-8CADF870CC5C}" type="presOf" srcId="{772B7526-5C71-4B01-9D5C-B04F5CF0C41B}" destId="{A269A865-84C4-4CE3-8E40-84046CE7F1CF}" srcOrd="1" destOrd="0" presId="urn:microsoft.com/office/officeart/2005/8/layout/list1"/>
    <dgm:cxn modelId="{E5499921-B22F-4438-BBD1-38AA66A8F80A}" srcId="{80068CF5-C75C-4598-9C79-4C22628A8DCA}" destId="{5E433ACD-7D5B-4F50-8E5B-9C5BA532ADEA}" srcOrd="0" destOrd="0" parTransId="{64077521-0D21-4E7C-9197-E914C0D6E4A3}" sibTransId="{550A8D21-F9AB-48E0-832E-E36D9D5ED06F}"/>
    <dgm:cxn modelId="{25E8ED34-69D7-445F-8959-F7E17DCAFF7C}" srcId="{F870E2DA-97B2-4B6F-8A18-1B5348D1F979}" destId="{7FE46094-B3FB-4A29-A726-2382D663BA8F}" srcOrd="0" destOrd="0" parTransId="{F0464F88-9408-4141-82B0-2B4FF866489D}" sibTransId="{F59F8761-D011-405C-B3CD-19781BF20FD1}"/>
    <dgm:cxn modelId="{1E462F6B-3384-4430-8974-554CE87378B0}" srcId="{9DF3F558-1F09-41FA-BDDE-CF4F3D2B1863}" destId="{A78CB4E6-A46E-492F-9C8C-2F277F9D5F7E}" srcOrd="1" destOrd="0" parTransId="{FF699A70-C710-4E5F-9400-3E9BE4F04651}" sibTransId="{018BE479-3F0C-4973-BA45-41F51585BD1E}"/>
    <dgm:cxn modelId="{856CD44D-A956-4560-AD41-ED8F51439ECA}" type="presOf" srcId="{F870E2DA-97B2-4B6F-8A18-1B5348D1F979}" destId="{2564AE47-8582-4800-AF19-48F79C6B0DEE}" srcOrd="1" destOrd="0" presId="urn:microsoft.com/office/officeart/2005/8/layout/list1"/>
    <dgm:cxn modelId="{570BAE70-1DEC-4DF7-BE1D-DDE08B9645AA}" type="presOf" srcId="{67E7DF97-5EB2-42B6-9368-AA6F7703F80D}" destId="{A13E6890-76BD-421C-8626-DCF64E26C7FE}" srcOrd="0" destOrd="0" presId="urn:microsoft.com/office/officeart/2005/8/layout/list1"/>
    <dgm:cxn modelId="{B63DD374-3458-4CA7-AABA-7ADB574DCB69}" srcId="{9DF3F558-1F09-41FA-BDDE-CF4F3D2B1863}" destId="{F870E2DA-97B2-4B6F-8A18-1B5348D1F979}" srcOrd="3" destOrd="0" parTransId="{714C8535-7B76-40A9-9276-7AE753FB150A}" sibTransId="{275B94BF-A135-49F2-8302-FB3FC1E2CF04}"/>
    <dgm:cxn modelId="{F3BA1056-B914-4403-B766-8E1B3F84F9F2}" type="presOf" srcId="{A78CB4E6-A46E-492F-9C8C-2F277F9D5F7E}" destId="{A1BD6798-D2D3-4A75-9230-F42F8C3C23B4}" srcOrd="1" destOrd="0" presId="urn:microsoft.com/office/officeart/2005/8/layout/list1"/>
    <dgm:cxn modelId="{B19D6876-BBE6-45B8-8C73-9728CADA2967}" type="presOf" srcId="{80068CF5-C75C-4598-9C79-4C22628A8DCA}" destId="{51B605D4-F8F8-420A-92CC-12DD555ECBBA}" srcOrd="1" destOrd="0" presId="urn:microsoft.com/office/officeart/2005/8/layout/list1"/>
    <dgm:cxn modelId="{D7EC2080-98D6-472D-950F-DFCD479DC2FB}" type="presOf" srcId="{F870E2DA-97B2-4B6F-8A18-1B5348D1F979}" destId="{88A39BB1-447B-4DD9-B945-8424F8B38885}" srcOrd="0" destOrd="0" presId="urn:microsoft.com/office/officeart/2005/8/layout/list1"/>
    <dgm:cxn modelId="{C4463696-AF0D-4B60-9531-3811A94D431E}" type="presOf" srcId="{772B7526-5C71-4B01-9D5C-B04F5CF0C41B}" destId="{7D9D17A9-6D37-4940-BDC2-F9FBD46F0600}" srcOrd="0" destOrd="0" presId="urn:microsoft.com/office/officeart/2005/8/layout/list1"/>
    <dgm:cxn modelId="{555262B0-EC2D-4AAB-9981-58BC7FE8BB84}" srcId="{A78CB4E6-A46E-492F-9C8C-2F277F9D5F7E}" destId="{67E7DF97-5EB2-42B6-9368-AA6F7703F80D}" srcOrd="0" destOrd="0" parTransId="{1D4EA972-1330-4F8C-A50D-E38F20C4CDBE}" sibTransId="{FE66F278-E9AE-4387-891B-1062C654E9DC}"/>
    <dgm:cxn modelId="{C76EB7C4-36AC-4743-92AE-03196FD6F16F}" type="presOf" srcId="{7FE46094-B3FB-4A29-A726-2382D663BA8F}" destId="{07AB827D-422B-41B2-A860-412C5C7FE0F7}" srcOrd="0" destOrd="0" presId="urn:microsoft.com/office/officeart/2005/8/layout/list1"/>
    <dgm:cxn modelId="{837BEBD0-A8A9-4326-B93B-6954C40D4C37}" srcId="{9DF3F558-1F09-41FA-BDDE-CF4F3D2B1863}" destId="{80068CF5-C75C-4598-9C79-4C22628A8DCA}" srcOrd="2" destOrd="0" parTransId="{D7762C87-26FB-49AC-9B4D-8BDCDA31BA31}" sibTransId="{133B3773-CAA3-451F-896B-FFAC8AC1C942}"/>
    <dgm:cxn modelId="{2E68F0D9-E2A8-4991-927B-412C64FFF69F}" type="presOf" srcId="{80068CF5-C75C-4598-9C79-4C22628A8DCA}" destId="{C61242E3-0191-4574-A5E7-D33B3FEB9949}" srcOrd="0" destOrd="0" presId="urn:microsoft.com/office/officeart/2005/8/layout/list1"/>
    <dgm:cxn modelId="{B1004DF6-9821-446B-993D-0BC0A985C75B}" type="presOf" srcId="{A78CB4E6-A46E-492F-9C8C-2F277F9D5F7E}" destId="{654DE92C-F369-439C-81F2-0B0D899F212B}" srcOrd="0" destOrd="0" presId="urn:microsoft.com/office/officeart/2005/8/layout/list1"/>
    <dgm:cxn modelId="{5B23E999-F0FB-43A2-8429-AC7C43330110}" type="presParOf" srcId="{75224356-5A0C-42CD-88A4-2B703C8E5F9D}" destId="{CCB6423A-89D5-4B57-B317-F5A4DF03CE62}" srcOrd="0" destOrd="0" presId="urn:microsoft.com/office/officeart/2005/8/layout/list1"/>
    <dgm:cxn modelId="{1AEBA83D-3339-4402-B0E0-E13A46D0BB77}" type="presParOf" srcId="{CCB6423A-89D5-4B57-B317-F5A4DF03CE62}" destId="{7D9D17A9-6D37-4940-BDC2-F9FBD46F0600}" srcOrd="0" destOrd="0" presId="urn:microsoft.com/office/officeart/2005/8/layout/list1"/>
    <dgm:cxn modelId="{0B01AF93-9492-49B9-BBE8-673ED7D084C0}" type="presParOf" srcId="{CCB6423A-89D5-4B57-B317-F5A4DF03CE62}" destId="{A269A865-84C4-4CE3-8E40-84046CE7F1CF}" srcOrd="1" destOrd="0" presId="urn:microsoft.com/office/officeart/2005/8/layout/list1"/>
    <dgm:cxn modelId="{9B0D249E-A2C4-4B48-A023-2FE641BE781A}" type="presParOf" srcId="{75224356-5A0C-42CD-88A4-2B703C8E5F9D}" destId="{D0CD5AD8-7DE1-49C1-9EE8-C9863CA2D21E}" srcOrd="1" destOrd="0" presId="urn:microsoft.com/office/officeart/2005/8/layout/list1"/>
    <dgm:cxn modelId="{13F758FD-8569-4F42-A7D5-78483DCEFFA5}" type="presParOf" srcId="{75224356-5A0C-42CD-88A4-2B703C8E5F9D}" destId="{BA15DF9F-4461-4161-9EC9-AF7F6BE25AD0}" srcOrd="2" destOrd="0" presId="urn:microsoft.com/office/officeart/2005/8/layout/list1"/>
    <dgm:cxn modelId="{1E0029BD-1A76-4744-8904-92B31BBD708B}" type="presParOf" srcId="{75224356-5A0C-42CD-88A4-2B703C8E5F9D}" destId="{F2C08421-DEC0-4CD1-938B-F1063076FCE3}" srcOrd="3" destOrd="0" presId="urn:microsoft.com/office/officeart/2005/8/layout/list1"/>
    <dgm:cxn modelId="{3B054BF0-3C18-4E3D-A297-BA6CF246F1A8}" type="presParOf" srcId="{75224356-5A0C-42CD-88A4-2B703C8E5F9D}" destId="{59D0ED53-EF63-4E46-9004-8B1D77A7F721}" srcOrd="4" destOrd="0" presId="urn:microsoft.com/office/officeart/2005/8/layout/list1"/>
    <dgm:cxn modelId="{F8F6861A-1629-46DB-AF81-8341DC2EEEBA}" type="presParOf" srcId="{59D0ED53-EF63-4E46-9004-8B1D77A7F721}" destId="{654DE92C-F369-439C-81F2-0B0D899F212B}" srcOrd="0" destOrd="0" presId="urn:microsoft.com/office/officeart/2005/8/layout/list1"/>
    <dgm:cxn modelId="{9717C606-8AE5-4483-B017-AB951ECE87C8}" type="presParOf" srcId="{59D0ED53-EF63-4E46-9004-8B1D77A7F721}" destId="{A1BD6798-D2D3-4A75-9230-F42F8C3C23B4}" srcOrd="1" destOrd="0" presId="urn:microsoft.com/office/officeart/2005/8/layout/list1"/>
    <dgm:cxn modelId="{A33BCF9C-A4CA-48B7-9C67-8B677A71D875}" type="presParOf" srcId="{75224356-5A0C-42CD-88A4-2B703C8E5F9D}" destId="{2D3B8B20-26D8-4248-813E-2850DB2379FB}" srcOrd="5" destOrd="0" presId="urn:microsoft.com/office/officeart/2005/8/layout/list1"/>
    <dgm:cxn modelId="{9E6B8403-6C55-49C9-8745-EDCB3E626AF0}" type="presParOf" srcId="{75224356-5A0C-42CD-88A4-2B703C8E5F9D}" destId="{A13E6890-76BD-421C-8626-DCF64E26C7FE}" srcOrd="6" destOrd="0" presId="urn:microsoft.com/office/officeart/2005/8/layout/list1"/>
    <dgm:cxn modelId="{4BB980E9-1125-42BA-A862-6D4AF36FA4B2}" type="presParOf" srcId="{75224356-5A0C-42CD-88A4-2B703C8E5F9D}" destId="{8A176241-5F1A-4279-9475-C1175167F953}" srcOrd="7" destOrd="0" presId="urn:microsoft.com/office/officeart/2005/8/layout/list1"/>
    <dgm:cxn modelId="{87F52098-99D3-4FCD-91C9-EF787CB3443D}" type="presParOf" srcId="{75224356-5A0C-42CD-88A4-2B703C8E5F9D}" destId="{B035D8F5-89AC-4F46-8087-543CCC6A63CD}" srcOrd="8" destOrd="0" presId="urn:microsoft.com/office/officeart/2005/8/layout/list1"/>
    <dgm:cxn modelId="{E7F4CC04-69B9-4759-86E9-C13FA8649567}" type="presParOf" srcId="{B035D8F5-89AC-4F46-8087-543CCC6A63CD}" destId="{C61242E3-0191-4574-A5E7-D33B3FEB9949}" srcOrd="0" destOrd="0" presId="urn:microsoft.com/office/officeart/2005/8/layout/list1"/>
    <dgm:cxn modelId="{FDB34E6C-C396-435B-8DC3-DB66DE1C0E9F}" type="presParOf" srcId="{B035D8F5-89AC-4F46-8087-543CCC6A63CD}" destId="{51B605D4-F8F8-420A-92CC-12DD555ECBBA}" srcOrd="1" destOrd="0" presId="urn:microsoft.com/office/officeart/2005/8/layout/list1"/>
    <dgm:cxn modelId="{7A8C6A6D-E3B4-45E5-B1B8-1BBBC39BAF6A}" type="presParOf" srcId="{75224356-5A0C-42CD-88A4-2B703C8E5F9D}" destId="{812A05EF-E846-4B5E-9A65-EA8FD88E49BE}" srcOrd="9" destOrd="0" presId="urn:microsoft.com/office/officeart/2005/8/layout/list1"/>
    <dgm:cxn modelId="{20C07E9B-7297-4AD6-8EC5-9E0CA7823244}" type="presParOf" srcId="{75224356-5A0C-42CD-88A4-2B703C8E5F9D}" destId="{90A78848-8A1B-4780-860E-0D60A07813A3}" srcOrd="10" destOrd="0" presId="urn:microsoft.com/office/officeart/2005/8/layout/list1"/>
    <dgm:cxn modelId="{9EC20592-452C-4BC9-89F5-737157378014}" type="presParOf" srcId="{75224356-5A0C-42CD-88A4-2B703C8E5F9D}" destId="{FB965C29-305D-4292-A058-59B7FA74F84B}" srcOrd="11" destOrd="0" presId="urn:microsoft.com/office/officeart/2005/8/layout/list1"/>
    <dgm:cxn modelId="{8726B071-07F5-4F38-93F0-748FC58BEA04}" type="presParOf" srcId="{75224356-5A0C-42CD-88A4-2B703C8E5F9D}" destId="{07A18FFC-9511-4511-B353-CDF4A5D767D4}" srcOrd="12" destOrd="0" presId="urn:microsoft.com/office/officeart/2005/8/layout/list1"/>
    <dgm:cxn modelId="{56D5D9F3-293C-46DE-9B95-28F69045E0A8}" type="presParOf" srcId="{07A18FFC-9511-4511-B353-CDF4A5D767D4}" destId="{88A39BB1-447B-4DD9-B945-8424F8B38885}" srcOrd="0" destOrd="0" presId="urn:microsoft.com/office/officeart/2005/8/layout/list1"/>
    <dgm:cxn modelId="{6DA6CB52-4A40-4A6E-AC5F-6128B97919CB}" type="presParOf" srcId="{07A18FFC-9511-4511-B353-CDF4A5D767D4}" destId="{2564AE47-8582-4800-AF19-48F79C6B0DEE}" srcOrd="1" destOrd="0" presId="urn:microsoft.com/office/officeart/2005/8/layout/list1"/>
    <dgm:cxn modelId="{5C0B618C-072C-4206-9CE0-F57126C8E6D7}" type="presParOf" srcId="{75224356-5A0C-42CD-88A4-2B703C8E5F9D}" destId="{82E5BAF1-6568-433C-B0F4-F770670788AD}" srcOrd="13" destOrd="0" presId="urn:microsoft.com/office/officeart/2005/8/layout/list1"/>
    <dgm:cxn modelId="{DBA1CC0F-D85A-4E7F-AD4A-14B0A82A378C}" type="presParOf" srcId="{75224356-5A0C-42CD-88A4-2B703C8E5F9D}" destId="{07AB827D-422B-41B2-A860-412C5C7FE0F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E81B59-72AB-4321-8F0D-24B089929437}"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pl-PL"/>
        </a:p>
      </dgm:t>
    </dgm:pt>
    <dgm:pt modelId="{41767234-FAC9-43C6-8E62-FBA4C4A56705}">
      <dgm:prSet phldrT="[Tekst]" custT="1"/>
      <dgm:spPr/>
      <dgm:t>
        <a:bodyPr/>
        <a:lstStyle/>
        <a:p>
          <a:r>
            <a:rPr lang="pl-PL" sz="2400" b="1" dirty="0">
              <a:solidFill>
                <a:srgbClr val="231F20"/>
              </a:solidFill>
            </a:rPr>
            <a:t>SYSTÉM TROCH POLÍ</a:t>
          </a:r>
        </a:p>
      </dgm:t>
    </dgm:pt>
    <dgm:pt modelId="{1B888A41-A0E7-4574-820B-2B78FAAE0DA5}" type="parTrans" cxnId="{9D578735-EA25-49C2-9D99-525202618F10}">
      <dgm:prSet/>
      <dgm:spPr/>
      <dgm:t>
        <a:bodyPr/>
        <a:lstStyle/>
        <a:p>
          <a:endParaRPr lang="pl-PL">
            <a:solidFill>
              <a:srgbClr val="231F20"/>
            </a:solidFill>
          </a:endParaRPr>
        </a:p>
      </dgm:t>
    </dgm:pt>
    <dgm:pt modelId="{540B18C3-00C2-4B2D-8960-FEE7D149CCA9}" type="sibTrans" cxnId="{9D578735-EA25-49C2-9D99-525202618F10}">
      <dgm:prSet/>
      <dgm:spPr/>
      <dgm:t>
        <a:bodyPr/>
        <a:lstStyle/>
        <a:p>
          <a:endParaRPr lang="pl-PL">
            <a:solidFill>
              <a:srgbClr val="231F20"/>
            </a:solidFill>
          </a:endParaRPr>
        </a:p>
      </dgm:t>
    </dgm:pt>
    <dgm:pt modelId="{C0C2796B-2052-44BB-9624-C710E37CAFE7}">
      <dgm:prSet phldrT="[Tekst]" custT="1"/>
      <dgm:spPr/>
      <dgm:t>
        <a:bodyPr/>
        <a:lstStyle/>
        <a:p>
          <a:r>
            <a:rPr lang="en-US" sz="2400" b="0" dirty="0">
              <a:solidFill>
                <a:srgbClr val="231F20"/>
              </a:solidFill>
            </a:rPr>
            <a:t>Rozdelenie pôdy na tri časti a striedanie obilnín </a:t>
          </a:r>
          <a:r>
            <a:rPr lang="pl-PL" sz="2400" b="0" dirty="0" err="1">
              <a:solidFill>
                <a:srgbClr val="231F20"/>
              </a:solidFill>
            </a:rPr>
            <a:t>(pšenica</a:t>
          </a:r>
          <a:r>
            <a:rPr lang="pl-PL" sz="2400" b="0" dirty="0">
              <a:solidFill>
                <a:srgbClr val="231F20"/>
              </a:solidFill>
            </a:rPr>
            <a:t>, </a:t>
          </a:r>
          <a:r>
            <a:rPr lang="pl-PL" sz="2400" b="0" dirty="0" err="1">
              <a:solidFill>
                <a:srgbClr val="231F20"/>
              </a:solidFill>
            </a:rPr>
            <a:t>jačmeň</a:t>
          </a:r>
          <a:r>
            <a:rPr lang="en-US" sz="2400" b="0" dirty="0">
              <a:solidFill>
                <a:srgbClr val="231F20"/>
              </a:solidFill>
            </a:rPr>
            <a:t>), plodín viažucich dusík </a:t>
          </a:r>
          <a:r>
            <a:rPr lang="pl-PL" sz="2400" b="0" dirty="0">
              <a:solidFill>
                <a:srgbClr val="231F20"/>
              </a:solidFill>
            </a:rPr>
            <a:t>(</a:t>
          </a:r>
          <a:r>
            <a:rPr lang="pl-PL" sz="2400" b="0" dirty="0" err="1">
              <a:solidFill>
                <a:srgbClr val="231F20"/>
              </a:solidFill>
            </a:rPr>
            <a:t>sója, lucerna</a:t>
          </a:r>
          <a:r>
            <a:rPr lang="en-US" sz="2400" b="0" dirty="0">
              <a:solidFill>
                <a:srgbClr val="231F20"/>
              </a:solidFill>
            </a:rPr>
            <a:t>) a úhoru alebo krycej plodiny </a:t>
          </a:r>
          <a:r>
            <a:rPr lang="pl-PL" sz="2400" b="0" dirty="0">
              <a:solidFill>
                <a:srgbClr val="231F20"/>
              </a:solidFill>
            </a:rPr>
            <a:t>(</a:t>
          </a:r>
          <a:r>
            <a:rPr lang="pl-PL" sz="2400" b="0" dirty="0" err="1">
              <a:solidFill>
                <a:srgbClr val="231F20"/>
              </a:solidFill>
            </a:rPr>
            <a:t>ozimná raž</a:t>
          </a:r>
          <a:r>
            <a:rPr lang="pl-PL" sz="2400" b="0" dirty="0">
              <a:solidFill>
                <a:srgbClr val="231F20"/>
              </a:solidFill>
            </a:rPr>
            <a:t>, </a:t>
          </a:r>
          <a:r>
            <a:rPr lang="pl-PL" sz="2400" b="0" dirty="0" err="1">
              <a:solidFill>
                <a:srgbClr val="231F20"/>
              </a:solidFill>
            </a:rPr>
            <a:t>ďatelina</a:t>
          </a:r>
          <a:r>
            <a:rPr lang="en-US" sz="2400" b="0" dirty="0">
              <a:solidFill>
                <a:srgbClr val="231F20"/>
              </a:solidFill>
            </a:rPr>
            <a:t>) na udržanie úrodnosti pôdy a ochranu pred škodcami</a:t>
          </a:r>
          <a:r>
            <a:rPr lang="pl-PL" sz="2400" b="0" dirty="0">
              <a:solidFill>
                <a:srgbClr val="231F20"/>
              </a:solidFill>
            </a:rPr>
            <a:t>.</a:t>
          </a:r>
        </a:p>
      </dgm:t>
    </dgm:pt>
    <dgm:pt modelId="{84C4A06F-1C76-4B9D-B4F0-1CAEB00A6F02}" type="parTrans" cxnId="{7C324F95-1059-4E4B-93A2-9DA7234EAC0F}">
      <dgm:prSet/>
      <dgm:spPr/>
      <dgm:t>
        <a:bodyPr/>
        <a:lstStyle/>
        <a:p>
          <a:endParaRPr lang="pl-PL">
            <a:solidFill>
              <a:srgbClr val="231F20"/>
            </a:solidFill>
          </a:endParaRPr>
        </a:p>
      </dgm:t>
    </dgm:pt>
    <dgm:pt modelId="{6888150A-A20C-4345-A1B0-D2E83F11367E}" type="sibTrans" cxnId="{7C324F95-1059-4E4B-93A2-9DA7234EAC0F}">
      <dgm:prSet/>
      <dgm:spPr/>
      <dgm:t>
        <a:bodyPr/>
        <a:lstStyle/>
        <a:p>
          <a:endParaRPr lang="pl-PL">
            <a:solidFill>
              <a:srgbClr val="231F20"/>
            </a:solidFill>
          </a:endParaRPr>
        </a:p>
      </dgm:t>
    </dgm:pt>
    <dgm:pt modelId="{EA9231F9-93D3-4228-BD6C-B1C855C26773}" type="pres">
      <dgm:prSet presAssocID="{00E81B59-72AB-4321-8F0D-24B089929437}" presName="Name0" presStyleCnt="0">
        <dgm:presLayoutVars>
          <dgm:chMax/>
          <dgm:chPref/>
          <dgm:dir/>
          <dgm:animLvl val="lvl"/>
        </dgm:presLayoutVars>
      </dgm:prSet>
      <dgm:spPr/>
    </dgm:pt>
    <dgm:pt modelId="{EB4499AE-B36C-4AB2-B86B-A47EA6EBD36D}" type="pres">
      <dgm:prSet presAssocID="{41767234-FAC9-43C6-8E62-FBA4C4A56705}" presName="composite" presStyleCnt="0"/>
      <dgm:spPr/>
    </dgm:pt>
    <dgm:pt modelId="{80D7E8D1-0E74-4F5D-8E00-08005A7D440B}" type="pres">
      <dgm:prSet presAssocID="{41767234-FAC9-43C6-8E62-FBA4C4A56705}" presName="ParentAccentShape" presStyleLbl="trBgShp" presStyleIdx="0" presStyleCnt="2"/>
      <dgm:spPr>
        <a:solidFill>
          <a:srgbClr val="9FDADF">
            <a:alpha val="40000"/>
          </a:srgbClr>
        </a:solidFill>
      </dgm:spPr>
    </dgm:pt>
    <dgm:pt modelId="{904F0A5F-CEC3-4BB6-8971-6AB44A92AE13}" type="pres">
      <dgm:prSet presAssocID="{41767234-FAC9-43C6-8E62-FBA4C4A56705}" presName="ParentText" presStyleLbl="revTx" presStyleIdx="0" presStyleCnt="2">
        <dgm:presLayoutVars>
          <dgm:chMax val="1"/>
          <dgm:chPref val="1"/>
          <dgm:bulletEnabled val="1"/>
        </dgm:presLayoutVars>
      </dgm:prSet>
      <dgm:spPr/>
    </dgm:pt>
    <dgm:pt modelId="{F6E3B70A-46FF-4DE4-94B4-691DFA5469CF}" type="pres">
      <dgm:prSet presAssocID="{41767234-FAC9-43C6-8E62-FBA4C4A56705}" presName="ChildText" presStyleLbl="revTx" presStyleIdx="1" presStyleCnt="2" custScaleX="111604" custLinFactNeighborX="1061" custLinFactNeighborY="1145">
        <dgm:presLayoutVars>
          <dgm:chMax val="0"/>
          <dgm:chPref val="0"/>
        </dgm:presLayoutVars>
      </dgm:prSet>
      <dgm:spPr/>
    </dgm:pt>
    <dgm:pt modelId="{DC84030E-C6AE-433D-8A66-AA1F383765B9}" type="pres">
      <dgm:prSet presAssocID="{41767234-FAC9-43C6-8E62-FBA4C4A56705}" presName="ChildAccentShape" presStyleLbl="trBgShp" presStyleIdx="1" presStyleCnt="2" custLinFactNeighborX="1169"/>
      <dgm:spPr>
        <a:solidFill>
          <a:srgbClr val="9FDADF">
            <a:alpha val="40000"/>
          </a:srgbClr>
        </a:solidFill>
      </dgm:spPr>
    </dgm:pt>
    <dgm:pt modelId="{413E13A7-4DAF-4DDD-A24B-5CAFB546FE4B}" type="pres">
      <dgm:prSet presAssocID="{41767234-FAC9-43C6-8E62-FBA4C4A56705}" presName="Image" presStyleLbl="align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61938800-EE3B-4B96-9DB0-9FF4BB8B3481}" type="presOf" srcId="{C0C2796B-2052-44BB-9624-C710E37CAFE7}" destId="{F6E3B70A-46FF-4DE4-94B4-691DFA5469CF}" srcOrd="0" destOrd="0" presId="urn:microsoft.com/office/officeart/2009/3/layout/SnapshotPictureList"/>
    <dgm:cxn modelId="{74264803-8ECE-41D1-8536-13C9E914C976}" type="presOf" srcId="{00E81B59-72AB-4321-8F0D-24B089929437}" destId="{EA9231F9-93D3-4228-BD6C-B1C855C26773}" srcOrd="0" destOrd="0" presId="urn:microsoft.com/office/officeart/2009/3/layout/SnapshotPictureList"/>
    <dgm:cxn modelId="{9D578735-EA25-49C2-9D99-525202618F10}" srcId="{00E81B59-72AB-4321-8F0D-24B089929437}" destId="{41767234-FAC9-43C6-8E62-FBA4C4A56705}" srcOrd="0" destOrd="0" parTransId="{1B888A41-A0E7-4574-820B-2B78FAAE0DA5}" sibTransId="{540B18C3-00C2-4B2D-8960-FEE7D149CCA9}"/>
    <dgm:cxn modelId="{7C324F95-1059-4E4B-93A2-9DA7234EAC0F}" srcId="{41767234-FAC9-43C6-8E62-FBA4C4A56705}" destId="{C0C2796B-2052-44BB-9624-C710E37CAFE7}" srcOrd="0" destOrd="0" parTransId="{84C4A06F-1C76-4B9D-B4F0-1CAEB00A6F02}" sibTransId="{6888150A-A20C-4345-A1B0-D2E83F11367E}"/>
    <dgm:cxn modelId="{3D5585E9-79CB-447F-A6A3-AC87390F246B}" type="presOf" srcId="{41767234-FAC9-43C6-8E62-FBA4C4A56705}" destId="{904F0A5F-CEC3-4BB6-8971-6AB44A92AE13}" srcOrd="0" destOrd="0" presId="urn:microsoft.com/office/officeart/2009/3/layout/SnapshotPictureList"/>
    <dgm:cxn modelId="{F79B678C-4631-4A99-B10D-B3105A638EBD}" type="presParOf" srcId="{EA9231F9-93D3-4228-BD6C-B1C855C26773}" destId="{EB4499AE-B36C-4AB2-B86B-A47EA6EBD36D}" srcOrd="0" destOrd="0" presId="urn:microsoft.com/office/officeart/2009/3/layout/SnapshotPictureList"/>
    <dgm:cxn modelId="{6AF4E565-F101-4359-A421-EA3D80FBC62F}" type="presParOf" srcId="{EB4499AE-B36C-4AB2-B86B-A47EA6EBD36D}" destId="{80D7E8D1-0E74-4F5D-8E00-08005A7D440B}" srcOrd="0" destOrd="0" presId="urn:microsoft.com/office/officeart/2009/3/layout/SnapshotPictureList"/>
    <dgm:cxn modelId="{057865DF-3978-48B1-B0FF-732C5E916133}" type="presParOf" srcId="{EB4499AE-B36C-4AB2-B86B-A47EA6EBD36D}" destId="{904F0A5F-CEC3-4BB6-8971-6AB44A92AE13}" srcOrd="1" destOrd="0" presId="urn:microsoft.com/office/officeart/2009/3/layout/SnapshotPictureList"/>
    <dgm:cxn modelId="{81BFF494-6BF9-48F5-BA10-7BD838744831}" type="presParOf" srcId="{EB4499AE-B36C-4AB2-B86B-A47EA6EBD36D}" destId="{F6E3B70A-46FF-4DE4-94B4-691DFA5469CF}" srcOrd="2" destOrd="0" presId="urn:microsoft.com/office/officeart/2009/3/layout/SnapshotPictureList"/>
    <dgm:cxn modelId="{F8825C7F-F926-438B-95F5-149C2CE5D3F8}" type="presParOf" srcId="{EB4499AE-B36C-4AB2-B86B-A47EA6EBD36D}" destId="{DC84030E-C6AE-433D-8A66-AA1F383765B9}" srcOrd="3" destOrd="0" presId="urn:microsoft.com/office/officeart/2009/3/layout/SnapshotPictureList"/>
    <dgm:cxn modelId="{A072EFD5-258A-4D2C-927D-A550BE394060}" type="presParOf" srcId="{EB4499AE-B36C-4AB2-B86B-A47EA6EBD36D}" destId="{413E13A7-4DAF-4DDD-A24B-5CAFB546FE4B}"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cukrová repa</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a:solidFill>
                <a:schemeClr val="tx1">
                  <a:lumMod val="50000"/>
                </a:schemeClr>
              </a:solidFill>
            </a:rPr>
            <a:t>jarný </a:t>
          </a:r>
          <a:r>
            <a:rPr lang="pl-PL" b="1" dirty="0" err="1">
              <a:solidFill>
                <a:schemeClr val="tx1">
                  <a:lumMod val="50000"/>
                </a:schemeClr>
              </a:solidFill>
            </a:rPr>
            <a:t>jačmeň</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hrach </a:t>
          </a:r>
          <a:r>
            <a:rPr lang="pl-PL" b="1" dirty="0">
              <a:solidFill>
                <a:schemeClr val="tx1">
                  <a:lumMod val="50000"/>
                </a:schemeClr>
              </a:solidFill>
            </a:rPr>
            <a:t>poľný</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pšenica ozimná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repka ozimná</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5"/>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dgm:spPr>
    </dgm:pt>
    <dgm:pt modelId="{28183E5F-5C37-4CC9-88F8-07695E3B208A}" type="pres">
      <dgm:prSet presAssocID="{1BFB6D8F-509C-4024-82A3-41881B9CD016}" presName="rect2" presStyleLbl="trBgShp" presStyleIdx="0" presStyleCnt="5">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2"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4" presStyleCnt="5">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4"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7" destOrd="0" presId="urn:microsoft.com/office/officeart/2008/layout/BendingPictureSemiTransparentText"/>
    <dgm:cxn modelId="{7AFB2311-AAAB-41C5-A0C8-D956C0F0BB21}" type="presParOf" srcId="{EAF11210-9D15-45AD-A903-76150876BF29}" destId="{08F62DE4-E262-47FC-BF12-7800F676A584}" srcOrd="8"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a:solidFill>
                <a:schemeClr val="tx1">
                  <a:lumMod val="50000"/>
                </a:schemeClr>
              </a:solidFill>
            </a:rPr>
            <a:t>jarný </a:t>
          </a:r>
          <a:r>
            <a:rPr lang="pl-PL" b="1" dirty="0" err="1">
              <a:solidFill>
                <a:schemeClr val="tx1">
                  <a:lumMod val="50000"/>
                </a:schemeClr>
              </a:solidFill>
            </a:rPr>
            <a:t>jačmeň</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hrach </a:t>
          </a:r>
          <a:r>
            <a:rPr lang="pl-PL" b="1" dirty="0">
              <a:solidFill>
                <a:schemeClr val="tx1">
                  <a:lumMod val="50000"/>
                </a:schemeClr>
              </a:solidFill>
            </a:rPr>
            <a:t>poľný</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pšenica ozimná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repka ozimná</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22EDF2E-AD1E-4047-AFA4-915FA2F30C21}">
      <dgm:prSet phldrT="[Tekst]"/>
      <dgm:spPr/>
      <dgm:t>
        <a:bodyPr/>
        <a:lstStyle/>
        <a:p>
          <a:r>
            <a:rPr lang="pl-PL" b="1" dirty="0" err="1">
              <a:solidFill>
                <a:schemeClr val="tx1">
                  <a:lumMod val="50000"/>
                </a:schemeClr>
              </a:solidFill>
            </a:rPr>
            <a:t>cukrová repa</a:t>
          </a:r>
          <a:endParaRPr lang="pl-PL" b="1" dirty="0">
            <a:solidFill>
              <a:schemeClr val="tx1">
                <a:lumMod val="50000"/>
              </a:schemeClr>
            </a:solidFill>
          </a:endParaRPr>
        </a:p>
      </dgm:t>
    </dgm:pt>
    <dgm:pt modelId="{40336694-40A3-4048-96C9-E1BC1AF186C1}" type="parTrans" cxnId="{5D387B38-13FC-462C-8F13-DC7B5DD3B144}">
      <dgm:prSet/>
      <dgm:spPr/>
      <dgm:t>
        <a:bodyPr/>
        <a:lstStyle/>
        <a:p>
          <a:endParaRPr lang="pl-PL"/>
        </a:p>
      </dgm:t>
    </dgm:pt>
    <dgm:pt modelId="{02B6434E-6377-4877-AF90-F07D35BAA6E6}" type="sibTrans" cxnId="{5D387B38-13FC-462C-8F13-DC7B5DD3B14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1"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3" presStyleCnt="5">
        <dgm:presLayoutVars>
          <dgm:bulletEnabled val="1"/>
        </dgm:presLayoutVars>
      </dgm:prSet>
      <dgm:spPr/>
    </dgm:pt>
    <dgm:pt modelId="{28F00F21-7C74-4E62-A73C-DDB91D622547}" type="pres">
      <dgm:prSet presAssocID="{8C18F6FB-85B6-4946-8181-2C21DC6E1873}" presName="sibTrans" presStyleCnt="0"/>
      <dgm:spPr/>
    </dgm:pt>
    <dgm:pt modelId="{C0BE9993-9AFF-4669-BC26-45C797228EF2}" type="pres">
      <dgm:prSet presAssocID="{E22EDF2E-AD1E-4047-AFA4-915FA2F30C21}" presName="composite" presStyleCnt="0"/>
      <dgm:spPr/>
    </dgm:pt>
    <dgm:pt modelId="{F89666B7-4C59-4495-B94C-57F8FB59810D}" type="pres">
      <dgm:prSet presAssocID="{E22EDF2E-AD1E-4047-AFA4-915FA2F30C21}" presName="rect1" presStyleLbl="bgShp" presStyleIdx="4" presStyleCnt="5"/>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dgm:spPr>
    </dgm:pt>
    <dgm:pt modelId="{BE404922-4936-48C6-8CC5-481671085E79}" type="pres">
      <dgm:prSet presAssocID="{E22EDF2E-AD1E-4047-AFA4-915FA2F30C21}" presName="rect2" presStyleLbl="trBgShp" presStyleIdx="4" presStyleCnt="5">
        <dgm:presLayoutVars>
          <dgm:bulletEnabled val="1"/>
        </dgm:presLayoutVars>
      </dgm:prSet>
      <dgm:spPr/>
    </dgm:pt>
  </dgm:ptLst>
  <dgm:cxnLst>
    <dgm:cxn modelId="{C531741C-C979-4104-9DDE-D681010ABDC7}" type="presOf" srcId="{E22EDF2E-AD1E-4047-AFA4-915FA2F30C21}" destId="{BE404922-4936-48C6-8CC5-481671085E79}" srcOrd="0" destOrd="0" presId="urn:microsoft.com/office/officeart/2008/layout/BendingPictureSemiTransparentTex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5D387B38-13FC-462C-8F13-DC7B5DD3B144}" srcId="{A150CEB4-AA6B-4DF4-B4DF-25C3807730CD}" destId="{E22EDF2E-AD1E-4047-AFA4-915FA2F30C21}" srcOrd="4" destOrd="0" parTransId="{40336694-40A3-4048-96C9-E1BC1AF186C1}" sibTransId="{02B6434E-6377-4877-AF90-F07D35BAA6E6}"/>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4E281F5-7866-46D2-BBB0-962547A6F938}" type="presParOf" srcId="{EAF11210-9D15-45AD-A903-76150876BF29}" destId="{28F00F21-7C74-4E62-A73C-DDB91D622547}" srcOrd="7" destOrd="0" presId="urn:microsoft.com/office/officeart/2008/layout/BendingPictureSemiTransparentText"/>
    <dgm:cxn modelId="{EC312529-13B0-4ACE-BF12-17C173379D6D}" type="presParOf" srcId="{EAF11210-9D15-45AD-A903-76150876BF29}" destId="{C0BE9993-9AFF-4669-BC26-45C797228EF2}" srcOrd="8" destOrd="0" presId="urn:microsoft.com/office/officeart/2008/layout/BendingPictureSemiTransparentText"/>
    <dgm:cxn modelId="{F280FB84-411D-4959-B9CF-F7094681D87E}" type="presParOf" srcId="{C0BE9993-9AFF-4669-BC26-45C797228EF2}" destId="{F89666B7-4C59-4495-B94C-57F8FB59810D}" srcOrd="0" destOrd="0" presId="urn:microsoft.com/office/officeart/2008/layout/BendingPictureSemiTransparentText"/>
    <dgm:cxn modelId="{B753928E-3220-4467-8541-7883B22DE2A5}" type="presParOf" srcId="{C0BE9993-9AFF-4669-BC26-45C797228EF2}" destId="{BE404922-4936-48C6-8CC5-481671085E79}"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hrach </a:t>
          </a:r>
          <a:r>
            <a:rPr lang="pl-PL" b="1" dirty="0">
              <a:solidFill>
                <a:schemeClr val="tx1">
                  <a:lumMod val="50000"/>
                </a:schemeClr>
              </a:solidFill>
            </a:rPr>
            <a:t>poľný</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pšenica ozimná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repka ozimná</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E0A94A2-E2BD-4390-A20F-0B03B1DE1728}">
      <dgm:prSet phldrT="[Tekst]"/>
      <dgm:spPr/>
      <dgm:t>
        <a:bodyPr/>
        <a:lstStyle/>
        <a:p>
          <a:r>
            <a:rPr lang="pl-PL" b="1" dirty="0">
              <a:solidFill>
                <a:schemeClr val="tx1">
                  <a:lumMod val="50000"/>
                </a:schemeClr>
              </a:solidFill>
            </a:rPr>
            <a:t>jarný </a:t>
          </a:r>
          <a:r>
            <a:rPr lang="pl-PL" b="1" dirty="0" err="1">
              <a:solidFill>
                <a:schemeClr val="tx1">
                  <a:lumMod val="50000"/>
                </a:schemeClr>
              </a:solidFill>
            </a:rPr>
            <a:t>jačmeň</a:t>
          </a:r>
          <a:endParaRPr lang="pl-PL" b="1" dirty="0">
            <a:solidFill>
              <a:schemeClr val="tx1">
                <a:lumMod val="50000"/>
              </a:schemeClr>
            </a:solidFill>
          </a:endParaRPr>
        </a:p>
      </dgm:t>
    </dgm:pt>
    <dgm:pt modelId="{2B5B8956-7EFF-4324-8489-A90DF162BBE9}" type="parTrans" cxnId="{8DD58E73-4CD0-4905-AFFE-B1D85AA2DB7B}">
      <dgm:prSet/>
      <dgm:spPr/>
      <dgm:t>
        <a:bodyPr/>
        <a:lstStyle/>
        <a:p>
          <a:endParaRPr lang="pl-PL"/>
        </a:p>
      </dgm:t>
    </dgm:pt>
    <dgm:pt modelId="{CE34BCE4-CB1B-4406-B2F7-DC81AEE57553}" type="sibTrans" cxnId="{8DD58E73-4CD0-4905-AFFE-B1D85AA2DB7B}">
      <dgm:prSet/>
      <dgm:spPr/>
      <dgm:t>
        <a:bodyPr/>
        <a:lstStyle/>
        <a:p>
          <a:endParaRPr lang="pl-PL"/>
        </a:p>
      </dgm:t>
    </dgm:pt>
    <dgm:pt modelId="{79EBF218-F0A1-4948-BC10-3A3DAEC0AE62}">
      <dgm:prSet phldrT="[Tekst]"/>
      <dgm:spPr/>
      <dgm:t>
        <a:bodyPr/>
        <a:lstStyle/>
        <a:p>
          <a:r>
            <a:rPr lang="pl-PL" b="1" dirty="0" err="1">
              <a:solidFill>
                <a:schemeClr val="tx1">
                  <a:lumMod val="50000"/>
                </a:schemeClr>
              </a:solidFill>
            </a:rPr>
            <a:t>cukrová repa</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0"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2" presStyleCnt="5">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5"/>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dgm:spPr>
    </dgm:pt>
    <dgm:pt modelId="{72278247-4F64-401E-AD67-3A35326EFE91}" type="pres">
      <dgm:prSet presAssocID="{79EBF218-F0A1-4948-BC10-3A3DAEC0AE62}" presName="rect2" presStyleLbl="trBgShp" presStyleIdx="3" presStyleCnt="5">
        <dgm:presLayoutVars>
          <dgm:bulletEnabled val="1"/>
        </dgm:presLayoutVars>
      </dgm:prSet>
      <dgm:spPr/>
    </dgm:pt>
    <dgm:pt modelId="{484CA2C7-376A-4124-9E33-101126D5E6A1}" type="pres">
      <dgm:prSet presAssocID="{A93A150C-8271-492F-AB9D-8D452F82AE2A}" presName="sibTrans" presStyleCnt="0"/>
      <dgm:spPr/>
    </dgm:pt>
    <dgm:pt modelId="{62836D64-BC5F-4F29-AFAA-D67D4A83598D}" type="pres">
      <dgm:prSet presAssocID="{5E0A94A2-E2BD-4390-A20F-0B03B1DE1728}" presName="composite" presStyleCnt="0"/>
      <dgm:spPr/>
    </dgm:pt>
    <dgm:pt modelId="{0BA5E8BB-D34E-4EA8-88EF-C6B363366963}" type="pres">
      <dgm:prSet presAssocID="{5E0A94A2-E2BD-4390-A20F-0B03B1DE172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FB44462C-E1EF-4151-85DC-3D6382C5C453}" type="pres">
      <dgm:prSet presAssocID="{5E0A94A2-E2BD-4390-A20F-0B03B1DE1728}" presName="rect2" presStyleLbl="trBgShp" presStyleIdx="4" presStyleCnt="5">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DD58E73-4CD0-4905-AFFE-B1D85AA2DB7B}" srcId="{A150CEB4-AA6B-4DF4-B4DF-25C3807730CD}" destId="{5E0A94A2-E2BD-4390-A20F-0B03B1DE1728}" srcOrd="4" destOrd="0" parTransId="{2B5B8956-7EFF-4324-8489-A90DF162BBE9}" sibTransId="{CE34BCE4-CB1B-4406-B2F7-DC81AEE57553}"/>
    <dgm:cxn modelId="{82F69377-C25D-4C14-B035-4A7DEBF593C3}" type="presOf" srcId="{1F61C7B4-0D26-470B-B21D-6766CE72B8F6}" destId="{2918BD4D-1437-42AF-AC52-F7AF601D2CEE}" srcOrd="0" destOrd="0" presId="urn:microsoft.com/office/officeart/2008/layout/BendingPictureSemiTransparentText"/>
    <dgm:cxn modelId="{B245C9A6-653D-48A8-9A37-B7579F898A13}" type="presOf" srcId="{5E0A94A2-E2BD-4390-A20F-0B03B1DE1728}" destId="{FB44462C-E1EF-4151-85DC-3D6382C5C453}"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 modelId="{C33A8F31-93D4-47FA-B396-5E3CF2BF12CC}" type="presParOf" srcId="{EAF11210-9D15-45AD-A903-76150876BF29}" destId="{484CA2C7-376A-4124-9E33-101126D5E6A1}" srcOrd="7" destOrd="0" presId="urn:microsoft.com/office/officeart/2008/layout/BendingPictureSemiTransparentText"/>
    <dgm:cxn modelId="{9218325F-B2D7-40E9-B2DD-6D3FC68C37AF}" type="presParOf" srcId="{EAF11210-9D15-45AD-A903-76150876BF29}" destId="{62836D64-BC5F-4F29-AFAA-D67D4A83598D}" srcOrd="8" destOrd="0" presId="urn:microsoft.com/office/officeart/2008/layout/BendingPictureSemiTransparentText"/>
    <dgm:cxn modelId="{23F8862B-06E0-44A7-A854-61182E8F8FEB}" type="presParOf" srcId="{62836D64-BC5F-4F29-AFAA-D67D4A83598D}" destId="{0BA5E8BB-D34E-4EA8-88EF-C6B363366963}" srcOrd="0" destOrd="0" presId="urn:microsoft.com/office/officeart/2008/layout/BendingPictureSemiTransparentText"/>
    <dgm:cxn modelId="{F6CE527F-5652-4FEB-B336-38A148A11F5D}" type="presParOf" srcId="{62836D64-BC5F-4F29-AFAA-D67D4A83598D}" destId="{FB44462C-E1EF-4151-85DC-3D6382C5C453}"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zabezpečenie </a:t>
          </a:r>
          <a:r>
            <a:rPr lang="pl-PL" sz="2400" dirty="0">
              <a:solidFill>
                <a:srgbClr val="231F20"/>
              </a:solidFill>
            </a:rPr>
            <a:t>potravinovej </a:t>
          </a:r>
          <a:r>
            <a:rPr lang="pl-PL" sz="2400" dirty="0" err="1">
              <a:solidFill>
                <a:srgbClr val="231F20"/>
              </a:solidFill>
            </a:rPr>
            <a:t>bezpečnosti</a:t>
          </a:r>
          <a:endParaRPr lang="pl-PL" sz="2400" dirty="0">
            <a:solidFill>
              <a:srgbClr val="231F20"/>
            </a:solidFill>
          </a:endParaRP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EDA30048-BD94-4229-8876-5A8B9BB4877A}">
      <dgm:prSet custT="1"/>
      <dgm:spPr>
        <a:solidFill>
          <a:srgbClr val="8BC540"/>
        </a:solidFill>
      </dgm:spPr>
      <dgm:t>
        <a:bodyPr/>
        <a:lstStyle/>
        <a:p>
          <a:r>
            <a:rPr lang="pl-PL" sz="2400" dirty="0" err="1">
              <a:solidFill>
                <a:srgbClr val="231F20"/>
              </a:solidFill>
            </a:rPr>
            <a:t>ochrana životného prostredia</a:t>
          </a:r>
        </a:p>
      </dgm:t>
    </dgm:pt>
    <dgm:pt modelId="{FB473F4C-F69C-4D25-9B68-1510DE0EBF91}" type="parTrans" cxnId="{ECF45D5D-C180-445F-B79B-00A69FE7D609}">
      <dgm:prSet/>
      <dgm:spPr/>
      <dgm:t>
        <a:bodyPr/>
        <a:lstStyle/>
        <a:p>
          <a:endParaRPr lang="pl-PL">
            <a:solidFill>
              <a:srgbClr val="231F20"/>
            </a:solidFill>
          </a:endParaRPr>
        </a:p>
      </dgm:t>
    </dgm:pt>
    <dgm:pt modelId="{40EA7014-06F0-4FEA-AA6C-D3944A8CAA4C}" type="sibTrans" cxnId="{ECF45D5D-C180-445F-B79B-00A69FE7D609}">
      <dgm:prSet/>
      <dgm:spPr/>
      <dgm:t>
        <a:bodyPr/>
        <a:lstStyle/>
        <a:p>
          <a:endParaRPr lang="pl-PL">
            <a:solidFill>
              <a:srgbClr val="231F20"/>
            </a:solidFill>
          </a:endParaRPr>
        </a:p>
      </dgm:t>
    </dgm:pt>
    <dgm:pt modelId="{CF550878-DD83-4E82-A479-A94CC52B843B}">
      <dgm:prSet custT="1"/>
      <dgm:spPr>
        <a:solidFill>
          <a:srgbClr val="8BC540"/>
        </a:solidFill>
      </dgm:spPr>
      <dgm:t>
        <a:bodyPr/>
        <a:lstStyle/>
        <a:p>
          <a:r>
            <a:rPr lang="pl-PL" sz="2400" dirty="0" err="1">
              <a:solidFill>
                <a:srgbClr val="231F20"/>
              </a:solidFill>
            </a:rPr>
            <a:t>zvýšenie biodiverzity</a:t>
          </a:r>
        </a:p>
      </dgm:t>
    </dgm:pt>
    <dgm:pt modelId="{F49B8E5A-1F5E-46FC-AE7B-29AB0DDB7661}" type="parTrans" cxnId="{066CD286-CECD-4BD8-8401-0642DA8FAE84}">
      <dgm:prSet/>
      <dgm:spPr/>
      <dgm:t>
        <a:bodyPr/>
        <a:lstStyle/>
        <a:p>
          <a:endParaRPr lang="pl-PL">
            <a:solidFill>
              <a:srgbClr val="231F20"/>
            </a:solidFill>
          </a:endParaRPr>
        </a:p>
      </dgm:t>
    </dgm:pt>
    <dgm:pt modelId="{6DB14928-4375-4719-B860-FC6AFADAC94F}" type="sibTrans" cxnId="{066CD286-CECD-4BD8-8401-0642DA8FAE84}">
      <dgm:prSet/>
      <dgm:spPr/>
      <dgm:t>
        <a:bodyPr/>
        <a:lstStyle/>
        <a:p>
          <a:endParaRPr lang="pl-PL">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156C5F78-5E85-489E-8213-F6D773A829C0}" type="pres">
      <dgm:prSet presAssocID="{EDA30048-BD94-4229-8876-5A8B9BB4877A}" presName="parentLin" presStyleCnt="0"/>
      <dgm:spPr/>
    </dgm:pt>
    <dgm:pt modelId="{93BD9640-6B0E-4A81-87F0-7F99975DA625}" type="pres">
      <dgm:prSet presAssocID="{EDA30048-BD94-4229-8876-5A8B9BB4877A}" presName="parentLeftMargin" presStyleLbl="node1" presStyleIdx="0" presStyleCnt="3"/>
      <dgm:spPr/>
    </dgm:pt>
    <dgm:pt modelId="{CE334BE5-2FB3-42FF-8A87-AB629C3B07CC}" type="pres">
      <dgm:prSet presAssocID="{EDA30048-BD94-4229-8876-5A8B9BB4877A}" presName="parentText" presStyleLbl="node1" presStyleIdx="1" presStyleCnt="3" custScaleX="121000">
        <dgm:presLayoutVars>
          <dgm:chMax val="0"/>
          <dgm:bulletEnabled val="1"/>
        </dgm:presLayoutVars>
      </dgm:prSet>
      <dgm:spPr/>
    </dgm:pt>
    <dgm:pt modelId="{7CB0E96B-716E-4891-B9A0-C52534793C77}" type="pres">
      <dgm:prSet presAssocID="{EDA30048-BD94-4229-8876-5A8B9BB4877A}" presName="negativeSpace" presStyleCnt="0"/>
      <dgm:spPr/>
    </dgm:pt>
    <dgm:pt modelId="{62A371FB-1111-4CCA-A7D4-F5392CBC60D1}" type="pres">
      <dgm:prSet presAssocID="{EDA30048-BD94-4229-8876-5A8B9BB4877A}" presName="childText" presStyleLbl="conFgAcc1" presStyleIdx="1" presStyleCnt="3">
        <dgm:presLayoutVars>
          <dgm:bulletEnabled val="1"/>
        </dgm:presLayoutVars>
      </dgm:prSet>
      <dgm:spPr/>
    </dgm:pt>
    <dgm:pt modelId="{EF0DF07C-1B5A-4A34-8A22-30718195D501}" type="pres">
      <dgm:prSet presAssocID="{40EA7014-06F0-4FEA-AA6C-D3944A8CAA4C}" presName="spaceBetweenRectangles" presStyleCnt="0"/>
      <dgm:spPr/>
    </dgm:pt>
    <dgm:pt modelId="{5B01A734-65B0-4DC4-85CB-676CCBA08A01}" type="pres">
      <dgm:prSet presAssocID="{CF550878-DD83-4E82-A479-A94CC52B843B}" presName="parentLin" presStyleCnt="0"/>
      <dgm:spPr/>
    </dgm:pt>
    <dgm:pt modelId="{97C8D80F-3964-4310-B460-D9543D7B6BF3}" type="pres">
      <dgm:prSet presAssocID="{CF550878-DD83-4E82-A479-A94CC52B843B}" presName="parentLeftMargin" presStyleLbl="node1" presStyleIdx="1" presStyleCnt="3"/>
      <dgm:spPr/>
    </dgm:pt>
    <dgm:pt modelId="{CD133EF5-4451-4364-A513-8676B508E7D6}" type="pres">
      <dgm:prSet presAssocID="{CF550878-DD83-4E82-A479-A94CC52B843B}" presName="parentText" presStyleLbl="node1" presStyleIdx="2" presStyleCnt="3" custScaleX="121000">
        <dgm:presLayoutVars>
          <dgm:chMax val="0"/>
          <dgm:bulletEnabled val="1"/>
        </dgm:presLayoutVars>
      </dgm:prSet>
      <dgm:spPr/>
    </dgm:pt>
    <dgm:pt modelId="{EB994CB5-7901-45F2-BCE3-97326348B0E9}" type="pres">
      <dgm:prSet presAssocID="{CF550878-DD83-4E82-A479-A94CC52B843B}" presName="negativeSpace" presStyleCnt="0"/>
      <dgm:spPr/>
    </dgm:pt>
    <dgm:pt modelId="{C3EFC1CC-0E4E-496F-B226-7A8B0F82ABA2}" type="pres">
      <dgm:prSet presAssocID="{CF550878-DD83-4E82-A479-A94CC52B843B}" presName="childText" presStyleLbl="conFgAcc1" presStyleIdx="2" presStyleCnt="3">
        <dgm:presLayoutVars>
          <dgm:bulletEnabled val="1"/>
        </dgm:presLayoutVars>
      </dgm:prSet>
      <dgm:spPr/>
    </dgm:pt>
  </dgm:ptLst>
  <dgm:cxnLst>
    <dgm:cxn modelId="{ED4AEB38-8194-4ECE-B9DE-77500DBB00E7}" type="presOf" srcId="{CF550878-DD83-4E82-A479-A94CC52B843B}" destId="{CD133EF5-4451-4364-A513-8676B508E7D6}" srcOrd="1" destOrd="0" presId="urn:microsoft.com/office/officeart/2005/8/layout/list1"/>
    <dgm:cxn modelId="{ECF45D5D-C180-445F-B79B-00A69FE7D609}" srcId="{325C9100-3AB3-4E1A-9221-1B13A85AB3A6}" destId="{EDA30048-BD94-4229-8876-5A8B9BB4877A}" srcOrd="1" destOrd="0" parTransId="{FB473F4C-F69C-4D25-9B68-1510DE0EBF91}" sibTransId="{40EA7014-06F0-4FEA-AA6C-D3944A8CAA4C}"/>
    <dgm:cxn modelId="{8B5A1667-5C48-4F2D-BD4B-EC4638BE690A}" type="presOf" srcId="{EDA30048-BD94-4229-8876-5A8B9BB4877A}" destId="{93BD9640-6B0E-4A81-87F0-7F99975DA625}" srcOrd="0" destOrd="0" presId="urn:microsoft.com/office/officeart/2005/8/layout/list1"/>
    <dgm:cxn modelId="{066CD286-CECD-4BD8-8401-0642DA8FAE84}" srcId="{325C9100-3AB3-4E1A-9221-1B13A85AB3A6}" destId="{CF550878-DD83-4E82-A479-A94CC52B843B}" srcOrd="2" destOrd="0" parTransId="{F49B8E5A-1F5E-46FC-AE7B-29AB0DDB7661}" sibTransId="{6DB14928-4375-4719-B860-FC6AFADAC94F}"/>
    <dgm:cxn modelId="{FCF97998-85B2-4E45-AEE0-EDF9D427F9BD}" type="presOf" srcId="{EDA30048-BD94-4229-8876-5A8B9BB4877A}" destId="{CE334BE5-2FB3-42FF-8A87-AB629C3B07CC}" srcOrd="1" destOrd="0" presId="urn:microsoft.com/office/officeart/2005/8/layout/list1"/>
    <dgm:cxn modelId="{3902F4B1-2EDE-4B16-BB31-3BDC6DF8D3B1}" srcId="{325C9100-3AB3-4E1A-9221-1B13A85AB3A6}" destId="{1F5188BD-1443-45AA-A21F-7F654517F9FF}" srcOrd="0" destOrd="0" parTransId="{C809F85E-5681-4541-8F6D-64557209D546}" sibTransId="{BDB2A3BD-49BC-468B-934D-2E0133476C7A}"/>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E5C0B5EC-7F3A-4085-BBF4-E2C41CD31971}" type="presOf" srcId="{CF550878-DD83-4E82-A479-A94CC52B843B}" destId="{97C8D80F-3964-4310-B460-D9543D7B6BF3}" srcOrd="0"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0014899F-D6CC-4C6E-877D-B68845C8E216}" type="presParOf" srcId="{30ABB25A-BD58-4B3E-B439-DAB0F198B40F}" destId="{156C5F78-5E85-489E-8213-F6D773A829C0}" srcOrd="4" destOrd="0" presId="urn:microsoft.com/office/officeart/2005/8/layout/list1"/>
    <dgm:cxn modelId="{7F466531-E213-4BAD-9988-27E81AC17BF8}" type="presParOf" srcId="{156C5F78-5E85-489E-8213-F6D773A829C0}" destId="{93BD9640-6B0E-4A81-87F0-7F99975DA625}" srcOrd="0" destOrd="0" presId="urn:microsoft.com/office/officeart/2005/8/layout/list1"/>
    <dgm:cxn modelId="{6602EDAD-C374-406D-A1F7-BDE11ABD5E8E}" type="presParOf" srcId="{156C5F78-5E85-489E-8213-F6D773A829C0}" destId="{CE334BE5-2FB3-42FF-8A87-AB629C3B07CC}" srcOrd="1" destOrd="0" presId="urn:microsoft.com/office/officeart/2005/8/layout/list1"/>
    <dgm:cxn modelId="{A26F02DD-4E38-4245-BE89-8B8A27B51C02}" type="presParOf" srcId="{30ABB25A-BD58-4B3E-B439-DAB0F198B40F}" destId="{7CB0E96B-716E-4891-B9A0-C52534793C77}" srcOrd="5" destOrd="0" presId="urn:microsoft.com/office/officeart/2005/8/layout/list1"/>
    <dgm:cxn modelId="{35E0891D-8D85-4136-9E38-3B3BE2038EA8}" type="presParOf" srcId="{30ABB25A-BD58-4B3E-B439-DAB0F198B40F}" destId="{62A371FB-1111-4CCA-A7D4-F5392CBC60D1}" srcOrd="6" destOrd="0" presId="urn:microsoft.com/office/officeart/2005/8/layout/list1"/>
    <dgm:cxn modelId="{CCBC67BE-DA99-452E-BE9A-1F3361761465}" type="presParOf" srcId="{30ABB25A-BD58-4B3E-B439-DAB0F198B40F}" destId="{EF0DF07C-1B5A-4A34-8A22-30718195D501}" srcOrd="7" destOrd="0" presId="urn:microsoft.com/office/officeart/2005/8/layout/list1"/>
    <dgm:cxn modelId="{1C1CB49D-6087-4F42-8256-6D4681D81F75}" type="presParOf" srcId="{30ABB25A-BD58-4B3E-B439-DAB0F198B40F}" destId="{5B01A734-65B0-4DC4-85CB-676CCBA08A01}" srcOrd="8" destOrd="0" presId="urn:microsoft.com/office/officeart/2005/8/layout/list1"/>
    <dgm:cxn modelId="{34769272-F926-456E-8CC9-652E98826A40}" type="presParOf" srcId="{5B01A734-65B0-4DC4-85CB-676CCBA08A01}" destId="{97C8D80F-3964-4310-B460-D9543D7B6BF3}" srcOrd="0" destOrd="0" presId="urn:microsoft.com/office/officeart/2005/8/layout/list1"/>
    <dgm:cxn modelId="{4AF74247-B85C-4476-91DF-2D3C44C987E9}" type="presParOf" srcId="{5B01A734-65B0-4DC4-85CB-676CCBA08A01}" destId="{CD133EF5-4451-4364-A513-8676B508E7D6}" srcOrd="1" destOrd="0" presId="urn:microsoft.com/office/officeart/2005/8/layout/list1"/>
    <dgm:cxn modelId="{77A46046-8D42-4DF0-A5D5-EFC7E2AA23A7}" type="presParOf" srcId="{30ABB25A-BD58-4B3E-B439-DAB0F198B40F}" destId="{EB994CB5-7901-45F2-BCE3-97326348B0E9}" srcOrd="9" destOrd="0" presId="urn:microsoft.com/office/officeart/2005/8/layout/list1"/>
    <dgm:cxn modelId="{229F3B76-2029-41BA-A25C-443DD53B15AE}" type="presParOf" srcId="{30ABB25A-BD58-4B3E-B439-DAB0F198B40F}" destId="{C3EFC1CC-0E4E-496F-B226-7A8B0F82ABA2}"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pšenica ozimná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repka ozimná</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411EDF6B-01FA-4EB6-9860-545E2B20246A}">
      <dgm:prSet phldrT="[Tekst]"/>
      <dgm:spPr/>
      <dgm:t>
        <a:bodyPr/>
        <a:lstStyle/>
        <a:p>
          <a:r>
            <a:rPr lang="pl-PL" b="1" dirty="0" err="1">
              <a:solidFill>
                <a:schemeClr val="tx1">
                  <a:lumMod val="50000"/>
                </a:schemeClr>
              </a:solidFill>
            </a:rPr>
            <a:t>hrach </a:t>
          </a:r>
          <a:r>
            <a:rPr lang="pl-PL" b="1" dirty="0">
              <a:solidFill>
                <a:schemeClr val="tx1">
                  <a:lumMod val="50000"/>
                </a:schemeClr>
              </a:solidFill>
            </a:rPr>
            <a:t>poľný</a:t>
          </a:r>
        </a:p>
      </dgm:t>
    </dgm:pt>
    <dgm:pt modelId="{A71C1FD9-5A17-4BEE-BBD0-9E60CCACD20F}" type="parTrans" cxnId="{BEB6FBEE-0648-4E99-9FAD-A0DAEE2CBFF4}">
      <dgm:prSet/>
      <dgm:spPr/>
      <dgm:t>
        <a:bodyPr/>
        <a:lstStyle/>
        <a:p>
          <a:endParaRPr lang="pl-PL"/>
        </a:p>
      </dgm:t>
    </dgm:pt>
    <dgm:pt modelId="{21A5BAB8-778E-45AB-B95B-FB072EA6123B}" type="sibTrans" cxnId="{BEB6FBEE-0648-4E99-9FAD-A0DAEE2CBFF4}">
      <dgm:prSet/>
      <dgm:spPr/>
      <dgm:t>
        <a:bodyPr/>
        <a:lstStyle/>
        <a:p>
          <a:endParaRPr lang="pl-PL"/>
        </a:p>
      </dgm:t>
    </dgm:pt>
    <dgm:pt modelId="{5DBD6123-A9F1-4484-A8A5-9612CA7B7A4E}">
      <dgm:prSet phldrT="[Tekst]"/>
      <dgm:spPr/>
      <dgm:t>
        <a:bodyPr/>
        <a:lstStyle/>
        <a:p>
          <a:r>
            <a:rPr lang="pl-PL" b="1" dirty="0" err="1">
              <a:solidFill>
                <a:schemeClr val="tx1">
                  <a:lumMod val="50000"/>
                </a:schemeClr>
              </a:solidFill>
            </a:rPr>
            <a:t>cukrová repa</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a:solidFill>
                <a:schemeClr val="tx1">
                  <a:lumMod val="50000"/>
                </a:schemeClr>
              </a:solidFill>
            </a:rPr>
            <a:t>jarný </a:t>
          </a:r>
          <a:r>
            <a:rPr lang="pl-PL" b="1" dirty="0" err="1">
              <a:solidFill>
                <a:schemeClr val="tx1">
                  <a:lumMod val="50000"/>
                </a:schemeClr>
              </a:solidFill>
            </a:rPr>
            <a:t>jačmeň</a:t>
          </a:r>
          <a:endParaRPr lang="pl-PL" b="1" dirty="0">
            <a:solidFill>
              <a:schemeClr val="tx1">
                <a:lumMod val="50000"/>
              </a:schemeClr>
            </a:solidFill>
          </a:endParaRP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1" presStyleCnt="5">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5"/>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dgm:spPr>
    </dgm:pt>
    <dgm:pt modelId="{356EBA77-6E98-4959-A4AA-BB3B05050777}" type="pres">
      <dgm:prSet presAssocID="{5DBD6123-A9F1-4484-A8A5-9612CA7B7A4E}" presName="rect2" presStyleLbl="trBgShp" presStyleIdx="2" presStyleCnt="5">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1CD804F-2A47-47E7-AF14-65A7E47E8DBC}" type="pres">
      <dgm:prSet presAssocID="{0CD61D0F-BC88-41C4-BC9C-BE41D05F7977}" presName="rect2" presStyleLbl="trBgShp" presStyleIdx="3" presStyleCnt="5">
        <dgm:presLayoutVars>
          <dgm:bulletEnabled val="1"/>
        </dgm:presLayoutVars>
      </dgm:prSet>
      <dgm:spPr/>
    </dgm:pt>
    <dgm:pt modelId="{41DDF436-12BD-47FD-9733-285D61C54E64}" type="pres">
      <dgm:prSet presAssocID="{D863CBDC-AE38-4F0D-AD71-F5E0A596F946}" presName="sibTrans" presStyleCnt="0"/>
      <dgm:spPr/>
    </dgm:pt>
    <dgm:pt modelId="{ABD0A120-C78C-42B6-B89A-8395D6B48F36}" type="pres">
      <dgm:prSet presAssocID="{411EDF6B-01FA-4EB6-9860-545E2B20246A}" presName="composite" presStyleCnt="0"/>
      <dgm:spPr/>
    </dgm:pt>
    <dgm:pt modelId="{DCAD98F7-BED9-4402-A46D-113C2C1AB8A2}" type="pres">
      <dgm:prSet presAssocID="{411EDF6B-01FA-4EB6-9860-545E2B20246A}"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FE949C3-5F6E-464C-AE5D-4AA8A52DCC35}" type="pres">
      <dgm:prSet presAssocID="{411EDF6B-01FA-4EB6-9860-545E2B20246A}" presName="rect2" presStyleLbl="trBgShp" presStyleIdx="4" presStyleCnt="5">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3387005F-7D50-4430-8176-FEA9B1F78362}" type="presOf" srcId="{411EDF6B-01FA-4EB6-9860-545E2B20246A}" destId="{3FE949C3-5F6E-464C-AE5D-4AA8A52DCC35}"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BEB6FBEE-0648-4E99-9FAD-A0DAEE2CBFF4}" srcId="{A150CEB4-AA6B-4DF4-B4DF-25C3807730CD}" destId="{411EDF6B-01FA-4EB6-9860-545E2B20246A}" srcOrd="4" destOrd="0" parTransId="{A71C1FD9-5A17-4BEE-BBD0-9E60CCACD20F}" sibTransId="{21A5BAB8-778E-45AB-B95B-FB072EA6123B}"/>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 modelId="{A1CEEE1A-AE97-4146-901A-DBF3A650E40D}" type="presParOf" srcId="{EAF11210-9D15-45AD-A903-76150876BF29}" destId="{41DDF436-12BD-47FD-9733-285D61C54E64}" srcOrd="7" destOrd="0" presId="urn:microsoft.com/office/officeart/2008/layout/BendingPictureSemiTransparentText"/>
    <dgm:cxn modelId="{E513EDE1-0400-45E9-A2D8-029F7D6A15E7}" type="presParOf" srcId="{EAF11210-9D15-45AD-A903-76150876BF29}" destId="{ABD0A120-C78C-42B6-B89A-8395D6B48F36}" srcOrd="8" destOrd="0" presId="urn:microsoft.com/office/officeart/2008/layout/BendingPictureSemiTransparentText"/>
    <dgm:cxn modelId="{327E7D7C-3891-45EF-B71E-2898F99C4AD1}" type="presParOf" srcId="{ABD0A120-C78C-42B6-B89A-8395D6B48F36}" destId="{DCAD98F7-BED9-4402-A46D-113C2C1AB8A2}" srcOrd="0" destOrd="0" presId="urn:microsoft.com/office/officeart/2008/layout/BendingPictureSemiTransparentText"/>
    <dgm:cxn modelId="{3F5FC336-AA77-4C51-B6C1-5A98C78A9C1D}" type="presParOf" srcId="{ABD0A120-C78C-42B6-B89A-8395D6B48F36}" destId="{3FE949C3-5F6E-464C-AE5D-4AA8A52DCC35}"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pšenica ozimná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0CC15F0B-F32E-4882-A210-5D9EA20536E0}">
      <dgm:prSet phldrT="[Tekst]"/>
      <dgm:spPr/>
      <dgm:t>
        <a:bodyPr/>
        <a:lstStyle/>
        <a:p>
          <a:r>
            <a:rPr lang="pl-PL" b="1" dirty="0" err="1">
              <a:solidFill>
                <a:schemeClr val="tx1">
                  <a:lumMod val="50000"/>
                </a:schemeClr>
              </a:solidFill>
            </a:rPr>
            <a:t>repka ozimná</a:t>
          </a:r>
          <a:endParaRPr lang="pl-PL" b="1" dirty="0">
            <a:solidFill>
              <a:schemeClr val="tx1">
                <a:lumMod val="50000"/>
              </a:schemeClr>
            </a:solidFill>
          </a:endParaRPr>
        </a:p>
      </dgm:t>
    </dgm:pt>
    <dgm:pt modelId="{90982961-7E93-47A4-A45B-5D61D3375A83}" type="parTrans" cxnId="{82E4C20E-8F40-417C-8C23-73D15F08E694}">
      <dgm:prSet/>
      <dgm:spPr/>
      <dgm:t>
        <a:bodyPr/>
        <a:lstStyle/>
        <a:p>
          <a:endParaRPr lang="pl-PL"/>
        </a:p>
      </dgm:t>
    </dgm:pt>
    <dgm:pt modelId="{76E5066B-BC87-4F5A-9274-3F7539FCCB0E}" type="sibTrans" cxnId="{82E4C20E-8F40-417C-8C23-73D15F08E694}">
      <dgm:prSet/>
      <dgm:spPr/>
      <dgm:t>
        <a:bodyPr/>
        <a:lstStyle/>
        <a:p>
          <a:endParaRPr lang="pl-PL"/>
        </a:p>
      </dgm:t>
    </dgm:pt>
    <dgm:pt modelId="{62AF4C22-3631-44A7-9116-852181F946CB}">
      <dgm:prSet phldrT="[Tekst]"/>
      <dgm:spPr/>
      <dgm:t>
        <a:bodyPr/>
        <a:lstStyle/>
        <a:p>
          <a:r>
            <a:rPr lang="pl-PL" b="1" dirty="0" err="1">
              <a:solidFill>
                <a:schemeClr val="tx1">
                  <a:lumMod val="50000"/>
                </a:schemeClr>
              </a:solidFill>
            </a:rPr>
            <a:t>cukrová repa</a:t>
          </a:r>
          <a:endParaRPr lang="pl-PL" b="1" dirty="0">
            <a:solidFill>
              <a:schemeClr val="tx1">
                <a:lumMod val="50000"/>
              </a:schemeClr>
            </a:solidFill>
          </a:endParaRPr>
        </a:p>
      </dgm:t>
    </dgm:pt>
    <dgm:pt modelId="{2592395E-B91A-4E3F-9150-DB0F43C5A506}" type="parTrans" cxnId="{3F71EC66-66AB-4698-BBE9-9B7ECADC5D9E}">
      <dgm:prSet/>
      <dgm:spPr/>
      <dgm:t>
        <a:bodyPr/>
        <a:lstStyle/>
        <a:p>
          <a:endParaRPr lang="pl-PL"/>
        </a:p>
      </dgm:t>
    </dgm:pt>
    <dgm:pt modelId="{23ACB3C2-496D-4F04-AB35-5973926D079F}" type="sibTrans" cxnId="{3F71EC66-66AB-4698-BBE9-9B7ECADC5D9E}">
      <dgm:prSet/>
      <dgm:spPr/>
      <dgm:t>
        <a:bodyPr/>
        <a:lstStyle/>
        <a:p>
          <a:endParaRPr lang="pl-PL"/>
        </a:p>
      </dgm:t>
    </dgm:pt>
    <dgm:pt modelId="{B7947517-A28A-4D4C-A15C-46E4E428A406}">
      <dgm:prSet phldrT="[Tekst]"/>
      <dgm:spPr/>
      <dgm:t>
        <a:bodyPr/>
        <a:lstStyle/>
        <a:p>
          <a:r>
            <a:rPr lang="pl-PL" b="1" dirty="0">
              <a:solidFill>
                <a:schemeClr val="tx1">
                  <a:lumMod val="50000"/>
                </a:schemeClr>
              </a:solidFill>
            </a:rPr>
            <a:t>jarný </a:t>
          </a:r>
          <a:r>
            <a:rPr lang="pl-PL" b="1" dirty="0" err="1">
              <a:solidFill>
                <a:schemeClr val="tx1">
                  <a:lumMod val="50000"/>
                </a:schemeClr>
              </a:solidFill>
            </a:rPr>
            <a:t>jačmeň</a:t>
          </a:r>
          <a:endParaRPr lang="pl-PL" b="1" dirty="0">
            <a:solidFill>
              <a:schemeClr val="tx1">
                <a:lumMod val="50000"/>
              </a:schemeClr>
            </a:solidFill>
          </a:endParaRPr>
        </a:p>
      </dgm:t>
    </dgm:pt>
    <dgm:pt modelId="{6CADEE9F-266D-41CD-89A7-D73B35E59873}" type="parTrans" cxnId="{8257C646-551B-4766-A6D1-F375D6996F6F}">
      <dgm:prSet/>
      <dgm:spPr/>
      <dgm:t>
        <a:bodyPr/>
        <a:lstStyle/>
        <a:p>
          <a:endParaRPr lang="pl-PL"/>
        </a:p>
      </dgm:t>
    </dgm:pt>
    <dgm:pt modelId="{D4E45F00-7D81-4488-B235-E23F9F99485D}" type="sibTrans" cxnId="{8257C646-551B-4766-A6D1-F375D6996F6F}">
      <dgm:prSet/>
      <dgm:spPr/>
      <dgm:t>
        <a:bodyPr/>
        <a:lstStyle/>
        <a:p>
          <a:endParaRPr lang="pl-PL"/>
        </a:p>
      </dgm:t>
    </dgm:pt>
    <dgm:pt modelId="{C113F853-2004-422E-82D8-646EA285C30A}">
      <dgm:prSet phldrT="[Tekst]"/>
      <dgm:spPr/>
      <dgm:t>
        <a:bodyPr/>
        <a:lstStyle/>
        <a:p>
          <a:r>
            <a:rPr lang="pl-PL" b="1" dirty="0" err="1">
              <a:solidFill>
                <a:schemeClr val="tx1">
                  <a:lumMod val="50000"/>
                </a:schemeClr>
              </a:solidFill>
            </a:rPr>
            <a:t>hrach </a:t>
          </a:r>
          <a:r>
            <a:rPr lang="pl-PL" b="1" dirty="0">
              <a:solidFill>
                <a:schemeClr val="tx1">
                  <a:lumMod val="50000"/>
                </a:schemeClr>
              </a:solidFill>
            </a:rPr>
            <a:t>poľný</a:t>
          </a:r>
        </a:p>
      </dgm:t>
    </dgm:pt>
    <dgm:pt modelId="{C25EFBDF-BF62-4ED9-9D70-823EC6BA5BF7}" type="parTrans" cxnId="{2B8847F9-64FD-4107-A365-B21CE4FD3632}">
      <dgm:prSet/>
      <dgm:spPr/>
      <dgm:t>
        <a:bodyPr/>
        <a:lstStyle/>
        <a:p>
          <a:endParaRPr lang="pl-PL"/>
        </a:p>
      </dgm:t>
    </dgm:pt>
    <dgm:pt modelId="{DED85C90-DDCD-467A-B528-D5D021F9E867}" type="sibTrans" cxnId="{2B8847F9-64FD-4107-A365-B21CE4FD3632}">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0" presStyleCnt="5">
        <dgm:presLayoutVars>
          <dgm:bulletEnabled val="1"/>
        </dgm:presLayoutVars>
      </dgm:prSet>
      <dgm:spPr/>
    </dgm:pt>
    <dgm:pt modelId="{3C7F57C6-9B06-4FC0-898B-E8078BE65A70}" type="pres">
      <dgm:prSet presAssocID="{8C18F6FB-85B6-4946-8181-2C21DC6E1873}" presName="sibTrans" presStyleCnt="0"/>
      <dgm:spPr/>
    </dgm:pt>
    <dgm:pt modelId="{7EF98F65-0537-49E3-AF2C-02882C7D6B4D}" type="pres">
      <dgm:prSet presAssocID="{62AF4C22-3631-44A7-9116-852181F946CB}" presName="composite" presStyleCnt="0"/>
      <dgm:spPr/>
    </dgm:pt>
    <dgm:pt modelId="{7E556A40-1F05-4A36-B598-3C2D5FF19778}" type="pres">
      <dgm:prSet presAssocID="{62AF4C22-3631-44A7-9116-852181F946CB}" presName="rect1" presStyleLbl="bgShp" presStyleIdx="1" presStyleCnt="5"/>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dgm:spPr>
    </dgm:pt>
    <dgm:pt modelId="{802C2545-0668-4157-9193-17E571B2E1F1}" type="pres">
      <dgm:prSet presAssocID="{62AF4C22-3631-44A7-9116-852181F946CB}" presName="rect2" presStyleLbl="trBgShp" presStyleIdx="1" presStyleCnt="5">
        <dgm:presLayoutVars>
          <dgm:bulletEnabled val="1"/>
        </dgm:presLayoutVars>
      </dgm:prSet>
      <dgm:spPr/>
    </dgm:pt>
    <dgm:pt modelId="{6AE40D72-1BF9-4E9F-8205-8788300C0368}" type="pres">
      <dgm:prSet presAssocID="{23ACB3C2-496D-4F04-AB35-5973926D079F}" presName="sibTrans" presStyleCnt="0"/>
      <dgm:spPr/>
    </dgm:pt>
    <dgm:pt modelId="{22793ECD-8C83-4145-B5F7-373A38C16A77}" type="pres">
      <dgm:prSet presAssocID="{B7947517-A28A-4D4C-A15C-46E4E428A406}" presName="composite" presStyleCnt="0"/>
      <dgm:spPr/>
    </dgm:pt>
    <dgm:pt modelId="{76B673F4-F884-4604-B185-06C3D49038A8}" type="pres">
      <dgm:prSet presAssocID="{B7947517-A28A-4D4C-A15C-46E4E428A40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081D167-5BF3-4BC7-B9B9-C7A1E51A1C15}" type="pres">
      <dgm:prSet presAssocID="{B7947517-A28A-4D4C-A15C-46E4E428A406}" presName="rect2" presStyleLbl="trBgShp" presStyleIdx="2" presStyleCnt="5">
        <dgm:presLayoutVars>
          <dgm:bulletEnabled val="1"/>
        </dgm:presLayoutVars>
      </dgm:prSet>
      <dgm:spPr/>
    </dgm:pt>
    <dgm:pt modelId="{44A48C06-3CC5-4DBE-8D80-812F061A4DDF}" type="pres">
      <dgm:prSet presAssocID="{D4E45F00-7D81-4488-B235-E23F9F99485D}" presName="sibTrans" presStyleCnt="0"/>
      <dgm:spPr/>
    </dgm:pt>
    <dgm:pt modelId="{285FC1E2-E6E6-469F-BF6F-F094F492A6F4}" type="pres">
      <dgm:prSet presAssocID="{C113F853-2004-422E-82D8-646EA285C30A}" presName="composite" presStyleCnt="0"/>
      <dgm:spPr/>
    </dgm:pt>
    <dgm:pt modelId="{7A51B90C-E7ED-4E20-85CB-786F69020F08}" type="pres">
      <dgm:prSet presAssocID="{C113F853-2004-422E-82D8-646EA285C30A}"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E1D5D92-A02E-4733-B20D-B4A20A5709DA}" type="pres">
      <dgm:prSet presAssocID="{C113F853-2004-422E-82D8-646EA285C30A}" presName="rect2" presStyleLbl="trBgShp" presStyleIdx="3" presStyleCnt="5">
        <dgm:presLayoutVars>
          <dgm:bulletEnabled val="1"/>
        </dgm:presLayoutVars>
      </dgm:prSet>
      <dgm:spPr/>
    </dgm:pt>
    <dgm:pt modelId="{DC83EA3C-0A52-49E4-BAB3-CA3195A0BCE7}" type="pres">
      <dgm:prSet presAssocID="{DED85C90-DDCD-467A-B528-D5D021F9E867}" presName="sibTrans" presStyleCnt="0"/>
      <dgm:spPr/>
    </dgm:pt>
    <dgm:pt modelId="{A01BFA4A-0055-4F8F-9F44-10ACA74FCCBC}" type="pres">
      <dgm:prSet presAssocID="{0CC15F0B-F32E-4882-A210-5D9EA20536E0}" presName="composite" presStyleCnt="0"/>
      <dgm:spPr/>
    </dgm:pt>
    <dgm:pt modelId="{4F9118AB-627D-4FA3-B174-23F450957323}" type="pres">
      <dgm:prSet presAssocID="{0CC15F0B-F32E-4882-A210-5D9EA20536E0}"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059A0A5-D097-475F-9AB8-ABD8D7ECA2DA}" type="pres">
      <dgm:prSet presAssocID="{0CC15F0B-F32E-4882-A210-5D9EA20536E0}" presName="rect2" presStyleLbl="trBgShp" presStyleIdx="4" presStyleCnt="5">
        <dgm:presLayoutVars>
          <dgm:bulletEnabled val="1"/>
        </dgm:presLayoutVars>
      </dgm:prSet>
      <dgm:spPr/>
    </dgm:pt>
  </dgm:ptLst>
  <dgm:cxnLst>
    <dgm:cxn modelId="{C142F000-E90F-4C29-9060-490353A30B15}" type="presOf" srcId="{C113F853-2004-422E-82D8-646EA285C30A}" destId="{7E1D5D92-A02E-4733-B20D-B4A20A5709DA}" srcOrd="0" destOrd="0" presId="urn:microsoft.com/office/officeart/2008/layout/BendingPictureSemiTransparentText"/>
    <dgm:cxn modelId="{82E4C20E-8F40-417C-8C23-73D15F08E694}" srcId="{A150CEB4-AA6B-4DF4-B4DF-25C3807730CD}" destId="{0CC15F0B-F32E-4882-A210-5D9EA20536E0}" srcOrd="4" destOrd="0" parTransId="{90982961-7E93-47A4-A45B-5D61D3375A83}" sibTransId="{76E5066B-BC87-4F5A-9274-3F7539FCCB0E}"/>
    <dgm:cxn modelId="{1614FB32-9E96-4C3A-94C7-88EC31A50C89}" type="presOf" srcId="{A150CEB4-AA6B-4DF4-B4DF-25C3807730CD}" destId="{EAF11210-9D15-45AD-A903-76150876BF29}" srcOrd="0" destOrd="0" presId="urn:microsoft.com/office/officeart/2008/layout/BendingPictureSemiTransparentText"/>
    <dgm:cxn modelId="{8257C646-551B-4766-A6D1-F375D6996F6F}" srcId="{A150CEB4-AA6B-4DF4-B4DF-25C3807730CD}" destId="{B7947517-A28A-4D4C-A15C-46E4E428A406}" srcOrd="2" destOrd="0" parTransId="{6CADEE9F-266D-41CD-89A7-D73B35E59873}" sibTransId="{D4E45F00-7D81-4488-B235-E23F9F99485D}"/>
    <dgm:cxn modelId="{3F71EC66-66AB-4698-BBE9-9B7ECADC5D9E}" srcId="{A150CEB4-AA6B-4DF4-B4DF-25C3807730CD}" destId="{62AF4C22-3631-44A7-9116-852181F946CB}" srcOrd="1" destOrd="0" parTransId="{2592395E-B91A-4E3F-9150-DB0F43C5A506}" sibTransId="{23ACB3C2-496D-4F04-AB35-5973926D079F}"/>
    <dgm:cxn modelId="{8AF24A80-911A-4D92-A19F-148B50FD0889}" type="presOf" srcId="{0CC15F0B-F32E-4882-A210-5D9EA20536E0}" destId="{6059A0A5-D097-475F-9AB8-ABD8D7ECA2DA}" srcOrd="0" destOrd="0" presId="urn:microsoft.com/office/officeart/2008/layout/BendingPictureSemiTransparentText"/>
    <dgm:cxn modelId="{A7B8EC8C-54D9-476A-A937-4B57B6637601}" type="presOf" srcId="{B7947517-A28A-4D4C-A15C-46E4E428A406}" destId="{F081D167-5BF3-4BC7-B9B9-C7A1E51A1C15}" srcOrd="0" destOrd="0" presId="urn:microsoft.com/office/officeart/2008/layout/BendingPictureSemiTransparentText"/>
    <dgm:cxn modelId="{34B7D5AF-D0BD-446D-8522-E316035706FD}" type="presOf" srcId="{62AF4C22-3631-44A7-9116-852181F946CB}" destId="{802C2545-0668-4157-9193-17E571B2E1F1}" srcOrd="0" destOrd="0" presId="urn:microsoft.com/office/officeart/2008/layout/BendingPictureSemiTransparentText"/>
    <dgm:cxn modelId="{8B57A9C6-CD3D-4044-903F-1A8043988D63}" srcId="{A150CEB4-AA6B-4DF4-B4DF-25C3807730CD}" destId="{908E44D4-E77D-4A6B-856E-94BE49057DB8}" srcOrd="0" destOrd="0" parTransId="{187D198F-4A1D-4BDF-A3BE-5DCADCD7DB96}" sibTransId="{8C18F6FB-85B6-4946-8181-2C21DC6E1873}"/>
    <dgm:cxn modelId="{93E30BED-131C-4A54-850E-9889C68E2095}" type="presOf" srcId="{908E44D4-E77D-4A6B-856E-94BE49057DB8}" destId="{32DA6A1A-3C14-492C-A758-5546B36C4166}" srcOrd="0" destOrd="0" presId="urn:microsoft.com/office/officeart/2008/layout/BendingPictureSemiTransparentText"/>
    <dgm:cxn modelId="{2B8847F9-64FD-4107-A365-B21CE4FD3632}" srcId="{A150CEB4-AA6B-4DF4-B4DF-25C3807730CD}" destId="{C113F853-2004-422E-82D8-646EA285C30A}" srcOrd="3" destOrd="0" parTransId="{C25EFBDF-BF62-4ED9-9D70-823EC6BA5BF7}" sibTransId="{DED85C90-DDCD-467A-B528-D5D021F9E867}"/>
    <dgm:cxn modelId="{7AFB2311-AAAB-41C5-A0C8-D956C0F0BB21}" type="presParOf" srcId="{EAF11210-9D15-45AD-A903-76150876BF29}" destId="{08F62DE4-E262-47FC-BF12-7800F676A584}" srcOrd="0"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28132DC-8EFD-40DB-B6AC-5C0C93C0BA63}" type="presParOf" srcId="{EAF11210-9D15-45AD-A903-76150876BF29}" destId="{3C7F57C6-9B06-4FC0-898B-E8078BE65A70}" srcOrd="1" destOrd="0" presId="urn:microsoft.com/office/officeart/2008/layout/BendingPictureSemiTransparentText"/>
    <dgm:cxn modelId="{DE2A7B03-5118-4CC1-B59E-DD66810F60CB}" type="presParOf" srcId="{EAF11210-9D15-45AD-A903-76150876BF29}" destId="{7EF98F65-0537-49E3-AF2C-02882C7D6B4D}" srcOrd="2" destOrd="0" presId="urn:microsoft.com/office/officeart/2008/layout/BendingPictureSemiTransparentText"/>
    <dgm:cxn modelId="{5723B13B-AA57-4754-B6DE-E88505AA3DCF}" type="presParOf" srcId="{7EF98F65-0537-49E3-AF2C-02882C7D6B4D}" destId="{7E556A40-1F05-4A36-B598-3C2D5FF19778}" srcOrd="0" destOrd="0" presId="urn:microsoft.com/office/officeart/2008/layout/BendingPictureSemiTransparentText"/>
    <dgm:cxn modelId="{8A190BC8-9E72-4AC8-831C-639F81469554}" type="presParOf" srcId="{7EF98F65-0537-49E3-AF2C-02882C7D6B4D}" destId="{802C2545-0668-4157-9193-17E571B2E1F1}" srcOrd="1" destOrd="0" presId="urn:microsoft.com/office/officeart/2008/layout/BendingPictureSemiTransparentText"/>
    <dgm:cxn modelId="{85FC5955-C7D8-4F66-9785-4FAD12D097B9}" type="presParOf" srcId="{EAF11210-9D15-45AD-A903-76150876BF29}" destId="{6AE40D72-1BF9-4E9F-8205-8788300C0368}" srcOrd="3" destOrd="0" presId="urn:microsoft.com/office/officeart/2008/layout/BendingPictureSemiTransparentText"/>
    <dgm:cxn modelId="{81AAE931-3EDE-40B1-8BBA-6B2E147F5FA9}" type="presParOf" srcId="{EAF11210-9D15-45AD-A903-76150876BF29}" destId="{22793ECD-8C83-4145-B5F7-373A38C16A77}" srcOrd="4" destOrd="0" presId="urn:microsoft.com/office/officeart/2008/layout/BendingPictureSemiTransparentText"/>
    <dgm:cxn modelId="{7D48EE23-55D6-411F-8C67-83F71FDE30D2}" type="presParOf" srcId="{22793ECD-8C83-4145-B5F7-373A38C16A77}" destId="{76B673F4-F884-4604-B185-06C3D49038A8}" srcOrd="0" destOrd="0" presId="urn:microsoft.com/office/officeart/2008/layout/BendingPictureSemiTransparentText"/>
    <dgm:cxn modelId="{831761C8-31D7-4F3E-81E7-DC7B481B50B6}" type="presParOf" srcId="{22793ECD-8C83-4145-B5F7-373A38C16A77}" destId="{F081D167-5BF3-4BC7-B9B9-C7A1E51A1C15}" srcOrd="1" destOrd="0" presId="urn:microsoft.com/office/officeart/2008/layout/BendingPictureSemiTransparentText"/>
    <dgm:cxn modelId="{6014BF27-5C62-4335-8214-D47569C1DF83}" type="presParOf" srcId="{EAF11210-9D15-45AD-A903-76150876BF29}" destId="{44A48C06-3CC5-4DBE-8D80-812F061A4DDF}" srcOrd="5" destOrd="0" presId="urn:microsoft.com/office/officeart/2008/layout/BendingPictureSemiTransparentText"/>
    <dgm:cxn modelId="{175EFF19-DE01-4989-8342-CA88D8C6B44F}" type="presParOf" srcId="{EAF11210-9D15-45AD-A903-76150876BF29}" destId="{285FC1E2-E6E6-469F-BF6F-F094F492A6F4}" srcOrd="6" destOrd="0" presId="urn:microsoft.com/office/officeart/2008/layout/BendingPictureSemiTransparentText"/>
    <dgm:cxn modelId="{C1DC68EA-7756-42C0-84ED-C4A5B4A642CD}" type="presParOf" srcId="{285FC1E2-E6E6-469F-BF6F-F094F492A6F4}" destId="{7A51B90C-E7ED-4E20-85CB-786F69020F08}" srcOrd="0" destOrd="0" presId="urn:microsoft.com/office/officeart/2008/layout/BendingPictureSemiTransparentText"/>
    <dgm:cxn modelId="{AB5A2568-5DFD-4F20-8A55-06532B6B147D}" type="presParOf" srcId="{285FC1E2-E6E6-469F-BF6F-F094F492A6F4}" destId="{7E1D5D92-A02E-4733-B20D-B4A20A5709DA}" srcOrd="1" destOrd="0" presId="urn:microsoft.com/office/officeart/2008/layout/BendingPictureSemiTransparentText"/>
    <dgm:cxn modelId="{1DAB7682-9C2F-4715-83B3-4339A057FA0C}" type="presParOf" srcId="{EAF11210-9D15-45AD-A903-76150876BF29}" destId="{DC83EA3C-0A52-49E4-BAB3-CA3195A0BCE7}" srcOrd="7" destOrd="0" presId="urn:microsoft.com/office/officeart/2008/layout/BendingPictureSemiTransparentText"/>
    <dgm:cxn modelId="{24DAE372-AEE6-40E2-BCD5-A463DEB3AF58}" type="presParOf" srcId="{EAF11210-9D15-45AD-A903-76150876BF29}" destId="{A01BFA4A-0055-4F8F-9F44-10ACA74FCCBC}" srcOrd="8" destOrd="0" presId="urn:microsoft.com/office/officeart/2008/layout/BendingPictureSemiTransparentText"/>
    <dgm:cxn modelId="{5706C734-76FE-44A3-AED1-ACD78EBAA722}" type="presParOf" srcId="{A01BFA4A-0055-4F8F-9F44-10ACA74FCCBC}" destId="{4F9118AB-627D-4FA3-B174-23F450957323}" srcOrd="0" destOrd="0" presId="urn:microsoft.com/office/officeart/2008/layout/BendingPictureSemiTransparentText"/>
    <dgm:cxn modelId="{F46E408D-931C-4B2C-A15B-511CFCD2532D}" type="presParOf" srcId="{A01BFA4A-0055-4F8F-9F44-10ACA74FCCBC}" destId="{6059A0A5-D097-475F-9AB8-ABD8D7ECA2DA}" srcOrd="1" destOrd="0" presId="urn:microsoft.com/office/officeart/2008/layout/BendingPictureSemiTransparentTex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pole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pole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pole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908E44D4-E77D-4A6B-856E-94BE49057DB8}">
      <dgm:prSet phldrT="[Tekst]" custT="1"/>
      <dgm:spPr/>
      <dgm:t>
        <a:bodyPr/>
        <a:lstStyle/>
        <a:p>
          <a:r>
            <a:rPr lang="pl-PL" sz="1800" b="1" dirty="0">
              <a:solidFill>
                <a:schemeClr val="tx1">
                  <a:lumMod val="50000"/>
                </a:schemeClr>
              </a:solidFill>
            </a:rPr>
            <a:t>pole 5</a:t>
          </a:r>
        </a:p>
      </dgm:t>
    </dgm:pt>
    <dgm:pt modelId="{187D198F-4A1D-4BDF-A3BE-5DCADCD7DB96}" type="parTrans" cxnId="{8B57A9C6-CD3D-4044-903F-1A8043988D63}">
      <dgm:prSet/>
      <dgm:spPr/>
      <dgm:t>
        <a:bodyPr/>
        <a:lstStyle/>
        <a:p>
          <a:endParaRPr lang="pl-PL" sz="2800" b="1" dirty="0">
            <a:solidFill>
              <a:schemeClr val="tx1">
                <a:lumMod val="50000"/>
              </a:schemeClr>
            </a:solidFill>
          </a:endParaRPr>
        </a:p>
      </dgm:t>
    </dgm:pt>
    <dgm:pt modelId="{8C18F6FB-85B6-4946-8181-2C21DC6E1873}" type="sibTrans" cxnId="{8B57A9C6-CD3D-4044-903F-1A8043988D63}">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pole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5">
        <dgm:presLayoutVars>
          <dgm:bulletEnabled val="1"/>
        </dgm:presLayoutVars>
      </dgm:prSet>
      <dgm:spPr/>
    </dgm:pt>
    <dgm:pt modelId="{38C1ADFD-E69F-48D9-939F-FD45B74C6EC0}" type="pres">
      <dgm:prSet presAssocID="{1BFB6D8F-509C-4024-82A3-41881B9CD016}" presName="rect2"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5">
        <dgm:presLayoutVars>
          <dgm:bulletEnabled val="1"/>
        </dgm:presLayoutVars>
      </dgm:prSet>
      <dgm:spPr/>
    </dgm:pt>
    <dgm:pt modelId="{44B8183F-8EB5-4ABF-844D-48DA59E945B1}" type="pres">
      <dgm:prSet presAssocID="{A90EA159-049F-475B-B4FE-0CBD380C3014}" presName="rect2"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5">
        <dgm:presLayoutVars>
          <dgm:bulletEnabled val="1"/>
        </dgm:presLayoutVars>
      </dgm:prSet>
      <dgm:spPr/>
    </dgm:pt>
    <dgm:pt modelId="{C275C288-9E63-4925-A692-EA2F5E15C597}" type="pres">
      <dgm:prSet presAssocID="{1F61C7B4-0D26-470B-B21D-6766CE72B8F6}" presName="rect2"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5">
        <dgm:presLayoutVars>
          <dgm:bulletEnabled val="1"/>
        </dgm:presLayoutVars>
      </dgm:prSet>
      <dgm:spPr/>
    </dgm:pt>
    <dgm:pt modelId="{2ED9AAB5-50FD-4122-BCE0-5D002DEE1E99}" type="pres">
      <dgm:prSet presAssocID="{78DEA483-C249-4280-A996-54B48FB80BC9}" presName="rect2"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F8A7585B-1F1D-445A-B5DD-0EACE3852554}" type="pres">
      <dgm:prSet presAssocID="{3AA9C312-A070-4EF0-AB74-6BB8955A7EB5}" presName="sibTrans" presStyleCnt="0"/>
      <dgm:spPr/>
    </dgm:pt>
    <dgm:pt modelId="{E73A0A92-5627-4D41-BA0E-CAA80AE7A30A}" type="pres">
      <dgm:prSet presAssocID="{908E44D4-E77D-4A6B-856E-94BE49057DB8}" presName="composite" presStyleCnt="0"/>
      <dgm:spPr/>
    </dgm:pt>
    <dgm:pt modelId="{3D181211-009B-410F-A131-59AE00B7A8E3}" type="pres">
      <dgm:prSet presAssocID="{908E44D4-E77D-4A6B-856E-94BE49057DB8}" presName="rect1" presStyleLbl="trAlignAcc1" presStyleIdx="4" presStyleCnt="5">
        <dgm:presLayoutVars>
          <dgm:bulletEnabled val="1"/>
        </dgm:presLayoutVars>
      </dgm:prSet>
      <dgm:spPr/>
    </dgm:pt>
    <dgm:pt modelId="{933B54EE-B147-499D-B3AB-9302AAC3915E}" type="pres">
      <dgm:prSet presAssocID="{908E44D4-E77D-4A6B-856E-94BE49057DB8}" presName="rect2"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E572995F-EFDE-4330-ABA1-CE14C545EBAF}" type="presOf" srcId="{908E44D4-E77D-4A6B-856E-94BE49057DB8}" destId="{3D181211-009B-410F-A131-59AE00B7A8E3}"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8B57A9C6-CD3D-4044-903F-1A8043988D63}" srcId="{A150CEB4-AA6B-4DF4-B4DF-25C3807730CD}" destId="{908E44D4-E77D-4A6B-856E-94BE49057DB8}" srcOrd="4" destOrd="0" parTransId="{187D198F-4A1D-4BDF-A3BE-5DCADCD7DB96}" sibTransId="{8C18F6FB-85B6-4946-8181-2C21DC6E1873}"/>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 modelId="{0AD1BC6D-7298-4E5D-964D-239AF5C3C614}" type="presParOf" srcId="{B69A876F-0A04-4F3B-A0DB-A92AA2883C50}" destId="{F8A7585B-1F1D-445A-B5DD-0EACE3852554}" srcOrd="7" destOrd="0" presId="urn:microsoft.com/office/officeart/2008/layout/PictureStrips"/>
    <dgm:cxn modelId="{AB30F6F3-D0A8-472F-9B0C-7FD70735A41A}" type="presParOf" srcId="{B69A876F-0A04-4F3B-A0DB-A92AA2883C50}" destId="{E73A0A92-5627-4D41-BA0E-CAA80AE7A30A}" srcOrd="8" destOrd="0" presId="urn:microsoft.com/office/officeart/2008/layout/PictureStrips"/>
    <dgm:cxn modelId="{C1BA4DEF-0C63-4CA1-8472-0E27176352A6}" type="presParOf" srcId="{E73A0A92-5627-4D41-BA0E-CAA80AE7A30A}" destId="{3D181211-009B-410F-A131-59AE00B7A8E3}" srcOrd="0" destOrd="0" presId="urn:microsoft.com/office/officeart/2008/layout/PictureStrips"/>
    <dgm:cxn modelId="{F47E3C22-8CAD-4A70-879E-BBEBC3EAFAC6}" type="presParOf" srcId="{E73A0A92-5627-4D41-BA0E-CAA80AE7A30A}" destId="{933B54EE-B147-499D-B3AB-9302AAC3915E}" srcOrd="1" destOrd="0" presId="urn:microsoft.com/office/officeart/2008/layout/PictureStrip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rok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rok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rok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908E44D4-E77D-4A6B-856E-94BE49057DB8}">
      <dgm:prSet phldrT="[Tekst]" custT="1"/>
      <dgm:spPr/>
      <dgm:t>
        <a:bodyPr/>
        <a:lstStyle/>
        <a:p>
          <a:r>
            <a:rPr lang="en-GB" sz="1400" b="0" noProof="0" dirty="0">
              <a:solidFill>
                <a:schemeClr val="bg1"/>
              </a:solidFill>
            </a:rPr>
            <a:t>rok 5</a:t>
          </a:r>
        </a:p>
      </dgm:t>
    </dgm:pt>
    <dgm:pt modelId="{187D198F-4A1D-4BDF-A3BE-5DCADCD7DB96}" type="parTrans" cxnId="{8B57A9C6-CD3D-4044-903F-1A8043988D63}">
      <dgm:prSet/>
      <dgm:spPr/>
      <dgm:t>
        <a:bodyPr/>
        <a:lstStyle/>
        <a:p>
          <a:endParaRPr lang="en-GB" sz="2000" b="0" noProof="0" dirty="0">
            <a:solidFill>
              <a:schemeClr val="bg1"/>
            </a:solidFill>
          </a:endParaRPr>
        </a:p>
      </dgm:t>
    </dgm:pt>
    <dgm:pt modelId="{8C18F6FB-85B6-4946-8181-2C21DC6E1873}" type="sibTrans" cxnId="{8B57A9C6-CD3D-4044-903F-1A8043988D63}">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rok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5">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5">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5">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5">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 modelId="{40E7A7D9-E7D4-48C3-8CE6-2EA43FFEFD95}" type="pres">
      <dgm:prSet presAssocID="{3AA9C312-A070-4EF0-AB74-6BB8955A7EB5}" presName="sibTrans" presStyleCnt="0"/>
      <dgm:spPr/>
    </dgm:pt>
    <dgm:pt modelId="{126EEFFB-AF45-4362-AB9C-B1F2C95BFF7E}" type="pres">
      <dgm:prSet presAssocID="{908E44D4-E77D-4A6B-856E-94BE49057DB8}" presName="composite" presStyleCnt="0"/>
      <dgm:spPr/>
    </dgm:pt>
    <dgm:pt modelId="{B72D51AD-673A-4708-A8B1-868D3FDCA2BD}" type="pres">
      <dgm:prSet presAssocID="{908E44D4-E77D-4A6B-856E-94BE49057DB8}" presName="ParentText" presStyleLbl="node1" presStyleIdx="4" presStyleCnt="5">
        <dgm:presLayoutVars>
          <dgm:chMax val="1"/>
          <dgm:chPref val="1"/>
          <dgm:bulletEnabled val="1"/>
        </dgm:presLayoutVars>
      </dgm:prSet>
      <dgm:spPr/>
    </dgm:pt>
    <dgm:pt modelId="{C880BDAD-34A3-4C12-BF7B-8275BE897823}" type="pres">
      <dgm:prSet presAssocID="{908E44D4-E77D-4A6B-856E-94BE49057DB8}" presName="Image" presStyleLbl="b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 modelId="{D8026758-2CB1-4A48-9ADE-715F8511F435}" type="pres">
      <dgm:prSet presAssocID="{908E44D4-E77D-4A6B-856E-94BE49057DB8}"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89CBA358-DCA1-4C3C-865F-06CCB854FD56}" type="presOf" srcId="{908E44D4-E77D-4A6B-856E-94BE49057DB8}" destId="{B72D51AD-673A-4708-A8B1-868D3FDCA2BD}"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8B57A9C6-CD3D-4044-903F-1A8043988D63}" srcId="{A150CEB4-AA6B-4DF4-B4DF-25C3807730CD}" destId="{908E44D4-E77D-4A6B-856E-94BE49057DB8}" srcOrd="4" destOrd="0" parTransId="{187D198F-4A1D-4BDF-A3BE-5DCADCD7DB96}" sibTransId="{8C18F6FB-85B6-4946-8181-2C21DC6E1873}"/>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 modelId="{CEB31AE9-8098-42F9-AA15-10EDEA1022F6}" type="presParOf" srcId="{F04B549A-890D-4B9A-B8BA-3B7B6009FCD2}" destId="{40E7A7D9-E7D4-48C3-8CE6-2EA43FFEFD95}" srcOrd="7" destOrd="0" presId="urn:microsoft.com/office/officeart/2008/layout/TitledPictureBlocks"/>
    <dgm:cxn modelId="{7E58037E-32B1-423A-A086-CA93BD89D9A5}" type="presParOf" srcId="{F04B549A-890D-4B9A-B8BA-3B7B6009FCD2}" destId="{126EEFFB-AF45-4362-AB9C-B1F2C95BFF7E}" srcOrd="8" destOrd="0" presId="urn:microsoft.com/office/officeart/2008/layout/TitledPictureBlocks"/>
    <dgm:cxn modelId="{4FE38CB7-2495-428D-A061-6FD6006C15B1}" type="presParOf" srcId="{126EEFFB-AF45-4362-AB9C-B1F2C95BFF7E}" destId="{B72D51AD-673A-4708-A8B1-868D3FDCA2BD}" srcOrd="0" destOrd="0" presId="urn:microsoft.com/office/officeart/2008/layout/TitledPictureBlocks"/>
    <dgm:cxn modelId="{7F01A080-5FFB-4A7E-B443-F58769E64247}" type="presParOf" srcId="{126EEFFB-AF45-4362-AB9C-B1F2C95BFF7E}" destId="{C880BDAD-34A3-4C12-BF7B-8275BE897823}" srcOrd="1" destOrd="0" presId="urn:microsoft.com/office/officeart/2008/layout/TitledPictureBlocks"/>
    <dgm:cxn modelId="{020BFC17-7CFD-4521-82AE-BCE405CAA6AB}" type="presParOf" srcId="{126EEFFB-AF45-4362-AB9C-B1F2C95BFF7E}" destId="{D8026758-2CB1-4A48-9ADE-715F8511F435}" srcOrd="2" destOrd="0" presId="urn:microsoft.com/office/officeart/2008/layout/TitledPictureBlocks"/>
  </dgm:cxnLst>
  <dgm:bg>
    <a:noFill/>
  </dgm:bg>
  <dgm:whole/>
  <dgm:extLst>
    <a:ext uri="http://schemas.microsoft.com/office/drawing/2008/diagram">
      <dsp:dataModelExt xmlns:dsp="http://schemas.microsoft.com/office/drawing/2008/diagram" relId="rId3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zemiaky</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err="1">
              <a:solidFill>
                <a:schemeClr val="tx1">
                  <a:lumMod val="50000"/>
                </a:schemeClr>
              </a:solidFill>
            </a:rPr>
            <a:t>ovos</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modrá lupina</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žito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4"/>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dgm:spPr>
    </dgm:pt>
    <dgm:pt modelId="{28183E5F-5C37-4CC9-88F8-07695E3B208A}" type="pres">
      <dgm:prSet presAssocID="{1BFB6D8F-509C-4024-82A3-41881B9CD016}" presName="rect2" presStyleLbl="trBgShp" presStyleIdx="0" presStyleCnt="4">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dgm:spPr>
    </dgm:pt>
    <dgm:pt modelId="{2918BD4D-1437-42AF-AC52-F7AF601D2CEE}" type="pres">
      <dgm:prSet presAssocID="{1F61C7B4-0D26-470B-B21D-6766CE72B8F6}" presName="rect2" presStyleLbl="trBgShp" presStyleIdx="2"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err="1">
              <a:solidFill>
                <a:schemeClr val="tx1">
                  <a:lumMod val="50000"/>
                </a:schemeClr>
              </a:solidFill>
            </a:rPr>
            <a:t>ovos</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modrá lupina</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zemiaky</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žito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4" custLinFactNeighborX="33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1"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modrá lupina</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zemiaky</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žito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79EBF218-F0A1-4948-BC10-3A3DAEC0AE62}">
      <dgm:prSet phldrT="[Tekst]"/>
      <dgm:spPr/>
      <dgm:t>
        <a:bodyPr/>
        <a:lstStyle/>
        <a:p>
          <a:r>
            <a:rPr lang="pl-PL" b="1" dirty="0" err="1">
              <a:solidFill>
                <a:schemeClr val="tx1">
                  <a:lumMod val="50000"/>
                </a:schemeClr>
              </a:solidFill>
            </a:rPr>
            <a:t>ovos</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4" custLinFactNeighborX="5208"/>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0"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4" custLinFactNeighborX="-33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2" presStyleCnt="4">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2278247-4F64-401E-AD67-3A35326EFE91}" type="pres">
      <dgm:prSet presAssocID="{79EBF218-F0A1-4948-BC10-3A3DAEC0AE62}" presName="rect2" presStyleLbl="trBgShp" presStyleIdx="3" presStyleCnt="4">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zemiaky</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žito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DBD6123-A9F1-4484-A8A5-9612CA7B7A4E}">
      <dgm:prSet phldrT="[Tekst]"/>
      <dgm:spPr/>
      <dgm:t>
        <a:bodyPr/>
        <a:lstStyle/>
        <a:p>
          <a:r>
            <a:rPr lang="pl-PL" b="1" dirty="0" err="1">
              <a:solidFill>
                <a:schemeClr val="tx1">
                  <a:lumMod val="50000"/>
                </a:schemeClr>
              </a:solidFill>
            </a:rPr>
            <a:t>ovos</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err="1">
              <a:solidFill>
                <a:schemeClr val="tx1">
                  <a:lumMod val="50000"/>
                </a:schemeClr>
              </a:solidFill>
            </a:rPr>
            <a:t>modrá lupina</a:t>
          </a:r>
          <a:endParaRPr lang="pl-PL" b="1" dirty="0">
            <a:solidFill>
              <a:schemeClr val="tx1">
                <a:lumMod val="50000"/>
              </a:schemeClr>
            </a:solidFill>
          </a:endParaRP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1" presStyleCnt="4">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56EBA77-6E98-4959-A4AA-BB3B05050777}" type="pres">
      <dgm:prSet presAssocID="{5DBD6123-A9F1-4484-A8A5-9612CA7B7A4E}" presName="rect2" presStyleLbl="trBgShp" presStyleIdx="2" presStyleCnt="4">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dgm:spPr>
    </dgm:pt>
    <dgm:pt modelId="{21CD804F-2A47-47E7-AF14-65A7E47E8DBC}" type="pres">
      <dgm:prSet presAssocID="{0CD61D0F-BC88-41C4-BC9C-BE41D05F7977}" presName="rect2" presStyleLbl="trBgShp" presStyleIdx="3" presStyleCnt="4">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pole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pole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pole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pole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4">
        <dgm:presLayoutVars>
          <dgm:bulletEnabled val="1"/>
        </dgm:presLayoutVars>
      </dgm:prSet>
      <dgm:spPr/>
    </dgm:pt>
    <dgm:pt modelId="{38C1ADFD-E69F-48D9-939F-FD45B74C6EC0}" type="pres">
      <dgm:prSet presAssocID="{1BFB6D8F-509C-4024-82A3-41881B9CD016}" presName="rect2"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4">
        <dgm:presLayoutVars>
          <dgm:bulletEnabled val="1"/>
        </dgm:presLayoutVars>
      </dgm:prSet>
      <dgm:spPr/>
    </dgm:pt>
    <dgm:pt modelId="{44B8183F-8EB5-4ABF-844D-48DA59E945B1}" type="pres">
      <dgm:prSet presAssocID="{A90EA159-049F-475B-B4FE-0CBD380C3014}" presName="rect2"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4">
        <dgm:presLayoutVars>
          <dgm:bulletEnabled val="1"/>
        </dgm:presLayoutVars>
      </dgm:prSet>
      <dgm:spPr/>
    </dgm:pt>
    <dgm:pt modelId="{C275C288-9E63-4925-A692-EA2F5E15C597}" type="pres">
      <dgm:prSet presAssocID="{1F61C7B4-0D26-470B-B21D-6766CE72B8F6}" presName="rect2"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4">
        <dgm:presLayoutVars>
          <dgm:bulletEnabled val="1"/>
        </dgm:presLayoutVars>
      </dgm:prSet>
      <dgm:spPr/>
    </dgm:pt>
    <dgm:pt modelId="{2ED9AAB5-50FD-4122-BCE0-5D002DEE1E99}" type="pres">
      <dgm:prSet presAssocID="{78DEA483-C249-4280-A996-54B48FB80BC9}" presName="rect2"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rok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rok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rok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rok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4">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4">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4">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4">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Slnečnica</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Tekvica</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custLinFactNeighborX="687" custLinFactNeighborY="27037">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custLinFactNeighborX="13" custLinFactNeighborY="25131">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Rastliny s </a:t>
          </a:r>
          <a:r>
            <a:rPr lang="pl-PL" sz="2400" b="0" dirty="0" err="1">
              <a:solidFill>
                <a:srgbClr val="231F20"/>
              </a:solidFill>
            </a:rPr>
            <a:t>pozitívnym </a:t>
          </a:r>
          <a:r>
            <a:rPr lang="en-US" sz="2400" b="0" dirty="0">
              <a:solidFill>
                <a:srgbClr val="231F20"/>
              </a:solidFill>
            </a:rPr>
            <a:t>vplyvom na organickú hmotu v pôde</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Strukoviny</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Viacročné krmoviny</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dgm:spPr>
      <dgm:t>
        <a:bodyPr/>
        <a:lstStyle/>
        <a:p>
          <a:r>
            <a:rPr lang="pl-PL" sz="2400" dirty="0">
              <a:solidFill>
                <a:srgbClr val="231F20"/>
              </a:solidFill>
            </a:rPr>
            <a:t>Trávy</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Rastliny s </a:t>
          </a:r>
          <a:r>
            <a:rPr lang="pl-PL" sz="2400" b="0" dirty="0" err="1">
              <a:solidFill>
                <a:srgbClr val="231F20"/>
              </a:solidFill>
            </a:rPr>
            <a:t>negatívnym </a:t>
          </a:r>
          <a:r>
            <a:rPr lang="en-US" sz="2400" b="0" dirty="0">
              <a:solidFill>
                <a:srgbClr val="231F20"/>
              </a:solidFill>
            </a:rPr>
            <a:t>vplyvom na organickú hmotu v pôde</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Koreňové plodiny</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Kukurica</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Koreňová zelenina</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Rastliny s neutrálnym vplyvom </a:t>
          </a:r>
          <a:r>
            <a:rPr lang="pl-PL" sz="2400" b="0" dirty="0">
              <a:solidFill>
                <a:srgbClr val="231F20"/>
              </a:solidFill>
            </a:rPr>
            <a:t>na </a:t>
          </a:r>
          <a:r>
            <a:rPr lang="pl-PL" sz="2400" b="0" dirty="0" err="1">
              <a:solidFill>
                <a:srgbClr val="231F20"/>
              </a:solidFill>
            </a:rPr>
            <a:t>organickú hmotu </a:t>
          </a:r>
          <a:r>
            <a:rPr lang="pl-PL" sz="2400" b="0" dirty="0">
              <a:solidFill>
                <a:srgbClr val="231F20"/>
              </a:solidFill>
            </a:rPr>
            <a:t>v </a:t>
          </a:r>
          <a:r>
            <a:rPr lang="pl-PL" sz="2400" b="0" dirty="0" err="1">
              <a:solidFill>
                <a:srgbClr val="231F20"/>
              </a:solidFill>
            </a:rPr>
            <a:t>pôde</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 Obilniny</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Trávy</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Olejniny</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42" custLinFactNeighborY="396">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400" b="0" i="0" dirty="0">
              <a:solidFill>
                <a:srgbClr val="231F20"/>
              </a:solidFill>
            </a:rPr>
            <a:t>V </a:t>
          </a:r>
          <a:r>
            <a:rPr lang="pl-PL" sz="2400" b="0" i="0" dirty="0" err="1">
              <a:solidFill>
                <a:srgbClr val="231F20"/>
              </a:solidFill>
            </a:rPr>
            <a:t>kyslých pôdach sú základné živiny ako </a:t>
          </a:r>
          <a:r>
            <a:rPr lang="pl-PL" sz="2400" b="0" i="0" dirty="0">
              <a:solidFill>
                <a:srgbClr val="231F20"/>
              </a:solidFill>
            </a:rPr>
            <a:t>P, Ca a Mg menej </a:t>
          </a:r>
          <a:r>
            <a:rPr lang="pl-PL" sz="2400" b="0" i="0" dirty="0" err="1">
              <a:solidFill>
                <a:srgbClr val="231F20"/>
              </a:solidFill>
            </a:rPr>
            <a:t>dostupné</a:t>
          </a:r>
          <a:r>
            <a:rPr lang="pl-PL" sz="2400" b="0" i="0" dirty="0">
              <a:solidFill>
                <a:srgbClr val="231F20"/>
              </a:solidFill>
            </a:rPr>
            <a:t>, </a:t>
          </a:r>
          <a:r>
            <a:rPr lang="pl-PL" sz="2400" b="0" i="0" dirty="0" err="1">
              <a:solidFill>
                <a:srgbClr val="231F20"/>
              </a:solidFill>
            </a:rPr>
            <a:t>zatiaľ čo mikroživiny ako </a:t>
          </a:r>
          <a:r>
            <a:rPr lang="pl-PL" sz="2400" b="0" i="0" dirty="0">
              <a:solidFill>
                <a:srgbClr val="231F20"/>
              </a:solidFill>
            </a:rPr>
            <a:t>Fe, Mn a Al </a:t>
          </a:r>
          <a:r>
            <a:rPr lang="pl-PL" sz="2400" b="0" i="0" dirty="0" err="1">
              <a:solidFill>
                <a:srgbClr val="231F20"/>
              </a:solidFill>
            </a:rPr>
            <a:t>môžu byť dostupnejšie.</a:t>
          </a:r>
          <a:endParaRPr lang="pl-PL" sz="2400" b="0" i="0" dirty="0">
            <a:solidFill>
              <a:srgbClr val="231F20"/>
            </a:solidFill>
          </a:endParaRPr>
        </a:p>
      </dgm:t>
    </dgm:pt>
    <dgm:pt modelId="{7725C514-641F-40A6-B7B1-59C5446AB688}" type="parTrans" cxnId="{4DFFF38C-B34D-4112-B8D8-75EC282F64B2}">
      <dgm:prSet/>
      <dgm:spPr/>
      <dgm:t>
        <a:bodyPr/>
        <a:lstStyle/>
        <a:p>
          <a:endParaRPr lang="pl-PL" sz="2400">
            <a:solidFill>
              <a:srgbClr val="231F20"/>
            </a:solidFill>
          </a:endParaRPr>
        </a:p>
      </dgm:t>
    </dgm:pt>
    <dgm:pt modelId="{67275D6E-5F95-420F-9DFD-D63641A460AF}" type="sibTrans" cxnId="{4DFFF38C-B34D-4112-B8D8-75EC282F64B2}">
      <dgm:prSet/>
      <dgm:spPr/>
      <dgm:t>
        <a:bodyPr/>
        <a:lstStyle/>
        <a:p>
          <a:endParaRPr lang="pl-PL" sz="2400">
            <a:solidFill>
              <a:srgbClr val="231F20"/>
            </a:solidFill>
          </a:endParaRPr>
        </a:p>
      </dgm:t>
    </dgm:pt>
    <dgm:pt modelId="{8747A1C0-768A-40E3-A6CD-17FEC9858E5A}">
      <dgm:prSet custT="1"/>
      <dgm:spPr>
        <a:solidFill>
          <a:srgbClr val="8BC540">
            <a:alpha val="50196"/>
          </a:srgbClr>
        </a:solidFill>
        <a:ln>
          <a:solidFill>
            <a:srgbClr val="8BC540"/>
          </a:solidFill>
        </a:ln>
      </dgm:spPr>
      <dgm:t>
        <a:bodyPr/>
        <a:lstStyle/>
        <a:p>
          <a:r>
            <a:rPr lang="en-US" sz="2400" dirty="0">
              <a:solidFill>
                <a:srgbClr val="231F20"/>
              </a:solidFill>
            </a:rPr>
            <a:t>V alkalických pôdach sa často znižuje dostupnosť </a:t>
          </a:r>
          <a:r>
            <a:rPr lang="pl-PL" sz="2400" dirty="0">
              <a:solidFill>
                <a:srgbClr val="231F20"/>
              </a:solidFill>
            </a:rPr>
            <a:t>P, Fe, Mn</a:t>
          </a:r>
          <a:r>
            <a:rPr lang="en-US" sz="2400" dirty="0">
              <a:solidFill>
                <a:srgbClr val="231F20"/>
              </a:solidFill>
            </a:rPr>
            <a:t>, </a:t>
          </a:r>
          <a:r>
            <a:rPr lang="pl-PL" sz="2400" dirty="0">
              <a:solidFill>
                <a:srgbClr val="231F20"/>
              </a:solidFill>
            </a:rPr>
            <a:t>Zn </a:t>
          </a:r>
          <a:r>
            <a:rPr lang="en-US" sz="2400" dirty="0">
              <a:solidFill>
                <a:srgbClr val="231F20"/>
              </a:solidFill>
            </a:rPr>
            <a:t>a </a:t>
          </a:r>
          <a:r>
            <a:rPr lang="pl-PL" sz="2400" dirty="0">
              <a:solidFill>
                <a:srgbClr val="231F20"/>
              </a:solidFill>
            </a:rPr>
            <a:t>Cu</a:t>
          </a:r>
          <a:r>
            <a:rPr lang="en-US" sz="2400" dirty="0">
              <a:solidFill>
                <a:srgbClr val="231F20"/>
              </a:solidFill>
            </a:rPr>
            <a:t>.</a:t>
          </a:r>
          <a:endParaRPr lang="pl-PL" sz="2400" dirty="0">
            <a:solidFill>
              <a:srgbClr val="231F20"/>
            </a:solidFill>
          </a:endParaRPr>
        </a:p>
      </dgm:t>
    </dgm:pt>
    <dgm:pt modelId="{251FE393-148F-4536-97D2-47C04C88FE26}" type="parTrans" cxnId="{AF05D67F-2CDC-4181-9575-975AC33BD2F9}">
      <dgm:prSet/>
      <dgm:spPr/>
      <dgm:t>
        <a:bodyPr/>
        <a:lstStyle/>
        <a:p>
          <a:endParaRPr lang="pl-PL" sz="2400">
            <a:solidFill>
              <a:srgbClr val="231F20"/>
            </a:solidFill>
          </a:endParaRPr>
        </a:p>
      </dgm:t>
    </dgm:pt>
    <dgm:pt modelId="{2AB64A66-E76D-4233-AD81-60225A06A650}" type="sibTrans" cxnId="{AF05D67F-2CDC-4181-9575-975AC33BD2F9}">
      <dgm:prSet/>
      <dgm:spPr/>
      <dgm:t>
        <a:bodyPr/>
        <a:lstStyle/>
        <a:p>
          <a:endParaRPr lang="pl-PL" sz="2400">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4EE4B72-8BAB-4542-A35A-F6C84BCB6D5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38A8B0F8-8423-4CF0-B28C-907EE43BB796}">
      <dgm:prSet phldrT="[Tekst]"/>
      <dgm:spPr/>
      <dgm:t>
        <a:bodyPr/>
        <a:lstStyle/>
        <a:p>
          <a:r>
            <a:rPr lang="pl-PL" dirty="0" err="1"/>
            <a:t>žito</a:t>
          </a:r>
          <a:r>
            <a:rPr lang="pl-PL" dirty="0"/>
            <a:t>: 4,0-6,5</a:t>
          </a:r>
        </a:p>
      </dgm:t>
    </dgm:pt>
    <dgm:pt modelId="{23E64605-AC0A-4B21-87D4-E20E0588BCEB}" type="parTrans" cxnId="{22890155-7697-4A77-9174-BA25B58528D7}">
      <dgm:prSet/>
      <dgm:spPr/>
      <dgm:t>
        <a:bodyPr/>
        <a:lstStyle/>
        <a:p>
          <a:endParaRPr lang="pl-PL"/>
        </a:p>
      </dgm:t>
    </dgm:pt>
    <dgm:pt modelId="{70FEB331-8D7F-4C1A-A578-7BCF8D910273}" type="sibTrans" cxnId="{22890155-7697-4A77-9174-BA25B58528D7}">
      <dgm:prSet/>
      <dgm:spPr/>
      <dgm:t>
        <a:bodyPr/>
        <a:lstStyle/>
        <a:p>
          <a:endParaRPr lang="pl-PL"/>
        </a:p>
      </dgm:t>
    </dgm:pt>
    <dgm:pt modelId="{6D0E4893-9987-43FD-A802-DE02EE1C9F43}">
      <dgm:prSet phldrT="[Tekst]"/>
      <dgm:spPr/>
      <dgm:t>
        <a:bodyPr/>
        <a:lstStyle/>
        <a:p>
          <a:r>
            <a:rPr lang="pl-PL" dirty="0" err="1"/>
            <a:t>zemiaky</a:t>
          </a:r>
          <a:r>
            <a:rPr lang="pl-PL" dirty="0"/>
            <a:t>: 4,0-6,5</a:t>
          </a:r>
        </a:p>
      </dgm:t>
    </dgm:pt>
    <dgm:pt modelId="{04D0C1DA-9D3C-4DD3-A6A2-1957FA0AA759}" type="parTrans" cxnId="{5D881B16-C285-4351-A546-F57786630403}">
      <dgm:prSet/>
      <dgm:spPr/>
      <dgm:t>
        <a:bodyPr/>
        <a:lstStyle/>
        <a:p>
          <a:endParaRPr lang="pl-PL"/>
        </a:p>
      </dgm:t>
    </dgm:pt>
    <dgm:pt modelId="{021A37FC-272A-46D9-896F-015300E6B2AF}" type="sibTrans" cxnId="{5D881B16-C285-4351-A546-F57786630403}">
      <dgm:prSet/>
      <dgm:spPr/>
      <dgm:t>
        <a:bodyPr/>
        <a:lstStyle/>
        <a:p>
          <a:endParaRPr lang="pl-PL"/>
        </a:p>
      </dgm:t>
    </dgm:pt>
    <dgm:pt modelId="{C82F522C-5A25-4705-911D-EE9DF935F442}">
      <dgm:prSet phldrT="[Tekst]"/>
      <dgm:spPr/>
      <dgm:t>
        <a:bodyPr/>
        <a:lstStyle/>
        <a:p>
          <a:r>
            <a:rPr lang="pl-PL" dirty="0" err="1"/>
            <a:t>tritikale</a:t>
          </a:r>
          <a:r>
            <a:rPr lang="pl-PL" dirty="0"/>
            <a:t>: 5,0-7,0</a:t>
          </a:r>
        </a:p>
      </dgm:t>
    </dgm:pt>
    <dgm:pt modelId="{27F31046-1A93-478C-A63E-972F80957A56}" type="parTrans" cxnId="{580F6127-606B-4020-ACA3-F179E684F3CD}">
      <dgm:prSet/>
      <dgm:spPr/>
      <dgm:t>
        <a:bodyPr/>
        <a:lstStyle/>
        <a:p>
          <a:endParaRPr lang="pl-PL"/>
        </a:p>
      </dgm:t>
    </dgm:pt>
    <dgm:pt modelId="{11AD0842-1EEE-4347-8028-85E024A53225}" type="sibTrans" cxnId="{580F6127-606B-4020-ACA3-F179E684F3CD}">
      <dgm:prSet/>
      <dgm:spPr/>
      <dgm:t>
        <a:bodyPr/>
        <a:lstStyle/>
        <a:p>
          <a:endParaRPr lang="pl-PL"/>
        </a:p>
      </dgm:t>
    </dgm:pt>
    <dgm:pt modelId="{EF445CB3-3E57-44BC-8D95-2E79CB026F88}">
      <dgm:prSet phldrT="[Tekst]"/>
      <dgm:spPr/>
      <dgm:t>
        <a:bodyPr/>
        <a:lstStyle/>
        <a:p>
          <a:r>
            <a:rPr lang="pl-PL" dirty="0" err="1"/>
            <a:t>kukurica</a:t>
          </a:r>
          <a:r>
            <a:rPr lang="pl-PL" dirty="0"/>
            <a:t>: 5,5-7,0</a:t>
          </a:r>
        </a:p>
      </dgm:t>
    </dgm:pt>
    <dgm:pt modelId="{8EE3CF93-ACDB-40B4-AA4D-6A1D487441A7}" type="parTrans" cxnId="{0F9DE006-1C80-4CDB-8B30-13A336322CF5}">
      <dgm:prSet/>
      <dgm:spPr/>
      <dgm:t>
        <a:bodyPr/>
        <a:lstStyle/>
        <a:p>
          <a:endParaRPr lang="pl-PL"/>
        </a:p>
      </dgm:t>
    </dgm:pt>
    <dgm:pt modelId="{D20F0A73-8ECA-4301-805A-41C11F3A2039}" type="sibTrans" cxnId="{0F9DE006-1C80-4CDB-8B30-13A336322CF5}">
      <dgm:prSet/>
      <dgm:spPr/>
      <dgm:t>
        <a:bodyPr/>
        <a:lstStyle/>
        <a:p>
          <a:endParaRPr lang="pl-PL"/>
        </a:p>
      </dgm:t>
    </dgm:pt>
    <dgm:pt modelId="{13796ED4-B444-4141-9F45-B8C5FB668D1E}">
      <dgm:prSet phldrT="[Tekst]"/>
      <dgm:spPr/>
      <dgm:t>
        <a:bodyPr/>
        <a:lstStyle/>
        <a:p>
          <a:r>
            <a:rPr lang="pl-PL" dirty="0" err="1"/>
            <a:t>cukrová repa</a:t>
          </a:r>
          <a:r>
            <a:rPr lang="pl-PL" dirty="0"/>
            <a:t>: 6,0-7,5</a:t>
          </a:r>
        </a:p>
      </dgm:t>
    </dgm:pt>
    <dgm:pt modelId="{DC3BCF34-3A0F-4D06-BF8C-B7E50FEC2EA4}" type="parTrans" cxnId="{B881A474-448F-418F-A58F-014EA46BB8E3}">
      <dgm:prSet/>
      <dgm:spPr/>
      <dgm:t>
        <a:bodyPr/>
        <a:lstStyle/>
        <a:p>
          <a:endParaRPr lang="pl-PL"/>
        </a:p>
      </dgm:t>
    </dgm:pt>
    <dgm:pt modelId="{9A119C4B-09A9-4997-B2D1-0FCF14466794}" type="sibTrans" cxnId="{B881A474-448F-418F-A58F-014EA46BB8E3}">
      <dgm:prSet/>
      <dgm:spPr/>
      <dgm:t>
        <a:bodyPr/>
        <a:lstStyle/>
        <a:p>
          <a:endParaRPr lang="pl-PL"/>
        </a:p>
      </dgm:t>
    </dgm:pt>
    <dgm:pt modelId="{1DDCFF13-746C-4A6A-BCEA-7B254540635C}">
      <dgm:prSet phldrT="[Tekst]"/>
      <dgm:spPr/>
      <dgm:t>
        <a:bodyPr/>
        <a:lstStyle/>
        <a:p>
          <a:r>
            <a:rPr lang="pl-PL" dirty="0" err="1"/>
            <a:t>repka olejná</a:t>
          </a:r>
          <a:r>
            <a:rPr lang="pl-PL" dirty="0"/>
            <a:t>: 6,0-7,0</a:t>
          </a:r>
        </a:p>
      </dgm:t>
    </dgm:pt>
    <dgm:pt modelId="{55EE8FD2-6472-4F51-A158-BE3F3DB8522A}" type="parTrans" cxnId="{E42795B2-DAA4-402B-AE00-3B125EF19504}">
      <dgm:prSet/>
      <dgm:spPr/>
      <dgm:t>
        <a:bodyPr/>
        <a:lstStyle/>
        <a:p>
          <a:endParaRPr lang="pl-PL"/>
        </a:p>
      </dgm:t>
    </dgm:pt>
    <dgm:pt modelId="{F5DC94F2-2061-4A5F-BB45-C5305877F9AE}" type="sibTrans" cxnId="{E42795B2-DAA4-402B-AE00-3B125EF19504}">
      <dgm:prSet/>
      <dgm:spPr/>
      <dgm:t>
        <a:bodyPr/>
        <a:lstStyle/>
        <a:p>
          <a:endParaRPr lang="pl-PL"/>
        </a:p>
      </dgm:t>
    </dgm:pt>
    <dgm:pt modelId="{C89AF1B7-A431-499F-947B-C575EE25927F}">
      <dgm:prSet phldrT="[Tekst]"/>
      <dgm:spPr/>
      <dgm:t>
        <a:bodyPr/>
        <a:lstStyle/>
        <a:p>
          <a:r>
            <a:rPr lang="pl-PL" dirty="0" err="1"/>
            <a:t>pšenica</a:t>
          </a:r>
          <a:r>
            <a:rPr lang="pl-PL" dirty="0"/>
            <a:t>: 6,0-7,5</a:t>
          </a:r>
        </a:p>
      </dgm:t>
    </dgm:pt>
    <dgm:pt modelId="{18F2DE49-B2C4-43B0-904A-C45A74C108E6}" type="parTrans" cxnId="{8C4DB0EB-21FA-4257-B241-0F27C5088649}">
      <dgm:prSet/>
      <dgm:spPr/>
      <dgm:t>
        <a:bodyPr/>
        <a:lstStyle/>
        <a:p>
          <a:endParaRPr lang="pl-PL"/>
        </a:p>
      </dgm:t>
    </dgm:pt>
    <dgm:pt modelId="{B574E381-CC30-4E46-A4C3-B3131AD985A0}" type="sibTrans" cxnId="{8C4DB0EB-21FA-4257-B241-0F27C5088649}">
      <dgm:prSet/>
      <dgm:spPr/>
      <dgm:t>
        <a:bodyPr/>
        <a:lstStyle/>
        <a:p>
          <a:endParaRPr lang="pl-PL"/>
        </a:p>
      </dgm:t>
    </dgm:pt>
    <dgm:pt modelId="{4D6AECE1-08E0-4817-A4C1-8DC7061ED5D3}">
      <dgm:prSet phldrT="[Tekst]"/>
      <dgm:spPr/>
      <dgm:t>
        <a:bodyPr/>
        <a:lstStyle/>
        <a:p>
          <a:r>
            <a:rPr lang="pl-PL" dirty="0" err="1"/>
            <a:t>jačmeň</a:t>
          </a:r>
          <a:r>
            <a:rPr lang="pl-PL" dirty="0"/>
            <a:t>: 6,0-7,5</a:t>
          </a:r>
        </a:p>
      </dgm:t>
    </dgm:pt>
    <dgm:pt modelId="{3B83D867-5BCA-4E92-ACE9-481307DAD80D}" type="parTrans" cxnId="{984F03DD-8803-414E-B3A7-4A7AF09CDC73}">
      <dgm:prSet/>
      <dgm:spPr/>
      <dgm:t>
        <a:bodyPr/>
        <a:lstStyle/>
        <a:p>
          <a:endParaRPr lang="pl-PL"/>
        </a:p>
      </dgm:t>
    </dgm:pt>
    <dgm:pt modelId="{EF599AC7-5406-4AC6-A349-83F65CB9000B}" type="sibTrans" cxnId="{984F03DD-8803-414E-B3A7-4A7AF09CDC73}">
      <dgm:prSet/>
      <dgm:spPr/>
      <dgm:t>
        <a:bodyPr/>
        <a:lstStyle/>
        <a:p>
          <a:endParaRPr lang="pl-PL"/>
        </a:p>
      </dgm:t>
    </dgm:pt>
    <dgm:pt modelId="{D1E76B87-6D06-4E31-B443-7F99EEFFD20E}">
      <dgm:prSet phldrT="[Tekst]"/>
      <dgm:spPr/>
      <dgm:t>
        <a:bodyPr/>
        <a:lstStyle/>
        <a:p>
          <a:r>
            <a:rPr lang="pl-PL" dirty="0" err="1"/>
            <a:t>Čučoriedky</a:t>
          </a:r>
          <a:r>
            <a:rPr lang="pl-PL" dirty="0"/>
            <a:t>; 4,0-5,5</a:t>
          </a:r>
        </a:p>
      </dgm:t>
    </dgm:pt>
    <dgm:pt modelId="{8402DB52-0C5B-4D1D-B636-A68BAAA33303}" type="parTrans" cxnId="{20434AAB-23EF-4663-B55C-F0B166CA7C08}">
      <dgm:prSet/>
      <dgm:spPr/>
      <dgm:t>
        <a:bodyPr/>
        <a:lstStyle/>
        <a:p>
          <a:endParaRPr lang="pl-PL"/>
        </a:p>
      </dgm:t>
    </dgm:pt>
    <dgm:pt modelId="{4F52A7A9-F984-4716-9711-98D48873E9BC}" type="sibTrans" cxnId="{20434AAB-23EF-4663-B55C-F0B166CA7C08}">
      <dgm:prSet/>
      <dgm:spPr/>
      <dgm:t>
        <a:bodyPr/>
        <a:lstStyle/>
        <a:p>
          <a:endParaRPr lang="pl-PL"/>
        </a:p>
      </dgm:t>
    </dgm:pt>
    <dgm:pt modelId="{CBCB38C2-9E81-43A8-A22D-FED59F191C18}" type="pres">
      <dgm:prSet presAssocID="{F4EE4B72-8BAB-4542-A35A-F6C84BCB6D51}" presName="Name0" presStyleCnt="0">
        <dgm:presLayoutVars>
          <dgm:dir/>
          <dgm:resizeHandles val="exact"/>
        </dgm:presLayoutVars>
      </dgm:prSet>
      <dgm:spPr/>
    </dgm:pt>
    <dgm:pt modelId="{449D7028-BDDA-4366-99CE-F503BFD2A34D}" type="pres">
      <dgm:prSet presAssocID="{38A8B0F8-8423-4CF0-B28C-907EE43BB796}" presName="composite" presStyleCnt="0"/>
      <dgm:spPr/>
    </dgm:pt>
    <dgm:pt modelId="{689CE027-331B-482B-A31D-88B307EA28F5}" type="pres">
      <dgm:prSet presAssocID="{38A8B0F8-8423-4CF0-B28C-907EE43BB796}" presName="rect1" presStyleLbl="bgShp" presStyleIdx="0" presStyleCnt="9"/>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B894455-04BD-44FF-BDD6-30312EDC4E77}" type="pres">
      <dgm:prSet presAssocID="{38A8B0F8-8423-4CF0-B28C-907EE43BB796}" presName="rect2" presStyleLbl="trBgShp" presStyleIdx="0" presStyleCnt="9">
        <dgm:presLayoutVars>
          <dgm:bulletEnabled val="1"/>
        </dgm:presLayoutVars>
      </dgm:prSet>
      <dgm:spPr/>
    </dgm:pt>
    <dgm:pt modelId="{5558B48D-7046-43FE-B7C1-2AE938B9DE61}" type="pres">
      <dgm:prSet presAssocID="{70FEB331-8D7F-4C1A-A578-7BCF8D910273}" presName="sibTrans" presStyleCnt="0"/>
      <dgm:spPr/>
    </dgm:pt>
    <dgm:pt modelId="{AC5B76D3-2093-4C47-A398-414D203A6208}" type="pres">
      <dgm:prSet presAssocID="{6D0E4893-9987-43FD-A802-DE02EE1C9F43}" presName="composite" presStyleCnt="0"/>
      <dgm:spPr/>
    </dgm:pt>
    <dgm:pt modelId="{CC806F23-A46B-4EF2-A903-36EC27731E7E}" type="pres">
      <dgm:prSet presAssocID="{6D0E4893-9987-43FD-A802-DE02EE1C9F43}" presName="rect1" presStyleLbl="bgShp" presStyleIdx="1" presStyleCnt="9"/>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D879F3D-E2AE-4AB6-9BAD-6C8AEA7796C6}" type="pres">
      <dgm:prSet presAssocID="{6D0E4893-9987-43FD-A802-DE02EE1C9F43}" presName="rect2" presStyleLbl="trBgShp" presStyleIdx="1" presStyleCnt="9">
        <dgm:presLayoutVars>
          <dgm:bulletEnabled val="1"/>
        </dgm:presLayoutVars>
      </dgm:prSet>
      <dgm:spPr/>
    </dgm:pt>
    <dgm:pt modelId="{55E28D3A-111C-41BB-B1D7-DF5E40263776}" type="pres">
      <dgm:prSet presAssocID="{021A37FC-272A-46D9-896F-015300E6B2AF}" presName="sibTrans" presStyleCnt="0"/>
      <dgm:spPr/>
    </dgm:pt>
    <dgm:pt modelId="{58FFAA84-B837-4641-B877-884A879A5E60}" type="pres">
      <dgm:prSet presAssocID="{C82F522C-5A25-4705-911D-EE9DF935F442}" presName="composite" presStyleCnt="0"/>
      <dgm:spPr/>
    </dgm:pt>
    <dgm:pt modelId="{95B420C3-3D54-401F-9AA4-FE103A1685C5}" type="pres">
      <dgm:prSet presAssocID="{C82F522C-5A25-4705-911D-EE9DF935F442}" presName="rect1" presStyleLbl="bgShp" presStyleIdx="2" presStyleCnt="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26D0F59-776A-4337-9AEF-908AFFF38586}" type="pres">
      <dgm:prSet presAssocID="{C82F522C-5A25-4705-911D-EE9DF935F442}" presName="rect2" presStyleLbl="trBgShp" presStyleIdx="2" presStyleCnt="9">
        <dgm:presLayoutVars>
          <dgm:bulletEnabled val="1"/>
        </dgm:presLayoutVars>
      </dgm:prSet>
      <dgm:spPr/>
    </dgm:pt>
    <dgm:pt modelId="{B487F49F-FB5A-42DF-8067-287006A5BDAC}" type="pres">
      <dgm:prSet presAssocID="{11AD0842-1EEE-4347-8028-85E024A53225}" presName="sibTrans" presStyleCnt="0"/>
      <dgm:spPr/>
    </dgm:pt>
    <dgm:pt modelId="{2706B40B-58C1-4774-AED5-A40EA54187E7}" type="pres">
      <dgm:prSet presAssocID="{EF445CB3-3E57-44BC-8D95-2E79CB026F88}" presName="composite" presStyleCnt="0"/>
      <dgm:spPr/>
    </dgm:pt>
    <dgm:pt modelId="{3B42A731-7583-4A68-96B3-D806D2076895}" type="pres">
      <dgm:prSet presAssocID="{EF445CB3-3E57-44BC-8D95-2E79CB026F88}" presName="rect1" presStyleLbl="bgShp" presStyleIdx="3" presStyleCnt="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26E04F-E0C8-4532-929A-D44FA27D2019}" type="pres">
      <dgm:prSet presAssocID="{EF445CB3-3E57-44BC-8D95-2E79CB026F88}" presName="rect2" presStyleLbl="trBgShp" presStyleIdx="3" presStyleCnt="9">
        <dgm:presLayoutVars>
          <dgm:bulletEnabled val="1"/>
        </dgm:presLayoutVars>
      </dgm:prSet>
      <dgm:spPr/>
    </dgm:pt>
    <dgm:pt modelId="{D7485E8D-788D-423C-B238-6210C37763C6}" type="pres">
      <dgm:prSet presAssocID="{D20F0A73-8ECA-4301-805A-41C11F3A2039}" presName="sibTrans" presStyleCnt="0"/>
      <dgm:spPr/>
    </dgm:pt>
    <dgm:pt modelId="{9AC15DCA-0677-4130-8372-B149ABBEEE28}" type="pres">
      <dgm:prSet presAssocID="{13796ED4-B444-4141-9F45-B8C5FB668D1E}" presName="composite" presStyleCnt="0"/>
      <dgm:spPr/>
    </dgm:pt>
    <dgm:pt modelId="{95DCE1AD-E352-4463-A262-8369BB7A37BF}" type="pres">
      <dgm:prSet presAssocID="{13796ED4-B444-4141-9F45-B8C5FB668D1E}" presName="rect1" presStyleLbl="bgShp" presStyleIdx="4" presStyleCnt="9"/>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4F60758-6750-49EA-B10A-7570733972CF}" type="pres">
      <dgm:prSet presAssocID="{13796ED4-B444-4141-9F45-B8C5FB668D1E}" presName="rect2" presStyleLbl="trBgShp" presStyleIdx="4" presStyleCnt="9">
        <dgm:presLayoutVars>
          <dgm:bulletEnabled val="1"/>
        </dgm:presLayoutVars>
      </dgm:prSet>
      <dgm:spPr/>
    </dgm:pt>
    <dgm:pt modelId="{F61D170F-0291-471C-9FE1-726DEA94BD39}" type="pres">
      <dgm:prSet presAssocID="{9A119C4B-09A9-4997-B2D1-0FCF14466794}" presName="sibTrans" presStyleCnt="0"/>
      <dgm:spPr/>
    </dgm:pt>
    <dgm:pt modelId="{D2869ABD-26A9-4476-ACD9-9B30DF31F64E}" type="pres">
      <dgm:prSet presAssocID="{1DDCFF13-746C-4A6A-BCEA-7B254540635C}" presName="composite" presStyleCnt="0"/>
      <dgm:spPr/>
    </dgm:pt>
    <dgm:pt modelId="{B262EA66-C9A0-4EB3-93CE-E5158D55D8E9}" type="pres">
      <dgm:prSet presAssocID="{1DDCFF13-746C-4A6A-BCEA-7B254540635C}" presName="rect1" presStyleLbl="bgShp" presStyleIdx="5" presStyleCnt="9"/>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6E2BAAE-9688-4A5D-AD40-39EDEBBA9A55}" type="pres">
      <dgm:prSet presAssocID="{1DDCFF13-746C-4A6A-BCEA-7B254540635C}" presName="rect2" presStyleLbl="trBgShp" presStyleIdx="5" presStyleCnt="9">
        <dgm:presLayoutVars>
          <dgm:bulletEnabled val="1"/>
        </dgm:presLayoutVars>
      </dgm:prSet>
      <dgm:spPr/>
    </dgm:pt>
    <dgm:pt modelId="{5A1785BA-324F-4441-B479-4CE539C521BB}" type="pres">
      <dgm:prSet presAssocID="{F5DC94F2-2061-4A5F-BB45-C5305877F9AE}" presName="sibTrans" presStyleCnt="0"/>
      <dgm:spPr/>
    </dgm:pt>
    <dgm:pt modelId="{7D35C30E-A49F-49C0-87F0-65A83E8C39C9}" type="pres">
      <dgm:prSet presAssocID="{C89AF1B7-A431-499F-947B-C575EE25927F}" presName="composite" presStyleCnt="0"/>
      <dgm:spPr/>
    </dgm:pt>
    <dgm:pt modelId="{384B74C0-7913-414A-A514-308C88BFD074}" type="pres">
      <dgm:prSet presAssocID="{C89AF1B7-A431-499F-947B-C575EE25927F}" presName="rect1" presStyleLbl="bgShp" presStyleIdx="6" presStyleCnt="9"/>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3D2EF02A-20DE-4B01-8D25-BD7881F7D1DB}" type="pres">
      <dgm:prSet presAssocID="{C89AF1B7-A431-499F-947B-C575EE25927F}" presName="rect2" presStyleLbl="trBgShp" presStyleIdx="6" presStyleCnt="9">
        <dgm:presLayoutVars>
          <dgm:bulletEnabled val="1"/>
        </dgm:presLayoutVars>
      </dgm:prSet>
      <dgm:spPr/>
    </dgm:pt>
    <dgm:pt modelId="{9DA76FBD-2EC3-415B-91E8-053A4FF32FB7}" type="pres">
      <dgm:prSet presAssocID="{B574E381-CC30-4E46-A4C3-B3131AD985A0}" presName="sibTrans" presStyleCnt="0"/>
      <dgm:spPr/>
    </dgm:pt>
    <dgm:pt modelId="{27EE0AC5-842A-4C92-B4B4-5499BC8E8FDD}" type="pres">
      <dgm:prSet presAssocID="{4D6AECE1-08E0-4817-A4C1-8DC7061ED5D3}" presName="composite" presStyleCnt="0"/>
      <dgm:spPr/>
    </dgm:pt>
    <dgm:pt modelId="{7147AC7E-3999-4B64-8DFA-BFA54CCB09EB}" type="pres">
      <dgm:prSet presAssocID="{4D6AECE1-08E0-4817-A4C1-8DC7061ED5D3}" presName="rect1" presStyleLbl="bgShp" presStyleIdx="7" presStyleCnt="9"/>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E3B8348-9862-4166-8010-437150E6A7D7}" type="pres">
      <dgm:prSet presAssocID="{4D6AECE1-08E0-4817-A4C1-8DC7061ED5D3}" presName="rect2" presStyleLbl="trBgShp" presStyleIdx="7" presStyleCnt="9">
        <dgm:presLayoutVars>
          <dgm:bulletEnabled val="1"/>
        </dgm:presLayoutVars>
      </dgm:prSet>
      <dgm:spPr/>
    </dgm:pt>
    <dgm:pt modelId="{0EC6547E-2145-4575-A795-DD26FC931199}" type="pres">
      <dgm:prSet presAssocID="{EF599AC7-5406-4AC6-A349-83F65CB9000B}" presName="sibTrans" presStyleCnt="0"/>
      <dgm:spPr/>
    </dgm:pt>
    <dgm:pt modelId="{A8DEFCAC-2A14-49E9-9A74-AA5EE328ECFA}" type="pres">
      <dgm:prSet presAssocID="{D1E76B87-6D06-4E31-B443-7F99EEFFD20E}" presName="composite" presStyleCnt="0"/>
      <dgm:spPr/>
    </dgm:pt>
    <dgm:pt modelId="{35D431CF-3C4D-4B09-85AC-99B78A8C0F80}" type="pres">
      <dgm:prSet presAssocID="{D1E76B87-6D06-4E31-B443-7F99EEFFD20E}" presName="rect1" presStyleLbl="bgShp" presStyleIdx="8" presStyleCnt="9"/>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EBCF9344-F9AB-4739-A7B1-9971B7C98D6F}" type="pres">
      <dgm:prSet presAssocID="{D1E76B87-6D06-4E31-B443-7F99EEFFD20E}" presName="rect2" presStyleLbl="trBgShp" presStyleIdx="8" presStyleCnt="9">
        <dgm:presLayoutVars>
          <dgm:bulletEnabled val="1"/>
        </dgm:presLayoutVars>
      </dgm:prSet>
      <dgm:spPr/>
    </dgm:pt>
  </dgm:ptLst>
  <dgm:cxnLst>
    <dgm:cxn modelId="{0F9DE006-1C80-4CDB-8B30-13A336322CF5}" srcId="{F4EE4B72-8BAB-4542-A35A-F6C84BCB6D51}" destId="{EF445CB3-3E57-44BC-8D95-2E79CB026F88}" srcOrd="3" destOrd="0" parTransId="{8EE3CF93-ACDB-40B4-AA4D-6A1D487441A7}" sibTransId="{D20F0A73-8ECA-4301-805A-41C11F3A2039}"/>
    <dgm:cxn modelId="{5D881B16-C285-4351-A546-F57786630403}" srcId="{F4EE4B72-8BAB-4542-A35A-F6C84BCB6D51}" destId="{6D0E4893-9987-43FD-A802-DE02EE1C9F43}" srcOrd="1" destOrd="0" parTransId="{04D0C1DA-9D3C-4DD3-A6A2-1957FA0AA759}" sibTransId="{021A37FC-272A-46D9-896F-015300E6B2AF}"/>
    <dgm:cxn modelId="{D5EEF818-2C87-42AF-AC40-5AAF4B8EC2DA}" type="presOf" srcId="{1DDCFF13-746C-4A6A-BCEA-7B254540635C}" destId="{66E2BAAE-9688-4A5D-AD40-39EDEBBA9A55}" srcOrd="0" destOrd="0" presId="urn:microsoft.com/office/officeart/2008/layout/BendingPictureSemiTransparentText"/>
    <dgm:cxn modelId="{1538F91C-4D6B-489D-BBA5-590107330E9C}" type="presOf" srcId="{4D6AECE1-08E0-4817-A4C1-8DC7061ED5D3}" destId="{FE3B8348-9862-4166-8010-437150E6A7D7}" srcOrd="0" destOrd="0" presId="urn:microsoft.com/office/officeart/2008/layout/BendingPictureSemiTransparentText"/>
    <dgm:cxn modelId="{580F6127-606B-4020-ACA3-F179E684F3CD}" srcId="{F4EE4B72-8BAB-4542-A35A-F6C84BCB6D51}" destId="{C82F522C-5A25-4705-911D-EE9DF935F442}" srcOrd="2" destOrd="0" parTransId="{27F31046-1A93-478C-A63E-972F80957A56}" sibTransId="{11AD0842-1EEE-4347-8028-85E024A53225}"/>
    <dgm:cxn modelId="{A35CAF5B-FA37-4D83-8565-233A3CEEC553}" type="presOf" srcId="{6D0E4893-9987-43FD-A802-DE02EE1C9F43}" destId="{8D879F3D-E2AE-4AB6-9BAD-6C8AEA7796C6}" srcOrd="0" destOrd="0" presId="urn:microsoft.com/office/officeart/2008/layout/BendingPictureSemiTransparentText"/>
    <dgm:cxn modelId="{1DDAB462-5272-49A0-9242-C28B5E40AF52}" type="presOf" srcId="{13796ED4-B444-4141-9F45-B8C5FB668D1E}" destId="{64F60758-6750-49EA-B10A-7570733972CF}" srcOrd="0" destOrd="0" presId="urn:microsoft.com/office/officeart/2008/layout/BendingPictureSemiTransparentText"/>
    <dgm:cxn modelId="{48D99446-4590-4BCB-8FD6-15D7470DD8FC}" type="presOf" srcId="{EF445CB3-3E57-44BC-8D95-2E79CB026F88}" destId="{C226E04F-E0C8-4532-929A-D44FA27D2019}" srcOrd="0" destOrd="0" presId="urn:microsoft.com/office/officeart/2008/layout/BendingPictureSemiTransparentText"/>
    <dgm:cxn modelId="{B881A474-448F-418F-A58F-014EA46BB8E3}" srcId="{F4EE4B72-8BAB-4542-A35A-F6C84BCB6D51}" destId="{13796ED4-B444-4141-9F45-B8C5FB668D1E}" srcOrd="4" destOrd="0" parTransId="{DC3BCF34-3A0F-4D06-BF8C-B7E50FEC2EA4}" sibTransId="{9A119C4B-09A9-4997-B2D1-0FCF14466794}"/>
    <dgm:cxn modelId="{22890155-7697-4A77-9174-BA25B58528D7}" srcId="{F4EE4B72-8BAB-4542-A35A-F6C84BCB6D51}" destId="{38A8B0F8-8423-4CF0-B28C-907EE43BB796}" srcOrd="0" destOrd="0" parTransId="{23E64605-AC0A-4B21-87D4-E20E0588BCEB}" sibTransId="{70FEB331-8D7F-4C1A-A578-7BCF8D910273}"/>
    <dgm:cxn modelId="{FB6C65A3-DB2E-4786-96DA-1533CDAAC308}" type="presOf" srcId="{C89AF1B7-A431-499F-947B-C575EE25927F}" destId="{3D2EF02A-20DE-4B01-8D25-BD7881F7D1DB}" srcOrd="0" destOrd="0" presId="urn:microsoft.com/office/officeart/2008/layout/BendingPictureSemiTransparentText"/>
    <dgm:cxn modelId="{20434AAB-23EF-4663-B55C-F0B166CA7C08}" srcId="{F4EE4B72-8BAB-4542-A35A-F6C84BCB6D51}" destId="{D1E76B87-6D06-4E31-B443-7F99EEFFD20E}" srcOrd="8" destOrd="0" parTransId="{8402DB52-0C5B-4D1D-B636-A68BAAA33303}" sibTransId="{4F52A7A9-F984-4716-9711-98D48873E9BC}"/>
    <dgm:cxn modelId="{E42795B2-DAA4-402B-AE00-3B125EF19504}" srcId="{F4EE4B72-8BAB-4542-A35A-F6C84BCB6D51}" destId="{1DDCFF13-746C-4A6A-BCEA-7B254540635C}" srcOrd="5" destOrd="0" parTransId="{55EE8FD2-6472-4F51-A158-BE3F3DB8522A}" sibTransId="{F5DC94F2-2061-4A5F-BB45-C5305877F9AE}"/>
    <dgm:cxn modelId="{93B493BA-0D75-4042-9F73-536888CB09BE}" type="presOf" srcId="{F4EE4B72-8BAB-4542-A35A-F6C84BCB6D51}" destId="{CBCB38C2-9E81-43A8-A22D-FED59F191C18}" srcOrd="0" destOrd="0" presId="urn:microsoft.com/office/officeart/2008/layout/BendingPictureSemiTransparentText"/>
    <dgm:cxn modelId="{B4FFB3BC-C830-46EA-A7C6-32374D93B0C0}" type="presOf" srcId="{38A8B0F8-8423-4CF0-B28C-907EE43BB796}" destId="{CB894455-04BD-44FF-BDD6-30312EDC4E77}" srcOrd="0" destOrd="0" presId="urn:microsoft.com/office/officeart/2008/layout/BendingPictureSemiTransparentText"/>
    <dgm:cxn modelId="{750D58C4-7119-4BDD-8E7C-FE3F88115D62}" type="presOf" srcId="{D1E76B87-6D06-4E31-B443-7F99EEFFD20E}" destId="{EBCF9344-F9AB-4739-A7B1-9971B7C98D6F}" srcOrd="0" destOrd="0" presId="urn:microsoft.com/office/officeart/2008/layout/BendingPictureSemiTransparentText"/>
    <dgm:cxn modelId="{E6C22ED0-DAD9-4F6B-A3C8-2EC687DF41E5}" type="presOf" srcId="{C82F522C-5A25-4705-911D-EE9DF935F442}" destId="{A26D0F59-776A-4337-9AEF-908AFFF38586}" srcOrd="0" destOrd="0" presId="urn:microsoft.com/office/officeart/2008/layout/BendingPictureSemiTransparentText"/>
    <dgm:cxn modelId="{984F03DD-8803-414E-B3A7-4A7AF09CDC73}" srcId="{F4EE4B72-8BAB-4542-A35A-F6C84BCB6D51}" destId="{4D6AECE1-08E0-4817-A4C1-8DC7061ED5D3}" srcOrd="7" destOrd="0" parTransId="{3B83D867-5BCA-4E92-ACE9-481307DAD80D}" sibTransId="{EF599AC7-5406-4AC6-A349-83F65CB9000B}"/>
    <dgm:cxn modelId="{8C4DB0EB-21FA-4257-B241-0F27C5088649}" srcId="{F4EE4B72-8BAB-4542-A35A-F6C84BCB6D51}" destId="{C89AF1B7-A431-499F-947B-C575EE25927F}" srcOrd="6" destOrd="0" parTransId="{18F2DE49-B2C4-43B0-904A-C45A74C108E6}" sibTransId="{B574E381-CC30-4E46-A4C3-B3131AD985A0}"/>
    <dgm:cxn modelId="{0CEAC8B2-D41C-46E1-B342-70B68ED3DFF2}" type="presParOf" srcId="{CBCB38C2-9E81-43A8-A22D-FED59F191C18}" destId="{449D7028-BDDA-4366-99CE-F503BFD2A34D}" srcOrd="0" destOrd="0" presId="urn:microsoft.com/office/officeart/2008/layout/BendingPictureSemiTransparentText"/>
    <dgm:cxn modelId="{006B29E7-1827-436C-99D4-C24B86057ABA}" type="presParOf" srcId="{449D7028-BDDA-4366-99CE-F503BFD2A34D}" destId="{689CE027-331B-482B-A31D-88B307EA28F5}" srcOrd="0" destOrd="0" presId="urn:microsoft.com/office/officeart/2008/layout/BendingPictureSemiTransparentText"/>
    <dgm:cxn modelId="{A21D6084-1003-41A3-A16D-2CE09335A289}" type="presParOf" srcId="{449D7028-BDDA-4366-99CE-F503BFD2A34D}" destId="{CB894455-04BD-44FF-BDD6-30312EDC4E77}" srcOrd="1" destOrd="0" presId="urn:microsoft.com/office/officeart/2008/layout/BendingPictureSemiTransparentText"/>
    <dgm:cxn modelId="{E0700F16-EB3F-488F-A997-028E5F7E2887}" type="presParOf" srcId="{CBCB38C2-9E81-43A8-A22D-FED59F191C18}" destId="{5558B48D-7046-43FE-B7C1-2AE938B9DE61}" srcOrd="1" destOrd="0" presId="urn:microsoft.com/office/officeart/2008/layout/BendingPictureSemiTransparentText"/>
    <dgm:cxn modelId="{26FB864F-EB5D-4416-BCE2-5A63955D11E4}" type="presParOf" srcId="{CBCB38C2-9E81-43A8-A22D-FED59F191C18}" destId="{AC5B76D3-2093-4C47-A398-414D203A6208}" srcOrd="2" destOrd="0" presId="urn:microsoft.com/office/officeart/2008/layout/BendingPictureSemiTransparentText"/>
    <dgm:cxn modelId="{B431F828-461B-4DDC-BCCB-364239C79199}" type="presParOf" srcId="{AC5B76D3-2093-4C47-A398-414D203A6208}" destId="{CC806F23-A46B-4EF2-A903-36EC27731E7E}" srcOrd="0" destOrd="0" presId="urn:microsoft.com/office/officeart/2008/layout/BendingPictureSemiTransparentText"/>
    <dgm:cxn modelId="{643705D8-E7EF-4326-B4B9-838FD96BB52A}" type="presParOf" srcId="{AC5B76D3-2093-4C47-A398-414D203A6208}" destId="{8D879F3D-E2AE-4AB6-9BAD-6C8AEA7796C6}" srcOrd="1" destOrd="0" presId="urn:microsoft.com/office/officeart/2008/layout/BendingPictureSemiTransparentText"/>
    <dgm:cxn modelId="{94691130-2719-4B90-8F88-603BDA42B8EF}" type="presParOf" srcId="{CBCB38C2-9E81-43A8-A22D-FED59F191C18}" destId="{55E28D3A-111C-41BB-B1D7-DF5E40263776}" srcOrd="3" destOrd="0" presId="urn:microsoft.com/office/officeart/2008/layout/BendingPictureSemiTransparentText"/>
    <dgm:cxn modelId="{9D2E0510-058D-47FB-AAF0-FDCD5EB7F3D4}" type="presParOf" srcId="{CBCB38C2-9E81-43A8-A22D-FED59F191C18}" destId="{58FFAA84-B837-4641-B877-884A879A5E60}" srcOrd="4" destOrd="0" presId="urn:microsoft.com/office/officeart/2008/layout/BendingPictureSemiTransparentText"/>
    <dgm:cxn modelId="{D644A057-0385-4E4E-9FB2-81F5777ABFB7}" type="presParOf" srcId="{58FFAA84-B837-4641-B877-884A879A5E60}" destId="{95B420C3-3D54-401F-9AA4-FE103A1685C5}" srcOrd="0" destOrd="0" presId="urn:microsoft.com/office/officeart/2008/layout/BendingPictureSemiTransparentText"/>
    <dgm:cxn modelId="{EA340F0C-28F4-486A-83BF-CE9FA5C417AD}" type="presParOf" srcId="{58FFAA84-B837-4641-B877-884A879A5E60}" destId="{A26D0F59-776A-4337-9AEF-908AFFF38586}" srcOrd="1" destOrd="0" presId="urn:microsoft.com/office/officeart/2008/layout/BendingPictureSemiTransparentText"/>
    <dgm:cxn modelId="{07A5F6F6-EDA2-4E32-9DA0-28FC3963141D}" type="presParOf" srcId="{CBCB38C2-9E81-43A8-A22D-FED59F191C18}" destId="{B487F49F-FB5A-42DF-8067-287006A5BDAC}" srcOrd="5" destOrd="0" presId="urn:microsoft.com/office/officeart/2008/layout/BendingPictureSemiTransparentText"/>
    <dgm:cxn modelId="{5BD16289-16FE-4F76-BD98-D5244B482FF3}" type="presParOf" srcId="{CBCB38C2-9E81-43A8-A22D-FED59F191C18}" destId="{2706B40B-58C1-4774-AED5-A40EA54187E7}" srcOrd="6" destOrd="0" presId="urn:microsoft.com/office/officeart/2008/layout/BendingPictureSemiTransparentText"/>
    <dgm:cxn modelId="{B946C0F9-317E-4F67-BB27-B1D6FF384893}" type="presParOf" srcId="{2706B40B-58C1-4774-AED5-A40EA54187E7}" destId="{3B42A731-7583-4A68-96B3-D806D2076895}" srcOrd="0" destOrd="0" presId="urn:microsoft.com/office/officeart/2008/layout/BendingPictureSemiTransparentText"/>
    <dgm:cxn modelId="{C7A6E59A-DA11-4FA3-8821-5A75348D4B98}" type="presParOf" srcId="{2706B40B-58C1-4774-AED5-A40EA54187E7}" destId="{C226E04F-E0C8-4532-929A-D44FA27D2019}" srcOrd="1" destOrd="0" presId="urn:microsoft.com/office/officeart/2008/layout/BendingPictureSemiTransparentText"/>
    <dgm:cxn modelId="{31B2BF91-1CA8-4070-B050-693CAEFB23E1}" type="presParOf" srcId="{CBCB38C2-9E81-43A8-A22D-FED59F191C18}" destId="{D7485E8D-788D-423C-B238-6210C37763C6}" srcOrd="7" destOrd="0" presId="urn:microsoft.com/office/officeart/2008/layout/BendingPictureSemiTransparentText"/>
    <dgm:cxn modelId="{187ACFD9-4A4B-4EA2-BA97-10D02B38588C}" type="presParOf" srcId="{CBCB38C2-9E81-43A8-A22D-FED59F191C18}" destId="{9AC15DCA-0677-4130-8372-B149ABBEEE28}" srcOrd="8" destOrd="0" presId="urn:microsoft.com/office/officeart/2008/layout/BendingPictureSemiTransparentText"/>
    <dgm:cxn modelId="{94B6DDF0-948C-47E9-9858-71552FFD1A9E}" type="presParOf" srcId="{9AC15DCA-0677-4130-8372-B149ABBEEE28}" destId="{95DCE1AD-E352-4463-A262-8369BB7A37BF}" srcOrd="0" destOrd="0" presId="urn:microsoft.com/office/officeart/2008/layout/BendingPictureSemiTransparentText"/>
    <dgm:cxn modelId="{CEAB8800-F9A9-4056-B7D6-7A42F3F83738}" type="presParOf" srcId="{9AC15DCA-0677-4130-8372-B149ABBEEE28}" destId="{64F60758-6750-49EA-B10A-7570733972CF}" srcOrd="1" destOrd="0" presId="urn:microsoft.com/office/officeart/2008/layout/BendingPictureSemiTransparentText"/>
    <dgm:cxn modelId="{B4858D5D-A411-4027-98FC-9368DD0DA534}" type="presParOf" srcId="{CBCB38C2-9E81-43A8-A22D-FED59F191C18}" destId="{F61D170F-0291-471C-9FE1-726DEA94BD39}" srcOrd="9" destOrd="0" presId="urn:microsoft.com/office/officeart/2008/layout/BendingPictureSemiTransparentText"/>
    <dgm:cxn modelId="{7D13118C-3651-46E6-9D11-0AA2B046084C}" type="presParOf" srcId="{CBCB38C2-9E81-43A8-A22D-FED59F191C18}" destId="{D2869ABD-26A9-4476-ACD9-9B30DF31F64E}" srcOrd="10" destOrd="0" presId="urn:microsoft.com/office/officeart/2008/layout/BendingPictureSemiTransparentText"/>
    <dgm:cxn modelId="{76F35FF9-FC77-4B28-82F5-E5C10CF012E7}" type="presParOf" srcId="{D2869ABD-26A9-4476-ACD9-9B30DF31F64E}" destId="{B262EA66-C9A0-4EB3-93CE-E5158D55D8E9}" srcOrd="0" destOrd="0" presId="urn:microsoft.com/office/officeart/2008/layout/BendingPictureSemiTransparentText"/>
    <dgm:cxn modelId="{0979BDBF-6AA3-464B-8B37-8179A46095FE}" type="presParOf" srcId="{D2869ABD-26A9-4476-ACD9-9B30DF31F64E}" destId="{66E2BAAE-9688-4A5D-AD40-39EDEBBA9A55}" srcOrd="1" destOrd="0" presId="urn:microsoft.com/office/officeart/2008/layout/BendingPictureSemiTransparentText"/>
    <dgm:cxn modelId="{71EE5F67-A966-46A7-A496-C5B049F4F232}" type="presParOf" srcId="{CBCB38C2-9E81-43A8-A22D-FED59F191C18}" destId="{5A1785BA-324F-4441-B479-4CE539C521BB}" srcOrd="11" destOrd="0" presId="urn:microsoft.com/office/officeart/2008/layout/BendingPictureSemiTransparentText"/>
    <dgm:cxn modelId="{8CD33A89-930C-42D7-8832-3CBB2D7D2C8F}" type="presParOf" srcId="{CBCB38C2-9E81-43A8-A22D-FED59F191C18}" destId="{7D35C30E-A49F-49C0-87F0-65A83E8C39C9}" srcOrd="12" destOrd="0" presId="urn:microsoft.com/office/officeart/2008/layout/BendingPictureSemiTransparentText"/>
    <dgm:cxn modelId="{B04D3B45-C07E-4F8E-9B53-3706528A49AF}" type="presParOf" srcId="{7D35C30E-A49F-49C0-87F0-65A83E8C39C9}" destId="{384B74C0-7913-414A-A514-308C88BFD074}" srcOrd="0" destOrd="0" presId="urn:microsoft.com/office/officeart/2008/layout/BendingPictureSemiTransparentText"/>
    <dgm:cxn modelId="{B3596EFD-D1B8-4B78-BDF7-0F7A52ED1ADB}" type="presParOf" srcId="{7D35C30E-A49F-49C0-87F0-65A83E8C39C9}" destId="{3D2EF02A-20DE-4B01-8D25-BD7881F7D1DB}" srcOrd="1" destOrd="0" presId="urn:microsoft.com/office/officeart/2008/layout/BendingPictureSemiTransparentText"/>
    <dgm:cxn modelId="{1075CD36-B347-4C83-BB28-E3538A1BE850}" type="presParOf" srcId="{CBCB38C2-9E81-43A8-A22D-FED59F191C18}" destId="{9DA76FBD-2EC3-415B-91E8-053A4FF32FB7}" srcOrd="13" destOrd="0" presId="urn:microsoft.com/office/officeart/2008/layout/BendingPictureSemiTransparentText"/>
    <dgm:cxn modelId="{6D8B13EA-F36D-4CE0-804A-FFA428E65767}" type="presParOf" srcId="{CBCB38C2-9E81-43A8-A22D-FED59F191C18}" destId="{27EE0AC5-842A-4C92-B4B4-5499BC8E8FDD}" srcOrd="14" destOrd="0" presId="urn:microsoft.com/office/officeart/2008/layout/BendingPictureSemiTransparentText"/>
    <dgm:cxn modelId="{79B34246-FFBD-43DE-B844-A117585FE269}" type="presParOf" srcId="{27EE0AC5-842A-4C92-B4B4-5499BC8E8FDD}" destId="{7147AC7E-3999-4B64-8DFA-BFA54CCB09EB}" srcOrd="0" destOrd="0" presId="urn:microsoft.com/office/officeart/2008/layout/BendingPictureSemiTransparentText"/>
    <dgm:cxn modelId="{1E514036-DE90-4E57-8721-E69BBBC0CD7F}" type="presParOf" srcId="{27EE0AC5-842A-4C92-B4B4-5499BC8E8FDD}" destId="{FE3B8348-9862-4166-8010-437150E6A7D7}" srcOrd="1" destOrd="0" presId="urn:microsoft.com/office/officeart/2008/layout/BendingPictureSemiTransparentText"/>
    <dgm:cxn modelId="{8F5560F1-0634-47C6-BFA6-D0FA57EE9ABE}" type="presParOf" srcId="{CBCB38C2-9E81-43A8-A22D-FED59F191C18}" destId="{0EC6547E-2145-4575-A795-DD26FC931199}" srcOrd="15" destOrd="0" presId="urn:microsoft.com/office/officeart/2008/layout/BendingPictureSemiTransparentText"/>
    <dgm:cxn modelId="{69B15033-9324-4C6E-83D8-436C335F1063}" type="presParOf" srcId="{CBCB38C2-9E81-43A8-A22D-FED59F191C18}" destId="{A8DEFCAC-2A14-49E9-9A74-AA5EE328ECFA}" srcOrd="16" destOrd="0" presId="urn:microsoft.com/office/officeart/2008/layout/BendingPictureSemiTransparentText"/>
    <dgm:cxn modelId="{4046F353-F796-4D91-ADCB-A90C30DAD116}" type="presParOf" srcId="{A8DEFCAC-2A14-49E9-9A74-AA5EE328ECFA}" destId="{35D431CF-3C4D-4B09-85AC-99B78A8C0F80}" srcOrd="0" destOrd="0" presId="urn:microsoft.com/office/officeart/2008/layout/BendingPictureSemiTransparentText"/>
    <dgm:cxn modelId="{4A415159-0619-48AB-A564-F4936D055FFC}" type="presParOf" srcId="{A8DEFCAC-2A14-49E9-9A74-AA5EE328ECFA}" destId="{EBCF9344-F9AB-4739-A7B1-9971B7C98D6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a:solidFill>
                <a:srgbClr val="231F20"/>
              </a:solidFill>
            </a:rPr>
            <a:t>Paradajky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a:solidFill>
                <a:srgbClr val="231F20"/>
              </a:solidFill>
            </a:rPr>
            <a:t>Basil</a:t>
          </a: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Hlávkový šalá</a:t>
          </a:r>
          <a:r>
            <a:rPr lang="pl-PL" sz="1600" b="1" dirty="0">
              <a:solidFill>
                <a:srgbClr val="231F20"/>
              </a:solidFill>
            </a:rPr>
            <a:t>t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Mrkva</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Uhorka</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Slnečnica</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158C4C-54CD-4F9C-A1F9-002E007172D8}" type="doc">
      <dgm:prSet loTypeId="urn:microsoft.com/office/officeart/2008/layout/PictureGrid" loCatId="picture" qsTypeId="urn:microsoft.com/office/officeart/2005/8/quickstyle/simple5" qsCatId="simple" csTypeId="urn:microsoft.com/office/officeart/2005/8/colors/accent1_2" csCatId="accent1" phldr="1"/>
      <dgm:spPr/>
      <dgm:t>
        <a:bodyPr/>
        <a:lstStyle/>
        <a:p>
          <a:endParaRPr lang="pl-PL"/>
        </a:p>
      </dgm:t>
    </dgm:pt>
    <dgm:pt modelId="{3BEA6487-2F69-4DA6-963A-482E2882D338}">
      <dgm:prSet phldrT="[Tekst]" custT="1"/>
      <dgm:spPr/>
      <dgm:t>
        <a:bodyPr/>
        <a:lstStyle/>
        <a:p>
          <a:r>
            <a:rPr lang="pl-PL" sz="2000" dirty="0">
              <a:solidFill>
                <a:srgbClr val="231F20"/>
              </a:solidFill>
            </a:rPr>
            <a:t>Štafetový orez</a:t>
          </a:r>
        </a:p>
      </dgm:t>
    </dgm:pt>
    <dgm:pt modelId="{83CE0687-F73E-4721-85A9-962376EEA594}" type="parTrans" cxnId="{A375F1D4-B826-4E43-8FCC-C764640102BF}">
      <dgm:prSet/>
      <dgm:spPr/>
      <dgm:t>
        <a:bodyPr/>
        <a:lstStyle/>
        <a:p>
          <a:endParaRPr lang="pl-PL" sz="2000">
            <a:solidFill>
              <a:srgbClr val="231F20"/>
            </a:solidFill>
          </a:endParaRPr>
        </a:p>
      </dgm:t>
    </dgm:pt>
    <dgm:pt modelId="{45E32B78-43A0-4507-B90B-81236F124F02}" type="sibTrans" cxnId="{A375F1D4-B826-4E43-8FCC-C764640102BF}">
      <dgm:prSet/>
      <dgm:spPr/>
      <dgm:t>
        <a:bodyPr/>
        <a:lstStyle/>
        <a:p>
          <a:endParaRPr lang="pl-PL" sz="2000">
            <a:solidFill>
              <a:srgbClr val="231F20"/>
            </a:solidFill>
          </a:endParaRPr>
        </a:p>
      </dgm:t>
    </dgm:pt>
    <dgm:pt modelId="{72020974-FC5D-4471-9572-B2551865A339}">
      <dgm:prSet phldrT="[Tekst]" custT="1"/>
      <dgm:spPr/>
      <dgm:t>
        <a:bodyPr/>
        <a:lstStyle/>
        <a:p>
          <a:pPr>
            <a:lnSpc>
              <a:spcPct val="75000"/>
            </a:lnSpc>
            <a:spcAft>
              <a:spcPts val="0"/>
            </a:spcAft>
          </a:pPr>
          <a:r>
            <a:rPr lang="pl-PL" sz="2000" dirty="0">
              <a:solidFill>
                <a:srgbClr val="231F20"/>
              </a:solidFill>
            </a:rPr>
            <a:t>Sprievodná </a:t>
          </a:r>
          <a:r>
            <a:rPr lang="pl-PL" sz="2000" dirty="0" err="1">
              <a:solidFill>
                <a:srgbClr val="231F20"/>
              </a:solidFill>
            </a:rPr>
            <a:t>výsadba</a:t>
          </a:r>
          <a:endParaRPr lang="pl-PL" sz="2000" dirty="0">
            <a:solidFill>
              <a:srgbClr val="231F20"/>
            </a:solidFill>
          </a:endParaRPr>
        </a:p>
      </dgm:t>
    </dgm:pt>
    <dgm:pt modelId="{8E766085-3887-403C-89E7-659543AF8AF8}" type="parTrans" cxnId="{6AD29CD3-58A5-49DF-9A26-B6551F3E0C28}">
      <dgm:prSet/>
      <dgm:spPr/>
      <dgm:t>
        <a:bodyPr/>
        <a:lstStyle/>
        <a:p>
          <a:endParaRPr lang="pl-PL" sz="2000">
            <a:solidFill>
              <a:srgbClr val="231F20"/>
            </a:solidFill>
          </a:endParaRPr>
        </a:p>
      </dgm:t>
    </dgm:pt>
    <dgm:pt modelId="{D0A4CB08-D832-4A9F-9636-A6E8B9B1EC49}" type="sibTrans" cxnId="{6AD29CD3-58A5-49DF-9A26-B6551F3E0C28}">
      <dgm:prSet/>
      <dgm:spPr/>
      <dgm:t>
        <a:bodyPr/>
        <a:lstStyle/>
        <a:p>
          <a:endParaRPr lang="pl-PL" sz="2000">
            <a:solidFill>
              <a:srgbClr val="231F20"/>
            </a:solidFill>
          </a:endParaRPr>
        </a:p>
      </dgm:t>
    </dgm:pt>
    <dgm:pt modelId="{35DA6B83-1717-4A2D-9D04-D9E79C1F4AAE}">
      <dgm:prSet phldrT="[Tekst]" custT="1"/>
      <dgm:spPr/>
      <dgm:t>
        <a:bodyPr/>
        <a:lstStyle/>
        <a:p>
          <a:r>
            <a:rPr lang="pl-PL" sz="2000">
              <a:solidFill>
                <a:srgbClr val="231F20"/>
              </a:solidFill>
            </a:rPr>
            <a:t>Medziplodiny</a:t>
          </a:r>
          <a:endParaRPr lang="pl-PL" sz="2000" dirty="0">
            <a:solidFill>
              <a:srgbClr val="231F20"/>
            </a:solidFill>
          </a:endParaRPr>
        </a:p>
      </dgm:t>
    </dgm:pt>
    <dgm:pt modelId="{71959D51-17B6-4772-925D-9C0EA0A79F65}" type="sibTrans" cxnId="{9AE5FB24-6F50-4F5D-866C-34FC95141E92}">
      <dgm:prSet/>
      <dgm:spPr/>
      <dgm:t>
        <a:bodyPr/>
        <a:lstStyle/>
        <a:p>
          <a:endParaRPr lang="pl-PL" sz="2000">
            <a:solidFill>
              <a:srgbClr val="231F20"/>
            </a:solidFill>
          </a:endParaRPr>
        </a:p>
      </dgm:t>
    </dgm:pt>
    <dgm:pt modelId="{1206DAD0-F380-46C9-BF8F-E9A2EC791274}" type="parTrans" cxnId="{9AE5FB24-6F50-4F5D-866C-34FC95141E92}">
      <dgm:prSet/>
      <dgm:spPr/>
      <dgm:t>
        <a:bodyPr/>
        <a:lstStyle/>
        <a:p>
          <a:endParaRPr lang="pl-PL" sz="2000">
            <a:solidFill>
              <a:srgbClr val="231F20"/>
            </a:solidFill>
          </a:endParaRPr>
        </a:p>
      </dgm:t>
    </dgm:pt>
    <dgm:pt modelId="{8600B462-474D-4B22-9673-8235574D8E2F}">
      <dgm:prSet phldrT="[Tekst]" custT="1"/>
      <dgm:spPr/>
      <dgm:t>
        <a:bodyPr/>
        <a:lstStyle/>
        <a:p>
          <a:r>
            <a:rPr lang="pl-PL" sz="2000" dirty="0">
              <a:solidFill>
                <a:srgbClr val="231F20"/>
              </a:solidFill>
            </a:rPr>
            <a:t>Orezávanie uličiek</a:t>
          </a:r>
        </a:p>
      </dgm:t>
    </dgm:pt>
    <dgm:pt modelId="{3CD1ACB4-E666-481E-AD78-35DC4925AB3C}" type="parTrans" cxnId="{6DBDCBDC-D94B-4EFF-9139-0322D54F2B5F}">
      <dgm:prSet/>
      <dgm:spPr/>
      <dgm:t>
        <a:bodyPr/>
        <a:lstStyle/>
        <a:p>
          <a:endParaRPr lang="pl-PL" sz="2000">
            <a:solidFill>
              <a:srgbClr val="231F20"/>
            </a:solidFill>
          </a:endParaRPr>
        </a:p>
      </dgm:t>
    </dgm:pt>
    <dgm:pt modelId="{140EA646-BB4B-400D-866E-04C365FD642D}" type="sibTrans" cxnId="{6DBDCBDC-D94B-4EFF-9139-0322D54F2B5F}">
      <dgm:prSet/>
      <dgm:spPr/>
      <dgm:t>
        <a:bodyPr/>
        <a:lstStyle/>
        <a:p>
          <a:endParaRPr lang="pl-PL" sz="2000">
            <a:solidFill>
              <a:srgbClr val="231F20"/>
            </a:solidFill>
          </a:endParaRPr>
        </a:p>
      </dgm:t>
    </dgm:pt>
    <dgm:pt modelId="{48507739-4710-4658-A299-7AE76CEB4132}" type="pres">
      <dgm:prSet presAssocID="{76158C4C-54CD-4F9C-A1F9-002E007172D8}" presName="Name0" presStyleCnt="0">
        <dgm:presLayoutVars>
          <dgm:dir/>
        </dgm:presLayoutVars>
      </dgm:prSet>
      <dgm:spPr/>
    </dgm:pt>
    <dgm:pt modelId="{EA0DE4D3-A928-49EC-A22B-3D01D16FE721}" type="pres">
      <dgm:prSet presAssocID="{35DA6B83-1717-4A2D-9D04-D9E79C1F4AAE}" presName="composite" presStyleCnt="0"/>
      <dgm:spPr/>
    </dgm:pt>
    <dgm:pt modelId="{35390280-AF45-4D01-AC25-9E3682195B38}" type="pres">
      <dgm:prSet presAssocID="{35DA6B83-1717-4A2D-9D04-D9E79C1F4AAE}" presName="rect2" presStyleLbl="revTx" presStyleIdx="0" presStyleCnt="4">
        <dgm:presLayoutVars>
          <dgm:bulletEnabled val="1"/>
        </dgm:presLayoutVars>
      </dgm:prSet>
      <dgm:spPr/>
    </dgm:pt>
    <dgm:pt modelId="{091E1856-91D9-46D6-BB5F-3BAFCCC2C76F}" type="pres">
      <dgm:prSet presAssocID="{35DA6B83-1717-4A2D-9D04-D9E79C1F4AAE}" presName="rect1" presStyleLbl="align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A7E531A-4B76-48A1-BA5F-7031E7CB827F}" type="pres">
      <dgm:prSet presAssocID="{71959D51-17B6-4772-925D-9C0EA0A79F65}" presName="sibTrans" presStyleCnt="0"/>
      <dgm:spPr/>
    </dgm:pt>
    <dgm:pt modelId="{6C75A5B3-23FD-438F-80E0-4D786D099F1E}" type="pres">
      <dgm:prSet presAssocID="{72020974-FC5D-4471-9572-B2551865A339}" presName="composite" presStyleCnt="0"/>
      <dgm:spPr/>
    </dgm:pt>
    <dgm:pt modelId="{FE1D1461-0B30-47C7-BBFF-AE27B65C43D9}" type="pres">
      <dgm:prSet presAssocID="{72020974-FC5D-4471-9572-B2551865A339}" presName="rect2" presStyleLbl="revTx" presStyleIdx="1" presStyleCnt="4" custScaleX="167450" custLinFactNeighborX="8148" custLinFactNeighborY="-15405">
        <dgm:presLayoutVars>
          <dgm:bulletEnabled val="1"/>
        </dgm:presLayoutVars>
      </dgm:prSet>
      <dgm:spPr/>
    </dgm:pt>
    <dgm:pt modelId="{AF74A84D-290A-40AD-8050-6755077A5C42}" type="pres">
      <dgm:prSet presAssocID="{72020974-FC5D-4471-9572-B2551865A339}" presName="rect1" presStyleLbl="alignImgPlace1" presStyleIdx="1" presStyleCnt="4" custLinFactNeighborX="-26769" custLinFactNeighborY="-4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A9B12D-B523-41D5-BAD9-80824FBA6F53}" type="pres">
      <dgm:prSet presAssocID="{D0A4CB08-D832-4A9F-9636-A6E8B9B1EC49}" presName="sibTrans" presStyleCnt="0"/>
      <dgm:spPr/>
    </dgm:pt>
    <dgm:pt modelId="{7E5A8626-0B3E-4695-B9EA-5F0106856CD8}" type="pres">
      <dgm:prSet presAssocID="{3BEA6487-2F69-4DA6-963A-482E2882D338}" presName="composite" presStyleCnt="0"/>
      <dgm:spPr/>
    </dgm:pt>
    <dgm:pt modelId="{D75CDD89-D800-4F8D-A939-D38261623E1E}" type="pres">
      <dgm:prSet presAssocID="{3BEA6487-2F69-4DA6-963A-482E2882D338}" presName="rect2" presStyleLbl="revTx" presStyleIdx="2" presStyleCnt="4">
        <dgm:presLayoutVars>
          <dgm:bulletEnabled val="1"/>
        </dgm:presLayoutVars>
      </dgm:prSet>
      <dgm:spPr/>
    </dgm:pt>
    <dgm:pt modelId="{26951A28-61BC-408A-A6D2-5006794E81CB}" type="pres">
      <dgm:prSet presAssocID="{3BEA6487-2F69-4DA6-963A-482E2882D338}" presName="rect1" presStyleLbl="align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CAFADED-CBEF-4613-BCEB-2B8A50877DD2}" type="pres">
      <dgm:prSet presAssocID="{45E32B78-43A0-4507-B90B-81236F124F02}" presName="sibTrans" presStyleCnt="0"/>
      <dgm:spPr/>
    </dgm:pt>
    <dgm:pt modelId="{13F1FB44-C1D8-4566-80F7-CECB6BD19137}" type="pres">
      <dgm:prSet presAssocID="{8600B462-474D-4B22-9673-8235574D8E2F}" presName="composite" presStyleCnt="0"/>
      <dgm:spPr/>
    </dgm:pt>
    <dgm:pt modelId="{36EFEB54-7648-4EED-A19F-E16541307055}" type="pres">
      <dgm:prSet presAssocID="{8600B462-474D-4B22-9673-8235574D8E2F}" presName="rect2" presStyleLbl="revTx" presStyleIdx="3" presStyleCnt="4" custScaleX="174871">
        <dgm:presLayoutVars>
          <dgm:bulletEnabled val="1"/>
        </dgm:presLayoutVars>
      </dgm:prSet>
      <dgm:spPr/>
    </dgm:pt>
    <dgm:pt modelId="{21C7C720-96AD-48A9-A1FE-1F0A00D18F81}" type="pres">
      <dgm:prSet presAssocID="{8600B462-474D-4B22-9673-8235574D8E2F}" presName="rect1" presStyleLbl="alignImgPlace1" presStyleIdx="3" presStyleCnt="4" custLinFactNeighborX="-30837" custLinFactNeighborY="2311"/>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9AE5FB24-6F50-4F5D-866C-34FC95141E92}" srcId="{76158C4C-54CD-4F9C-A1F9-002E007172D8}" destId="{35DA6B83-1717-4A2D-9D04-D9E79C1F4AAE}" srcOrd="0" destOrd="0" parTransId="{1206DAD0-F380-46C9-BF8F-E9A2EC791274}" sibTransId="{71959D51-17B6-4772-925D-9C0EA0A79F65}"/>
    <dgm:cxn modelId="{95E4B82B-BBE9-487F-B827-EDCBDD4C28E0}" type="presOf" srcId="{35DA6B83-1717-4A2D-9D04-D9E79C1F4AAE}" destId="{35390280-AF45-4D01-AC25-9E3682195B38}" srcOrd="0" destOrd="0" presId="urn:microsoft.com/office/officeart/2008/layout/PictureGrid"/>
    <dgm:cxn modelId="{23347F57-88D2-4866-895B-AF0CADA00939}" type="presOf" srcId="{76158C4C-54CD-4F9C-A1F9-002E007172D8}" destId="{48507739-4710-4658-A299-7AE76CEB4132}" srcOrd="0" destOrd="0" presId="urn:microsoft.com/office/officeart/2008/layout/PictureGrid"/>
    <dgm:cxn modelId="{FE924CA3-0B33-4669-9B65-A0FBEE6E968D}" type="presOf" srcId="{3BEA6487-2F69-4DA6-963A-482E2882D338}" destId="{D75CDD89-D800-4F8D-A939-D38261623E1E}" srcOrd="0" destOrd="0" presId="urn:microsoft.com/office/officeart/2008/layout/PictureGrid"/>
    <dgm:cxn modelId="{E948CFA9-E156-4219-942F-E4E06DFFD408}" type="presOf" srcId="{72020974-FC5D-4471-9572-B2551865A339}" destId="{FE1D1461-0B30-47C7-BBFF-AE27B65C43D9}" srcOrd="0" destOrd="0" presId="urn:microsoft.com/office/officeart/2008/layout/PictureGrid"/>
    <dgm:cxn modelId="{6AD29CD3-58A5-49DF-9A26-B6551F3E0C28}" srcId="{76158C4C-54CD-4F9C-A1F9-002E007172D8}" destId="{72020974-FC5D-4471-9572-B2551865A339}" srcOrd="1" destOrd="0" parTransId="{8E766085-3887-403C-89E7-659543AF8AF8}" sibTransId="{D0A4CB08-D832-4A9F-9636-A6E8B9B1EC49}"/>
    <dgm:cxn modelId="{A375F1D4-B826-4E43-8FCC-C764640102BF}" srcId="{76158C4C-54CD-4F9C-A1F9-002E007172D8}" destId="{3BEA6487-2F69-4DA6-963A-482E2882D338}" srcOrd="2" destOrd="0" parTransId="{83CE0687-F73E-4721-85A9-962376EEA594}" sibTransId="{45E32B78-43A0-4507-B90B-81236F124F02}"/>
    <dgm:cxn modelId="{6DBDCBDC-D94B-4EFF-9139-0322D54F2B5F}" srcId="{76158C4C-54CD-4F9C-A1F9-002E007172D8}" destId="{8600B462-474D-4B22-9673-8235574D8E2F}" srcOrd="3" destOrd="0" parTransId="{3CD1ACB4-E666-481E-AD78-35DC4925AB3C}" sibTransId="{140EA646-BB4B-400D-866E-04C365FD642D}"/>
    <dgm:cxn modelId="{90DE34E3-3EBE-4B4A-8836-A524C32AA7FB}" type="presOf" srcId="{8600B462-474D-4B22-9673-8235574D8E2F}" destId="{36EFEB54-7648-4EED-A19F-E16541307055}" srcOrd="0" destOrd="0" presId="urn:microsoft.com/office/officeart/2008/layout/PictureGrid"/>
    <dgm:cxn modelId="{686ACA3A-35E8-475E-BE4A-035437095988}" type="presParOf" srcId="{48507739-4710-4658-A299-7AE76CEB4132}" destId="{EA0DE4D3-A928-49EC-A22B-3D01D16FE721}" srcOrd="0" destOrd="0" presId="urn:microsoft.com/office/officeart/2008/layout/PictureGrid"/>
    <dgm:cxn modelId="{D6034EE8-C2BD-440E-8B39-A8D374C09731}" type="presParOf" srcId="{EA0DE4D3-A928-49EC-A22B-3D01D16FE721}" destId="{35390280-AF45-4D01-AC25-9E3682195B38}" srcOrd="0" destOrd="0" presId="urn:microsoft.com/office/officeart/2008/layout/PictureGrid"/>
    <dgm:cxn modelId="{F7E217B2-469D-41AD-9DDA-F97E77605763}" type="presParOf" srcId="{EA0DE4D3-A928-49EC-A22B-3D01D16FE721}" destId="{091E1856-91D9-46D6-BB5F-3BAFCCC2C76F}" srcOrd="1" destOrd="0" presId="urn:microsoft.com/office/officeart/2008/layout/PictureGrid"/>
    <dgm:cxn modelId="{473CC2D5-D7A2-4C36-A834-BDA114D96D3B}" type="presParOf" srcId="{48507739-4710-4658-A299-7AE76CEB4132}" destId="{1A7E531A-4B76-48A1-BA5F-7031E7CB827F}" srcOrd="1" destOrd="0" presId="urn:microsoft.com/office/officeart/2008/layout/PictureGrid"/>
    <dgm:cxn modelId="{81CE994C-4A46-4F86-ABBA-7B141F353A51}" type="presParOf" srcId="{48507739-4710-4658-A299-7AE76CEB4132}" destId="{6C75A5B3-23FD-438F-80E0-4D786D099F1E}" srcOrd="2" destOrd="0" presId="urn:microsoft.com/office/officeart/2008/layout/PictureGrid"/>
    <dgm:cxn modelId="{66DC96BD-FAF7-48DB-982F-FBCACB810407}" type="presParOf" srcId="{6C75A5B3-23FD-438F-80E0-4D786D099F1E}" destId="{FE1D1461-0B30-47C7-BBFF-AE27B65C43D9}" srcOrd="0" destOrd="0" presId="urn:microsoft.com/office/officeart/2008/layout/PictureGrid"/>
    <dgm:cxn modelId="{D09B7287-670C-476B-8EE0-C5CD895708EE}" type="presParOf" srcId="{6C75A5B3-23FD-438F-80E0-4D786D099F1E}" destId="{AF74A84D-290A-40AD-8050-6755077A5C42}" srcOrd="1" destOrd="0" presId="urn:microsoft.com/office/officeart/2008/layout/PictureGrid"/>
    <dgm:cxn modelId="{CF5A823C-4CBC-4F73-9AD3-69C76A988EAA}" type="presParOf" srcId="{48507739-4710-4658-A299-7AE76CEB4132}" destId="{52A9B12D-B523-41D5-BAD9-80824FBA6F53}" srcOrd="3" destOrd="0" presId="urn:microsoft.com/office/officeart/2008/layout/PictureGrid"/>
    <dgm:cxn modelId="{07752597-90F3-4919-8A17-268846AEF8CD}" type="presParOf" srcId="{48507739-4710-4658-A299-7AE76CEB4132}" destId="{7E5A8626-0B3E-4695-B9EA-5F0106856CD8}" srcOrd="4" destOrd="0" presId="urn:microsoft.com/office/officeart/2008/layout/PictureGrid"/>
    <dgm:cxn modelId="{B108F45B-1CC3-45CD-B1AC-6775E0BA0DCF}" type="presParOf" srcId="{7E5A8626-0B3E-4695-B9EA-5F0106856CD8}" destId="{D75CDD89-D800-4F8D-A939-D38261623E1E}" srcOrd="0" destOrd="0" presId="urn:microsoft.com/office/officeart/2008/layout/PictureGrid"/>
    <dgm:cxn modelId="{8316E0AE-1D0F-4B79-9B7F-90B92A123B6E}" type="presParOf" srcId="{7E5A8626-0B3E-4695-B9EA-5F0106856CD8}" destId="{26951A28-61BC-408A-A6D2-5006794E81CB}" srcOrd="1" destOrd="0" presId="urn:microsoft.com/office/officeart/2008/layout/PictureGrid"/>
    <dgm:cxn modelId="{B9ACFA2B-5B8E-4A3B-81A4-2886A3626076}" type="presParOf" srcId="{48507739-4710-4658-A299-7AE76CEB4132}" destId="{7CAFADED-CBEF-4613-BCEB-2B8A50877DD2}" srcOrd="5" destOrd="0" presId="urn:microsoft.com/office/officeart/2008/layout/PictureGrid"/>
    <dgm:cxn modelId="{003A16C4-8F21-4B1D-813A-0D0E0FF4898A}" type="presParOf" srcId="{48507739-4710-4658-A299-7AE76CEB4132}" destId="{13F1FB44-C1D8-4566-80F7-CECB6BD19137}" srcOrd="6" destOrd="0" presId="urn:microsoft.com/office/officeart/2008/layout/PictureGrid"/>
    <dgm:cxn modelId="{A4DAA0B0-8A44-4397-98A5-044B7D5DBB35}" type="presParOf" srcId="{13F1FB44-C1D8-4566-80F7-CECB6BD19137}" destId="{36EFEB54-7648-4EED-A19F-E16541307055}" srcOrd="0" destOrd="0" presId="urn:microsoft.com/office/officeart/2008/layout/PictureGrid"/>
    <dgm:cxn modelId="{9986F829-8147-4FEC-8549-3556CCEA82D9}" type="presParOf" srcId="{13F1FB44-C1D8-4566-80F7-CECB6BD19137}" destId="{21C7C720-96AD-48A9-A1FE-1F0A00D18F81}"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00CEFD-1077-4D83-A166-F78E74033243}"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0FD5EE07-CAE4-4DE5-9FC3-26D06A397488}">
      <dgm:prSet phldrT="[Tekst]" custT="1"/>
      <dgm:spPr/>
      <dgm:t>
        <a:bodyPr/>
        <a:lstStyle/>
        <a:p>
          <a:pPr algn="ctr"/>
          <a:r>
            <a:rPr lang="pl-PL" sz="2400" b="0" dirty="0" err="1">
              <a:solidFill>
                <a:schemeClr val="tx1">
                  <a:lumMod val="50000"/>
                </a:schemeClr>
              </a:solidFill>
            </a:rPr>
            <a:t>skoré zemiaky</a:t>
          </a:r>
          <a:endParaRPr lang="pl-PL" sz="2400" b="0" dirty="0">
            <a:solidFill>
              <a:schemeClr val="tx1">
                <a:lumMod val="50000"/>
              </a:schemeClr>
            </a:solidFill>
          </a:endParaRPr>
        </a:p>
      </dgm:t>
    </dgm:pt>
    <dgm:pt modelId="{695E306E-B807-475C-B614-29E7733CB11A}" type="parTrans" cxnId="{CB715EEA-7AB6-4079-A5A8-90BD4C6623C8}">
      <dgm:prSet/>
      <dgm:spPr/>
      <dgm:t>
        <a:bodyPr/>
        <a:lstStyle/>
        <a:p>
          <a:endParaRPr lang="pl-PL" b="1">
            <a:solidFill>
              <a:schemeClr val="tx1">
                <a:lumMod val="50000"/>
              </a:schemeClr>
            </a:solidFill>
          </a:endParaRPr>
        </a:p>
      </dgm:t>
    </dgm:pt>
    <dgm:pt modelId="{C4B7F53A-3EA7-49A3-8809-DB569C98A407}" type="sibTrans" cxnId="{CB715EEA-7AB6-4079-A5A8-90BD4C6623C8}">
      <dgm:prSet/>
      <dgm:spPr/>
      <dgm:t>
        <a:bodyPr/>
        <a:lstStyle/>
        <a:p>
          <a:endParaRPr lang="pl-PL" b="1">
            <a:solidFill>
              <a:schemeClr val="tx1">
                <a:lumMod val="50000"/>
              </a:schemeClr>
            </a:solidFill>
          </a:endParaRPr>
        </a:p>
      </dgm:t>
    </dgm:pt>
    <dgm:pt modelId="{52ACBB83-8A0F-4D00-92F8-FA359DCAAE8B}">
      <dgm:prSet phldrT="[Tekst]" custT="1"/>
      <dgm:spPr/>
      <dgm:t>
        <a:bodyPr/>
        <a:lstStyle/>
        <a:p>
          <a:pPr algn="ctr"/>
          <a:r>
            <a:rPr lang="pl-PL" sz="2400" b="0" dirty="0" err="1">
              <a:solidFill>
                <a:schemeClr val="tx1">
                  <a:lumMod val="50000"/>
                </a:schemeClr>
              </a:solidFill>
            </a:rPr>
            <a:t>ozimná raž alebo pšenica</a:t>
          </a:r>
          <a:endParaRPr lang="pl-PL" sz="2400" b="0" dirty="0">
            <a:solidFill>
              <a:schemeClr val="tx1">
                <a:lumMod val="50000"/>
              </a:schemeClr>
            </a:solidFill>
          </a:endParaRPr>
        </a:p>
      </dgm:t>
    </dgm:pt>
    <dgm:pt modelId="{5773F481-DBD8-42E7-B24D-7004187E4FF8}" type="parTrans" cxnId="{FB17F765-1807-4932-ACED-E0772E464477}">
      <dgm:prSet/>
      <dgm:spPr/>
      <dgm:t>
        <a:bodyPr/>
        <a:lstStyle/>
        <a:p>
          <a:endParaRPr lang="pl-PL" b="1">
            <a:solidFill>
              <a:schemeClr val="tx1">
                <a:lumMod val="50000"/>
              </a:schemeClr>
            </a:solidFill>
          </a:endParaRPr>
        </a:p>
      </dgm:t>
    </dgm:pt>
    <dgm:pt modelId="{2FCCBF9D-D2C6-44B3-BF58-360DBE884154}" type="sibTrans" cxnId="{FB17F765-1807-4932-ACED-E0772E464477}">
      <dgm:prSet/>
      <dgm:spPr/>
      <dgm:t>
        <a:bodyPr/>
        <a:lstStyle/>
        <a:p>
          <a:endParaRPr lang="pl-PL" b="1">
            <a:solidFill>
              <a:schemeClr val="tx1">
                <a:lumMod val="50000"/>
              </a:schemeClr>
            </a:solidFill>
          </a:endParaRPr>
        </a:p>
      </dgm:t>
    </dgm:pt>
    <dgm:pt modelId="{307A7FD2-B3D5-4C15-9B94-49175864D1A1}">
      <dgm:prSet phldrT="[Tekst]" custT="1"/>
      <dgm:spPr/>
      <dgm:t>
        <a:bodyPr/>
        <a:lstStyle/>
        <a:p>
          <a:pPr algn="ctr"/>
          <a:r>
            <a:rPr lang="pl-PL" sz="2400" b="0" dirty="0" err="1">
              <a:solidFill>
                <a:schemeClr val="tx1">
                  <a:lumMod val="50000"/>
                </a:schemeClr>
              </a:solidFill>
            </a:rPr>
            <a:t>neskoré zemiaky</a:t>
          </a:r>
          <a:endParaRPr lang="pl-PL" sz="2400" b="0" dirty="0">
            <a:solidFill>
              <a:schemeClr val="tx1">
                <a:lumMod val="50000"/>
              </a:schemeClr>
            </a:solidFill>
          </a:endParaRPr>
        </a:p>
      </dgm:t>
    </dgm:pt>
    <dgm:pt modelId="{FBCD0261-237D-4AE1-8A81-69A4BD4453D6}" type="sibTrans" cxnId="{92D7FDA6-4ACA-4332-A513-56B9EF2D50C8}">
      <dgm:prSet/>
      <dgm:spPr/>
      <dgm:t>
        <a:bodyPr/>
        <a:lstStyle/>
        <a:p>
          <a:endParaRPr lang="pl-PL" b="1">
            <a:solidFill>
              <a:schemeClr val="tx1">
                <a:lumMod val="50000"/>
              </a:schemeClr>
            </a:solidFill>
          </a:endParaRPr>
        </a:p>
      </dgm:t>
    </dgm:pt>
    <dgm:pt modelId="{4A6C53D8-BCEE-45D2-8797-5883EFA17531}" type="parTrans" cxnId="{92D7FDA6-4ACA-4332-A513-56B9EF2D50C8}">
      <dgm:prSet/>
      <dgm:spPr/>
      <dgm:t>
        <a:bodyPr/>
        <a:lstStyle/>
        <a:p>
          <a:endParaRPr lang="pl-PL" b="1">
            <a:solidFill>
              <a:schemeClr val="tx1">
                <a:lumMod val="50000"/>
              </a:schemeClr>
            </a:solidFill>
          </a:endParaRPr>
        </a:p>
      </dgm:t>
    </dgm:pt>
    <dgm:pt modelId="{08019B42-ACF6-4DDD-B4CC-936989B7DF20}" type="pres">
      <dgm:prSet presAssocID="{DA00CEFD-1077-4D83-A166-F78E74033243}" presName="Name0" presStyleCnt="0">
        <dgm:presLayoutVars>
          <dgm:dir/>
        </dgm:presLayoutVars>
      </dgm:prSet>
      <dgm:spPr/>
    </dgm:pt>
    <dgm:pt modelId="{06691FBC-2159-4368-AF7B-52AB0FE97A41}" type="pres">
      <dgm:prSet presAssocID="{0FD5EE07-CAE4-4DE5-9FC3-26D06A397488}" presName="composite" presStyleCnt="0"/>
      <dgm:spPr/>
    </dgm:pt>
    <dgm:pt modelId="{98762FD5-D56F-49D5-9C03-983B22452517}" type="pres">
      <dgm:prSet presAssocID="{0FD5EE07-CAE4-4DE5-9FC3-26D06A397488}" presName="rect2" presStyleLbl="revTx" presStyleIdx="0" presStyleCnt="3">
        <dgm:presLayoutVars>
          <dgm:bulletEnabled val="1"/>
        </dgm:presLayoutVars>
      </dgm:prSet>
      <dgm:spPr/>
    </dgm:pt>
    <dgm:pt modelId="{47C59F48-0126-44C6-BC92-E67B48F96D74}" type="pres">
      <dgm:prSet presAssocID="{0FD5EE07-CAE4-4DE5-9FC3-26D06A397488}" presName="rect1" presStyleLbl="alignImgPlace1" presStyleIdx="0"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2B9A118C-F824-47C0-9143-13D9D84615EF}" type="pres">
      <dgm:prSet presAssocID="{C4B7F53A-3EA7-49A3-8809-DB569C98A407}" presName="sibTrans" presStyleCnt="0"/>
      <dgm:spPr/>
    </dgm:pt>
    <dgm:pt modelId="{9F042C83-9BA8-4B5B-AAC9-2252507151BC}" type="pres">
      <dgm:prSet presAssocID="{307A7FD2-B3D5-4C15-9B94-49175864D1A1}" presName="composite" presStyleCnt="0"/>
      <dgm:spPr/>
    </dgm:pt>
    <dgm:pt modelId="{0B7706FE-4599-419F-8767-75522D76BBEE}" type="pres">
      <dgm:prSet presAssocID="{307A7FD2-B3D5-4C15-9B94-49175864D1A1}" presName="rect2" presStyleLbl="revTx" presStyleIdx="1" presStyleCnt="3">
        <dgm:presLayoutVars>
          <dgm:bulletEnabled val="1"/>
        </dgm:presLayoutVars>
      </dgm:prSet>
      <dgm:spPr/>
    </dgm:pt>
    <dgm:pt modelId="{67911363-0C97-42D4-945B-4090446C9C70}" type="pres">
      <dgm:prSet presAssocID="{307A7FD2-B3D5-4C15-9B94-49175864D1A1}" presName="rect1" presStyleLbl="alignImgPlace1" presStyleIdx="1"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59344436-ECE8-4667-8A36-8D1059248221}" type="pres">
      <dgm:prSet presAssocID="{FBCD0261-237D-4AE1-8A81-69A4BD4453D6}" presName="sibTrans" presStyleCnt="0"/>
      <dgm:spPr/>
    </dgm:pt>
    <dgm:pt modelId="{6F3F7F3C-680D-4541-98D5-06C6129FA0F5}" type="pres">
      <dgm:prSet presAssocID="{52ACBB83-8A0F-4D00-92F8-FA359DCAAE8B}" presName="composite" presStyleCnt="0"/>
      <dgm:spPr/>
    </dgm:pt>
    <dgm:pt modelId="{939318C6-1915-4B1D-93DC-B6E0F6BC8AE4}" type="pres">
      <dgm:prSet presAssocID="{52ACBB83-8A0F-4D00-92F8-FA359DCAAE8B}" presName="rect2" presStyleLbl="revTx" presStyleIdx="2" presStyleCnt="3" custLinFactNeighborX="9963" custLinFactNeighborY="21120">
        <dgm:presLayoutVars>
          <dgm:bulletEnabled val="1"/>
        </dgm:presLayoutVars>
      </dgm:prSet>
      <dgm:spPr/>
    </dgm:pt>
    <dgm:pt modelId="{9E36BB42-8053-4276-A6EB-BB757AB43090}" type="pres">
      <dgm:prSet presAssocID="{52ACBB83-8A0F-4D00-92F8-FA359DCAAE8B}" presName="rect1" presStyleLbl="alignImgPlace1" presStyleIdx="2"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FB17F765-1807-4932-ACED-E0772E464477}" srcId="{DA00CEFD-1077-4D83-A166-F78E74033243}" destId="{52ACBB83-8A0F-4D00-92F8-FA359DCAAE8B}" srcOrd="2" destOrd="0" parTransId="{5773F481-DBD8-42E7-B24D-7004187E4FF8}" sibTransId="{2FCCBF9D-D2C6-44B3-BF58-360DBE884154}"/>
    <dgm:cxn modelId="{E3FF336D-00E3-4CB4-B002-79F341408534}" type="presOf" srcId="{52ACBB83-8A0F-4D00-92F8-FA359DCAAE8B}" destId="{939318C6-1915-4B1D-93DC-B6E0F6BC8AE4}" srcOrd="0" destOrd="0" presId="urn:microsoft.com/office/officeart/2008/layout/PictureGrid"/>
    <dgm:cxn modelId="{7E80DC54-1728-4596-A59D-60A1C5D126F0}" type="presOf" srcId="{0FD5EE07-CAE4-4DE5-9FC3-26D06A397488}" destId="{98762FD5-D56F-49D5-9C03-983B22452517}" srcOrd="0" destOrd="0" presId="urn:microsoft.com/office/officeart/2008/layout/PictureGrid"/>
    <dgm:cxn modelId="{47A9D793-AFD3-4977-BC99-829E1474F42D}" type="presOf" srcId="{307A7FD2-B3D5-4C15-9B94-49175864D1A1}" destId="{0B7706FE-4599-419F-8767-75522D76BBEE}" srcOrd="0" destOrd="0" presId="urn:microsoft.com/office/officeart/2008/layout/PictureGrid"/>
    <dgm:cxn modelId="{92D7FDA6-4ACA-4332-A513-56B9EF2D50C8}" srcId="{DA00CEFD-1077-4D83-A166-F78E74033243}" destId="{307A7FD2-B3D5-4C15-9B94-49175864D1A1}" srcOrd="1" destOrd="0" parTransId="{4A6C53D8-BCEE-45D2-8797-5883EFA17531}" sibTransId="{FBCD0261-237D-4AE1-8A81-69A4BD4453D6}"/>
    <dgm:cxn modelId="{CB715EEA-7AB6-4079-A5A8-90BD4C6623C8}" srcId="{DA00CEFD-1077-4D83-A166-F78E74033243}" destId="{0FD5EE07-CAE4-4DE5-9FC3-26D06A397488}" srcOrd="0" destOrd="0" parTransId="{695E306E-B807-475C-B614-29E7733CB11A}" sibTransId="{C4B7F53A-3EA7-49A3-8809-DB569C98A407}"/>
    <dgm:cxn modelId="{671F4BF4-8676-40DC-AABE-BBB696300433}" type="presOf" srcId="{DA00CEFD-1077-4D83-A166-F78E74033243}" destId="{08019B42-ACF6-4DDD-B4CC-936989B7DF20}" srcOrd="0" destOrd="0" presId="urn:microsoft.com/office/officeart/2008/layout/PictureGrid"/>
    <dgm:cxn modelId="{5D322BAE-1092-47B4-9F07-E1B38B4C8660}" type="presParOf" srcId="{08019B42-ACF6-4DDD-B4CC-936989B7DF20}" destId="{06691FBC-2159-4368-AF7B-52AB0FE97A41}" srcOrd="0" destOrd="0" presId="urn:microsoft.com/office/officeart/2008/layout/PictureGrid"/>
    <dgm:cxn modelId="{2F14DC5E-9F91-4D1E-8AEB-F02FCBE22F06}" type="presParOf" srcId="{06691FBC-2159-4368-AF7B-52AB0FE97A41}" destId="{98762FD5-D56F-49D5-9C03-983B22452517}" srcOrd="0" destOrd="0" presId="urn:microsoft.com/office/officeart/2008/layout/PictureGrid"/>
    <dgm:cxn modelId="{62C0F6C9-978B-4806-AC6E-BDC002FFE614}" type="presParOf" srcId="{06691FBC-2159-4368-AF7B-52AB0FE97A41}" destId="{47C59F48-0126-44C6-BC92-E67B48F96D74}" srcOrd="1" destOrd="0" presId="urn:microsoft.com/office/officeart/2008/layout/PictureGrid"/>
    <dgm:cxn modelId="{9E44DB03-BFAC-4182-9868-8C017DE85E24}" type="presParOf" srcId="{08019B42-ACF6-4DDD-B4CC-936989B7DF20}" destId="{2B9A118C-F824-47C0-9143-13D9D84615EF}" srcOrd="1" destOrd="0" presId="urn:microsoft.com/office/officeart/2008/layout/PictureGrid"/>
    <dgm:cxn modelId="{79683C6C-9754-41BB-9537-190B2D87E317}" type="presParOf" srcId="{08019B42-ACF6-4DDD-B4CC-936989B7DF20}" destId="{9F042C83-9BA8-4B5B-AAC9-2252507151BC}" srcOrd="2" destOrd="0" presId="urn:microsoft.com/office/officeart/2008/layout/PictureGrid"/>
    <dgm:cxn modelId="{F9EF3DB5-683D-493A-AC00-0D0F3D4E78BB}" type="presParOf" srcId="{9F042C83-9BA8-4B5B-AAC9-2252507151BC}" destId="{0B7706FE-4599-419F-8767-75522D76BBEE}" srcOrd="0" destOrd="0" presId="urn:microsoft.com/office/officeart/2008/layout/PictureGrid"/>
    <dgm:cxn modelId="{AFCCF6CC-E039-4D8F-A256-E6D34D1868F3}" type="presParOf" srcId="{9F042C83-9BA8-4B5B-AAC9-2252507151BC}" destId="{67911363-0C97-42D4-945B-4090446C9C70}" srcOrd="1" destOrd="0" presId="urn:microsoft.com/office/officeart/2008/layout/PictureGrid"/>
    <dgm:cxn modelId="{E58A9465-83D4-4DA5-8477-5F239590E68E}" type="presParOf" srcId="{08019B42-ACF6-4DDD-B4CC-936989B7DF20}" destId="{59344436-ECE8-4667-8A36-8D1059248221}" srcOrd="3" destOrd="0" presId="urn:microsoft.com/office/officeart/2008/layout/PictureGrid"/>
    <dgm:cxn modelId="{22954C2B-5FCC-409B-8C59-DC266B1014E2}" type="presParOf" srcId="{08019B42-ACF6-4DDD-B4CC-936989B7DF20}" destId="{6F3F7F3C-680D-4541-98D5-06C6129FA0F5}" srcOrd="4" destOrd="0" presId="urn:microsoft.com/office/officeart/2008/layout/PictureGrid"/>
    <dgm:cxn modelId="{35ABA59D-470E-414D-9EA9-70393EF1FC6C}" type="presParOf" srcId="{6F3F7F3C-680D-4541-98D5-06C6129FA0F5}" destId="{939318C6-1915-4B1D-93DC-B6E0F6BC8AE4}" srcOrd="0" destOrd="0" presId="urn:microsoft.com/office/officeart/2008/layout/PictureGrid"/>
    <dgm:cxn modelId="{42488DB4-CB3E-47B5-AA3F-A05AC1F14D98}" type="presParOf" srcId="{6F3F7F3C-680D-4541-98D5-06C6129FA0F5}" destId="{9E36BB42-8053-4276-A6EB-BB757AB43090}"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62836"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t>návrat ku koreňom tradičného poľnohospodárstva</a:t>
          </a:r>
          <a:endParaRPr lang="pl-PL" sz="21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t>skok vpred v inovatívnom a udržateľnom poľnohospodárstve </a:t>
          </a:r>
          <a:endParaRPr lang="pl-PL" sz="21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26454" y="1747"/>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31F20"/>
              </a:solidFill>
            </a:rPr>
            <a:t>Ozimné </a:t>
          </a:r>
          <a:r>
            <a:rPr lang="pl-PL" sz="2400" b="1" i="0" kern="1200" dirty="0" err="1">
              <a:solidFill>
                <a:srgbClr val="231F20"/>
              </a:solidFill>
            </a:rPr>
            <a:t>krycie </a:t>
          </a:r>
          <a:r>
            <a:rPr lang="en-US" sz="2400" b="1" i="0" kern="1200" dirty="0">
              <a:solidFill>
                <a:srgbClr val="231F20"/>
              </a:solidFill>
            </a:rPr>
            <a:t>plodiny </a:t>
          </a:r>
          <a:r>
            <a:rPr lang="en-US" sz="2400" kern="1200" dirty="0">
              <a:solidFill>
                <a:srgbClr val="231F20"/>
              </a:solidFill>
            </a:rPr>
            <a:t>sa vysievajú, keď sa na nasledujúci rok plánuje pestovanie jarných plodín</a:t>
          </a:r>
          <a:r>
            <a:rPr lang="pl-PL" sz="2400" kern="1200" dirty="0">
              <a:solidFill>
                <a:srgbClr val="231F20"/>
              </a:solidFill>
            </a:rPr>
            <a:t>.</a:t>
          </a:r>
        </a:p>
      </dsp:txBody>
      <dsp:txXfrm>
        <a:off x="2426454" y="1747"/>
        <a:ext cx="3429616" cy="1551160"/>
      </dsp:txXfrm>
    </dsp:sp>
    <dsp:sp modelId="{CCE3EBC2-C8E7-4C2E-91C0-9DA33A006D96}">
      <dsp:nvSpPr>
        <dsp:cNvPr id="0" name=""/>
        <dsp:cNvSpPr/>
      </dsp:nvSpPr>
      <dsp:spPr>
        <a:xfrm>
          <a:off x="737240" y="1747"/>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737240" y="1808849"/>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err="1">
              <a:solidFill>
                <a:srgbClr val="231F20"/>
              </a:solidFill>
            </a:rPr>
            <a:t> Strniskové </a:t>
          </a:r>
          <a:r>
            <a:rPr lang="pl-PL" sz="2400" b="1" i="0" kern="1200" dirty="0" err="1">
              <a:solidFill>
                <a:srgbClr val="231F20"/>
              </a:solidFill>
            </a:rPr>
            <a:t>krycie </a:t>
          </a:r>
          <a:r>
            <a:rPr lang="en-US" sz="2400" b="1" i="0" kern="1200" dirty="0">
              <a:solidFill>
                <a:srgbClr val="231F20"/>
              </a:solidFill>
            </a:rPr>
            <a:t>plodiny </a:t>
          </a:r>
          <a:r>
            <a:rPr lang="en-US" sz="2400" kern="1200" dirty="0">
              <a:solidFill>
                <a:srgbClr val="231F20"/>
              </a:solidFill>
            </a:rPr>
            <a:t>sa vysievajú, keď sa plánuje pestovanie ozimín. </a:t>
          </a:r>
          <a:endParaRPr lang="pl-PL" sz="2400" kern="1200" dirty="0">
            <a:solidFill>
              <a:srgbClr val="231F20"/>
            </a:solidFill>
          </a:endParaRPr>
        </a:p>
      </dsp:txBody>
      <dsp:txXfrm>
        <a:off x="737240" y="1808849"/>
        <a:ext cx="3429616" cy="1551160"/>
      </dsp:txXfrm>
    </dsp:sp>
    <dsp:sp modelId="{647C7C7D-9520-4D9F-96A9-866EAFE60D9C}">
      <dsp:nvSpPr>
        <dsp:cNvPr id="0" name=""/>
        <dsp:cNvSpPr/>
      </dsp:nvSpPr>
      <dsp:spPr>
        <a:xfrm>
          <a:off x="4320421" y="1808849"/>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0" i="0" kern="1200" dirty="0">
              <a:solidFill>
                <a:srgbClr val="231F20"/>
              </a:solidFill>
            </a:rPr>
            <a:t>CEREALS</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OLEJOVÉ SEMIENKA</a:t>
          </a: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PESTOVATEĽSKÉ PLODINY</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0" i="0" kern="1200" dirty="0">
              <a:solidFill>
                <a:srgbClr val="231F20"/>
              </a:solidFill>
            </a:rPr>
            <a:t>STRUKOVINY S MALÝMI SEMENAMI</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0" i="0" kern="1200" dirty="0">
              <a:solidFill>
                <a:srgbClr val="231F20"/>
              </a:solidFill>
            </a:rPr>
            <a:t>STRUKOVINY S VEĽKÝMI SEMENAMI</a:t>
          </a:r>
          <a:endParaRPr lang="pl-PL" sz="26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l-PL" sz="2500" kern="1200" dirty="0">
              <a:solidFill>
                <a:srgbClr val="231F20"/>
              </a:solidFill>
            </a:rPr>
            <a:t>NEKTÁRODAJNÉ RASTLINY</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1069832" y="0"/>
          <a:ext cx="9244093" cy="1234459"/>
        </a:xfrm>
        <a:prstGeom prst="rect">
          <a:avLst/>
        </a:prstGeom>
        <a:solidFill>
          <a:srgbClr val="9FDADF">
            <a:alpha val="4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613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Je dôležité zaradiť strukoviny do medziplodín, pretože majú schopnosť </a:t>
          </a:r>
          <a:r>
            <a:rPr lang="en-US" sz="2400" b="1" i="1" kern="1200" dirty="0">
              <a:solidFill>
                <a:srgbClr val="231F20"/>
              </a:solidFill>
              <a:latin typeface="Calibri" panose="020F0502020204030204" pitchFamily="34" charset="0"/>
              <a:ea typeface="Calibri" panose="020F0502020204030204" pitchFamily="34" charset="0"/>
              <a:cs typeface="Vrinda" panose="020B0502040204020203" pitchFamily="34" charset="0"/>
            </a:rPr>
            <a:t>viazať atmosférický dusík</a:t>
          </a: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Najbežnejšie strukoviny sú:</a:t>
          </a:r>
          <a:endPar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1069832" y="0"/>
        <a:ext cx="9244093" cy="1234459"/>
      </dsp:txXfrm>
    </dsp:sp>
    <dsp:sp modelId="{BB8FA752-E465-409F-9927-217BE7235794}">
      <dsp:nvSpPr>
        <dsp:cNvPr id="0" name=""/>
        <dsp:cNvSpPr/>
      </dsp:nvSpPr>
      <dsp:spPr>
        <a:xfrm>
          <a:off x="0" y="1"/>
          <a:ext cx="864113" cy="129616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88EF4-A875-4BE0-85A8-5E1D4EB7EE2E}">
      <dsp:nvSpPr>
        <dsp:cNvPr id="0" name=""/>
        <dsp:cNvSpPr/>
      </dsp:nvSpPr>
      <dsp:spPr>
        <a:xfrm>
          <a:off x="60884" y="3118"/>
          <a:ext cx="2131953" cy="182733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104847C-0863-4AA8-92A1-60394208D916}">
      <dsp:nvSpPr>
        <dsp:cNvPr id="0" name=""/>
        <dsp:cNvSpPr/>
      </dsp:nvSpPr>
      <dsp:spPr>
        <a:xfrm>
          <a:off x="60884"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pl-PL" sz="2100" b="1" kern="1200" dirty="0"/>
            <a:t>ČERVENÝ PLÁŠŤ</a:t>
          </a:r>
        </a:p>
      </dsp:txBody>
      <dsp:txXfrm>
        <a:off x="60884" y="1282253"/>
        <a:ext cx="2131953" cy="438560"/>
      </dsp:txXfrm>
    </dsp:sp>
    <dsp:sp modelId="{32BA6F76-573F-4A1B-9E33-A6B06ADB4CF4}">
      <dsp:nvSpPr>
        <dsp:cNvPr id="0" name=""/>
        <dsp:cNvSpPr/>
      </dsp:nvSpPr>
      <dsp:spPr>
        <a:xfrm>
          <a:off x="2410290" y="3118"/>
          <a:ext cx="2131953" cy="182733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D873913-5663-4780-BA39-7F71B1CACFB6}">
      <dsp:nvSpPr>
        <dsp:cNvPr id="0" name=""/>
        <dsp:cNvSpPr/>
      </dsp:nvSpPr>
      <dsp:spPr>
        <a:xfrm>
          <a:off x="2410290"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pl-PL" sz="2100" b="1" kern="1200" dirty="0"/>
            <a:t>HORSEBEAN</a:t>
          </a:r>
        </a:p>
      </dsp:txBody>
      <dsp:txXfrm>
        <a:off x="2410290" y="1282253"/>
        <a:ext cx="2131953" cy="438560"/>
      </dsp:txXfrm>
    </dsp:sp>
    <dsp:sp modelId="{E8868D56-3E9C-4F65-822C-2D439D6EFDA3}">
      <dsp:nvSpPr>
        <dsp:cNvPr id="0" name=""/>
        <dsp:cNvSpPr/>
      </dsp:nvSpPr>
      <dsp:spPr>
        <a:xfrm>
          <a:off x="4759696" y="3118"/>
          <a:ext cx="2131953" cy="182733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A5D7016-9C4E-4A35-823C-06978C6160A6}">
      <dsp:nvSpPr>
        <dsp:cNvPr id="0" name=""/>
        <dsp:cNvSpPr/>
      </dsp:nvSpPr>
      <dsp:spPr>
        <a:xfrm>
          <a:off x="4759696"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pl-PL" sz="2100" b="1" kern="1200" dirty="0"/>
            <a:t>SPOLOČNÝ VETCH</a:t>
          </a:r>
        </a:p>
      </dsp:txBody>
      <dsp:txXfrm>
        <a:off x="4759696" y="1282253"/>
        <a:ext cx="2131953" cy="438560"/>
      </dsp:txXfrm>
    </dsp:sp>
    <dsp:sp modelId="{484C9121-F8C1-4EC5-A035-A1B7D2F53E2A}">
      <dsp:nvSpPr>
        <dsp:cNvPr id="0" name=""/>
        <dsp:cNvSpPr/>
      </dsp:nvSpPr>
      <dsp:spPr>
        <a:xfrm>
          <a:off x="7109102" y="3118"/>
          <a:ext cx="2131953" cy="182733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50D0ACE3-33A5-4ACE-8897-DDC548D75712}">
      <dsp:nvSpPr>
        <dsp:cNvPr id="0" name=""/>
        <dsp:cNvSpPr/>
      </dsp:nvSpPr>
      <dsp:spPr>
        <a:xfrm>
          <a:off x="7109102"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pl-PL" sz="2100" b="1" kern="1200" dirty="0"/>
            <a:t>MODRÝ LUPIN</a:t>
          </a:r>
        </a:p>
      </dsp:txBody>
      <dsp:txXfrm>
        <a:off x="7109102" y="1282253"/>
        <a:ext cx="2131953" cy="438560"/>
      </dsp:txXfrm>
    </dsp:sp>
    <dsp:sp modelId="{189431B4-06DD-4838-9F0C-3A8C6FB81253}">
      <dsp:nvSpPr>
        <dsp:cNvPr id="0" name=""/>
        <dsp:cNvSpPr/>
      </dsp:nvSpPr>
      <dsp:spPr>
        <a:xfrm>
          <a:off x="60884" y="2043649"/>
          <a:ext cx="2131953" cy="1827336"/>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9DE67270-96C2-428E-AA62-7B1645048B42}">
      <dsp:nvSpPr>
        <dsp:cNvPr id="0" name=""/>
        <dsp:cNvSpPr/>
      </dsp:nvSpPr>
      <dsp:spPr>
        <a:xfrm>
          <a:off x="60884"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pl-PL" sz="2100" b="1" kern="1200" dirty="0"/>
            <a:t>FIELD PEA</a:t>
          </a:r>
        </a:p>
      </dsp:txBody>
      <dsp:txXfrm>
        <a:off x="60884" y="3322784"/>
        <a:ext cx="2131953" cy="438560"/>
      </dsp:txXfrm>
    </dsp:sp>
    <dsp:sp modelId="{CF42E95F-59F6-4C7D-B59F-A34B768B48E1}">
      <dsp:nvSpPr>
        <dsp:cNvPr id="0" name=""/>
        <dsp:cNvSpPr/>
      </dsp:nvSpPr>
      <dsp:spPr>
        <a:xfrm>
          <a:off x="2410290" y="2043649"/>
          <a:ext cx="2131953" cy="1827336"/>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4159AD9-5031-4E0F-9CC8-5C982F88629C}">
      <dsp:nvSpPr>
        <dsp:cNvPr id="0" name=""/>
        <dsp:cNvSpPr/>
      </dsp:nvSpPr>
      <dsp:spPr>
        <a:xfrm>
          <a:off x="2410290"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pl-PL" sz="2100" b="1" kern="1200" dirty="0"/>
            <a:t>ŽLTÝ LUPIN</a:t>
          </a:r>
        </a:p>
      </dsp:txBody>
      <dsp:txXfrm>
        <a:off x="2410290" y="3322784"/>
        <a:ext cx="2131953" cy="438560"/>
      </dsp:txXfrm>
    </dsp:sp>
    <dsp:sp modelId="{92987857-76FE-490E-8DEC-2C23159501E1}">
      <dsp:nvSpPr>
        <dsp:cNvPr id="0" name=""/>
        <dsp:cNvSpPr/>
      </dsp:nvSpPr>
      <dsp:spPr>
        <a:xfrm>
          <a:off x="4759696" y="2043649"/>
          <a:ext cx="2131953" cy="1827336"/>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A370DE4D-44B3-4F4F-A67D-08F12A388317}">
      <dsp:nvSpPr>
        <dsp:cNvPr id="0" name=""/>
        <dsp:cNvSpPr/>
      </dsp:nvSpPr>
      <dsp:spPr>
        <a:xfrm>
          <a:off x="4759696"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pl-PL" sz="2100" b="1" kern="1200" dirty="0"/>
            <a:t>SERADELA</a:t>
          </a:r>
        </a:p>
      </dsp:txBody>
      <dsp:txXfrm>
        <a:off x="4759696" y="3322784"/>
        <a:ext cx="2131953" cy="438560"/>
      </dsp:txXfrm>
    </dsp:sp>
    <dsp:sp modelId="{53C9F489-CE09-47A3-9AF9-83B4B9AEF2B6}">
      <dsp:nvSpPr>
        <dsp:cNvPr id="0" name=""/>
        <dsp:cNvSpPr/>
      </dsp:nvSpPr>
      <dsp:spPr>
        <a:xfrm>
          <a:off x="7109102" y="2043649"/>
          <a:ext cx="2131953" cy="1827336"/>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F89D3BD5-1050-4763-8ABE-8F9C7761A20E}">
      <dsp:nvSpPr>
        <dsp:cNvPr id="0" name=""/>
        <dsp:cNvSpPr/>
      </dsp:nvSpPr>
      <dsp:spPr>
        <a:xfrm>
          <a:off x="7109102"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pl-PL" sz="2100" b="1" kern="1200" dirty="0"/>
            <a:t>FACELIA</a:t>
          </a:r>
        </a:p>
      </dsp:txBody>
      <dsp:txXfrm>
        <a:off x="7109102" y="3322784"/>
        <a:ext cx="2131953" cy="4385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98DE5-1CA9-4646-A507-531C8B388961}">
      <dsp:nvSpPr>
        <dsp:cNvPr id="0" name=""/>
        <dsp:cNvSpPr/>
      </dsp:nvSpPr>
      <dsp:spPr>
        <a:xfrm>
          <a:off x="802" y="444767"/>
          <a:ext cx="2157744" cy="18494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2A1D9D27-0051-40FE-9CE1-F2565ABF9D6B}">
      <dsp:nvSpPr>
        <dsp:cNvPr id="0" name=""/>
        <dsp:cNvSpPr/>
      </dsp:nvSpPr>
      <dsp:spPr>
        <a:xfrm>
          <a:off x="2312"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viacročné strukoviny </a:t>
          </a:r>
          <a:r>
            <a:rPr lang="pl-PL" sz="2000" b="1" kern="1200" dirty="0"/>
            <a:t>- 4-6 </a:t>
          </a:r>
          <a:r>
            <a:rPr lang="pl-PL" sz="2000" b="1" kern="1200" dirty="0" err="1"/>
            <a:t>rokov</a:t>
          </a:r>
          <a:endParaRPr lang="pl-PL" sz="2000" b="1" kern="1200" dirty="0"/>
        </a:p>
      </dsp:txBody>
      <dsp:txXfrm>
        <a:off x="2312" y="1734531"/>
        <a:ext cx="2157744" cy="443866"/>
      </dsp:txXfrm>
    </dsp:sp>
    <dsp:sp modelId="{94AFBACC-E2D9-4184-9A32-49064F902786}">
      <dsp:nvSpPr>
        <dsp:cNvPr id="0" name=""/>
        <dsp:cNvSpPr/>
      </dsp:nvSpPr>
      <dsp:spPr>
        <a:xfrm>
          <a:off x="2380140" y="439922"/>
          <a:ext cx="2157744" cy="18494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C280615-7C02-42E5-AF3B-06ADC20A6182}">
      <dsp:nvSpPr>
        <dsp:cNvPr id="0" name=""/>
        <dsp:cNvSpPr/>
      </dsp:nvSpPr>
      <dsp:spPr>
        <a:xfrm>
          <a:off x="2380140"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ľan </a:t>
          </a:r>
          <a:r>
            <a:rPr lang="pl-PL" sz="2000" b="1" kern="1200" dirty="0"/>
            <a:t>- 6-7 </a:t>
          </a:r>
          <a:r>
            <a:rPr lang="pl-PL" sz="2000" b="1" kern="1200" dirty="0" err="1"/>
            <a:t>rokov</a:t>
          </a:r>
          <a:endParaRPr lang="pl-PL" sz="2000" b="1" kern="1200" dirty="0"/>
        </a:p>
      </dsp:txBody>
      <dsp:txXfrm>
        <a:off x="2380140" y="1734531"/>
        <a:ext cx="2157744" cy="443866"/>
      </dsp:txXfrm>
    </dsp:sp>
    <dsp:sp modelId="{EDE108C5-AE56-4D75-89A7-E3F64C010917}">
      <dsp:nvSpPr>
        <dsp:cNvPr id="0" name=""/>
        <dsp:cNvSpPr/>
      </dsp:nvSpPr>
      <dsp:spPr>
        <a:xfrm>
          <a:off x="4757967" y="439922"/>
          <a:ext cx="2157744" cy="18494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328791F0-56A9-4FE4-A5D1-879CB272924A}">
      <dsp:nvSpPr>
        <dsp:cNvPr id="0" name=""/>
        <dsp:cNvSpPr/>
      </dsp:nvSpPr>
      <dsp:spPr>
        <a:xfrm>
          <a:off x="4757967"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repka olejná </a:t>
          </a:r>
          <a:r>
            <a:rPr lang="pl-PL" sz="2000" b="1" kern="1200" dirty="0"/>
            <a:t>- 3-4 </a:t>
          </a:r>
          <a:r>
            <a:rPr lang="pl-PL" sz="2000" b="1" kern="1200" dirty="0" err="1"/>
            <a:t>roky</a:t>
          </a:r>
          <a:endParaRPr lang="pl-PL" sz="2000" b="1" kern="1200" dirty="0"/>
        </a:p>
      </dsp:txBody>
      <dsp:txXfrm>
        <a:off x="4757967" y="1734531"/>
        <a:ext cx="2157744" cy="443866"/>
      </dsp:txXfrm>
    </dsp:sp>
    <dsp:sp modelId="{D4416371-BF96-4C80-9C1F-B22B4098B66B}">
      <dsp:nvSpPr>
        <dsp:cNvPr id="0" name=""/>
        <dsp:cNvSpPr/>
      </dsp:nvSpPr>
      <dsp:spPr>
        <a:xfrm>
          <a:off x="7135795" y="439922"/>
          <a:ext cx="2157744" cy="1849442"/>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C2A03138-7700-47E3-B2D8-121312828038}">
      <dsp:nvSpPr>
        <dsp:cNvPr id="0" name=""/>
        <dsp:cNvSpPr/>
      </dsp:nvSpPr>
      <dsp:spPr>
        <a:xfrm>
          <a:off x="7135795"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červená repa </a:t>
          </a:r>
          <a:r>
            <a:rPr lang="pl-PL" sz="2000" b="1" kern="1200" dirty="0"/>
            <a:t>- 3 </a:t>
          </a:r>
          <a:r>
            <a:rPr lang="pl-PL" sz="2000" b="1" kern="1200" dirty="0" err="1"/>
            <a:t>roky</a:t>
          </a:r>
          <a:endParaRPr lang="pl-PL" sz="2000" b="1" kern="1200" dirty="0"/>
        </a:p>
      </dsp:txBody>
      <dsp:txXfrm>
        <a:off x="7135795" y="1734531"/>
        <a:ext cx="2157744" cy="443866"/>
      </dsp:txXfrm>
    </dsp:sp>
    <dsp:sp modelId="{560BE65A-4D10-4948-81E1-5540A49CCF2E}">
      <dsp:nvSpPr>
        <dsp:cNvPr id="0" name=""/>
        <dsp:cNvSpPr/>
      </dsp:nvSpPr>
      <dsp:spPr>
        <a:xfrm>
          <a:off x="1191226" y="2505138"/>
          <a:ext cx="2157744" cy="1849442"/>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71C205F3-973F-49F9-80E4-53D5D667576A}">
      <dsp:nvSpPr>
        <dsp:cNvPr id="0" name=""/>
        <dsp:cNvSpPr/>
      </dsp:nvSpPr>
      <dsp:spPr>
        <a:xfrm>
          <a:off x="1191226"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strukoviny </a:t>
          </a:r>
          <a:r>
            <a:rPr lang="pl-PL" sz="2000" b="1" kern="1200" dirty="0"/>
            <a:t>- 3 </a:t>
          </a:r>
          <a:r>
            <a:rPr lang="pl-PL" sz="2000" b="1" kern="1200" dirty="0" err="1"/>
            <a:t>roky</a:t>
          </a:r>
          <a:endParaRPr lang="pl-PL" sz="2000" b="1" kern="1200" dirty="0"/>
        </a:p>
      </dsp:txBody>
      <dsp:txXfrm>
        <a:off x="1191226" y="3799748"/>
        <a:ext cx="2157744" cy="443866"/>
      </dsp:txXfrm>
    </dsp:sp>
    <dsp:sp modelId="{7806CAFB-7AAE-4E3A-9816-DA36D11D411D}">
      <dsp:nvSpPr>
        <dsp:cNvPr id="0" name=""/>
        <dsp:cNvSpPr/>
      </dsp:nvSpPr>
      <dsp:spPr>
        <a:xfrm>
          <a:off x="3569053" y="2505138"/>
          <a:ext cx="2157744" cy="1849442"/>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A711D26-F16C-4803-958B-D355ACDD95C4}">
      <dsp:nvSpPr>
        <dsp:cNvPr id="0" name=""/>
        <dsp:cNvSpPr/>
      </dsp:nvSpPr>
      <dsp:spPr>
        <a:xfrm>
          <a:off x="3569053"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zemiaky </a:t>
          </a:r>
          <a:r>
            <a:rPr lang="pl-PL" sz="2000" b="1" kern="1200" dirty="0"/>
            <a:t>- 3 </a:t>
          </a:r>
          <a:r>
            <a:rPr lang="pl-PL" sz="2000" b="1" kern="1200" dirty="0" err="1"/>
            <a:t>roky</a:t>
          </a:r>
          <a:endParaRPr lang="pl-PL" sz="2000" b="1" kern="1200" dirty="0"/>
        </a:p>
      </dsp:txBody>
      <dsp:txXfrm>
        <a:off x="3569053" y="3799748"/>
        <a:ext cx="2157744" cy="443866"/>
      </dsp:txXfrm>
    </dsp:sp>
    <dsp:sp modelId="{7C380D04-DB3E-44F6-AFC6-D4D95BB4BC12}">
      <dsp:nvSpPr>
        <dsp:cNvPr id="0" name=""/>
        <dsp:cNvSpPr/>
      </dsp:nvSpPr>
      <dsp:spPr>
        <a:xfrm>
          <a:off x="5946881" y="2505138"/>
          <a:ext cx="2157744" cy="1849442"/>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06B59FA-2F5E-44CD-A372-90158E0D722F}">
      <dsp:nvSpPr>
        <dsp:cNvPr id="0" name=""/>
        <dsp:cNvSpPr/>
      </dsp:nvSpPr>
      <dsp:spPr>
        <a:xfrm>
          <a:off x="5946881"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jačmeň, pšenica </a:t>
          </a:r>
          <a:r>
            <a:rPr lang="pl-PL" sz="2000" b="1" kern="1200" dirty="0"/>
            <a:t>- 2 </a:t>
          </a:r>
          <a:r>
            <a:rPr lang="pl-PL" sz="2000" b="1" kern="1200" dirty="0" err="1"/>
            <a:t>roky</a:t>
          </a:r>
          <a:endParaRPr lang="pl-PL" sz="2000" b="1" kern="1200" dirty="0"/>
        </a:p>
      </dsp:txBody>
      <dsp:txXfrm>
        <a:off x="5946881" y="3799748"/>
        <a:ext cx="2157744" cy="4438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64743-F744-434D-9A1F-0B61504848C2}">
      <dsp:nvSpPr>
        <dsp:cNvPr id="0" name=""/>
        <dsp:cNvSpPr/>
      </dsp:nvSpPr>
      <dsp:spPr>
        <a:xfrm>
          <a:off x="1896533" y="415493"/>
          <a:ext cx="4551680" cy="4551680"/>
        </a:xfrm>
        <a:prstGeom prst="pie">
          <a:avLst>
            <a:gd name="adj1" fmla="val 16200000"/>
            <a:gd name="adj2" fmla="val 54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pl-PL" sz="3600" kern="1200" dirty="0">
              <a:solidFill>
                <a:schemeClr val="bg1"/>
              </a:solidFill>
            </a:rPr>
            <a:t>jarný </a:t>
          </a:r>
          <a:r>
            <a:rPr lang="pl-PL" sz="3600" kern="1200" dirty="0" err="1">
              <a:solidFill>
                <a:schemeClr val="bg1"/>
              </a:solidFill>
            </a:rPr>
            <a:t>jačmeň</a:t>
          </a:r>
          <a:endParaRPr lang="pl-PL" sz="3600" kern="1200" dirty="0">
            <a:solidFill>
              <a:schemeClr val="bg1"/>
            </a:solidFill>
          </a:endParaRPr>
        </a:p>
      </dsp:txBody>
      <dsp:txXfrm>
        <a:off x="4383701" y="1607600"/>
        <a:ext cx="1625600" cy="2167466"/>
      </dsp:txXfrm>
    </dsp:sp>
    <dsp:sp modelId="{5AF0E5F4-ED60-40C6-BE1E-665151783011}">
      <dsp:nvSpPr>
        <dsp:cNvPr id="0" name=""/>
        <dsp:cNvSpPr/>
      </dsp:nvSpPr>
      <dsp:spPr>
        <a:xfrm>
          <a:off x="1679786" y="415493"/>
          <a:ext cx="4551680" cy="4551680"/>
        </a:xfrm>
        <a:prstGeom prst="pie">
          <a:avLst>
            <a:gd name="adj1" fmla="val 5400000"/>
            <a:gd name="adj2" fmla="val 16200000"/>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pl-PL" sz="3600" kern="1200" dirty="0" err="1">
              <a:solidFill>
                <a:schemeClr val="bg1"/>
              </a:solidFill>
            </a:rPr>
            <a:t>ďatelina </a:t>
          </a:r>
          <a:r>
            <a:rPr lang="pl-PL" sz="3600" kern="1200" dirty="0">
              <a:solidFill>
                <a:schemeClr val="bg1"/>
              </a:solidFill>
            </a:rPr>
            <a:t>červená</a:t>
          </a:r>
        </a:p>
      </dsp:txBody>
      <dsp:txXfrm>
        <a:off x="2118698" y="1607600"/>
        <a:ext cx="1625600" cy="2167466"/>
      </dsp:txXfrm>
    </dsp:sp>
    <dsp:sp modelId="{95C06A1B-1951-43C8-860A-EA5B363C67F6}">
      <dsp:nvSpPr>
        <dsp:cNvPr id="0" name=""/>
        <dsp:cNvSpPr/>
      </dsp:nvSpPr>
      <dsp:spPr>
        <a:xfrm>
          <a:off x="1614762" y="133722"/>
          <a:ext cx="5115221" cy="5115221"/>
        </a:xfrm>
        <a:prstGeom prst="circularArrow">
          <a:avLst>
            <a:gd name="adj1" fmla="val 5085"/>
            <a:gd name="adj2" fmla="val 327528"/>
            <a:gd name="adj3" fmla="val 5072472"/>
            <a:gd name="adj4" fmla="val 162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69D5349-C87E-411D-A09D-844F9E25DD50}">
      <dsp:nvSpPr>
        <dsp:cNvPr id="0" name=""/>
        <dsp:cNvSpPr/>
      </dsp:nvSpPr>
      <dsp:spPr>
        <a:xfrm>
          <a:off x="1398015" y="133722"/>
          <a:ext cx="5115221" cy="5115221"/>
        </a:xfrm>
        <a:prstGeom prst="circularArrow">
          <a:avLst>
            <a:gd name="adj1" fmla="val 5085"/>
            <a:gd name="adj2" fmla="val 327528"/>
            <a:gd name="adj3" fmla="val 15872472"/>
            <a:gd name="adj4" fmla="val 54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Rastliny </a:t>
          </a:r>
          <a:r>
            <a:rPr lang="pl-PL" sz="2400" b="1" kern="1200" dirty="0">
              <a:solidFill>
                <a:srgbClr val="231F20"/>
              </a:solidFill>
            </a:rPr>
            <a:t>s </a:t>
          </a:r>
          <a:r>
            <a:rPr lang="pl-PL" sz="2400" b="1" kern="1200" dirty="0" err="1">
              <a:solidFill>
                <a:srgbClr val="231F20"/>
              </a:solidFill>
            </a:rPr>
            <a:t>nízkym </a:t>
          </a:r>
          <a:r>
            <a:rPr lang="pl-PL" sz="2400" b="1" kern="1200" dirty="0">
              <a:solidFill>
                <a:srgbClr val="231F20"/>
              </a:solidFill>
            </a:rPr>
            <a:t>TC (200-400)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 cukrová repa</a:t>
          </a:r>
          <a:endParaRPr lang="pl-PL" sz="21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proso</a:t>
          </a:r>
          <a:endParaRPr lang="pl-PL" sz="21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cirok</a:t>
          </a:r>
          <a:endParaRPr lang="pl-PL" sz="2100" kern="1200" dirty="0">
            <a:solidFill>
              <a:srgbClr val="231F20"/>
            </a:solidFill>
          </a:endParaRPr>
        </a:p>
      </dsp:txBody>
      <dsp:txXfrm>
        <a:off x="926034" y="2361557"/>
        <a:ext cx="2453516" cy="6140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Rastliny </a:t>
          </a:r>
          <a:r>
            <a:rPr lang="pl-PL" sz="2400" b="1" kern="1200" dirty="0">
              <a:solidFill>
                <a:srgbClr val="231F20"/>
              </a:solidFill>
            </a:rPr>
            <a:t>s </a:t>
          </a:r>
          <a:r>
            <a:rPr lang="pl-PL" sz="2400" b="1" kern="1200" dirty="0" err="1">
              <a:solidFill>
                <a:srgbClr val="231F20"/>
              </a:solidFill>
            </a:rPr>
            <a:t>miernym </a:t>
          </a:r>
          <a:r>
            <a:rPr lang="pl-PL" sz="2400" b="1" kern="1200" dirty="0">
              <a:solidFill>
                <a:srgbClr val="231F20"/>
              </a:solidFill>
            </a:rPr>
            <a:t>TC (400-700)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 obilniny</a:t>
          </a:r>
          <a:endParaRPr lang="pl-PL" sz="14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strukoviny s veľkými semenami</a:t>
          </a:r>
          <a:endParaRPr lang="pl-PL" sz="14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slnečnica</a:t>
          </a:r>
          <a:endParaRPr lang="pl-PL" sz="1400" kern="1200" dirty="0">
            <a:solidFill>
              <a:srgbClr val="231F20"/>
            </a:solidFill>
          </a:endParaRPr>
        </a:p>
      </dsp:txBody>
      <dsp:txXfrm>
        <a:off x="926034" y="2361557"/>
        <a:ext cx="2453516" cy="6140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Rastliny </a:t>
          </a:r>
          <a:r>
            <a:rPr lang="pl-PL" sz="2400" b="1" kern="1200" dirty="0">
              <a:solidFill>
                <a:srgbClr val="231F20"/>
              </a:solidFill>
            </a:rPr>
            <a:t>s vysokým TC (700-900)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 ľan</a:t>
          </a:r>
          <a:endParaRPr lang="pl-PL" sz="14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43872" y="1504966"/>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strukoviny s</a:t>
          </a:r>
          <a:r>
            <a:rPr lang="pl-PL" sz="1400" kern="1200" dirty="0">
              <a:solidFill>
                <a:srgbClr val="231F20"/>
              </a:solidFill>
            </a:rPr>
            <a:t> </a:t>
          </a:r>
          <a:r>
            <a:rPr lang="pl-PL" sz="1400" kern="1200" dirty="0" err="1">
              <a:solidFill>
                <a:srgbClr val="231F20"/>
              </a:solidFill>
            </a:rPr>
            <a:t>malými</a:t>
          </a:r>
          <a:r>
            <a:rPr lang="pl-PL" sz="1400" kern="1200" dirty="0">
              <a:solidFill>
                <a:srgbClr val="231F20"/>
              </a:solidFill>
            </a:rPr>
            <a:t> semenami</a:t>
          </a:r>
        </a:p>
      </dsp:txBody>
      <dsp:txXfrm>
        <a:off x="877096" y="1538190"/>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l-PL" sz="1400" kern="1200" dirty="0" err="1">
              <a:solidFill>
                <a:srgbClr val="231F20"/>
              </a:solidFill>
            </a:rPr>
            <a:t>trávy</a:t>
          </a:r>
          <a:endParaRPr lang="pl-PL" sz="1400" kern="1200" dirty="0">
            <a:solidFill>
              <a:srgbClr val="231F20"/>
            </a:solidFill>
          </a:endParaRPr>
        </a:p>
      </dsp:txBody>
      <dsp:txXfrm>
        <a:off x="926034" y="2361557"/>
        <a:ext cx="2453516" cy="614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uzavreté </a:t>
          </a:r>
          <a:r>
            <a:rPr lang="pl-PL" sz="2400" kern="1200" dirty="0">
              <a:solidFill>
                <a:srgbClr val="231F20"/>
              </a:solidFill>
            </a:rPr>
            <a:t>cykly </a:t>
          </a:r>
          <a:r>
            <a:rPr lang="pl-PL" sz="2400" kern="1200" dirty="0" err="1">
              <a:solidFill>
                <a:srgbClr val="231F20"/>
              </a:solidFill>
            </a:rPr>
            <a:t>živín </a:t>
          </a:r>
        </a:p>
      </dsp:txBody>
      <dsp:txXfrm>
        <a:off x="280157" y="101675"/>
        <a:ext cx="4036237" cy="692586"/>
      </dsp:txXfrm>
    </dsp:sp>
    <dsp:sp modelId="{6B58686A-D62A-4F2E-846E-7DE5C82079EB}">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A7D3C4-B911-47AC-8FF9-EBD9852F1890}">
      <dsp:nvSpPr>
        <dsp:cNvPr id="0" name=""/>
        <dsp:cNvSpPr/>
      </dsp:nvSpPr>
      <dsp:spPr>
        <a:xfrm>
          <a:off x="242690" y="1243568"/>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a:solidFill>
                <a:srgbClr val="231F20"/>
              </a:solidFill>
            </a:rPr>
            <a:t>zlepšenie stavu </a:t>
          </a:r>
          <a:r>
            <a:rPr lang="pl-PL" sz="2400" kern="1200" dirty="0" err="1">
              <a:solidFill>
                <a:srgbClr val="231F20"/>
              </a:solidFill>
            </a:rPr>
            <a:t>pôdy </a:t>
          </a:r>
        </a:p>
      </dsp:txBody>
      <dsp:txXfrm>
        <a:off x="280157" y="1281035"/>
        <a:ext cx="4036237" cy="692586"/>
      </dsp:txXfrm>
    </dsp:sp>
    <dsp:sp modelId="{1800E76A-494C-4195-BAA0-D25C6F5B7699}">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F952FD-9035-42D1-810A-BBC8E4E383F8}">
      <dsp:nvSpPr>
        <dsp:cNvPr id="0" name=""/>
        <dsp:cNvSpPr/>
      </dsp:nvSpPr>
      <dsp:spPr>
        <a:xfrm>
          <a:off x="216278" y="2422929"/>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31F20"/>
              </a:solidFill>
            </a:rPr>
            <a:t>zníženie ekologickej stopy výroby potravín</a:t>
          </a:r>
          <a:endParaRPr lang="pl-PL" sz="2400" kern="1200" dirty="0">
            <a:solidFill>
              <a:srgbClr val="231F20"/>
            </a:solidFill>
          </a:endParaRPr>
        </a:p>
      </dsp:txBody>
      <dsp:txXfrm>
        <a:off x="253745" y="2460396"/>
        <a:ext cx="4036237" cy="6925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89AD-E569-4C52-BC2A-E5A3F998F5A0}">
      <dsp:nvSpPr>
        <dsp:cNvPr id="0" name=""/>
        <dsp:cNvSpPr/>
      </dsp:nvSpPr>
      <dsp:spPr>
        <a:xfrm>
          <a:off x="185" y="704167"/>
          <a:ext cx="2563244" cy="2197004"/>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C51A782-5E4C-4B84-83A6-82E790774B0E}">
      <dsp:nvSpPr>
        <dsp:cNvPr id="0" name=""/>
        <dsp:cNvSpPr/>
      </dsp:nvSpPr>
      <dsp:spPr>
        <a:xfrm>
          <a:off x="185"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zimná raž</a:t>
          </a:r>
          <a:endParaRPr lang="pl-PL" sz="2700" b="1" kern="1200" dirty="0"/>
        </a:p>
      </dsp:txBody>
      <dsp:txXfrm>
        <a:off x="185" y="2242070"/>
        <a:ext cx="2563244" cy="527280"/>
      </dsp:txXfrm>
    </dsp:sp>
    <dsp:sp modelId="{DDB184BF-DD0F-4A1B-B1F8-8710BC9BFD1B}">
      <dsp:nvSpPr>
        <dsp:cNvPr id="0" name=""/>
        <dsp:cNvSpPr/>
      </dsp:nvSpPr>
      <dsp:spPr>
        <a:xfrm>
          <a:off x="2824873" y="704167"/>
          <a:ext cx="2563244" cy="2197004"/>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8061E71-563C-4DDF-8858-E63FA8F9F37E}">
      <dsp:nvSpPr>
        <dsp:cNvPr id="0" name=""/>
        <dsp:cNvSpPr/>
      </dsp:nvSpPr>
      <dsp:spPr>
        <a:xfrm>
          <a:off x="2824873"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ovo</a:t>
          </a:r>
          <a:r>
            <a:rPr lang="pl-PL" sz="2700" b="1" kern="1200" dirty="0"/>
            <a:t>s </a:t>
          </a:r>
        </a:p>
      </dsp:txBody>
      <dsp:txXfrm>
        <a:off x="2824873" y="2242070"/>
        <a:ext cx="2563244" cy="5272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b="0" i="0" kern="1200" dirty="0">
              <a:solidFill>
                <a:srgbClr val="231F20"/>
              </a:solidFill>
            </a:rPr>
            <a:t>Ďatelina </a:t>
          </a:r>
          <a:r>
            <a:rPr lang="pl-PL" sz="2700" b="0" i="0" kern="1200" dirty="0">
              <a:solidFill>
                <a:srgbClr val="231F20"/>
              </a:solidFill>
            </a:rPr>
            <a:t>s trávami</a:t>
          </a:r>
        </a:p>
        <a:p>
          <a:pPr marL="0" lvl="0" indent="0" algn="ctr" defTabSz="1200150">
            <a:lnSpc>
              <a:spcPct val="90000"/>
            </a:lnSpc>
            <a:spcBef>
              <a:spcPct val="0"/>
            </a:spcBef>
            <a:spcAft>
              <a:spcPct val="35000"/>
            </a:spcAft>
            <a:buNone/>
          </a:pPr>
          <a:r>
            <a:rPr lang="pl-PL" sz="2700" b="0" i="0" kern="1200" dirty="0">
              <a:solidFill>
                <a:srgbClr val="231F20"/>
              </a:solidFill>
            </a:rPr>
            <a:t>5,5 t DM/ha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Repka ozimná</a:t>
          </a:r>
        </a:p>
        <a:p>
          <a:pPr marL="0" lvl="0" indent="0" algn="ctr" defTabSz="1200150">
            <a:lnSpc>
              <a:spcPct val="90000"/>
            </a:lnSpc>
            <a:spcBef>
              <a:spcPct val="0"/>
            </a:spcBef>
            <a:spcAft>
              <a:spcPct val="35000"/>
            </a:spcAft>
            <a:buNone/>
          </a:pPr>
          <a:r>
            <a:rPr lang="pl-PL" sz="2700" kern="1200" dirty="0">
              <a:solidFill>
                <a:srgbClr val="231F20"/>
              </a:solidFill>
            </a:rPr>
            <a:t>4,2 </a:t>
          </a:r>
          <a:r>
            <a:rPr lang="pl-PL" sz="2700" b="0" i="0" kern="1200" dirty="0">
              <a:solidFill>
                <a:srgbClr val="231F20"/>
              </a:solidFill>
            </a:rPr>
            <a:t>t DM/ha</a:t>
          </a:r>
          <a:endParaRPr lang="pl-PL" sz="27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Jarná pšenica </a:t>
          </a:r>
          <a:r>
            <a:rPr lang="en-IE" sz="2700" kern="1200" dirty="0">
              <a:solidFill>
                <a:srgbClr val="231F20"/>
              </a:solidFill>
            </a:rPr>
            <a:t>a </a:t>
          </a:r>
          <a:r>
            <a:rPr lang="pl-PL" sz="2700" kern="1200" dirty="0">
              <a:solidFill>
                <a:srgbClr val="231F20"/>
              </a:solidFill>
            </a:rPr>
            <a:t>raž</a:t>
          </a:r>
        </a:p>
        <a:p>
          <a:pPr marL="0" lvl="0" indent="0" algn="ctr" defTabSz="1200150">
            <a:lnSpc>
              <a:spcPct val="90000"/>
            </a:lnSpc>
            <a:spcBef>
              <a:spcPct val="0"/>
            </a:spcBef>
            <a:spcAft>
              <a:spcPct val="35000"/>
            </a:spcAft>
            <a:buNone/>
          </a:pPr>
          <a:r>
            <a:rPr lang="pl-PL" sz="2700" kern="1200" dirty="0">
              <a:solidFill>
                <a:srgbClr val="231F20"/>
              </a:solidFill>
            </a:rPr>
            <a:t>3,5 </a:t>
          </a:r>
          <a:r>
            <a:rPr lang="pl-PL" sz="2700" b="0" i="0" kern="1200" dirty="0">
              <a:solidFill>
                <a:srgbClr val="231F20"/>
              </a:solidFill>
            </a:rPr>
            <a:t>t DM/ha</a:t>
          </a:r>
          <a:endParaRPr lang="pl-PL" sz="27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Jarný jačmeň 2,5 t DM/ha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Ovos</a:t>
          </a:r>
        </a:p>
        <a:p>
          <a:pPr marL="0" lvl="0" indent="0" algn="ctr" defTabSz="1066800">
            <a:lnSpc>
              <a:spcPct val="90000"/>
            </a:lnSpc>
            <a:spcBef>
              <a:spcPct val="0"/>
            </a:spcBef>
            <a:spcAft>
              <a:spcPct val="35000"/>
            </a:spcAft>
            <a:buNone/>
          </a:pPr>
          <a:r>
            <a:rPr lang="pl-PL" sz="2400" b="0" i="0" kern="1200" dirty="0">
              <a:solidFill>
                <a:srgbClr val="231F20"/>
              </a:solidFill>
            </a:rPr>
            <a:t>3,7 t DM/ha</a:t>
          </a:r>
          <a:endParaRPr lang="pl-PL" sz="24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rPr>
            <a:t>Kukurica</a:t>
          </a:r>
          <a:endParaRPr lang="pl-PL" sz="2400" kern="1200" dirty="0">
            <a:solidFill>
              <a:srgbClr val="231F20"/>
            </a:solidFill>
          </a:endParaRPr>
        </a:p>
        <a:p>
          <a:pPr marL="0" lvl="0" indent="0" algn="ctr" defTabSz="1066800">
            <a:lnSpc>
              <a:spcPct val="90000"/>
            </a:lnSpc>
            <a:spcBef>
              <a:spcPct val="0"/>
            </a:spcBef>
            <a:spcAft>
              <a:spcPct val="35000"/>
            </a:spcAft>
            <a:buNone/>
          </a:pPr>
          <a:r>
            <a:rPr lang="pl-PL" sz="2400" kern="1200" dirty="0">
              <a:solidFill>
                <a:srgbClr val="231F20"/>
              </a:solidFill>
            </a:rPr>
            <a:t>20 </a:t>
          </a:r>
          <a:r>
            <a:rPr lang="pl-PL" sz="2400" b="0" i="0" kern="1200" dirty="0">
              <a:solidFill>
                <a:srgbClr val="231F20"/>
              </a:solidFill>
            </a:rPr>
            <a:t>DM/ha</a:t>
          </a:r>
          <a:endParaRPr lang="pl-PL" sz="24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690685" y="0"/>
          <a:ext cx="9817234" cy="864497"/>
        </a:xfrm>
        <a:prstGeom prst="rect">
          <a:avLst/>
        </a:prstGeom>
        <a:solidFill>
          <a:srgbClr val="8BC540">
            <a:alpha val="40000"/>
          </a:srgb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7058"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rgbClr val="231F20"/>
              </a:solidFill>
              <a:latin typeface="Calibri" panose="020F0502020204030204" pitchFamily="34" charset="0"/>
              <a:ea typeface="Calibri" panose="020F0502020204030204" pitchFamily="34" charset="0"/>
              <a:cs typeface="Vrinda" panose="020B0502040204020203" pitchFamily="34" charset="0"/>
            </a:rPr>
            <a:t>Pri striedaní plodín je dôležité dodržiavať zásadu pestovania rastlín zlepšujúcich štruktúru pôdy po niekoľkých rokoch pestovania jednoročných plodín.</a:t>
          </a:r>
          <a:endParaRPr lang="pl-PL" sz="2200" b="1" i="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690685" y="0"/>
        <a:ext cx="9817234" cy="864497"/>
      </dsp:txXfrm>
    </dsp:sp>
    <dsp:sp modelId="{BB8FA752-E465-409F-9927-217BE7235794}">
      <dsp:nvSpPr>
        <dsp:cNvPr id="0" name=""/>
        <dsp:cNvSpPr/>
      </dsp:nvSpPr>
      <dsp:spPr>
        <a:xfrm>
          <a:off x="537111" y="5191"/>
          <a:ext cx="462019" cy="693028"/>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20FEA-41E0-4420-94FE-50D54A3E9895}">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E7233-7B42-4D6D-8D1A-36BEC05A3023}">
      <dsp:nvSpPr>
        <dsp:cNvPr id="0" name=""/>
        <dsp:cNvSpPr/>
      </dsp:nvSpPr>
      <dsp:spPr>
        <a:xfrm>
          <a:off x="380119" y="246332"/>
          <a:ext cx="6102250" cy="492448"/>
        </a:xfrm>
        <a:prstGeom prst="rect">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Efekt </a:t>
          </a:r>
          <a:r>
            <a:rPr lang="pl-PL" sz="2400" b="1" kern="1200" dirty="0">
              <a:solidFill>
                <a:srgbClr val="231F20"/>
              </a:solidFill>
            </a:rPr>
            <a:t>prerušenia </a:t>
          </a:r>
          <a:r>
            <a:rPr lang="pl-PL" sz="2400" b="1" kern="1200" dirty="0" err="1">
              <a:solidFill>
                <a:srgbClr val="231F20"/>
              </a:solidFill>
            </a:rPr>
            <a:t>plodín</a:t>
          </a:r>
          <a:endParaRPr lang="pl-PL" sz="2400" b="1" kern="1200" dirty="0">
            <a:solidFill>
              <a:srgbClr val="231F20"/>
            </a:solidFill>
          </a:endParaRPr>
        </a:p>
      </dsp:txBody>
      <dsp:txXfrm>
        <a:off x="380119" y="246332"/>
        <a:ext cx="6102250" cy="492448"/>
      </dsp:txXfrm>
    </dsp:sp>
    <dsp:sp modelId="{E54F4875-363D-48FF-A2BF-805264C7D711}">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02C3EB-C498-412B-BB1F-A66386AD47CC}">
      <dsp:nvSpPr>
        <dsp:cNvPr id="0" name=""/>
        <dsp:cNvSpPr/>
      </dsp:nvSpPr>
      <dsp:spPr>
        <a:xfrm>
          <a:off x="826075" y="985438"/>
          <a:ext cx="5656294"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Alelopatické účinky</a:t>
          </a:r>
          <a:endParaRPr lang="pl-PL" sz="2400" b="1" kern="1200" dirty="0">
            <a:solidFill>
              <a:srgbClr val="231F20"/>
            </a:solidFill>
          </a:endParaRPr>
        </a:p>
      </dsp:txBody>
      <dsp:txXfrm>
        <a:off x="826075" y="985438"/>
        <a:ext cx="5656294" cy="492448"/>
      </dsp:txXfrm>
    </dsp:sp>
    <dsp:sp modelId="{E4961EAC-3BC1-4883-A3BE-4961BB93FB83}">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E9F92-21ED-4C31-894D-2C96980FB9CF}">
      <dsp:nvSpPr>
        <dsp:cNvPr id="0" name=""/>
        <dsp:cNvSpPr/>
      </dsp:nvSpPr>
      <dsp:spPr>
        <a:xfrm>
          <a:off x="1070457" y="1724003"/>
          <a:ext cx="5411912"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Vzťahy medzi hostiteľom</a:t>
          </a:r>
          <a:r>
            <a:rPr lang="pl-PL" sz="2400" b="1" kern="1200" dirty="0">
              <a:solidFill>
                <a:srgbClr val="231F20"/>
              </a:solidFill>
            </a:rPr>
            <a:t> a patogénom</a:t>
          </a:r>
        </a:p>
      </dsp:txBody>
      <dsp:txXfrm>
        <a:off x="1070457" y="1724003"/>
        <a:ext cx="5411912" cy="492448"/>
      </dsp:txXfrm>
    </dsp:sp>
    <dsp:sp modelId="{F9857672-A0A6-4FD8-AA9B-16C29F16830F}">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8400D-20B4-4ACE-A443-B7E8C7E9C2EF}">
      <dsp:nvSpPr>
        <dsp:cNvPr id="0" name=""/>
        <dsp:cNvSpPr/>
      </dsp:nvSpPr>
      <dsp:spPr>
        <a:xfrm>
          <a:off x="1148486" y="2463109"/>
          <a:ext cx="5333883"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Riadenie </a:t>
          </a:r>
          <a:r>
            <a:rPr lang="pl-PL" sz="2400" b="1" kern="1200" dirty="0" err="1">
              <a:solidFill>
                <a:srgbClr val="231F20"/>
              </a:solidFill>
            </a:rPr>
            <a:t>zvyškov</a:t>
          </a:r>
        </a:p>
      </dsp:txBody>
      <dsp:txXfrm>
        <a:off x="1148486" y="2463109"/>
        <a:ext cx="5333883" cy="492448"/>
      </dsp:txXfrm>
    </dsp:sp>
    <dsp:sp modelId="{6210CA09-9E07-407D-8E26-2E71918329B6}">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09734-5336-4369-9EAD-7AC34CE815C9}">
      <dsp:nvSpPr>
        <dsp:cNvPr id="0" name=""/>
        <dsp:cNvSpPr/>
      </dsp:nvSpPr>
      <dsp:spPr>
        <a:xfrm>
          <a:off x="1070457" y="3202215"/>
          <a:ext cx="5411912"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Diverzifikované rotácie</a:t>
          </a:r>
          <a:endParaRPr lang="pl-PL" sz="2400" b="1" kern="1200" dirty="0">
            <a:solidFill>
              <a:srgbClr val="231F20"/>
            </a:solidFill>
          </a:endParaRPr>
        </a:p>
      </dsp:txBody>
      <dsp:txXfrm>
        <a:off x="1070457" y="3202215"/>
        <a:ext cx="5411912" cy="492448"/>
      </dsp:txXfrm>
    </dsp:sp>
    <dsp:sp modelId="{902F04AB-1530-4519-83A3-C53DB0347DBC}">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CE2BC5-1838-4C1A-8E6A-9D9AEFA11BE2}">
      <dsp:nvSpPr>
        <dsp:cNvPr id="0" name=""/>
        <dsp:cNvSpPr/>
      </dsp:nvSpPr>
      <dsp:spPr>
        <a:xfrm>
          <a:off x="826075" y="3940779"/>
          <a:ext cx="5656294"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Odrody odolné voči chorobám</a:t>
          </a:r>
        </a:p>
      </dsp:txBody>
      <dsp:txXfrm>
        <a:off x="826075" y="3940779"/>
        <a:ext cx="5656294" cy="492448"/>
      </dsp:txXfrm>
    </dsp:sp>
    <dsp:sp modelId="{7340B9B6-E60C-4352-AA32-C57246E3D2DF}">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ED3FDD-F8D3-42E2-8955-7B1726E8E4E4}">
      <dsp:nvSpPr>
        <dsp:cNvPr id="0" name=""/>
        <dsp:cNvSpPr/>
      </dsp:nvSpPr>
      <dsp:spPr>
        <a:xfrm>
          <a:off x="380119" y="4679885"/>
          <a:ext cx="6102250"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Krycie plodiny</a:t>
          </a:r>
          <a:endParaRPr lang="pl-PL" sz="2400" b="1" kern="1200" dirty="0">
            <a:solidFill>
              <a:srgbClr val="231F20"/>
            </a:solidFill>
          </a:endParaRPr>
        </a:p>
      </dsp:txBody>
      <dsp:txXfrm>
        <a:off x="380119" y="4679885"/>
        <a:ext cx="6102250" cy="492448"/>
      </dsp:txXfrm>
    </dsp:sp>
    <dsp:sp modelId="{1FDC3B7B-9125-485E-9D55-E3EBBB7D4C20}">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5DF9F-4461-4161-9EC9-AF7F6BE25AD0}">
      <dsp:nvSpPr>
        <dsp:cNvPr id="0" name=""/>
        <dsp:cNvSpPr/>
      </dsp:nvSpPr>
      <dsp:spPr>
        <a:xfrm>
          <a:off x="0" y="570698"/>
          <a:ext cx="5666649"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69A865-84C4-4CE3-8E40-84046CE7F1CF}">
      <dsp:nvSpPr>
        <dsp:cNvPr id="0" name=""/>
        <dsp:cNvSpPr/>
      </dsp:nvSpPr>
      <dsp:spPr>
        <a:xfrm>
          <a:off x="88294" y="0"/>
          <a:ext cx="5392152" cy="717384"/>
        </a:xfrm>
        <a:prstGeom prst="roundRect">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231F20"/>
              </a:solidFill>
            </a:rPr>
            <a:t>Agroekologické stratégie </a:t>
          </a:r>
          <a:r>
            <a:rPr lang="pl-PL" sz="2000" b="1" kern="1200" dirty="0">
              <a:solidFill>
                <a:srgbClr val="231F20"/>
              </a:solidFill>
            </a:rPr>
            <a:t>nakladania s </a:t>
          </a:r>
          <a:r>
            <a:rPr lang="pl-PL" sz="2000" b="1" kern="1200" dirty="0" err="1">
              <a:solidFill>
                <a:srgbClr val="231F20"/>
              </a:solidFill>
            </a:rPr>
            <a:t>rezíduami</a:t>
          </a:r>
        </a:p>
      </dsp:txBody>
      <dsp:txXfrm>
        <a:off x="123314" y="35020"/>
        <a:ext cx="5322112" cy="647344"/>
      </dsp:txXfrm>
    </dsp:sp>
    <dsp:sp modelId="{A13E6890-76BD-421C-8626-DCF64E26C7FE}">
      <dsp:nvSpPr>
        <dsp:cNvPr id="0" name=""/>
        <dsp:cNvSpPr/>
      </dsp:nvSpPr>
      <dsp:spPr>
        <a:xfrm>
          <a:off x="0" y="1069658"/>
          <a:ext cx="5666649" cy="1489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29108"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Fyzické odstraňovanie zvyškov </a:t>
          </a:r>
          <a:r>
            <a:rPr lang="pl-PL" sz="2000" b="0" kern="1200" dirty="0">
              <a:solidFill>
                <a:srgbClr val="231F20"/>
              </a:solidFill>
            </a:rPr>
            <a:t>(</a:t>
          </a:r>
          <a:r>
            <a:rPr lang="pl-PL" sz="2000" b="0" kern="1200" dirty="0" err="1">
              <a:solidFill>
                <a:srgbClr val="231F20"/>
              </a:solidFill>
            </a:rPr>
            <a:t>napr. lisovanie </a:t>
          </a:r>
          <a:r>
            <a:rPr lang="pl-PL" sz="2000" b="0" kern="1200" dirty="0">
              <a:solidFill>
                <a:srgbClr val="231F20"/>
              </a:solidFill>
            </a:rPr>
            <a:t>a </a:t>
          </a:r>
          <a:r>
            <a:rPr lang="pl-PL" sz="2000" b="0" kern="1200" dirty="0" err="1">
              <a:solidFill>
                <a:srgbClr val="231F20"/>
              </a:solidFill>
            </a:rPr>
            <a:t>odstraňovanie </a:t>
          </a:r>
          <a:r>
            <a:rPr lang="pl-PL" sz="2000" b="0" kern="1200" dirty="0">
              <a:solidFill>
                <a:srgbClr val="231F20"/>
              </a:solidFill>
            </a:rPr>
            <a:t>slamy) z poľa </a:t>
          </a:r>
          <a:r>
            <a:rPr lang="pl-PL" sz="2000" b="0" kern="1200" dirty="0" err="1">
              <a:solidFill>
                <a:srgbClr val="231F20"/>
              </a:solidFill>
            </a:rPr>
            <a:t>môže pomôcť znížiť </a:t>
          </a:r>
          <a:r>
            <a:rPr lang="pl-PL" sz="2000" b="0" kern="1200" dirty="0">
              <a:solidFill>
                <a:srgbClr val="231F20"/>
              </a:solidFill>
            </a:rPr>
            <a:t>množstvo </a:t>
          </a:r>
          <a:r>
            <a:rPr lang="pl-PL" sz="2000" b="0" kern="1200" dirty="0" err="1">
              <a:solidFill>
                <a:srgbClr val="231F20"/>
              </a:solidFill>
            </a:rPr>
            <a:t>prítomného inokula</a:t>
          </a:r>
          <a:r>
            <a:rPr lang="pl-PL" sz="2000" b="0" kern="1200" dirty="0">
              <a:solidFill>
                <a:srgbClr val="231F20"/>
              </a:solidFill>
            </a:rPr>
            <a:t>.</a:t>
          </a:r>
        </a:p>
      </dsp:txBody>
      <dsp:txXfrm>
        <a:off x="0" y="1069658"/>
        <a:ext cx="5666649" cy="1489950"/>
      </dsp:txXfrm>
    </dsp:sp>
    <dsp:sp modelId="{A1BD6798-D2D3-4A75-9230-F42F8C3C23B4}">
      <dsp:nvSpPr>
        <dsp:cNvPr id="0" name=""/>
        <dsp:cNvSpPr/>
      </dsp:nvSpPr>
      <dsp:spPr>
        <a:xfrm>
          <a:off x="283332" y="907298"/>
          <a:ext cx="3966654" cy="3247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Odstraňovanie zvyškov</a:t>
          </a:r>
        </a:p>
      </dsp:txBody>
      <dsp:txXfrm>
        <a:off x="299184" y="923150"/>
        <a:ext cx="3934950" cy="293016"/>
      </dsp:txXfrm>
    </dsp:sp>
    <dsp:sp modelId="{90A78848-8A1B-4780-860E-0D60A07813A3}">
      <dsp:nvSpPr>
        <dsp:cNvPr id="0" name=""/>
        <dsp:cNvSpPr/>
      </dsp:nvSpPr>
      <dsp:spPr>
        <a:xfrm>
          <a:off x="0" y="2781368"/>
          <a:ext cx="5666649" cy="1212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29108"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Začlenenie zvyškov plodín do pôdy prostredníctvom obrábania pôdy </a:t>
          </a:r>
          <a:r>
            <a:rPr lang="pl-PL" sz="2000" b="0" kern="1200" dirty="0">
              <a:solidFill>
                <a:srgbClr val="231F20"/>
              </a:solidFill>
            </a:rPr>
            <a:t>(nie </a:t>
          </a:r>
          <a:r>
            <a:rPr lang="pl-PL" sz="2000" b="0" kern="1200" dirty="0" err="1">
              <a:solidFill>
                <a:srgbClr val="231F20"/>
              </a:solidFill>
            </a:rPr>
            <a:t>vždy použiteľné</a:t>
          </a:r>
          <a:r>
            <a:rPr lang="pl-PL" sz="2000" b="0" kern="1200" dirty="0">
              <a:solidFill>
                <a:srgbClr val="231F20"/>
              </a:solidFill>
            </a:rPr>
            <a:t>)</a:t>
          </a:r>
        </a:p>
      </dsp:txBody>
      <dsp:txXfrm>
        <a:off x="0" y="2781368"/>
        <a:ext cx="5666649" cy="1212750"/>
      </dsp:txXfrm>
    </dsp:sp>
    <dsp:sp modelId="{51B605D4-F8F8-420A-92CC-12DD555ECBBA}">
      <dsp:nvSpPr>
        <dsp:cNvPr id="0" name=""/>
        <dsp:cNvSpPr/>
      </dsp:nvSpPr>
      <dsp:spPr>
        <a:xfrm>
          <a:off x="283332" y="2619008"/>
          <a:ext cx="3966654" cy="3247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Obrábanie pôdy</a:t>
          </a:r>
        </a:p>
      </dsp:txBody>
      <dsp:txXfrm>
        <a:off x="299184" y="2634860"/>
        <a:ext cx="3934950" cy="293016"/>
      </dsp:txXfrm>
    </dsp:sp>
    <dsp:sp modelId="{07AB827D-422B-41B2-A860-412C5C7FE0F7}">
      <dsp:nvSpPr>
        <dsp:cNvPr id="0" name=""/>
        <dsp:cNvSpPr/>
      </dsp:nvSpPr>
      <dsp:spPr>
        <a:xfrm>
          <a:off x="0" y="4215878"/>
          <a:ext cx="5666649" cy="1489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29108"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Podpora rýchleho rozkladu zvyškov </a:t>
          </a:r>
          <a:r>
            <a:rPr lang="pl-PL" sz="2000" b="0" kern="1200" dirty="0">
              <a:solidFill>
                <a:srgbClr val="231F20"/>
              </a:solidFill>
            </a:rPr>
            <a:t>(</a:t>
          </a:r>
          <a:r>
            <a:rPr lang="pl-PL" sz="2000" b="0" kern="1200" dirty="0" err="1">
              <a:solidFill>
                <a:srgbClr val="231F20"/>
              </a:solidFill>
            </a:rPr>
            <a:t>napr. </a:t>
          </a:r>
          <a:r>
            <a:rPr lang="pl-PL" sz="2000" b="0" kern="1200" dirty="0">
              <a:solidFill>
                <a:srgbClr val="231F20"/>
              </a:solidFill>
            </a:rPr>
            <a:t>pridávanie dusíkatých </a:t>
          </a:r>
          <a:r>
            <a:rPr lang="en-IE" sz="2000" b="0" kern="1200" dirty="0">
              <a:solidFill>
                <a:srgbClr val="231F20"/>
              </a:solidFill>
            </a:rPr>
            <a:t>hnojív </a:t>
          </a:r>
          <a:r>
            <a:rPr lang="pl-PL" sz="2000" b="0" kern="1200" dirty="0">
              <a:solidFill>
                <a:srgbClr val="231F20"/>
              </a:solidFill>
            </a:rPr>
            <a:t>alebo používanie mikrobiálnych inokulantov môže skrátiť čas prežitia patogénov)</a:t>
          </a:r>
        </a:p>
      </dsp:txBody>
      <dsp:txXfrm>
        <a:off x="0" y="4215878"/>
        <a:ext cx="5666649" cy="1489950"/>
      </dsp:txXfrm>
    </dsp:sp>
    <dsp:sp modelId="{2564AE47-8582-4800-AF19-48F79C6B0DEE}">
      <dsp:nvSpPr>
        <dsp:cNvPr id="0" name=""/>
        <dsp:cNvSpPr/>
      </dsp:nvSpPr>
      <dsp:spPr>
        <a:xfrm>
          <a:off x="283332" y="4053518"/>
          <a:ext cx="3966654" cy="3247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Rozklad zvyškov</a:t>
          </a:r>
          <a:endParaRPr lang="pl-PL" sz="2400" b="0" kern="1200" dirty="0">
            <a:solidFill>
              <a:srgbClr val="231F20"/>
            </a:solidFill>
          </a:endParaRPr>
        </a:p>
      </dsp:txBody>
      <dsp:txXfrm>
        <a:off x="299184" y="4069370"/>
        <a:ext cx="3934950" cy="29301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4030E-C6AE-433D-8A66-AA1F383765B9}">
      <dsp:nvSpPr>
        <dsp:cNvPr id="0" name=""/>
        <dsp:cNvSpPr/>
      </dsp:nvSpPr>
      <dsp:spPr>
        <a:xfrm>
          <a:off x="9272513" y="1275908"/>
          <a:ext cx="225888" cy="4180719"/>
        </a:xfrm>
        <a:prstGeom prst="rect">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80D7E8D1-0E74-4F5D-8E00-08005A7D440B}">
      <dsp:nvSpPr>
        <dsp:cNvPr id="0" name=""/>
        <dsp:cNvSpPr/>
      </dsp:nvSpPr>
      <dsp:spPr>
        <a:xfrm>
          <a:off x="230527" y="1275908"/>
          <a:ext cx="5875004" cy="4180719"/>
        </a:xfrm>
        <a:prstGeom prst="frame">
          <a:avLst>
            <a:gd name="adj1" fmla="val 5450"/>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413E13A7-4DAF-4DDD-A24B-5CAFB546FE4B}">
      <dsp:nvSpPr>
        <dsp:cNvPr id="0" name=""/>
        <dsp:cNvSpPr/>
      </dsp:nvSpPr>
      <dsp:spPr>
        <a:xfrm>
          <a:off x="4638" y="774971"/>
          <a:ext cx="5649115" cy="395459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4F0A5F-CEC3-4BB6-8971-6AB44A92AE13}">
      <dsp:nvSpPr>
        <dsp:cNvPr id="0" name=""/>
        <dsp:cNvSpPr/>
      </dsp:nvSpPr>
      <dsp:spPr>
        <a:xfrm>
          <a:off x="460212" y="4730971"/>
          <a:ext cx="5419430" cy="4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SYSTÉM TROCH POLÍ</a:t>
          </a:r>
        </a:p>
      </dsp:txBody>
      <dsp:txXfrm>
        <a:off x="460212" y="4730971"/>
        <a:ext cx="5419430" cy="496255"/>
      </dsp:txXfrm>
    </dsp:sp>
    <dsp:sp modelId="{F6E3B70A-46FF-4DE4-94B4-691DFA5469CF}">
      <dsp:nvSpPr>
        <dsp:cNvPr id="0" name=""/>
        <dsp:cNvSpPr/>
      </dsp:nvSpPr>
      <dsp:spPr>
        <a:xfrm>
          <a:off x="6217365" y="1323778"/>
          <a:ext cx="2997669" cy="4180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Rozdelenie pôdy na tri časti a striedanie obilnín </a:t>
          </a:r>
          <a:r>
            <a:rPr lang="pl-PL" sz="2400" b="0" kern="1200" dirty="0" err="1">
              <a:solidFill>
                <a:srgbClr val="231F20"/>
              </a:solidFill>
            </a:rPr>
            <a:t>(pšenica</a:t>
          </a:r>
          <a:r>
            <a:rPr lang="pl-PL" sz="2400" b="0" kern="1200" dirty="0">
              <a:solidFill>
                <a:srgbClr val="231F20"/>
              </a:solidFill>
            </a:rPr>
            <a:t>, </a:t>
          </a:r>
          <a:r>
            <a:rPr lang="pl-PL" sz="2400" b="0" kern="1200" dirty="0" err="1">
              <a:solidFill>
                <a:srgbClr val="231F20"/>
              </a:solidFill>
            </a:rPr>
            <a:t>jačmeň</a:t>
          </a:r>
          <a:r>
            <a:rPr lang="en-US" sz="2400" b="0" kern="1200" dirty="0">
              <a:solidFill>
                <a:srgbClr val="231F20"/>
              </a:solidFill>
            </a:rPr>
            <a:t>), plodín viažucich dusík </a:t>
          </a:r>
          <a:r>
            <a:rPr lang="pl-PL" sz="2400" b="0" kern="1200" dirty="0">
              <a:solidFill>
                <a:srgbClr val="231F20"/>
              </a:solidFill>
            </a:rPr>
            <a:t>(</a:t>
          </a:r>
          <a:r>
            <a:rPr lang="pl-PL" sz="2400" b="0" kern="1200" dirty="0" err="1">
              <a:solidFill>
                <a:srgbClr val="231F20"/>
              </a:solidFill>
            </a:rPr>
            <a:t>sója, lucerna</a:t>
          </a:r>
          <a:r>
            <a:rPr lang="en-US" sz="2400" b="0" kern="1200" dirty="0">
              <a:solidFill>
                <a:srgbClr val="231F20"/>
              </a:solidFill>
            </a:rPr>
            <a:t>) a úhoru alebo krycej plodiny </a:t>
          </a:r>
          <a:r>
            <a:rPr lang="pl-PL" sz="2400" b="0" kern="1200" dirty="0">
              <a:solidFill>
                <a:srgbClr val="231F20"/>
              </a:solidFill>
            </a:rPr>
            <a:t>(</a:t>
          </a:r>
          <a:r>
            <a:rPr lang="pl-PL" sz="2400" b="0" kern="1200" dirty="0" err="1">
              <a:solidFill>
                <a:srgbClr val="231F20"/>
              </a:solidFill>
            </a:rPr>
            <a:t>ozimná raž</a:t>
          </a:r>
          <a:r>
            <a:rPr lang="pl-PL" sz="2400" b="0" kern="1200" dirty="0">
              <a:solidFill>
                <a:srgbClr val="231F20"/>
              </a:solidFill>
            </a:rPr>
            <a:t>, </a:t>
          </a:r>
          <a:r>
            <a:rPr lang="pl-PL" sz="2400" b="0" kern="1200" dirty="0" err="1">
              <a:solidFill>
                <a:srgbClr val="231F20"/>
              </a:solidFill>
            </a:rPr>
            <a:t>ďatelina</a:t>
          </a:r>
          <a:r>
            <a:rPr lang="en-US" sz="2400" b="0" kern="1200" dirty="0">
              <a:solidFill>
                <a:srgbClr val="231F20"/>
              </a:solidFill>
            </a:rPr>
            <a:t>) na udržanie úrodnosti pôdy a ochranu pred škodcami</a:t>
          </a:r>
          <a:r>
            <a:rPr lang="pl-PL" sz="2400" b="0" kern="1200" dirty="0">
              <a:solidFill>
                <a:srgbClr val="231F20"/>
              </a:solidFill>
            </a:rPr>
            <a:t>.</a:t>
          </a:r>
        </a:p>
      </dsp:txBody>
      <dsp:txXfrm>
        <a:off x="6217365" y="1323778"/>
        <a:ext cx="2997669" cy="41807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170196" y="0"/>
          <a:ext cx="1118684" cy="958845"/>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repa</a:t>
          </a:r>
          <a:endParaRPr lang="pl-PL" sz="1200" b="1" kern="1200" dirty="0">
            <a:solidFill>
              <a:schemeClr val="tx1">
                <a:lumMod val="50000"/>
              </a:schemeClr>
            </a:solidFill>
          </a:endParaRPr>
        </a:p>
      </dsp:txBody>
      <dsp:txXfrm>
        <a:off x="170196" y="671191"/>
        <a:ext cx="1118684" cy="230122"/>
      </dsp:txXfrm>
    </dsp:sp>
    <dsp:sp modelId="{CC53A64B-9AC8-405E-82D8-00A0148B60C9}">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jarný </a:t>
          </a:r>
          <a:r>
            <a:rPr lang="pl-PL" sz="1200" b="1" kern="1200" dirty="0" err="1">
              <a:solidFill>
                <a:schemeClr val="tx1">
                  <a:lumMod val="50000"/>
                </a:schemeClr>
              </a:solidFill>
            </a:rPr>
            <a:t>jačmeň</a:t>
          </a:r>
          <a:endParaRPr lang="pl-PL" sz="1200" b="1" kern="1200" dirty="0">
            <a:solidFill>
              <a:schemeClr val="tx1">
                <a:lumMod val="50000"/>
              </a:schemeClr>
            </a:solidFill>
          </a:endParaRPr>
        </a:p>
      </dsp:txBody>
      <dsp:txXfrm>
        <a:off x="1402983" y="671191"/>
        <a:ext cx="1118684" cy="230122"/>
      </dsp:txXfrm>
    </dsp:sp>
    <dsp:sp modelId="{6B07F2C7-B0F7-42C2-8911-2B61CC18EC1D}">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hrach </a:t>
          </a:r>
          <a:r>
            <a:rPr lang="pl-PL" sz="1200" b="1" kern="1200" dirty="0">
              <a:solidFill>
                <a:schemeClr val="tx1">
                  <a:lumMod val="50000"/>
                </a:schemeClr>
              </a:solidFill>
            </a:rPr>
            <a:t>poľný</a:t>
          </a:r>
        </a:p>
      </dsp:txBody>
      <dsp:txXfrm>
        <a:off x="2635770" y="671191"/>
        <a:ext cx="1118684" cy="230122"/>
      </dsp:txXfrm>
    </dsp:sp>
    <dsp:sp modelId="{9F05F636-4A8E-40DC-A57B-D36A52A17531}">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repka ozimná</a:t>
          </a:r>
          <a:endParaRPr lang="pl-PL" sz="1200" b="1" kern="1200" dirty="0">
            <a:solidFill>
              <a:schemeClr val="tx1">
                <a:lumMod val="50000"/>
              </a:schemeClr>
            </a:solidFill>
          </a:endParaRPr>
        </a:p>
      </dsp:txBody>
      <dsp:txXfrm>
        <a:off x="3868557" y="671191"/>
        <a:ext cx="1118684" cy="230122"/>
      </dsp:txXfrm>
    </dsp:sp>
    <dsp:sp modelId="{0B659791-F6B1-4C75-A476-1617D5F75DF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pšenica ozimná</a:t>
          </a:r>
          <a:endParaRPr lang="pl-PL" sz="1200" b="1" kern="1200" dirty="0">
            <a:solidFill>
              <a:schemeClr val="tx1">
                <a:lumMod val="50000"/>
              </a:schemeClr>
            </a:solidFill>
          </a:endParaRPr>
        </a:p>
      </dsp:txBody>
      <dsp:txXfrm>
        <a:off x="5101344" y="671191"/>
        <a:ext cx="1118684" cy="2301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jarný </a:t>
          </a:r>
          <a:r>
            <a:rPr lang="pl-PL" sz="1200" b="1" kern="1200" dirty="0" err="1">
              <a:solidFill>
                <a:schemeClr val="tx1">
                  <a:lumMod val="50000"/>
                </a:schemeClr>
              </a:solidFill>
            </a:rPr>
            <a:t>jačmeň</a:t>
          </a:r>
          <a:endParaRPr lang="pl-PL" sz="1200" b="1" kern="1200" dirty="0">
            <a:solidFill>
              <a:schemeClr val="tx1">
                <a:lumMod val="50000"/>
              </a:schemeClr>
            </a:solidFill>
          </a:endParaRPr>
        </a:p>
      </dsp:txBody>
      <dsp:txXfrm>
        <a:off x="170196" y="671191"/>
        <a:ext cx="1118684" cy="230122"/>
      </dsp:txXfrm>
    </dsp:sp>
    <dsp:sp modelId="{6B07F2C7-B0F7-42C2-8911-2B61CC18EC1D}">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hrach </a:t>
          </a:r>
          <a:r>
            <a:rPr lang="pl-PL" sz="1200" b="1" kern="1200" dirty="0">
              <a:solidFill>
                <a:schemeClr val="tx1">
                  <a:lumMod val="50000"/>
                </a:schemeClr>
              </a:solidFill>
            </a:rPr>
            <a:t>poľný</a:t>
          </a:r>
        </a:p>
      </dsp:txBody>
      <dsp:txXfrm>
        <a:off x="1402983" y="671191"/>
        <a:ext cx="1118684" cy="230122"/>
      </dsp:txXfrm>
    </dsp:sp>
    <dsp:sp modelId="{9F05F636-4A8E-40DC-A57B-D36A52A17531}">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repka ozimná</a:t>
          </a:r>
          <a:endParaRPr lang="pl-PL" sz="1200" b="1" kern="1200" dirty="0">
            <a:solidFill>
              <a:schemeClr val="tx1">
                <a:lumMod val="50000"/>
              </a:schemeClr>
            </a:solidFill>
          </a:endParaRPr>
        </a:p>
      </dsp:txBody>
      <dsp:txXfrm>
        <a:off x="2635770" y="671191"/>
        <a:ext cx="1118684" cy="230122"/>
      </dsp:txXfrm>
    </dsp:sp>
    <dsp:sp modelId="{0B659791-F6B1-4C75-A476-1617D5F75DF2}">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pšenica ozimná</a:t>
          </a:r>
          <a:endParaRPr lang="pl-PL" sz="1200" b="1" kern="1200" dirty="0">
            <a:solidFill>
              <a:schemeClr val="tx1">
                <a:lumMod val="50000"/>
              </a:schemeClr>
            </a:solidFill>
          </a:endParaRPr>
        </a:p>
      </dsp:txBody>
      <dsp:txXfrm>
        <a:off x="3868557" y="671191"/>
        <a:ext cx="1118684" cy="230122"/>
      </dsp:txXfrm>
    </dsp:sp>
    <dsp:sp modelId="{F89666B7-4C59-4495-B94C-57F8FB59810D}">
      <dsp:nvSpPr>
        <dsp:cNvPr id="0" name=""/>
        <dsp:cNvSpPr/>
      </dsp:nvSpPr>
      <dsp:spPr>
        <a:xfrm>
          <a:off x="5101344" y="0"/>
          <a:ext cx="1118684" cy="958845"/>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BE404922-4936-48C6-8CC5-481671085E79}">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repa</a:t>
          </a:r>
          <a:endParaRPr lang="pl-PL" sz="1200" b="1" kern="1200" dirty="0">
            <a:solidFill>
              <a:schemeClr val="tx1">
                <a:lumMod val="50000"/>
              </a:schemeClr>
            </a:solidFill>
          </a:endParaRPr>
        </a:p>
      </dsp:txBody>
      <dsp:txXfrm>
        <a:off x="5101344" y="671191"/>
        <a:ext cx="1118684" cy="2301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hrach </a:t>
          </a:r>
          <a:r>
            <a:rPr lang="pl-PL" sz="1200" b="1" kern="1200" dirty="0">
              <a:solidFill>
                <a:schemeClr val="tx1">
                  <a:lumMod val="50000"/>
                </a:schemeClr>
              </a:solidFill>
            </a:rPr>
            <a:t>poľný</a:t>
          </a:r>
        </a:p>
      </dsp:txBody>
      <dsp:txXfrm>
        <a:off x="170196" y="671191"/>
        <a:ext cx="1118684" cy="230122"/>
      </dsp:txXfrm>
    </dsp:sp>
    <dsp:sp modelId="{9F05F636-4A8E-40DC-A57B-D36A52A17531}">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repka ozimná</a:t>
          </a:r>
          <a:endParaRPr lang="pl-PL" sz="1200" b="1" kern="1200" dirty="0">
            <a:solidFill>
              <a:schemeClr val="tx1">
                <a:lumMod val="50000"/>
              </a:schemeClr>
            </a:solidFill>
          </a:endParaRPr>
        </a:p>
      </dsp:txBody>
      <dsp:txXfrm>
        <a:off x="1402983" y="671191"/>
        <a:ext cx="1118684" cy="230122"/>
      </dsp:txXfrm>
    </dsp:sp>
    <dsp:sp modelId="{0B659791-F6B1-4C75-A476-1617D5F75DF2}">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pšenica ozimná</a:t>
          </a:r>
          <a:endParaRPr lang="pl-PL" sz="1200" b="1" kern="1200" dirty="0">
            <a:solidFill>
              <a:schemeClr val="tx1">
                <a:lumMod val="50000"/>
              </a:schemeClr>
            </a:solidFill>
          </a:endParaRPr>
        </a:p>
      </dsp:txBody>
      <dsp:txXfrm>
        <a:off x="2635770" y="671191"/>
        <a:ext cx="1118684" cy="230122"/>
      </dsp:txXfrm>
    </dsp:sp>
    <dsp:sp modelId="{5CF7EF89-B366-49F9-B433-6F3F289B3A59}">
      <dsp:nvSpPr>
        <dsp:cNvPr id="0" name=""/>
        <dsp:cNvSpPr/>
      </dsp:nvSpPr>
      <dsp:spPr>
        <a:xfrm>
          <a:off x="3868557" y="0"/>
          <a:ext cx="1118684" cy="958845"/>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repa</a:t>
          </a:r>
          <a:endParaRPr lang="pl-PL" sz="1200" b="1" kern="1200" dirty="0">
            <a:solidFill>
              <a:schemeClr val="tx1">
                <a:lumMod val="50000"/>
              </a:schemeClr>
            </a:solidFill>
          </a:endParaRPr>
        </a:p>
      </dsp:txBody>
      <dsp:txXfrm>
        <a:off x="3868557" y="671191"/>
        <a:ext cx="1118684" cy="230122"/>
      </dsp:txXfrm>
    </dsp:sp>
    <dsp:sp modelId="{0BA5E8BB-D34E-4EA8-88EF-C6B36336696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B44462C-E1EF-4151-85DC-3D6382C5C453}">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jarný </a:t>
          </a:r>
          <a:r>
            <a:rPr lang="pl-PL" sz="1200" b="1" kern="1200" dirty="0" err="1">
              <a:solidFill>
                <a:schemeClr val="tx1">
                  <a:lumMod val="50000"/>
                </a:schemeClr>
              </a:solidFill>
            </a:rPr>
            <a:t>jačmeň</a:t>
          </a:r>
          <a:endParaRPr lang="pl-PL" sz="1200" b="1" kern="1200" dirty="0">
            <a:solidFill>
              <a:schemeClr val="tx1">
                <a:lumMod val="50000"/>
              </a:schemeClr>
            </a:solidFill>
          </a:endParaRPr>
        </a:p>
      </dsp:txBody>
      <dsp:txXfrm>
        <a:off x="5101344" y="671191"/>
        <a:ext cx="1118684" cy="230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zabezpečenie </a:t>
          </a:r>
          <a:r>
            <a:rPr lang="pl-PL" sz="2400" kern="1200" dirty="0">
              <a:solidFill>
                <a:srgbClr val="231F20"/>
              </a:solidFill>
            </a:rPr>
            <a:t>potravinovej </a:t>
          </a:r>
          <a:r>
            <a:rPr lang="pl-PL" sz="2400" kern="1200" dirty="0" err="1">
              <a:solidFill>
                <a:srgbClr val="231F20"/>
              </a:solidFill>
            </a:rPr>
            <a:t>bezpečnosti</a:t>
          </a:r>
          <a:endParaRPr lang="pl-PL" sz="2400" kern="1200" dirty="0">
            <a:solidFill>
              <a:srgbClr val="231F20"/>
            </a:solidFill>
          </a:endParaRPr>
        </a:p>
      </dsp:txBody>
      <dsp:txXfrm>
        <a:off x="280157" y="101675"/>
        <a:ext cx="4036237" cy="692586"/>
      </dsp:txXfrm>
    </dsp:sp>
    <dsp:sp modelId="{62A371FB-1111-4CCA-A7D4-F5392CBC60D1}">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334BE5-2FB3-42FF-8A87-AB629C3B07CC}">
      <dsp:nvSpPr>
        <dsp:cNvPr id="0" name=""/>
        <dsp:cNvSpPr/>
      </dsp:nvSpPr>
      <dsp:spPr>
        <a:xfrm>
          <a:off x="242690" y="124356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ochrana životného prostredia</a:t>
          </a:r>
        </a:p>
      </dsp:txBody>
      <dsp:txXfrm>
        <a:off x="280157" y="1281035"/>
        <a:ext cx="4036237" cy="692586"/>
      </dsp:txXfrm>
    </dsp:sp>
    <dsp:sp modelId="{C3EFC1CC-0E4E-496F-B226-7A8B0F82ABA2}">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133EF5-4451-4364-A513-8676B508E7D6}">
      <dsp:nvSpPr>
        <dsp:cNvPr id="0" name=""/>
        <dsp:cNvSpPr/>
      </dsp:nvSpPr>
      <dsp:spPr>
        <a:xfrm>
          <a:off x="242690" y="2422929"/>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zvýšenie biodiverzity</a:t>
          </a:r>
        </a:p>
      </dsp:txBody>
      <dsp:txXfrm>
        <a:off x="280157" y="2460396"/>
        <a:ext cx="4036237" cy="69258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repka ozimná</a:t>
          </a:r>
          <a:endParaRPr lang="pl-PL" sz="1200" b="1" kern="1200" dirty="0">
            <a:solidFill>
              <a:schemeClr val="tx1">
                <a:lumMod val="50000"/>
              </a:schemeClr>
            </a:solidFill>
          </a:endParaRPr>
        </a:p>
      </dsp:txBody>
      <dsp:txXfrm>
        <a:off x="170196" y="671191"/>
        <a:ext cx="1118684" cy="230122"/>
      </dsp:txXfrm>
    </dsp:sp>
    <dsp:sp modelId="{0B659791-F6B1-4C75-A476-1617D5F75DF2}">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pšenica ozimná</a:t>
          </a:r>
          <a:endParaRPr lang="pl-PL" sz="1200" b="1" kern="1200" dirty="0">
            <a:solidFill>
              <a:schemeClr val="tx1">
                <a:lumMod val="50000"/>
              </a:schemeClr>
            </a:solidFill>
          </a:endParaRPr>
        </a:p>
      </dsp:txBody>
      <dsp:txXfrm>
        <a:off x="1402983" y="671191"/>
        <a:ext cx="1118684" cy="230122"/>
      </dsp:txXfrm>
    </dsp:sp>
    <dsp:sp modelId="{C467F853-7121-488E-A8CB-639F3D4736C4}">
      <dsp:nvSpPr>
        <dsp:cNvPr id="0" name=""/>
        <dsp:cNvSpPr/>
      </dsp:nvSpPr>
      <dsp:spPr>
        <a:xfrm>
          <a:off x="2635770" y="0"/>
          <a:ext cx="1118684" cy="958845"/>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repa</a:t>
          </a:r>
          <a:endParaRPr lang="pl-PL" sz="1200" b="1" kern="1200" dirty="0">
            <a:solidFill>
              <a:schemeClr val="tx1">
                <a:lumMod val="50000"/>
              </a:schemeClr>
            </a:solidFill>
          </a:endParaRPr>
        </a:p>
      </dsp:txBody>
      <dsp:txXfrm>
        <a:off x="2635770" y="671191"/>
        <a:ext cx="1118684" cy="230122"/>
      </dsp:txXfrm>
    </dsp:sp>
    <dsp:sp modelId="{94FB3743-7CEB-422C-9EC9-ABE1228BB3DF}">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jarný </a:t>
          </a:r>
          <a:r>
            <a:rPr lang="pl-PL" sz="1200" b="1" kern="1200" dirty="0" err="1">
              <a:solidFill>
                <a:schemeClr val="tx1">
                  <a:lumMod val="50000"/>
                </a:schemeClr>
              </a:solidFill>
            </a:rPr>
            <a:t>jačmeň</a:t>
          </a:r>
          <a:endParaRPr lang="pl-PL" sz="1200" b="1" kern="1200" dirty="0">
            <a:solidFill>
              <a:schemeClr val="tx1">
                <a:lumMod val="50000"/>
              </a:schemeClr>
            </a:solidFill>
          </a:endParaRPr>
        </a:p>
      </dsp:txBody>
      <dsp:txXfrm>
        <a:off x="3868557" y="671191"/>
        <a:ext cx="1118684" cy="230122"/>
      </dsp:txXfrm>
    </dsp:sp>
    <dsp:sp modelId="{DCAD98F7-BED9-4402-A46D-113C2C1AB8A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E949C3-5F6E-464C-AE5D-4AA8A52DCC35}">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hrach </a:t>
          </a:r>
          <a:r>
            <a:rPr lang="pl-PL" sz="1200" b="1" kern="1200" dirty="0">
              <a:solidFill>
                <a:schemeClr val="tx1">
                  <a:lumMod val="50000"/>
                </a:schemeClr>
              </a:solidFill>
            </a:rPr>
            <a:t>poľný</a:t>
          </a:r>
        </a:p>
      </dsp:txBody>
      <dsp:txXfrm>
        <a:off x="5101344" y="671191"/>
        <a:ext cx="1118684" cy="2301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59791-F6B1-4C75-A476-1617D5F75DF2}">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pšenica ozimná</a:t>
          </a:r>
          <a:endParaRPr lang="pl-PL" sz="1200" b="1" kern="1200" dirty="0">
            <a:solidFill>
              <a:schemeClr val="tx1">
                <a:lumMod val="50000"/>
              </a:schemeClr>
            </a:solidFill>
          </a:endParaRPr>
        </a:p>
      </dsp:txBody>
      <dsp:txXfrm>
        <a:off x="170196" y="671191"/>
        <a:ext cx="1118684" cy="230122"/>
      </dsp:txXfrm>
    </dsp:sp>
    <dsp:sp modelId="{7E556A40-1F05-4A36-B598-3C2D5FF19778}">
      <dsp:nvSpPr>
        <dsp:cNvPr id="0" name=""/>
        <dsp:cNvSpPr/>
      </dsp:nvSpPr>
      <dsp:spPr>
        <a:xfrm>
          <a:off x="1402983" y="0"/>
          <a:ext cx="1118684" cy="958845"/>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802C2545-0668-4157-9193-17E571B2E1F1}">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repa</a:t>
          </a:r>
          <a:endParaRPr lang="pl-PL" sz="1200" b="1" kern="1200" dirty="0">
            <a:solidFill>
              <a:schemeClr val="tx1">
                <a:lumMod val="50000"/>
              </a:schemeClr>
            </a:solidFill>
          </a:endParaRPr>
        </a:p>
      </dsp:txBody>
      <dsp:txXfrm>
        <a:off x="1402983" y="671191"/>
        <a:ext cx="1118684" cy="230122"/>
      </dsp:txXfrm>
    </dsp:sp>
    <dsp:sp modelId="{76B673F4-F884-4604-B185-06C3D49038A8}">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081D167-5BF3-4BC7-B9B9-C7A1E51A1C15}">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jarný </a:t>
          </a:r>
          <a:r>
            <a:rPr lang="pl-PL" sz="1200" b="1" kern="1200" dirty="0" err="1">
              <a:solidFill>
                <a:schemeClr val="tx1">
                  <a:lumMod val="50000"/>
                </a:schemeClr>
              </a:solidFill>
            </a:rPr>
            <a:t>jačmeň</a:t>
          </a:r>
          <a:endParaRPr lang="pl-PL" sz="1200" b="1" kern="1200" dirty="0">
            <a:solidFill>
              <a:schemeClr val="tx1">
                <a:lumMod val="50000"/>
              </a:schemeClr>
            </a:solidFill>
          </a:endParaRPr>
        </a:p>
      </dsp:txBody>
      <dsp:txXfrm>
        <a:off x="2635770" y="671191"/>
        <a:ext cx="1118684" cy="230122"/>
      </dsp:txXfrm>
    </dsp:sp>
    <dsp:sp modelId="{7A51B90C-E7ED-4E20-85CB-786F69020F08}">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E1D5D92-A02E-4733-B20D-B4A20A5709DA}">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hrach </a:t>
          </a:r>
          <a:r>
            <a:rPr lang="pl-PL" sz="1200" b="1" kern="1200" dirty="0">
              <a:solidFill>
                <a:schemeClr val="tx1">
                  <a:lumMod val="50000"/>
                </a:schemeClr>
              </a:solidFill>
            </a:rPr>
            <a:t>poľný</a:t>
          </a:r>
        </a:p>
      </dsp:txBody>
      <dsp:txXfrm>
        <a:off x="3868557" y="671191"/>
        <a:ext cx="1118684" cy="230122"/>
      </dsp:txXfrm>
    </dsp:sp>
    <dsp:sp modelId="{4F9118AB-627D-4FA3-B174-23F45095732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059A0A5-D097-475F-9AB8-ABD8D7ECA2DA}">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repka ozimná</a:t>
          </a:r>
          <a:endParaRPr lang="pl-PL" sz="1200" b="1" kern="1200" dirty="0">
            <a:solidFill>
              <a:schemeClr val="tx1">
                <a:lumMod val="50000"/>
              </a:schemeClr>
            </a:solidFill>
          </a:endParaRPr>
        </a:p>
      </dsp:txBody>
      <dsp:txXfrm>
        <a:off x="5101344" y="671191"/>
        <a:ext cx="1118684" cy="23012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543" y="328664"/>
          <a:ext cx="1127747" cy="352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707"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1</a:t>
          </a:r>
        </a:p>
      </dsp:txBody>
      <dsp:txXfrm>
        <a:off x="229543" y="328664"/>
        <a:ext cx="1127747" cy="352421"/>
      </dsp:txXfrm>
    </dsp:sp>
    <dsp:sp modelId="{38C1ADFD-E69F-48D9-939F-FD45B74C6EC0}">
      <dsp:nvSpPr>
        <dsp:cNvPr id="0" name=""/>
        <dsp:cNvSpPr/>
      </dsp:nvSpPr>
      <dsp:spPr>
        <a:xfrm>
          <a:off x="182553" y="277759"/>
          <a:ext cx="246694" cy="37004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446186" y="328759"/>
          <a:ext cx="1127035" cy="35219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556"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2</a:t>
          </a:r>
        </a:p>
      </dsp:txBody>
      <dsp:txXfrm>
        <a:off x="1446186" y="328759"/>
        <a:ext cx="1127035" cy="352198"/>
      </dsp:txXfrm>
    </dsp:sp>
    <dsp:sp modelId="{44B8183F-8EB5-4ABF-844D-48DA59E945B1}">
      <dsp:nvSpPr>
        <dsp:cNvPr id="0" name=""/>
        <dsp:cNvSpPr/>
      </dsp:nvSpPr>
      <dsp:spPr>
        <a:xfrm>
          <a:off x="1399226" y="277886"/>
          <a:ext cx="246538" cy="36980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2661939"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3</a:t>
          </a:r>
        </a:p>
      </dsp:txBody>
      <dsp:txXfrm>
        <a:off x="2661939" y="329330"/>
        <a:ext cx="1122765" cy="350864"/>
      </dsp:txXfrm>
    </dsp:sp>
    <dsp:sp modelId="{C275C288-9E63-4925-A692-EA2F5E15C597}">
      <dsp:nvSpPr>
        <dsp:cNvPr id="0" name=""/>
        <dsp:cNvSpPr/>
      </dsp:nvSpPr>
      <dsp:spPr>
        <a:xfrm>
          <a:off x="2615157" y="278650"/>
          <a:ext cx="245604" cy="36840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3873422"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4</a:t>
          </a:r>
        </a:p>
      </dsp:txBody>
      <dsp:txXfrm>
        <a:off x="3873422" y="329330"/>
        <a:ext cx="1122765" cy="350864"/>
      </dsp:txXfrm>
    </dsp:sp>
    <dsp:sp modelId="{2ED9AAB5-50FD-4122-BCE0-5D002DEE1E99}">
      <dsp:nvSpPr>
        <dsp:cNvPr id="0" name=""/>
        <dsp:cNvSpPr/>
      </dsp:nvSpPr>
      <dsp:spPr>
        <a:xfrm>
          <a:off x="3826640" y="278650"/>
          <a:ext cx="245604" cy="36840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181211-009B-410F-A131-59AE00B7A8E3}">
      <dsp:nvSpPr>
        <dsp:cNvPr id="0" name=""/>
        <dsp:cNvSpPr/>
      </dsp:nvSpPr>
      <dsp:spPr>
        <a:xfrm>
          <a:off x="5084905"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5</a:t>
          </a:r>
        </a:p>
      </dsp:txBody>
      <dsp:txXfrm>
        <a:off x="5084905" y="329330"/>
        <a:ext cx="1122765" cy="350864"/>
      </dsp:txXfrm>
    </dsp:sp>
    <dsp:sp modelId="{933B54EE-B147-499D-B3AB-9302AAC3915E}">
      <dsp:nvSpPr>
        <dsp:cNvPr id="0" name=""/>
        <dsp:cNvSpPr/>
      </dsp:nvSpPr>
      <dsp:spPr>
        <a:xfrm>
          <a:off x="5038123" y="278650"/>
          <a:ext cx="245604" cy="368407"/>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633096" y="140036"/>
          <a:ext cx="859645" cy="72837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633096" y="115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1</a:t>
          </a:r>
        </a:p>
      </dsp:txBody>
      <dsp:txXfrm>
        <a:off x="633096" y="1151"/>
        <a:ext cx="859645" cy="125422"/>
      </dsp:txXfrm>
    </dsp:sp>
    <dsp:sp modelId="{E8D710DC-701C-40DC-BC7F-96CF51DCC0EB}">
      <dsp:nvSpPr>
        <dsp:cNvPr id="0" name=""/>
        <dsp:cNvSpPr/>
      </dsp:nvSpPr>
      <dsp:spPr>
        <a:xfrm>
          <a:off x="633096" y="1122574"/>
          <a:ext cx="859645" cy="728372"/>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633096" y="983689"/>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2</a:t>
          </a:r>
        </a:p>
      </dsp:txBody>
      <dsp:txXfrm>
        <a:off x="633096" y="983689"/>
        <a:ext cx="859645" cy="125422"/>
      </dsp:txXfrm>
    </dsp:sp>
    <dsp:sp modelId="{B4CA4D6E-61D0-435C-9F16-562AA5896FE6}">
      <dsp:nvSpPr>
        <dsp:cNvPr id="0" name=""/>
        <dsp:cNvSpPr/>
      </dsp:nvSpPr>
      <dsp:spPr>
        <a:xfrm>
          <a:off x="633096" y="2105111"/>
          <a:ext cx="859645" cy="728372"/>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633096" y="1966226"/>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3</a:t>
          </a:r>
        </a:p>
      </dsp:txBody>
      <dsp:txXfrm>
        <a:off x="633096" y="1966226"/>
        <a:ext cx="859645" cy="125422"/>
      </dsp:txXfrm>
    </dsp:sp>
    <dsp:sp modelId="{AA29EC4E-8B21-4424-BED7-2B4FFE60388B}">
      <dsp:nvSpPr>
        <dsp:cNvPr id="0" name=""/>
        <dsp:cNvSpPr/>
      </dsp:nvSpPr>
      <dsp:spPr>
        <a:xfrm>
          <a:off x="633096" y="3087649"/>
          <a:ext cx="859645" cy="728372"/>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633096" y="2948764"/>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4</a:t>
          </a:r>
        </a:p>
      </dsp:txBody>
      <dsp:txXfrm>
        <a:off x="633096" y="2948764"/>
        <a:ext cx="859645" cy="125422"/>
      </dsp:txXfrm>
    </dsp:sp>
    <dsp:sp modelId="{C880BDAD-34A3-4C12-BF7B-8275BE897823}">
      <dsp:nvSpPr>
        <dsp:cNvPr id="0" name=""/>
        <dsp:cNvSpPr/>
      </dsp:nvSpPr>
      <dsp:spPr>
        <a:xfrm>
          <a:off x="633096" y="4070186"/>
          <a:ext cx="859645" cy="728372"/>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2D51AD-673A-4708-A8B1-868D3FDCA2BD}">
      <dsp:nvSpPr>
        <dsp:cNvPr id="0" name=""/>
        <dsp:cNvSpPr/>
      </dsp:nvSpPr>
      <dsp:spPr>
        <a:xfrm>
          <a:off x="633096" y="393130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5</a:t>
          </a:r>
        </a:p>
      </dsp:txBody>
      <dsp:txXfrm>
        <a:off x="633096" y="3931301"/>
        <a:ext cx="859645" cy="12542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983437"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zemiaky</a:t>
          </a:r>
          <a:endParaRPr lang="pl-PL" sz="1500" b="1" kern="1200" dirty="0">
            <a:solidFill>
              <a:schemeClr val="tx1">
                <a:lumMod val="50000"/>
              </a:schemeClr>
            </a:solidFill>
          </a:endParaRPr>
        </a:p>
      </dsp:txBody>
      <dsp:txXfrm>
        <a:off x="983437" y="839160"/>
        <a:ext cx="1398639" cy="287712"/>
      </dsp:txXfrm>
    </dsp:sp>
    <dsp:sp modelId="{CC53A64B-9AC8-405E-82D8-00A0148B60C9}">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ovos</a:t>
          </a:r>
          <a:endParaRPr lang="pl-PL" sz="1500" b="1" kern="1200" dirty="0">
            <a:solidFill>
              <a:schemeClr val="tx1">
                <a:lumMod val="50000"/>
              </a:schemeClr>
            </a:solidFill>
          </a:endParaRPr>
        </a:p>
      </dsp:txBody>
      <dsp:txXfrm>
        <a:off x="2524734" y="839160"/>
        <a:ext cx="1398639" cy="287712"/>
      </dsp:txXfrm>
    </dsp:sp>
    <dsp:sp modelId="{6B07F2C7-B0F7-42C2-8911-2B61CC18EC1D}">
      <dsp:nvSpPr>
        <dsp:cNvPr id="0" name=""/>
        <dsp:cNvSpPr/>
      </dsp:nvSpPr>
      <dsp:spPr>
        <a:xfrm>
          <a:off x="4066031"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modrá lupina</a:t>
          </a:r>
          <a:endParaRPr lang="pl-PL" sz="1500" b="1" kern="1200" dirty="0">
            <a:solidFill>
              <a:schemeClr val="tx1">
                <a:lumMod val="50000"/>
              </a:schemeClr>
            </a:solidFill>
          </a:endParaRPr>
        </a:p>
      </dsp:txBody>
      <dsp:txXfrm>
        <a:off x="4066031" y="839160"/>
        <a:ext cx="1398639" cy="287712"/>
      </dsp:txXfrm>
    </dsp:sp>
    <dsp:sp modelId="{9F05F636-4A8E-40DC-A57B-D36A52A17531}">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žito</a:t>
          </a:r>
          <a:endParaRPr lang="pl-PL" sz="1500" b="1" kern="1200" dirty="0">
            <a:solidFill>
              <a:schemeClr val="tx1">
                <a:lumMod val="50000"/>
              </a:schemeClr>
            </a:solidFill>
          </a:endParaRPr>
        </a:p>
      </dsp:txBody>
      <dsp:txXfrm>
        <a:off x="5607328" y="839160"/>
        <a:ext cx="1398639" cy="28771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ovos</a:t>
          </a:r>
          <a:endParaRPr lang="pl-PL" sz="1500" b="1" kern="1200" dirty="0">
            <a:solidFill>
              <a:schemeClr val="tx1">
                <a:lumMod val="50000"/>
              </a:schemeClr>
            </a:solidFill>
          </a:endParaRPr>
        </a:p>
      </dsp:txBody>
      <dsp:txXfrm>
        <a:off x="983437" y="839160"/>
        <a:ext cx="1398639" cy="287712"/>
      </dsp:txXfrm>
    </dsp:sp>
    <dsp:sp modelId="{6B07F2C7-B0F7-42C2-8911-2B61CC18EC1D}">
      <dsp:nvSpPr>
        <dsp:cNvPr id="0" name=""/>
        <dsp:cNvSpPr/>
      </dsp:nvSpPr>
      <dsp:spPr>
        <a:xfrm>
          <a:off x="2529405"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modrá lupina</a:t>
          </a:r>
          <a:endParaRPr lang="pl-PL" sz="1500" b="1" kern="1200" dirty="0">
            <a:solidFill>
              <a:schemeClr val="tx1">
                <a:lumMod val="50000"/>
              </a:schemeClr>
            </a:solidFill>
          </a:endParaRPr>
        </a:p>
      </dsp:txBody>
      <dsp:txXfrm>
        <a:off x="2524734" y="839160"/>
        <a:ext cx="1398639" cy="287712"/>
      </dsp:txXfrm>
    </dsp:sp>
    <dsp:sp modelId="{9F05F636-4A8E-40DC-A57B-D36A52A17531}">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žito</a:t>
          </a:r>
          <a:endParaRPr lang="pl-PL" sz="1500" b="1" kern="1200" dirty="0">
            <a:solidFill>
              <a:schemeClr val="tx1">
                <a:lumMod val="50000"/>
              </a:schemeClr>
            </a:solidFill>
          </a:endParaRPr>
        </a:p>
      </dsp:txBody>
      <dsp:txXfrm>
        <a:off x="4066031" y="839160"/>
        <a:ext cx="1398639" cy="287712"/>
      </dsp:txXfrm>
    </dsp:sp>
    <dsp:sp modelId="{0B659791-F6B1-4C75-A476-1617D5F75DF2}">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zemiaky</a:t>
          </a:r>
          <a:endParaRPr lang="pl-PL" sz="1500" b="1" kern="1200" dirty="0">
            <a:solidFill>
              <a:schemeClr val="tx1">
                <a:lumMod val="50000"/>
              </a:schemeClr>
            </a:solidFill>
          </a:endParaRPr>
        </a:p>
      </dsp:txBody>
      <dsp:txXfrm>
        <a:off x="5607328" y="839160"/>
        <a:ext cx="1398639" cy="28771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056278"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modrá lupina</a:t>
          </a:r>
          <a:endParaRPr lang="pl-PL" sz="1500" b="1" kern="1200" dirty="0">
            <a:solidFill>
              <a:schemeClr val="tx1">
                <a:lumMod val="50000"/>
              </a:schemeClr>
            </a:solidFill>
          </a:endParaRPr>
        </a:p>
      </dsp:txBody>
      <dsp:txXfrm>
        <a:off x="983437" y="839160"/>
        <a:ext cx="1398639" cy="287712"/>
      </dsp:txXfrm>
    </dsp:sp>
    <dsp:sp modelId="{9F05F636-4A8E-40DC-A57B-D36A52A17531}">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žito</a:t>
          </a:r>
          <a:endParaRPr lang="pl-PL" sz="1500" b="1" kern="1200" dirty="0">
            <a:solidFill>
              <a:schemeClr val="tx1">
                <a:lumMod val="50000"/>
              </a:schemeClr>
            </a:solidFill>
          </a:endParaRPr>
        </a:p>
      </dsp:txBody>
      <dsp:txXfrm>
        <a:off x="2524734" y="839160"/>
        <a:ext cx="1398639" cy="287712"/>
      </dsp:txXfrm>
    </dsp:sp>
    <dsp:sp modelId="{0B659791-F6B1-4C75-A476-1617D5F75DF2}">
      <dsp:nvSpPr>
        <dsp:cNvPr id="0" name=""/>
        <dsp:cNvSpPr/>
      </dsp:nvSpPr>
      <dsp:spPr>
        <a:xfrm>
          <a:off x="4061360"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zemiaky</a:t>
          </a:r>
          <a:endParaRPr lang="pl-PL" sz="1500" b="1" kern="1200" dirty="0">
            <a:solidFill>
              <a:schemeClr val="tx1">
                <a:lumMod val="50000"/>
              </a:schemeClr>
            </a:solidFill>
          </a:endParaRPr>
        </a:p>
      </dsp:txBody>
      <dsp:txXfrm>
        <a:off x="4066031" y="839160"/>
        <a:ext cx="1398639" cy="287712"/>
      </dsp:txXfrm>
    </dsp:sp>
    <dsp:sp modelId="{5CF7EF89-B366-49F9-B433-6F3F289B3A59}">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ovos</a:t>
          </a:r>
          <a:endParaRPr lang="pl-PL" sz="1500" b="1" kern="1200" dirty="0">
            <a:solidFill>
              <a:schemeClr val="tx1">
                <a:lumMod val="50000"/>
              </a:schemeClr>
            </a:solidFill>
          </a:endParaRPr>
        </a:p>
      </dsp:txBody>
      <dsp:txXfrm>
        <a:off x="5607328" y="839160"/>
        <a:ext cx="1398639" cy="28771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žito</a:t>
          </a:r>
          <a:endParaRPr lang="pl-PL" sz="1500" b="1" kern="1200" dirty="0">
            <a:solidFill>
              <a:schemeClr val="tx1">
                <a:lumMod val="50000"/>
              </a:schemeClr>
            </a:solidFill>
          </a:endParaRPr>
        </a:p>
      </dsp:txBody>
      <dsp:txXfrm>
        <a:off x="983437" y="839160"/>
        <a:ext cx="1398639" cy="287712"/>
      </dsp:txXfrm>
    </dsp:sp>
    <dsp:sp modelId="{0B659791-F6B1-4C75-A476-1617D5F75DF2}">
      <dsp:nvSpPr>
        <dsp:cNvPr id="0" name=""/>
        <dsp:cNvSpPr/>
      </dsp:nvSpPr>
      <dsp:spPr>
        <a:xfrm>
          <a:off x="2524734"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zemiaky</a:t>
          </a:r>
          <a:endParaRPr lang="pl-PL" sz="1500" b="1" kern="1200" dirty="0">
            <a:solidFill>
              <a:schemeClr val="tx1">
                <a:lumMod val="50000"/>
              </a:schemeClr>
            </a:solidFill>
          </a:endParaRPr>
        </a:p>
      </dsp:txBody>
      <dsp:txXfrm>
        <a:off x="2524734" y="839160"/>
        <a:ext cx="1398639" cy="287712"/>
      </dsp:txXfrm>
    </dsp:sp>
    <dsp:sp modelId="{C467F853-7121-488E-A8CB-639F3D4736C4}">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ovos</a:t>
          </a:r>
          <a:endParaRPr lang="pl-PL" sz="1500" b="1" kern="1200" dirty="0">
            <a:solidFill>
              <a:schemeClr val="tx1">
                <a:lumMod val="50000"/>
              </a:schemeClr>
            </a:solidFill>
          </a:endParaRPr>
        </a:p>
      </dsp:txBody>
      <dsp:txXfrm>
        <a:off x="4066031" y="839160"/>
        <a:ext cx="1398639" cy="287712"/>
      </dsp:txXfrm>
    </dsp:sp>
    <dsp:sp modelId="{94FB3743-7CEB-422C-9EC9-ABE1228BB3DF}">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modrá lupina</a:t>
          </a:r>
          <a:endParaRPr lang="pl-PL" sz="1500" b="1" kern="1200" dirty="0">
            <a:solidFill>
              <a:schemeClr val="tx1">
                <a:lumMod val="50000"/>
              </a:schemeClr>
            </a:solidFill>
          </a:endParaRPr>
        </a:p>
      </dsp:txBody>
      <dsp:txXfrm>
        <a:off x="5607328" y="839160"/>
        <a:ext cx="1398639" cy="28771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646" y="289973"/>
          <a:ext cx="1417178" cy="4428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969"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1</a:t>
          </a:r>
        </a:p>
      </dsp:txBody>
      <dsp:txXfrm>
        <a:off x="229646" y="289973"/>
        <a:ext cx="1417178" cy="442868"/>
      </dsp:txXfrm>
    </dsp:sp>
    <dsp:sp modelId="{38C1ADFD-E69F-48D9-939F-FD45B74C6EC0}">
      <dsp:nvSpPr>
        <dsp:cNvPr id="0" name=""/>
        <dsp:cNvSpPr/>
      </dsp:nvSpPr>
      <dsp:spPr>
        <a:xfrm>
          <a:off x="170597" y="226003"/>
          <a:ext cx="310007" cy="4650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758534" y="290092"/>
          <a:ext cx="1416283" cy="4425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7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2</a:t>
          </a:r>
        </a:p>
      </dsp:txBody>
      <dsp:txXfrm>
        <a:off x="1758534" y="290092"/>
        <a:ext cx="1416283" cy="442588"/>
      </dsp:txXfrm>
    </dsp:sp>
    <dsp:sp modelId="{44B8183F-8EB5-4ABF-844D-48DA59E945B1}">
      <dsp:nvSpPr>
        <dsp:cNvPr id="0" name=""/>
        <dsp:cNvSpPr/>
      </dsp:nvSpPr>
      <dsp:spPr>
        <a:xfrm>
          <a:off x="1699523" y="226163"/>
          <a:ext cx="309812" cy="46471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3286305"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3</a:t>
          </a:r>
        </a:p>
      </dsp:txBody>
      <dsp:txXfrm>
        <a:off x="3286305" y="290810"/>
        <a:ext cx="1410917" cy="440911"/>
      </dsp:txXfrm>
    </dsp:sp>
    <dsp:sp modelId="{C275C288-9E63-4925-A692-EA2F5E15C597}">
      <dsp:nvSpPr>
        <dsp:cNvPr id="0" name=""/>
        <dsp:cNvSpPr/>
      </dsp:nvSpPr>
      <dsp:spPr>
        <a:xfrm>
          <a:off x="3227517" y="227122"/>
          <a:ext cx="308638" cy="46295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4808709"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4</a:t>
          </a:r>
        </a:p>
      </dsp:txBody>
      <dsp:txXfrm>
        <a:off x="4808709" y="290810"/>
        <a:ext cx="1410917" cy="440911"/>
      </dsp:txXfrm>
    </dsp:sp>
    <dsp:sp modelId="{2ED9AAB5-50FD-4122-BCE0-5D002DEE1E99}">
      <dsp:nvSpPr>
        <dsp:cNvPr id="0" name=""/>
        <dsp:cNvSpPr/>
      </dsp:nvSpPr>
      <dsp:spPr>
        <a:xfrm>
          <a:off x="4749921" y="227122"/>
          <a:ext cx="308638" cy="46295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485453" y="178295"/>
          <a:ext cx="1079841" cy="914943"/>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485453" y="3835"/>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1</a:t>
          </a:r>
        </a:p>
      </dsp:txBody>
      <dsp:txXfrm>
        <a:off x="485453" y="3835"/>
        <a:ext cx="1079841" cy="157549"/>
      </dsp:txXfrm>
    </dsp:sp>
    <dsp:sp modelId="{E8D710DC-701C-40DC-BC7F-96CF51DCC0EB}">
      <dsp:nvSpPr>
        <dsp:cNvPr id="0" name=""/>
        <dsp:cNvSpPr/>
      </dsp:nvSpPr>
      <dsp:spPr>
        <a:xfrm>
          <a:off x="485453" y="1412507"/>
          <a:ext cx="1079841" cy="914943"/>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485453" y="1238047"/>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2</a:t>
          </a:r>
        </a:p>
      </dsp:txBody>
      <dsp:txXfrm>
        <a:off x="485453" y="1238047"/>
        <a:ext cx="1079841" cy="157549"/>
      </dsp:txXfrm>
    </dsp:sp>
    <dsp:sp modelId="{B4CA4D6E-61D0-435C-9F16-562AA5896FE6}">
      <dsp:nvSpPr>
        <dsp:cNvPr id="0" name=""/>
        <dsp:cNvSpPr/>
      </dsp:nvSpPr>
      <dsp:spPr>
        <a:xfrm>
          <a:off x="485453" y="2646719"/>
          <a:ext cx="1079841" cy="914943"/>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485453" y="2472260"/>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3</a:t>
          </a:r>
        </a:p>
      </dsp:txBody>
      <dsp:txXfrm>
        <a:off x="485453" y="2472260"/>
        <a:ext cx="1079841" cy="157549"/>
      </dsp:txXfrm>
    </dsp:sp>
    <dsp:sp modelId="{AA29EC4E-8B21-4424-BED7-2B4FFE60388B}">
      <dsp:nvSpPr>
        <dsp:cNvPr id="0" name=""/>
        <dsp:cNvSpPr/>
      </dsp:nvSpPr>
      <dsp:spPr>
        <a:xfrm>
          <a:off x="485453" y="3880932"/>
          <a:ext cx="1079841" cy="914943"/>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485453" y="3706472"/>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4</a:t>
          </a:r>
        </a:p>
      </dsp:txBody>
      <dsp:txXfrm>
        <a:off x="485453" y="3706472"/>
        <a:ext cx="1079841" cy="157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0678" y="18278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Slnečnica</a:t>
          </a:r>
          <a:endParaRPr lang="pl-PL" sz="1600" b="1" kern="1200" dirty="0">
            <a:solidFill>
              <a:srgbClr val="231F20"/>
            </a:solidFill>
          </a:endParaRPr>
        </a:p>
      </dsp:txBody>
      <dsp:txXfrm>
        <a:off x="10678" y="182789"/>
        <a:ext cx="1525000" cy="228750"/>
      </dsp:txXfrm>
    </dsp:sp>
    <dsp:sp modelId="{2C557754-C4B8-4423-8B48-77692FDB402C}">
      <dsp:nvSpPr>
        <dsp:cNvPr id="0" name=""/>
        <dsp:cNvSpPr/>
      </dsp:nvSpPr>
      <dsp:spPr>
        <a:xfrm>
          <a:off x="201" y="395031"/>
          <a:ext cx="1525000" cy="152500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86605" y="17842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Tekvica</a:t>
          </a:r>
          <a:endParaRPr lang="pl-PL" sz="1600" b="1" kern="1200" dirty="0">
            <a:solidFill>
              <a:srgbClr val="231F20"/>
            </a:solidFill>
          </a:endParaRPr>
        </a:p>
      </dsp:txBody>
      <dsp:txXfrm>
        <a:off x="1686605" y="178429"/>
        <a:ext cx="1525000" cy="228750"/>
      </dsp:txXfrm>
    </dsp:sp>
    <dsp:sp modelId="{6CC3539E-3A5E-4DA6-AAF9-B991E1016658}">
      <dsp:nvSpPr>
        <dsp:cNvPr id="0" name=""/>
        <dsp:cNvSpPr/>
      </dsp:nvSpPr>
      <dsp:spPr>
        <a:xfrm>
          <a:off x="1686407" y="395031"/>
          <a:ext cx="1525000" cy="152500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32" y="1674"/>
          <a:ext cx="5299592" cy="1006767"/>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Rastliny s </a:t>
          </a:r>
          <a:r>
            <a:rPr lang="pl-PL" sz="2400" b="0" kern="1200" dirty="0" err="1">
              <a:solidFill>
                <a:srgbClr val="231F20"/>
              </a:solidFill>
            </a:rPr>
            <a:t>pozitívnym </a:t>
          </a:r>
          <a:r>
            <a:rPr lang="en-US" sz="2400" b="0" kern="1200" dirty="0">
              <a:solidFill>
                <a:srgbClr val="231F20"/>
              </a:solidFill>
            </a:rPr>
            <a:t>vplyvom na organickú hmotu v pôde</a:t>
          </a:r>
          <a:endParaRPr lang="pl-PL" sz="2400" b="0" kern="1200" dirty="0">
            <a:solidFill>
              <a:srgbClr val="231F20"/>
            </a:solidFill>
          </a:endParaRPr>
        </a:p>
      </dsp:txBody>
      <dsp:txXfrm>
        <a:off x="309919" y="31161"/>
        <a:ext cx="5240618" cy="947793"/>
      </dsp:txXfrm>
    </dsp:sp>
    <dsp:sp modelId="{A5B35C18-4D33-4D98-B558-51D158E4CB0B}">
      <dsp:nvSpPr>
        <dsp:cNvPr id="0" name=""/>
        <dsp:cNvSpPr/>
      </dsp:nvSpPr>
      <dsp:spPr>
        <a:xfrm>
          <a:off x="280432" y="1189659"/>
          <a:ext cx="1006767" cy="1006767"/>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5" y="118965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Strukoviny</a:t>
          </a:r>
        </a:p>
      </dsp:txBody>
      <dsp:txXfrm>
        <a:off x="1396760" y="1238814"/>
        <a:ext cx="4134109" cy="908457"/>
      </dsp:txXfrm>
    </dsp:sp>
    <dsp:sp modelId="{55D16408-600C-41DE-894B-43C9385A5484}">
      <dsp:nvSpPr>
        <dsp:cNvPr id="0" name=""/>
        <dsp:cNvSpPr/>
      </dsp:nvSpPr>
      <dsp:spPr>
        <a:xfrm>
          <a:off x="280432" y="2317239"/>
          <a:ext cx="1006767" cy="1006767"/>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5" y="2317239"/>
          <a:ext cx="4232419" cy="1006767"/>
        </a:xfrm>
        <a:prstGeom prst="roundRect">
          <a:avLst>
            <a:gd name="adj" fmla="val 16670"/>
          </a:avLst>
        </a:prstGeom>
        <a:solidFill>
          <a:srgbClr val="8BC540">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Trávy</a:t>
          </a:r>
        </a:p>
      </dsp:txBody>
      <dsp:txXfrm>
        <a:off x="1396760" y="2366394"/>
        <a:ext cx="4134109" cy="908457"/>
      </dsp:txXfrm>
    </dsp:sp>
    <dsp:sp modelId="{81F814AE-F0DB-48ED-86E1-A7DBA9729281}">
      <dsp:nvSpPr>
        <dsp:cNvPr id="0" name=""/>
        <dsp:cNvSpPr/>
      </dsp:nvSpPr>
      <dsp:spPr>
        <a:xfrm>
          <a:off x="280432" y="3444819"/>
          <a:ext cx="1006767" cy="1006767"/>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5" y="344481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Viacročné krmoviny</a:t>
          </a:r>
        </a:p>
      </dsp:txBody>
      <dsp:txXfrm>
        <a:off x="1396760" y="3493974"/>
        <a:ext cx="4134109" cy="90845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Rastliny s </a:t>
          </a:r>
          <a:r>
            <a:rPr lang="pl-PL" sz="2400" b="0" kern="1200" dirty="0" err="1">
              <a:solidFill>
                <a:srgbClr val="231F20"/>
              </a:solidFill>
            </a:rPr>
            <a:t>negatívnym </a:t>
          </a:r>
          <a:r>
            <a:rPr lang="en-US" sz="2400" b="0" kern="1200" dirty="0">
              <a:solidFill>
                <a:srgbClr val="231F20"/>
              </a:solidFill>
            </a:rPr>
            <a:t>vplyvom na organickú hmotu v pôde</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Koreňové plodiny</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7" y="2317207"/>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Koreňová zelenina</a:t>
          </a:r>
        </a:p>
      </dsp:txBody>
      <dsp:txXfrm>
        <a:off x="1396761" y="2366361"/>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Kukurica</a:t>
          </a:r>
        </a:p>
      </dsp:txBody>
      <dsp:txXfrm>
        <a:off x="1396761" y="3493925"/>
        <a:ext cx="4134436" cy="90844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Rastliny s neutrálnym vplyvom </a:t>
          </a:r>
          <a:r>
            <a:rPr lang="pl-PL" sz="2400" b="0" kern="1200" dirty="0">
              <a:solidFill>
                <a:srgbClr val="231F20"/>
              </a:solidFill>
            </a:rPr>
            <a:t>na </a:t>
          </a:r>
          <a:r>
            <a:rPr lang="pl-PL" sz="2400" b="0" kern="1200" dirty="0" err="1">
              <a:solidFill>
                <a:srgbClr val="231F20"/>
              </a:solidFill>
            </a:rPr>
            <a:t>organickú hmotu </a:t>
          </a:r>
          <a:r>
            <a:rPr lang="pl-PL" sz="2400" b="0" kern="1200" dirty="0">
              <a:solidFill>
                <a:srgbClr val="231F20"/>
              </a:solidFill>
            </a:rPr>
            <a:t>v </a:t>
          </a:r>
          <a:r>
            <a:rPr lang="pl-PL" sz="2400" b="0" kern="1200" dirty="0" err="1">
              <a:solidFill>
                <a:srgbClr val="231F20"/>
              </a:solidFill>
            </a:rPr>
            <a:t>pôde</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 Obilniny</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9385" y="2321194"/>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Olejniny</a:t>
          </a:r>
        </a:p>
      </dsp:txBody>
      <dsp:txXfrm>
        <a:off x="1398539" y="2370348"/>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Trávy</a:t>
          </a:r>
        </a:p>
      </dsp:txBody>
      <dsp:txXfrm>
        <a:off x="1396761" y="3493925"/>
        <a:ext cx="4134436" cy="90844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175792" y="463136"/>
          <a:ext cx="4417518" cy="1997973"/>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V </a:t>
          </a:r>
          <a:r>
            <a:rPr lang="pl-PL" sz="2400" b="0" i="0" kern="1200" dirty="0" err="1">
              <a:solidFill>
                <a:srgbClr val="231F20"/>
              </a:solidFill>
            </a:rPr>
            <a:t>kyslých pôdach sú základné živiny ako </a:t>
          </a:r>
          <a:r>
            <a:rPr lang="pl-PL" sz="2400" b="0" i="0" kern="1200" dirty="0">
              <a:solidFill>
                <a:srgbClr val="231F20"/>
              </a:solidFill>
            </a:rPr>
            <a:t>P, Ca a Mg menej </a:t>
          </a:r>
          <a:r>
            <a:rPr lang="pl-PL" sz="2400" b="0" i="0" kern="1200" dirty="0" err="1">
              <a:solidFill>
                <a:srgbClr val="231F20"/>
              </a:solidFill>
            </a:rPr>
            <a:t>dostupné</a:t>
          </a:r>
          <a:r>
            <a:rPr lang="pl-PL" sz="2400" b="0" i="0" kern="1200" dirty="0">
              <a:solidFill>
                <a:srgbClr val="231F20"/>
              </a:solidFill>
            </a:rPr>
            <a:t>, </a:t>
          </a:r>
          <a:r>
            <a:rPr lang="pl-PL" sz="2400" b="0" i="0" kern="1200" dirty="0" err="1">
              <a:solidFill>
                <a:srgbClr val="231F20"/>
              </a:solidFill>
            </a:rPr>
            <a:t>zatiaľ čo mikroživiny ako </a:t>
          </a:r>
          <a:r>
            <a:rPr lang="pl-PL" sz="2400" b="0" i="0" kern="1200" dirty="0">
              <a:solidFill>
                <a:srgbClr val="231F20"/>
              </a:solidFill>
            </a:rPr>
            <a:t>Fe, Mn a Al </a:t>
          </a:r>
          <a:r>
            <a:rPr lang="pl-PL" sz="2400" b="0" i="0" kern="1200" dirty="0" err="1">
              <a:solidFill>
                <a:srgbClr val="231F20"/>
              </a:solidFill>
            </a:rPr>
            <a:t>môžu byť dostupnejšie.</a:t>
          </a:r>
          <a:endParaRPr lang="pl-PL" sz="2400" b="0" i="0" kern="1200" dirty="0">
            <a:solidFill>
              <a:srgbClr val="231F20"/>
            </a:solidFill>
          </a:endParaRPr>
        </a:p>
      </dsp:txBody>
      <dsp:txXfrm>
        <a:off x="2175792" y="463136"/>
        <a:ext cx="4417518" cy="1997973"/>
      </dsp:txXfrm>
    </dsp:sp>
    <dsp:sp modelId="{CCE3EBC2-C8E7-4C2E-91C0-9DA33A006D96}">
      <dsp:nvSpPr>
        <dsp:cNvPr id="0" name=""/>
        <dsp:cNvSpPr/>
      </dsp:nvSpPr>
      <dsp:spPr>
        <a:xfrm>
          <a:off x="0" y="463136"/>
          <a:ext cx="1977993" cy="19979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0" y="2790774"/>
          <a:ext cx="4417518" cy="1997973"/>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V alkalických pôdach sa často znižuje dostupnosť </a:t>
          </a:r>
          <a:r>
            <a:rPr lang="pl-PL" sz="2400" kern="1200" dirty="0">
              <a:solidFill>
                <a:srgbClr val="231F20"/>
              </a:solidFill>
            </a:rPr>
            <a:t>P, Fe, Mn</a:t>
          </a:r>
          <a:r>
            <a:rPr lang="en-US" sz="2400" kern="1200" dirty="0">
              <a:solidFill>
                <a:srgbClr val="231F20"/>
              </a:solidFill>
            </a:rPr>
            <a:t>, </a:t>
          </a:r>
          <a:r>
            <a:rPr lang="pl-PL" sz="2400" kern="1200" dirty="0">
              <a:solidFill>
                <a:srgbClr val="231F20"/>
              </a:solidFill>
            </a:rPr>
            <a:t>Zn </a:t>
          </a:r>
          <a:r>
            <a:rPr lang="en-US" sz="2400" kern="1200" dirty="0">
              <a:solidFill>
                <a:srgbClr val="231F20"/>
              </a:solidFill>
            </a:rPr>
            <a:t>a </a:t>
          </a:r>
          <a:r>
            <a:rPr lang="pl-PL" sz="2400" kern="1200" dirty="0">
              <a:solidFill>
                <a:srgbClr val="231F20"/>
              </a:solidFill>
            </a:rPr>
            <a:t>Cu</a:t>
          </a:r>
          <a:r>
            <a:rPr lang="en-US" sz="2400" kern="1200" dirty="0">
              <a:solidFill>
                <a:srgbClr val="231F20"/>
              </a:solidFill>
            </a:rPr>
            <a:t>.</a:t>
          </a:r>
          <a:endParaRPr lang="pl-PL" sz="2400" kern="1200" dirty="0">
            <a:solidFill>
              <a:srgbClr val="231F20"/>
            </a:solidFill>
          </a:endParaRPr>
        </a:p>
      </dsp:txBody>
      <dsp:txXfrm>
        <a:off x="0" y="2790774"/>
        <a:ext cx="4417518" cy="1997973"/>
      </dsp:txXfrm>
    </dsp:sp>
    <dsp:sp modelId="{647C7C7D-9520-4D9F-96A9-866EAFE60D9C}">
      <dsp:nvSpPr>
        <dsp:cNvPr id="0" name=""/>
        <dsp:cNvSpPr/>
      </dsp:nvSpPr>
      <dsp:spPr>
        <a:xfrm>
          <a:off x="4615317" y="2790774"/>
          <a:ext cx="1977993" cy="19979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CE027-331B-482B-A31D-88B307EA28F5}">
      <dsp:nvSpPr>
        <dsp:cNvPr id="0" name=""/>
        <dsp:cNvSpPr/>
      </dsp:nvSpPr>
      <dsp:spPr>
        <a:xfrm>
          <a:off x="418466" y="5453"/>
          <a:ext cx="1775613" cy="152191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B894455-04BD-44FF-BDD6-30312EDC4E77}">
      <dsp:nvSpPr>
        <dsp:cNvPr id="0" name=""/>
        <dsp:cNvSpPr/>
      </dsp:nvSpPr>
      <dsp:spPr>
        <a:xfrm>
          <a:off x="418466"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žito</a:t>
          </a:r>
          <a:r>
            <a:rPr lang="pl-PL" sz="1500" kern="1200" dirty="0"/>
            <a:t>: 4,0-6,5</a:t>
          </a:r>
        </a:p>
      </dsp:txBody>
      <dsp:txXfrm>
        <a:off x="418466" y="1070790"/>
        <a:ext cx="1775613" cy="365258"/>
      </dsp:txXfrm>
    </dsp:sp>
    <dsp:sp modelId="{CC806F23-A46B-4EF2-A903-36EC27731E7E}">
      <dsp:nvSpPr>
        <dsp:cNvPr id="0" name=""/>
        <dsp:cNvSpPr/>
      </dsp:nvSpPr>
      <dsp:spPr>
        <a:xfrm>
          <a:off x="2375187" y="5453"/>
          <a:ext cx="1775613" cy="152191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D879F3D-E2AE-4AB6-9BAD-6C8AEA7796C6}">
      <dsp:nvSpPr>
        <dsp:cNvPr id="0" name=""/>
        <dsp:cNvSpPr/>
      </dsp:nvSpPr>
      <dsp:spPr>
        <a:xfrm>
          <a:off x="2375187"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zemiaky</a:t>
          </a:r>
          <a:r>
            <a:rPr lang="pl-PL" sz="1500" kern="1200" dirty="0"/>
            <a:t>: 4,0-6,5</a:t>
          </a:r>
        </a:p>
      </dsp:txBody>
      <dsp:txXfrm>
        <a:off x="2375187" y="1070790"/>
        <a:ext cx="1775613" cy="365258"/>
      </dsp:txXfrm>
    </dsp:sp>
    <dsp:sp modelId="{95B420C3-3D54-401F-9AA4-FE103A1685C5}">
      <dsp:nvSpPr>
        <dsp:cNvPr id="0" name=""/>
        <dsp:cNvSpPr/>
      </dsp:nvSpPr>
      <dsp:spPr>
        <a:xfrm>
          <a:off x="4331908" y="5453"/>
          <a:ext cx="1775613" cy="152191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26D0F59-776A-4337-9AEF-908AFFF38586}">
      <dsp:nvSpPr>
        <dsp:cNvPr id="0" name=""/>
        <dsp:cNvSpPr/>
      </dsp:nvSpPr>
      <dsp:spPr>
        <a:xfrm>
          <a:off x="4331908"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tritikale</a:t>
          </a:r>
          <a:r>
            <a:rPr lang="pl-PL" sz="1500" kern="1200" dirty="0"/>
            <a:t>: 5,0-7,0</a:t>
          </a:r>
        </a:p>
      </dsp:txBody>
      <dsp:txXfrm>
        <a:off x="4331908" y="1070790"/>
        <a:ext cx="1775613" cy="365258"/>
      </dsp:txXfrm>
    </dsp:sp>
    <dsp:sp modelId="{3B42A731-7583-4A68-96B3-D806D2076895}">
      <dsp:nvSpPr>
        <dsp:cNvPr id="0" name=""/>
        <dsp:cNvSpPr/>
      </dsp:nvSpPr>
      <dsp:spPr>
        <a:xfrm>
          <a:off x="418466" y="1704925"/>
          <a:ext cx="1775613" cy="1521910"/>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226E04F-E0C8-4532-929A-D44FA27D2019}">
      <dsp:nvSpPr>
        <dsp:cNvPr id="0" name=""/>
        <dsp:cNvSpPr/>
      </dsp:nvSpPr>
      <dsp:spPr>
        <a:xfrm>
          <a:off x="418466"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kukurica</a:t>
          </a:r>
          <a:r>
            <a:rPr lang="pl-PL" sz="1500" kern="1200" dirty="0"/>
            <a:t>: 5,5-7,0</a:t>
          </a:r>
        </a:p>
      </dsp:txBody>
      <dsp:txXfrm>
        <a:off x="418466" y="2770263"/>
        <a:ext cx="1775613" cy="365258"/>
      </dsp:txXfrm>
    </dsp:sp>
    <dsp:sp modelId="{95DCE1AD-E352-4463-A262-8369BB7A37BF}">
      <dsp:nvSpPr>
        <dsp:cNvPr id="0" name=""/>
        <dsp:cNvSpPr/>
      </dsp:nvSpPr>
      <dsp:spPr>
        <a:xfrm>
          <a:off x="2375187" y="1704925"/>
          <a:ext cx="1775613" cy="1521910"/>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4F60758-6750-49EA-B10A-7570733972CF}">
      <dsp:nvSpPr>
        <dsp:cNvPr id="0" name=""/>
        <dsp:cNvSpPr/>
      </dsp:nvSpPr>
      <dsp:spPr>
        <a:xfrm>
          <a:off x="2375187"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cukrová repa</a:t>
          </a:r>
          <a:r>
            <a:rPr lang="pl-PL" sz="1500" kern="1200" dirty="0"/>
            <a:t>: 6,0-7,5</a:t>
          </a:r>
        </a:p>
      </dsp:txBody>
      <dsp:txXfrm>
        <a:off x="2375187" y="2770263"/>
        <a:ext cx="1775613" cy="365258"/>
      </dsp:txXfrm>
    </dsp:sp>
    <dsp:sp modelId="{B262EA66-C9A0-4EB3-93CE-E5158D55D8E9}">
      <dsp:nvSpPr>
        <dsp:cNvPr id="0" name=""/>
        <dsp:cNvSpPr/>
      </dsp:nvSpPr>
      <dsp:spPr>
        <a:xfrm>
          <a:off x="4331908" y="1704925"/>
          <a:ext cx="1775613" cy="1521910"/>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6E2BAAE-9688-4A5D-AD40-39EDEBBA9A55}">
      <dsp:nvSpPr>
        <dsp:cNvPr id="0" name=""/>
        <dsp:cNvSpPr/>
      </dsp:nvSpPr>
      <dsp:spPr>
        <a:xfrm>
          <a:off x="4331908"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repka olejná</a:t>
          </a:r>
          <a:r>
            <a:rPr lang="pl-PL" sz="1500" kern="1200" dirty="0"/>
            <a:t>: 6,0-7,0</a:t>
          </a:r>
        </a:p>
      </dsp:txBody>
      <dsp:txXfrm>
        <a:off x="4331908" y="2770263"/>
        <a:ext cx="1775613" cy="365258"/>
      </dsp:txXfrm>
    </dsp:sp>
    <dsp:sp modelId="{384B74C0-7913-414A-A514-308C88BFD074}">
      <dsp:nvSpPr>
        <dsp:cNvPr id="0" name=""/>
        <dsp:cNvSpPr/>
      </dsp:nvSpPr>
      <dsp:spPr>
        <a:xfrm>
          <a:off x="418466" y="3404397"/>
          <a:ext cx="1775613" cy="1521910"/>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D2EF02A-20DE-4B01-8D25-BD7881F7D1DB}">
      <dsp:nvSpPr>
        <dsp:cNvPr id="0" name=""/>
        <dsp:cNvSpPr/>
      </dsp:nvSpPr>
      <dsp:spPr>
        <a:xfrm>
          <a:off x="418466"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pšenica</a:t>
          </a:r>
          <a:r>
            <a:rPr lang="pl-PL" sz="1500" kern="1200" dirty="0"/>
            <a:t>: 6,0-7,5</a:t>
          </a:r>
        </a:p>
      </dsp:txBody>
      <dsp:txXfrm>
        <a:off x="418466" y="4469735"/>
        <a:ext cx="1775613" cy="365258"/>
      </dsp:txXfrm>
    </dsp:sp>
    <dsp:sp modelId="{7147AC7E-3999-4B64-8DFA-BFA54CCB09EB}">
      <dsp:nvSpPr>
        <dsp:cNvPr id="0" name=""/>
        <dsp:cNvSpPr/>
      </dsp:nvSpPr>
      <dsp:spPr>
        <a:xfrm>
          <a:off x="2375187" y="3404397"/>
          <a:ext cx="1775613" cy="1521910"/>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E3B8348-9862-4166-8010-437150E6A7D7}">
      <dsp:nvSpPr>
        <dsp:cNvPr id="0" name=""/>
        <dsp:cNvSpPr/>
      </dsp:nvSpPr>
      <dsp:spPr>
        <a:xfrm>
          <a:off x="2375187"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jačmeň</a:t>
          </a:r>
          <a:r>
            <a:rPr lang="pl-PL" sz="1500" kern="1200" dirty="0"/>
            <a:t>: 6,0-7,5</a:t>
          </a:r>
        </a:p>
      </dsp:txBody>
      <dsp:txXfrm>
        <a:off x="2375187" y="4469735"/>
        <a:ext cx="1775613" cy="365258"/>
      </dsp:txXfrm>
    </dsp:sp>
    <dsp:sp modelId="{35D431CF-3C4D-4B09-85AC-99B78A8C0F80}">
      <dsp:nvSpPr>
        <dsp:cNvPr id="0" name=""/>
        <dsp:cNvSpPr/>
      </dsp:nvSpPr>
      <dsp:spPr>
        <a:xfrm>
          <a:off x="4331908" y="3404397"/>
          <a:ext cx="1775613" cy="1521910"/>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EBCF9344-F9AB-4739-A7B1-9971B7C98D6F}">
      <dsp:nvSpPr>
        <dsp:cNvPr id="0" name=""/>
        <dsp:cNvSpPr/>
      </dsp:nvSpPr>
      <dsp:spPr>
        <a:xfrm>
          <a:off x="4331908"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Čučoriedky</a:t>
          </a:r>
          <a:r>
            <a:rPr lang="pl-PL" sz="1500" kern="1200" dirty="0"/>
            <a:t>; 4,0-5,5</a:t>
          </a:r>
        </a:p>
      </dsp:txBody>
      <dsp:txXfrm>
        <a:off x="4331908" y="4469735"/>
        <a:ext cx="1775613" cy="365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Paradajky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Basil</a:t>
          </a: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Hlávkový šalá</a:t>
          </a:r>
          <a:r>
            <a:rPr lang="pl-PL" sz="1600" b="1" kern="1200" dirty="0">
              <a:solidFill>
                <a:srgbClr val="231F20"/>
              </a:solidFill>
            </a:rPr>
            <a:t>t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Mrkva</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Uhorka</a:t>
          </a:r>
          <a:endParaRPr lang="pl-PL" sz="1600" b="1" kern="1200" dirty="0">
            <a:solidFill>
              <a:srgbClr val="231F20"/>
            </a:solidFill>
          </a:endParaRP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Slnečnica</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90280-AF45-4D01-AC25-9E3682195B38}">
      <dsp:nvSpPr>
        <dsp:cNvPr id="0" name=""/>
        <dsp:cNvSpPr/>
      </dsp:nvSpPr>
      <dsp:spPr>
        <a:xfrm>
          <a:off x="417037" y="42468"/>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a:solidFill>
                <a:srgbClr val="231F20"/>
              </a:solidFill>
            </a:rPr>
            <a:t>Medziplodiny</a:t>
          </a:r>
          <a:endParaRPr lang="pl-PL" sz="2000" kern="1200" dirty="0">
            <a:solidFill>
              <a:srgbClr val="231F20"/>
            </a:solidFill>
          </a:endParaRPr>
        </a:p>
      </dsp:txBody>
      <dsp:txXfrm>
        <a:off x="417037" y="42468"/>
        <a:ext cx="1837821" cy="275673"/>
      </dsp:txXfrm>
    </dsp:sp>
    <dsp:sp modelId="{091E1856-91D9-46D6-BB5F-3BAFCCC2C76F}">
      <dsp:nvSpPr>
        <dsp:cNvPr id="0" name=""/>
        <dsp:cNvSpPr/>
      </dsp:nvSpPr>
      <dsp:spPr>
        <a:xfrm>
          <a:off x="417037" y="372780"/>
          <a:ext cx="1837821" cy="18378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1D1461-0B30-47C7-BBFF-AE27B65C43D9}">
      <dsp:nvSpPr>
        <dsp:cNvPr id="0" name=""/>
        <dsp:cNvSpPr/>
      </dsp:nvSpPr>
      <dsp:spPr>
        <a:xfrm>
          <a:off x="2598876" y="0"/>
          <a:ext cx="307743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75000"/>
            </a:lnSpc>
            <a:spcBef>
              <a:spcPct val="0"/>
            </a:spcBef>
            <a:spcAft>
              <a:spcPts val="0"/>
            </a:spcAft>
            <a:buNone/>
          </a:pPr>
          <a:r>
            <a:rPr lang="pl-PL" sz="2000" kern="1200" dirty="0">
              <a:solidFill>
                <a:srgbClr val="231F20"/>
              </a:solidFill>
            </a:rPr>
            <a:t>Sprievodná </a:t>
          </a:r>
          <a:r>
            <a:rPr lang="pl-PL" sz="2000" kern="1200" dirty="0" err="1">
              <a:solidFill>
                <a:srgbClr val="231F20"/>
              </a:solidFill>
            </a:rPr>
            <a:t>výsadba</a:t>
          </a:r>
          <a:endParaRPr lang="pl-PL" sz="2000" kern="1200" dirty="0">
            <a:solidFill>
              <a:srgbClr val="231F20"/>
            </a:solidFill>
          </a:endParaRPr>
        </a:p>
      </dsp:txBody>
      <dsp:txXfrm>
        <a:off x="2598876" y="0"/>
        <a:ext cx="3077431" cy="275673"/>
      </dsp:txXfrm>
    </dsp:sp>
    <dsp:sp modelId="{AF74A84D-290A-40AD-8050-6755077A5C42}">
      <dsp:nvSpPr>
        <dsp:cNvPr id="0" name=""/>
        <dsp:cNvSpPr/>
      </dsp:nvSpPr>
      <dsp:spPr>
        <a:xfrm>
          <a:off x="2576970" y="363720"/>
          <a:ext cx="1837821" cy="183782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75CDD89-D800-4F8D-A939-D38261623E1E}">
      <dsp:nvSpPr>
        <dsp:cNvPr id="0" name=""/>
        <dsp:cNvSpPr/>
      </dsp:nvSpPr>
      <dsp:spPr>
        <a:xfrm>
          <a:off x="348844" y="2394384"/>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dirty="0">
              <a:solidFill>
                <a:srgbClr val="231F20"/>
              </a:solidFill>
            </a:rPr>
            <a:t>Štafetový orez</a:t>
          </a:r>
        </a:p>
      </dsp:txBody>
      <dsp:txXfrm>
        <a:off x="348844" y="2394384"/>
        <a:ext cx="1837821" cy="275673"/>
      </dsp:txXfrm>
    </dsp:sp>
    <dsp:sp modelId="{26951A28-61BC-408A-A6D2-5006794E81CB}">
      <dsp:nvSpPr>
        <dsp:cNvPr id="0" name=""/>
        <dsp:cNvSpPr/>
      </dsp:nvSpPr>
      <dsp:spPr>
        <a:xfrm>
          <a:off x="348844" y="2724696"/>
          <a:ext cx="1837821" cy="1837821"/>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EFEB54-7648-4EED-A19F-E16541307055}">
      <dsp:nvSpPr>
        <dsp:cNvPr id="0" name=""/>
        <dsp:cNvSpPr/>
      </dsp:nvSpPr>
      <dsp:spPr>
        <a:xfrm>
          <a:off x="2380938" y="2394384"/>
          <a:ext cx="3213816"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dirty="0">
              <a:solidFill>
                <a:srgbClr val="231F20"/>
              </a:solidFill>
            </a:rPr>
            <a:t>Orezávanie uličiek</a:t>
          </a:r>
        </a:p>
      </dsp:txBody>
      <dsp:txXfrm>
        <a:off x="2380938" y="2394384"/>
        <a:ext cx="3213816" cy="275673"/>
      </dsp:txXfrm>
    </dsp:sp>
    <dsp:sp modelId="{21C7C720-96AD-48A9-A1FE-1F0A00D18F81}">
      <dsp:nvSpPr>
        <dsp:cNvPr id="0" name=""/>
        <dsp:cNvSpPr/>
      </dsp:nvSpPr>
      <dsp:spPr>
        <a:xfrm>
          <a:off x="2502207" y="2767164"/>
          <a:ext cx="1837821" cy="1837821"/>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62FD5-D56F-49D5-9C03-983B22452517}">
      <dsp:nvSpPr>
        <dsp:cNvPr id="0" name=""/>
        <dsp:cNvSpPr/>
      </dsp:nvSpPr>
      <dsp:spPr>
        <a:xfrm>
          <a:off x="927556"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skoré zemiaky</a:t>
          </a:r>
          <a:endParaRPr lang="pl-PL" sz="2400" b="0" kern="1200" dirty="0">
            <a:solidFill>
              <a:schemeClr val="tx1">
                <a:lumMod val="50000"/>
              </a:schemeClr>
            </a:solidFill>
          </a:endParaRPr>
        </a:p>
      </dsp:txBody>
      <dsp:txXfrm>
        <a:off x="927556" y="46270"/>
        <a:ext cx="2002348" cy="300352"/>
      </dsp:txXfrm>
    </dsp:sp>
    <dsp:sp modelId="{47C59F48-0126-44C6-BC92-E67B48F96D74}">
      <dsp:nvSpPr>
        <dsp:cNvPr id="0" name=""/>
        <dsp:cNvSpPr/>
      </dsp:nvSpPr>
      <dsp:spPr>
        <a:xfrm>
          <a:off x="927556"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706FE-4599-419F-8767-75522D76BBEE}">
      <dsp:nvSpPr>
        <dsp:cNvPr id="0" name=""/>
        <dsp:cNvSpPr/>
      </dsp:nvSpPr>
      <dsp:spPr>
        <a:xfrm>
          <a:off x="3141570"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neskoré zemiaky</a:t>
          </a:r>
          <a:endParaRPr lang="pl-PL" sz="2400" b="0" kern="1200" dirty="0">
            <a:solidFill>
              <a:schemeClr val="tx1">
                <a:lumMod val="50000"/>
              </a:schemeClr>
            </a:solidFill>
          </a:endParaRPr>
        </a:p>
      </dsp:txBody>
      <dsp:txXfrm>
        <a:off x="3141570" y="46270"/>
        <a:ext cx="2002348" cy="300352"/>
      </dsp:txXfrm>
    </dsp:sp>
    <dsp:sp modelId="{67911363-0C97-42D4-945B-4090446C9C70}">
      <dsp:nvSpPr>
        <dsp:cNvPr id="0" name=""/>
        <dsp:cNvSpPr/>
      </dsp:nvSpPr>
      <dsp:spPr>
        <a:xfrm>
          <a:off x="3141570"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9318C6-1915-4B1D-93DC-B6E0F6BC8AE4}">
      <dsp:nvSpPr>
        <dsp:cNvPr id="0" name=""/>
        <dsp:cNvSpPr/>
      </dsp:nvSpPr>
      <dsp:spPr>
        <a:xfrm>
          <a:off x="2234057" y="2672171"/>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ozimná raž alebo pšenica</a:t>
          </a:r>
          <a:endParaRPr lang="pl-PL" sz="2400" b="0" kern="1200" dirty="0">
            <a:solidFill>
              <a:schemeClr val="tx1">
                <a:lumMod val="50000"/>
              </a:schemeClr>
            </a:solidFill>
          </a:endParaRPr>
        </a:p>
      </dsp:txBody>
      <dsp:txXfrm>
        <a:off x="2234057" y="2672171"/>
        <a:ext cx="2002348" cy="300352"/>
      </dsp:txXfrm>
    </dsp:sp>
    <dsp:sp modelId="{9E36BB42-8053-4276-A6EB-BB757AB43090}">
      <dsp:nvSpPr>
        <dsp:cNvPr id="0" name=""/>
        <dsp:cNvSpPr/>
      </dsp:nvSpPr>
      <dsp:spPr>
        <a:xfrm>
          <a:off x="2034563" y="2968619"/>
          <a:ext cx="2002348" cy="200234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Kliknutím upravíte štýly hlavného textu</a:t>
            </a:r>
          </a:p>
          <a:p>
            <a:pPr lvl="1"/>
            <a:r>
              <a:rPr lang="en-GB"/>
              <a:t>Druhá úroveň</a:t>
            </a:r>
          </a:p>
          <a:p>
            <a:pPr lvl="2"/>
            <a:r>
              <a:rPr lang="en-GB"/>
              <a:t>Tretia úroveň</a:t>
            </a:r>
          </a:p>
          <a:p>
            <a:pPr lvl="3"/>
            <a:r>
              <a:rPr lang="en-GB"/>
              <a:t>Štvrtá úroveň</a:t>
            </a:r>
          </a:p>
          <a:p>
            <a:pPr lvl="4"/>
            <a:r>
              <a:rPr lang="en-GB"/>
              <a:t>Piata úroveň</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74757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69212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79105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274162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305977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1214915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a:extLst>
            <a:ext uri="{FF2B5EF4-FFF2-40B4-BE49-F238E27FC236}">
              <a16:creationId xmlns:a16="http://schemas.microsoft.com/office/drawing/2014/main" id="{0DEDE86D-AFBF-2396-B864-536C043F273C}"/>
            </a:ext>
          </a:extLst>
        </p:cNvPr>
        <p:cNvGrpSpPr/>
        <p:nvPr/>
      </p:nvGrpSpPr>
      <p:grpSpPr>
        <a:xfrm>
          <a:off x="0" y="0"/>
          <a:ext cx="0" cy="0"/>
          <a:chOff x="0" y="0"/>
          <a:chExt cx="0" cy="0"/>
        </a:xfrm>
      </p:grpSpPr>
      <p:sp>
        <p:nvSpPr>
          <p:cNvPr id="567" name="Google Shape;567;p29:notes">
            <a:extLst>
              <a:ext uri="{FF2B5EF4-FFF2-40B4-BE49-F238E27FC236}">
                <a16:creationId xmlns:a16="http://schemas.microsoft.com/office/drawing/2014/main" id="{808A7AC4-D14A-BC54-DE9C-23D462A913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a:extLst>
              <a:ext uri="{FF2B5EF4-FFF2-40B4-BE49-F238E27FC236}">
                <a16:creationId xmlns:a16="http://schemas.microsoft.com/office/drawing/2014/main" id="{31A886FF-3C80-ADD3-75C3-554D88EEB0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a:extLst>
              <a:ext uri="{FF2B5EF4-FFF2-40B4-BE49-F238E27FC236}">
                <a16:creationId xmlns:a16="http://schemas.microsoft.com/office/drawing/2014/main" id="{958BFCB5-BC14-9A1C-01E6-C4C0205EBE1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extLst>
      <p:ext uri="{BB962C8B-B14F-4D97-AF65-F5344CB8AC3E}">
        <p14:creationId xmlns:p14="http://schemas.microsoft.com/office/powerpoint/2010/main" val="22571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2650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72722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79364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76206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83483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548818" y="6039954"/>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1_Final Slide">
    <p:spTree>
      <p:nvGrpSpPr>
        <p:cNvPr id="1" name="Shape 114"/>
        <p:cNvGrpSpPr/>
        <p:nvPr/>
      </p:nvGrpSpPr>
      <p:grpSpPr>
        <a:xfrm>
          <a:off x="0" y="0"/>
          <a:ext cx="0" cy="0"/>
          <a:chOff x="0" y="0"/>
          <a:chExt cx="0" cy="0"/>
        </a:xfrm>
      </p:grpSpPr>
      <p:sp>
        <p:nvSpPr>
          <p:cNvPr id="115" name="Google Shape;115;p37"/>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6" name="Google Shape;116;p37"/>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7"/>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7"/>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7"/>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37"/>
          <p:cNvGrpSpPr/>
          <p:nvPr/>
        </p:nvGrpSpPr>
        <p:grpSpPr>
          <a:xfrm>
            <a:off x="309236" y="3028352"/>
            <a:ext cx="6499866" cy="2738122"/>
            <a:chOff x="1202708" y="6807724"/>
            <a:chExt cx="6270636" cy="2641557"/>
          </a:xfrm>
        </p:grpSpPr>
        <p:grpSp>
          <p:nvGrpSpPr>
            <p:cNvPr id="124" name="Google Shape;124;p37"/>
            <p:cNvGrpSpPr/>
            <p:nvPr/>
          </p:nvGrpSpPr>
          <p:grpSpPr>
            <a:xfrm>
              <a:off x="2348838" y="6807724"/>
              <a:ext cx="1249545" cy="2223620"/>
              <a:chOff x="2348838" y="6807724"/>
              <a:chExt cx="1249545" cy="2223620"/>
            </a:xfrm>
          </p:grpSpPr>
          <p:sp>
            <p:nvSpPr>
              <p:cNvPr id="125" name="Google Shape;125;p37"/>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7"/>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7"/>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7"/>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9" name="Google Shape;129;p37"/>
              <p:cNvGrpSpPr/>
              <p:nvPr/>
            </p:nvGrpSpPr>
            <p:grpSpPr>
              <a:xfrm>
                <a:off x="2483956" y="6807724"/>
                <a:ext cx="738321" cy="802017"/>
                <a:chOff x="2483956" y="6807724"/>
                <a:chExt cx="738321" cy="802017"/>
              </a:xfrm>
            </p:grpSpPr>
            <p:sp>
              <p:nvSpPr>
                <p:cNvPr id="130" name="Google Shape;130;p37"/>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7"/>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7"/>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33" name="Google Shape;133;p37"/>
            <p:cNvGrpSpPr/>
            <p:nvPr/>
          </p:nvGrpSpPr>
          <p:grpSpPr>
            <a:xfrm>
              <a:off x="1202708" y="6848940"/>
              <a:ext cx="6270636" cy="2600341"/>
              <a:chOff x="1202708" y="6848940"/>
              <a:chExt cx="6270636" cy="2600341"/>
            </a:xfrm>
          </p:grpSpPr>
          <p:sp>
            <p:nvSpPr>
              <p:cNvPr id="134" name="Google Shape;134;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6" name="Google Shape;136;p37"/>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8CEDEE0F-6CD8-7B72-6AB5-EA88C92FC589}"/>
              </a:ext>
            </a:extLst>
          </p:cNvPr>
          <p:cNvGrpSpPr/>
          <p:nvPr userDrawn="1"/>
        </p:nvGrpSpPr>
        <p:grpSpPr>
          <a:xfrm>
            <a:off x="869520" y="5996896"/>
            <a:ext cx="2735993" cy="679345"/>
            <a:chOff x="0" y="0"/>
            <a:chExt cx="2301694" cy="571500"/>
          </a:xfrm>
        </p:grpSpPr>
        <p:sp>
          <p:nvSpPr>
            <p:cNvPr id="3" name="Rectangle 2">
              <a:extLst>
                <a:ext uri="{FF2B5EF4-FFF2-40B4-BE49-F238E27FC236}">
                  <a16:creationId xmlns:a16="http://schemas.microsoft.com/office/drawing/2014/main" id="{ACD3500B-6794-7C20-0337-32953A7E2E1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97D538D8-244A-5BBF-D90A-3B7484F002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6419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2" name="Google Shape;59;p30">
            <a:extLst>
              <a:ext uri="{FF2B5EF4-FFF2-40B4-BE49-F238E27FC236}">
                <a16:creationId xmlns:a16="http://schemas.microsoft.com/office/drawing/2014/main" id="{0F8D7637-FB8D-7444-A10B-6040AB0D89A1}"/>
              </a:ext>
            </a:extLst>
          </p:cNvPr>
          <p:cNvSpPr/>
          <p:nvPr userDrawn="1"/>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53"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jpeg"/><Relationship Id="rId7" Type="http://schemas.openxmlformats.org/officeDocument/2006/relationships/diagramQuickStyle" Target="../diagrams/quickStyle4.xml"/><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0.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3.jpe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microsoft.com/office/2007/relationships/hdphoto" Target="../media/hdphoto7.wdp"/><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Layout" Target="../diagrams/layout9.xml"/><Relationship Id="rId7" Type="http://schemas.openxmlformats.org/officeDocument/2006/relationships/image" Target="../media/image91.pn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diagramData" Target="../diagrams/data19.xml"/><Relationship Id="rId2" Type="http://schemas.openxmlformats.org/officeDocument/2006/relationships/diagramData" Target="../diagrams/data17.xml"/><Relationship Id="rId16" Type="http://schemas.microsoft.com/office/2007/relationships/diagramDrawing" Target="../diagrams/drawing19.xml"/><Relationship Id="rId1" Type="http://schemas.openxmlformats.org/officeDocument/2006/relationships/slideLayout" Target="../slideLayouts/slideLayout11.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5" Type="http://schemas.openxmlformats.org/officeDocument/2006/relationships/diagramColors" Target="../diagrams/colors19.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29.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36.jpeg"/><Relationship Id="rId7" Type="http://schemas.openxmlformats.org/officeDocument/2006/relationships/diagramColors" Target="../diagrams/colors23.xml"/><Relationship Id="rId2" Type="http://schemas.openxmlformats.org/officeDocument/2006/relationships/image" Target="../media/image135.jpe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1.xml"/><Relationship Id="rId4" Type="http://schemas.openxmlformats.org/officeDocument/2006/relationships/image" Target="../media/image1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0.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3" Type="http://schemas.openxmlformats.org/officeDocument/2006/relationships/diagramLayout" Target="../diagrams/layout29.xml"/><Relationship Id="rId18" Type="http://schemas.openxmlformats.org/officeDocument/2006/relationships/diagramLayout" Target="../diagrams/layout30.xml"/><Relationship Id="rId26" Type="http://schemas.microsoft.com/office/2007/relationships/diagramDrawing" Target="../diagrams/drawing31.xml"/><Relationship Id="rId3" Type="http://schemas.openxmlformats.org/officeDocument/2006/relationships/diagramLayout" Target="../diagrams/layout27.xml"/><Relationship Id="rId21" Type="http://schemas.microsoft.com/office/2007/relationships/diagramDrawing" Target="../diagrams/drawing30.xml"/><Relationship Id="rId34" Type="http://schemas.openxmlformats.org/officeDocument/2006/relationships/diagramQuickStyle" Target="../diagrams/quickStyle33.xml"/><Relationship Id="rId7" Type="http://schemas.openxmlformats.org/officeDocument/2006/relationships/diagramData" Target="../diagrams/data28.xml"/><Relationship Id="rId12" Type="http://schemas.openxmlformats.org/officeDocument/2006/relationships/diagramData" Target="../diagrams/data29.xml"/><Relationship Id="rId17" Type="http://schemas.openxmlformats.org/officeDocument/2006/relationships/diagramData" Target="../diagrams/data30.xml"/><Relationship Id="rId25" Type="http://schemas.openxmlformats.org/officeDocument/2006/relationships/diagramColors" Target="../diagrams/colors31.xml"/><Relationship Id="rId33" Type="http://schemas.openxmlformats.org/officeDocument/2006/relationships/diagramLayout" Target="../diagrams/layout33.xml"/><Relationship Id="rId2" Type="http://schemas.openxmlformats.org/officeDocument/2006/relationships/diagramData" Target="../diagrams/data27.xml"/><Relationship Id="rId16" Type="http://schemas.microsoft.com/office/2007/relationships/diagramDrawing" Target="../diagrams/drawing29.xml"/><Relationship Id="rId20" Type="http://schemas.openxmlformats.org/officeDocument/2006/relationships/diagramColors" Target="../diagrams/colors30.xml"/><Relationship Id="rId29" Type="http://schemas.openxmlformats.org/officeDocument/2006/relationships/diagramQuickStyle" Target="../diagrams/quickStyle32.xml"/><Relationship Id="rId1" Type="http://schemas.openxmlformats.org/officeDocument/2006/relationships/slideLayout" Target="../slideLayouts/slideLayout11.xml"/><Relationship Id="rId6" Type="http://schemas.microsoft.com/office/2007/relationships/diagramDrawing" Target="../diagrams/drawing27.xml"/><Relationship Id="rId11" Type="http://schemas.microsoft.com/office/2007/relationships/diagramDrawing" Target="../diagrams/drawing28.xml"/><Relationship Id="rId24" Type="http://schemas.openxmlformats.org/officeDocument/2006/relationships/diagramQuickStyle" Target="../diagrams/quickStyle31.xml"/><Relationship Id="rId32" Type="http://schemas.openxmlformats.org/officeDocument/2006/relationships/diagramData" Target="../diagrams/data33.xml"/><Relationship Id="rId5" Type="http://schemas.openxmlformats.org/officeDocument/2006/relationships/diagramColors" Target="../diagrams/colors27.xml"/><Relationship Id="rId15" Type="http://schemas.openxmlformats.org/officeDocument/2006/relationships/diagramColors" Target="../diagrams/colors29.xml"/><Relationship Id="rId23" Type="http://schemas.openxmlformats.org/officeDocument/2006/relationships/diagramLayout" Target="../diagrams/layout31.xml"/><Relationship Id="rId28" Type="http://schemas.openxmlformats.org/officeDocument/2006/relationships/diagramLayout" Target="../diagrams/layout32.xml"/><Relationship Id="rId36" Type="http://schemas.microsoft.com/office/2007/relationships/diagramDrawing" Target="../diagrams/drawing33.xml"/><Relationship Id="rId10" Type="http://schemas.openxmlformats.org/officeDocument/2006/relationships/diagramColors" Target="../diagrams/colors28.xml"/><Relationship Id="rId19" Type="http://schemas.openxmlformats.org/officeDocument/2006/relationships/diagramQuickStyle" Target="../diagrams/quickStyle30.xml"/><Relationship Id="rId31" Type="http://schemas.microsoft.com/office/2007/relationships/diagramDrawing" Target="../diagrams/drawing32.xml"/><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QuickStyle" Target="../diagrams/quickStyle29.xml"/><Relationship Id="rId22" Type="http://schemas.openxmlformats.org/officeDocument/2006/relationships/diagramData" Target="../diagrams/data31.xml"/><Relationship Id="rId27" Type="http://schemas.openxmlformats.org/officeDocument/2006/relationships/diagramData" Target="../diagrams/data32.xml"/><Relationship Id="rId30" Type="http://schemas.openxmlformats.org/officeDocument/2006/relationships/diagramColors" Target="../diagrams/colors32.xml"/><Relationship Id="rId35" Type="http://schemas.openxmlformats.org/officeDocument/2006/relationships/diagramColors" Target="../diagrams/colors33.xml"/><Relationship Id="rId8" Type="http://schemas.openxmlformats.org/officeDocument/2006/relationships/diagramLayout" Target="../diagrams/layout28.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35.xml"/><Relationship Id="rId13" Type="http://schemas.openxmlformats.org/officeDocument/2006/relationships/diagramLayout" Target="../diagrams/layout36.xml"/><Relationship Id="rId18" Type="http://schemas.openxmlformats.org/officeDocument/2006/relationships/diagramLayout" Target="../diagrams/layout37.xml"/><Relationship Id="rId26" Type="http://schemas.microsoft.com/office/2007/relationships/diagramDrawing" Target="../diagrams/drawing38.xml"/><Relationship Id="rId3" Type="http://schemas.openxmlformats.org/officeDocument/2006/relationships/diagramLayout" Target="../diagrams/layout34.xml"/><Relationship Id="rId21" Type="http://schemas.microsoft.com/office/2007/relationships/diagramDrawing" Target="../diagrams/drawing37.xml"/><Relationship Id="rId7" Type="http://schemas.openxmlformats.org/officeDocument/2006/relationships/diagramData" Target="../diagrams/data35.xml"/><Relationship Id="rId12" Type="http://schemas.openxmlformats.org/officeDocument/2006/relationships/diagramData" Target="../diagrams/data36.xml"/><Relationship Id="rId17" Type="http://schemas.openxmlformats.org/officeDocument/2006/relationships/diagramData" Target="../diagrams/data37.xml"/><Relationship Id="rId25" Type="http://schemas.openxmlformats.org/officeDocument/2006/relationships/diagramColors" Target="../diagrams/colors38.xml"/><Relationship Id="rId2" Type="http://schemas.openxmlformats.org/officeDocument/2006/relationships/diagramData" Target="../diagrams/data34.xml"/><Relationship Id="rId16" Type="http://schemas.microsoft.com/office/2007/relationships/diagramDrawing" Target="../diagrams/drawing36.xml"/><Relationship Id="rId20" Type="http://schemas.openxmlformats.org/officeDocument/2006/relationships/diagramColors" Target="../diagrams/colors37.xml"/><Relationship Id="rId29" Type="http://schemas.openxmlformats.org/officeDocument/2006/relationships/diagramQuickStyle" Target="../diagrams/quickStyle39.xml"/><Relationship Id="rId1" Type="http://schemas.openxmlformats.org/officeDocument/2006/relationships/slideLayout" Target="../slideLayouts/slideLayout11.xml"/><Relationship Id="rId6" Type="http://schemas.microsoft.com/office/2007/relationships/diagramDrawing" Target="../diagrams/drawing34.xml"/><Relationship Id="rId11" Type="http://schemas.microsoft.com/office/2007/relationships/diagramDrawing" Target="../diagrams/drawing35.xml"/><Relationship Id="rId24" Type="http://schemas.openxmlformats.org/officeDocument/2006/relationships/diagramQuickStyle" Target="../diagrams/quickStyle38.xml"/><Relationship Id="rId5" Type="http://schemas.openxmlformats.org/officeDocument/2006/relationships/diagramColors" Target="../diagrams/colors34.xml"/><Relationship Id="rId15" Type="http://schemas.openxmlformats.org/officeDocument/2006/relationships/diagramColors" Target="../diagrams/colors36.xml"/><Relationship Id="rId23" Type="http://schemas.openxmlformats.org/officeDocument/2006/relationships/diagramLayout" Target="../diagrams/layout38.xml"/><Relationship Id="rId28" Type="http://schemas.openxmlformats.org/officeDocument/2006/relationships/diagramLayout" Target="../diagrams/layout39.xml"/><Relationship Id="rId10" Type="http://schemas.openxmlformats.org/officeDocument/2006/relationships/diagramColors" Target="../diagrams/colors35.xml"/><Relationship Id="rId19" Type="http://schemas.openxmlformats.org/officeDocument/2006/relationships/diagramQuickStyle" Target="../diagrams/quickStyle37.xml"/><Relationship Id="rId31" Type="http://schemas.microsoft.com/office/2007/relationships/diagramDrawing" Target="../diagrams/drawing39.xml"/><Relationship Id="rId4" Type="http://schemas.openxmlformats.org/officeDocument/2006/relationships/diagramQuickStyle" Target="../diagrams/quickStyle34.xml"/><Relationship Id="rId9" Type="http://schemas.openxmlformats.org/officeDocument/2006/relationships/diagramQuickStyle" Target="../diagrams/quickStyle35.xml"/><Relationship Id="rId14" Type="http://schemas.openxmlformats.org/officeDocument/2006/relationships/diagramQuickStyle" Target="../diagrams/quickStyle36.xml"/><Relationship Id="rId22" Type="http://schemas.openxmlformats.org/officeDocument/2006/relationships/diagramData" Target="../diagrams/data38.xml"/><Relationship Id="rId27" Type="http://schemas.openxmlformats.org/officeDocument/2006/relationships/diagramData" Target="../diagrams/data39.xml"/><Relationship Id="rId30" Type="http://schemas.openxmlformats.org/officeDocument/2006/relationships/diagramColors" Target="../diagrams/colors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1.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1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1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1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11.xml"/><Relationship Id="rId6" Type="http://schemas.openxmlformats.org/officeDocument/2006/relationships/image" Target="../media/image195.jpeg"/><Relationship Id="rId11" Type="http://schemas.openxmlformats.org/officeDocument/2006/relationships/image" Target="../media/image200.png"/><Relationship Id="rId5" Type="http://schemas.openxmlformats.org/officeDocument/2006/relationships/image" Target="../media/image194.jpeg"/><Relationship Id="rId10" Type="http://schemas.openxmlformats.org/officeDocument/2006/relationships/image" Target="../media/image199.jpeg"/><Relationship Id="rId4" Type="http://schemas.openxmlformats.org/officeDocument/2006/relationships/image" Target="../media/image193.png"/><Relationship Id="rId9" Type="http://schemas.openxmlformats.org/officeDocument/2006/relationships/image" Target="../media/image198.jpeg"/></Relationships>
</file>

<file path=ppt/slides/_rels/slide88.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01.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Manažment plodín v agroekológii</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 9</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Field of sunflowers">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64304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912293" y="846903"/>
            <a:ext cx="6562677" cy="339415"/>
          </a:xfrm>
        </p:spPr>
        <p:txBody>
          <a:bodyPr/>
          <a:lstStyle/>
          <a:p>
            <a:r>
              <a:rPr lang="en-US" dirty="0"/>
              <a:t>Ekologická rovnováha je základom produktivity</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45582" y="1281249"/>
            <a:ext cx="7144885" cy="999383"/>
          </a:xfrm>
        </p:spPr>
        <p:txBody>
          <a:bodyPr/>
          <a:lstStyle/>
          <a:p>
            <a:r>
              <a:rPr lang="en-US" dirty="0"/>
              <a:t>Udržateľné systémy pestovania plodín by mali svojou rozmanitosťou a komplexnosťou napodobňovať prírodné ekosystémy, aby sa zvýšila ich odolnosť a produktivita.</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5" y="1017636"/>
            <a:ext cx="641119" cy="955625"/>
          </a:xfrm>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659692"/>
            <a:ext cx="6562677" cy="339415"/>
          </a:xfrm>
        </p:spPr>
        <p:txBody>
          <a:bodyPr/>
          <a:lstStyle/>
          <a:p>
            <a:r>
              <a:rPr lang="en-US" dirty="0"/>
              <a:t>Biodiverzita zvyšuje odolnosť systému</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3859384" y="2962551"/>
            <a:ext cx="7631083" cy="999383"/>
          </a:xfrm>
        </p:spPr>
        <p:txBody>
          <a:bodyPr/>
          <a:lstStyle/>
          <a:p>
            <a:r>
              <a:rPr lang="en-US" sz="2100" dirty="0"/>
              <a:t>Rozmanité stratégie pestovania plodín vrátane striedania plodín, pestovania medziplodín a používania krycích plodín </a:t>
            </a:r>
            <a:r>
              <a:rPr lang="en-US" sz="2100" dirty="0" err="1"/>
              <a:t>sa uprednostňujú </a:t>
            </a:r>
            <a:r>
              <a:rPr lang="en-US" sz="2100" dirty="0"/>
              <a:t>s cieľom zvýšiť biodiverzitu nad aj pod povrchom pôdy.</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a:xfrm>
            <a:off x="3679524" y="2940769"/>
            <a:ext cx="641119" cy="955625"/>
          </a:xfrm>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455113"/>
            <a:ext cx="6562677" cy="339415"/>
          </a:xfrm>
        </p:spPr>
        <p:txBody>
          <a:bodyPr/>
          <a:lstStyle/>
          <a:p>
            <a:r>
              <a:rPr lang="en-US" dirty="0"/>
              <a:t>Zdravie pôdy je základom </a:t>
            </a:r>
            <a:r>
              <a:rPr lang="pl-PL" dirty="0"/>
              <a:t>zdravia </a:t>
            </a:r>
            <a:r>
              <a:rPr lang="en-US" dirty="0"/>
              <a:t>rastlín</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111444" y="4804566"/>
            <a:ext cx="7406967" cy="999383"/>
          </a:xfrm>
        </p:spPr>
        <p:txBody>
          <a:bodyPr/>
          <a:lstStyle/>
          <a:p>
            <a:r>
              <a:rPr lang="en-US" dirty="0"/>
              <a:t>Pôda nie je len prostredím pre rast rastlín, ale živým ekosystémom, ktorý je pre rastliny životne dôležitý. Zdravá, biologicky aktívna pôda môže </a:t>
            </a:r>
            <a:r>
              <a:rPr lang="pl-PL" dirty="0"/>
              <a:t>rastlinám</a:t>
            </a:r>
            <a:r>
              <a:rPr lang="en-US" dirty="0"/>
              <a:t> poskytnúť všetky potrebné živiny.</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a:xfrm>
            <a:off x="3695022" y="4804566"/>
            <a:ext cx="641119" cy="955625"/>
          </a:xfrm>
        </p:spPr>
        <p:txBody>
          <a:bodyPr/>
          <a:lstStyle/>
          <a:p>
            <a:r>
              <a:rPr lang="en-US" dirty="0"/>
              <a:t>3</a:t>
            </a:r>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2"/>
          <a:stretch>
            <a:fillRect/>
          </a:stretch>
        </p:blipFill>
        <p:spPr>
          <a:xfrm>
            <a:off x="7559" y="539011"/>
            <a:ext cx="3354094" cy="5222196"/>
          </a:xfrm>
        </p:spPr>
      </p:pic>
      <p:grpSp>
        <p:nvGrpSpPr>
          <p:cNvPr id="8" name="Group 7">
            <a:extLst>
              <a:ext uri="{FF2B5EF4-FFF2-40B4-BE49-F238E27FC236}">
                <a16:creationId xmlns:a16="http://schemas.microsoft.com/office/drawing/2014/main" id="{A880A7B0-697A-0108-6789-319A36BFE6A4}"/>
              </a:ext>
            </a:extLst>
          </p:cNvPr>
          <p:cNvGrpSpPr/>
          <p:nvPr/>
        </p:nvGrpSpPr>
        <p:grpSpPr>
          <a:xfrm rot="3730759">
            <a:off x="11352275" y="-50406"/>
            <a:ext cx="762119" cy="873205"/>
            <a:chOff x="7602444" y="4967675"/>
            <a:chExt cx="483619" cy="592374"/>
          </a:xfrm>
        </p:grpSpPr>
        <p:grpSp>
          <p:nvGrpSpPr>
            <p:cNvPr id="11" name="Graphic 214">
              <a:extLst>
                <a:ext uri="{FF2B5EF4-FFF2-40B4-BE49-F238E27FC236}">
                  <a16:creationId xmlns:a16="http://schemas.microsoft.com/office/drawing/2014/main" id="{CFBBC64E-2F5F-C8CB-2BC7-7B6BEDC8B9D8}"/>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E5A8B658-BA1C-A939-09AB-21B5DADC8FD4}"/>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D78CF97-32ED-5C80-3AFC-D975C5EB960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29D884B-85FA-1D18-64D1-1E173A1CF5D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5" name="Graphic 214">
              <a:extLst>
                <a:ext uri="{FF2B5EF4-FFF2-40B4-BE49-F238E27FC236}">
                  <a16:creationId xmlns:a16="http://schemas.microsoft.com/office/drawing/2014/main" id="{C3FB2784-4306-31B5-3C49-7313D86D9D34}"/>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646CF8EE-3CFA-8CF9-305A-EFE3DF16756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445878D-68B9-3382-6F66-8588B286BEB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4" name="Text Placeholder 3">
            <a:extLst>
              <a:ext uri="{FF2B5EF4-FFF2-40B4-BE49-F238E27FC236}">
                <a16:creationId xmlns:a16="http://schemas.microsoft.com/office/drawing/2014/main" id="{60E943D1-F11E-4011-8898-F6B432BD0296}"/>
              </a:ext>
            </a:extLst>
          </p:cNvPr>
          <p:cNvSpPr txBox="1">
            <a:spLocks/>
          </p:cNvSpPr>
          <p:nvPr/>
        </p:nvSpPr>
        <p:spPr>
          <a:xfrm>
            <a:off x="0" y="4158"/>
            <a:ext cx="8365402"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Udržateľné postupy pestovania plodín - paradigmy</a:t>
            </a:r>
          </a:p>
        </p:txBody>
      </p:sp>
    </p:spTree>
    <p:extLst>
      <p:ext uri="{BB962C8B-B14F-4D97-AF65-F5344CB8AC3E}">
        <p14:creationId xmlns:p14="http://schemas.microsoft.com/office/powerpoint/2010/main" val="158365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450081" y="846903"/>
            <a:ext cx="7024890" cy="339415"/>
          </a:xfrm>
        </p:spPr>
        <p:txBody>
          <a:bodyPr/>
          <a:lstStyle/>
          <a:p>
            <a:r>
              <a:rPr lang="en-US" sz="2200" dirty="0"/>
              <a:t>Udržateľnosť si vyžaduje </a:t>
            </a:r>
            <a:r>
              <a:rPr lang="en-US" sz="2200" dirty="0" err="1"/>
              <a:t>minimalizáciu </a:t>
            </a:r>
            <a:r>
              <a:rPr lang="en-US" sz="2200" dirty="0"/>
              <a:t>externých vstupov</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081676" y="1392787"/>
            <a:ext cx="7436735" cy="999383"/>
          </a:xfrm>
        </p:spPr>
        <p:txBody>
          <a:bodyPr/>
          <a:lstStyle/>
          <a:p>
            <a:r>
              <a:rPr lang="en-US" sz="2000" dirty="0"/>
              <a:t>Udržateľné systémy pestovania plodín by mali </a:t>
            </a:r>
            <a:r>
              <a:rPr lang="en-US" sz="2000" dirty="0" err="1"/>
              <a:t>minimalizovať </a:t>
            </a:r>
            <a:r>
              <a:rPr lang="en-US" sz="2000" dirty="0"/>
              <a:t>závislosť od externých vstupov (ako sú syntetické </a:t>
            </a:r>
            <a:r>
              <a:rPr lang="en-US" sz="2000" dirty="0" err="1"/>
              <a:t>hnojivá</a:t>
            </a:r>
            <a:r>
              <a:rPr lang="en-US" sz="2000" dirty="0"/>
              <a:t>), ktoré môžu poškodzovať životné prostredie a znehodnocovať prírodné zdroje.</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pl-PL" dirty="0"/>
              <a:t>4</a:t>
            </a:r>
            <a:endParaRPr lang="en-US" dirty="0"/>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663939"/>
            <a:ext cx="6562677" cy="339415"/>
          </a:xfrm>
        </p:spPr>
        <p:txBody>
          <a:bodyPr/>
          <a:lstStyle/>
          <a:p>
            <a:r>
              <a:rPr lang="en-US" dirty="0"/>
              <a:t>Agroekosystémy sú špecifické pre daný kontext</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50080" y="3081527"/>
            <a:ext cx="7015447" cy="999383"/>
          </a:xfrm>
        </p:spPr>
        <p:txBody>
          <a:bodyPr/>
          <a:lstStyle/>
          <a:p>
            <a:r>
              <a:rPr lang="en-US" sz="2000" dirty="0"/>
              <a:t>V poľnohospodárstve neexistuje univerzálne riešenie. Udržateľné postupy pestovania plodín sa musia prispôsobiť miestnym environmentálnym, kultúrnym a sociálno-ekonomickým podmienkam.</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pl-PL" dirty="0"/>
              <a:t>5</a:t>
            </a:r>
            <a:endParaRPr lang="en-US" dirty="0"/>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600559"/>
            <a:ext cx="6562677" cy="339415"/>
          </a:xfrm>
        </p:spPr>
        <p:txBody>
          <a:bodyPr/>
          <a:lstStyle/>
          <a:p>
            <a:r>
              <a:rPr lang="en-US" dirty="0"/>
              <a:t>Odolnosť voči zmene klímy je nevyhnutná</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45583" y="5011714"/>
            <a:ext cx="7144884" cy="999383"/>
          </a:xfrm>
        </p:spPr>
        <p:txBody>
          <a:bodyPr/>
          <a:lstStyle/>
          <a:p>
            <a:r>
              <a:rPr lang="en-US" sz="2000" dirty="0"/>
              <a:t>Vzhľadom na rastúce vplyvy zmeny klímy musia byť systémy pestovania plodín odolné voči extrémnym poveternostným udalostiam, zmenám teploty a tlaku škodcov a chorôb.</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pl-PL" dirty="0"/>
              <a:t>6</a:t>
            </a:r>
            <a:endParaRPr lang="en-US" dirty="0"/>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3"/>
          <a:stretch>
            <a:fillRect/>
          </a:stretch>
        </p:blipFill>
        <p:spPr>
          <a:xfrm>
            <a:off x="7559" y="539011"/>
            <a:ext cx="3354094" cy="5222196"/>
          </a:xfrm>
        </p:spPr>
      </p:pic>
      <p:sp>
        <p:nvSpPr>
          <p:cNvPr id="23" name="Text Placeholder 3">
            <a:extLst>
              <a:ext uri="{FF2B5EF4-FFF2-40B4-BE49-F238E27FC236}">
                <a16:creationId xmlns:a16="http://schemas.microsoft.com/office/drawing/2014/main" id="{69E94CDD-6010-47FC-B73F-1C6C5DFA58A8}"/>
              </a:ext>
            </a:extLst>
          </p:cNvPr>
          <p:cNvSpPr txBox="1">
            <a:spLocks/>
          </p:cNvSpPr>
          <p:nvPr/>
        </p:nvSpPr>
        <p:spPr>
          <a:xfrm>
            <a:off x="88304" y="-50208"/>
            <a:ext cx="1135784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dirty="0" err="1"/>
              <a:t>Udržateľné postupy </a:t>
            </a:r>
            <a:r>
              <a:rPr lang="pl-PL" dirty="0"/>
              <a:t>pestovania</a:t>
            </a:r>
            <a:r>
              <a:rPr lang="pl-PL" dirty="0" err="1"/>
              <a:t> plodín </a:t>
            </a:r>
            <a:r>
              <a:rPr lang="pl-PL" dirty="0"/>
              <a:t>- </a:t>
            </a:r>
            <a:r>
              <a:rPr lang="pl-PL" dirty="0" err="1"/>
              <a:t>paradigmy</a:t>
            </a:r>
            <a:endParaRPr lang="pl-PL" dirty="0"/>
          </a:p>
        </p:txBody>
      </p:sp>
      <p:grpSp>
        <p:nvGrpSpPr>
          <p:cNvPr id="24" name="Group 7">
            <a:extLst>
              <a:ext uri="{FF2B5EF4-FFF2-40B4-BE49-F238E27FC236}">
                <a16:creationId xmlns:a16="http://schemas.microsoft.com/office/drawing/2014/main" id="{93C47BF2-B54E-4B22-BA90-A703217FDFBA}"/>
              </a:ext>
            </a:extLst>
          </p:cNvPr>
          <p:cNvGrpSpPr/>
          <p:nvPr/>
        </p:nvGrpSpPr>
        <p:grpSpPr>
          <a:xfrm rot="3730759">
            <a:off x="11352275" y="-50406"/>
            <a:ext cx="762119" cy="873205"/>
            <a:chOff x="7602444" y="4967675"/>
            <a:chExt cx="483619" cy="592374"/>
          </a:xfrm>
        </p:grpSpPr>
        <p:grpSp>
          <p:nvGrpSpPr>
            <p:cNvPr id="25" name="Graphic 214">
              <a:extLst>
                <a:ext uri="{FF2B5EF4-FFF2-40B4-BE49-F238E27FC236}">
                  <a16:creationId xmlns:a16="http://schemas.microsoft.com/office/drawing/2014/main" id="{47456041-979C-41C7-B191-CBB2C28B7A7B}"/>
                </a:ext>
              </a:extLst>
            </p:cNvPr>
            <p:cNvGrpSpPr/>
            <p:nvPr/>
          </p:nvGrpSpPr>
          <p:grpSpPr>
            <a:xfrm>
              <a:off x="7618661" y="4967675"/>
              <a:ext cx="467402" cy="507608"/>
              <a:chOff x="2251964" y="3590497"/>
              <a:chExt cx="467402" cy="507608"/>
            </a:xfrm>
            <a:solidFill>
              <a:srgbClr val="8DC641"/>
            </a:solidFill>
          </p:grpSpPr>
          <p:sp>
            <p:nvSpPr>
              <p:cNvPr id="29" name="Freeform 19">
                <a:extLst>
                  <a:ext uri="{FF2B5EF4-FFF2-40B4-BE49-F238E27FC236}">
                    <a16:creationId xmlns:a16="http://schemas.microsoft.com/office/drawing/2014/main" id="{B5CD2D53-3870-4C5F-A3A0-21F0509499B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30" name="Freeform 20">
                <a:extLst>
                  <a:ext uri="{FF2B5EF4-FFF2-40B4-BE49-F238E27FC236}">
                    <a16:creationId xmlns:a16="http://schemas.microsoft.com/office/drawing/2014/main" id="{D06343DE-D3C9-403B-ADD2-913A1EE76A2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31" name="Freeform 21">
                <a:extLst>
                  <a:ext uri="{FF2B5EF4-FFF2-40B4-BE49-F238E27FC236}">
                    <a16:creationId xmlns:a16="http://schemas.microsoft.com/office/drawing/2014/main" id="{2FA0890C-3BAC-4E34-9E9F-7AAE57F7B01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26" name="Graphic 214">
              <a:extLst>
                <a:ext uri="{FF2B5EF4-FFF2-40B4-BE49-F238E27FC236}">
                  <a16:creationId xmlns:a16="http://schemas.microsoft.com/office/drawing/2014/main" id="{EF692058-C1C1-4352-B75A-2899354798D3}"/>
                </a:ext>
              </a:extLst>
            </p:cNvPr>
            <p:cNvGrpSpPr/>
            <p:nvPr/>
          </p:nvGrpSpPr>
          <p:grpSpPr>
            <a:xfrm>
              <a:off x="7602444" y="4993761"/>
              <a:ext cx="421973" cy="566288"/>
              <a:chOff x="2235747" y="3616583"/>
              <a:chExt cx="421973" cy="566288"/>
            </a:xfrm>
            <a:solidFill>
              <a:srgbClr val="231F20"/>
            </a:solidFill>
          </p:grpSpPr>
          <p:sp>
            <p:nvSpPr>
              <p:cNvPr id="27" name="Freeform 17">
                <a:extLst>
                  <a:ext uri="{FF2B5EF4-FFF2-40B4-BE49-F238E27FC236}">
                    <a16:creationId xmlns:a16="http://schemas.microsoft.com/office/drawing/2014/main" id="{8A63E0D8-2D51-4162-A511-353A8D809C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8" name="Freeform 18">
                <a:extLst>
                  <a:ext uri="{FF2B5EF4-FFF2-40B4-BE49-F238E27FC236}">
                    <a16:creationId xmlns:a16="http://schemas.microsoft.com/office/drawing/2014/main" id="{1E712481-6004-4ABB-A84E-EEC1C4DC0C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 name="Text Placeholder 3">
            <a:extLst>
              <a:ext uri="{FF2B5EF4-FFF2-40B4-BE49-F238E27FC236}">
                <a16:creationId xmlns:a16="http://schemas.microsoft.com/office/drawing/2014/main" id="{9621C7E0-7BB1-5F81-8470-3246EFBA076C}"/>
              </a:ext>
            </a:extLst>
          </p:cNvPr>
          <p:cNvSpPr txBox="1">
            <a:spLocks/>
          </p:cNvSpPr>
          <p:nvPr/>
        </p:nvSpPr>
        <p:spPr>
          <a:xfrm>
            <a:off x="0" y="4158"/>
            <a:ext cx="8365402"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Udržateľné postupy pestovania plodín - paradigmy</a:t>
            </a:r>
          </a:p>
        </p:txBody>
      </p:sp>
    </p:spTree>
    <p:extLst>
      <p:ext uri="{BB962C8B-B14F-4D97-AF65-F5344CB8AC3E}">
        <p14:creationId xmlns:p14="http://schemas.microsoft.com/office/powerpoint/2010/main" val="285043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863501" y="2341241"/>
            <a:ext cx="6194026" cy="3066422"/>
          </a:xfrm>
        </p:spPr>
        <p:txBody>
          <a:bodyPr/>
          <a:lstStyle/>
          <a:p>
            <a:r>
              <a:rPr lang="en-US" dirty="0"/>
              <a:t>Diverzifikácia plodín a polykultúrne systémy</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03</a:t>
            </a:r>
            <a:endParaRPr lang="en-US" dirty="0"/>
          </a:p>
        </p:txBody>
      </p:sp>
    </p:spTree>
    <p:extLst>
      <p:ext uri="{BB962C8B-B14F-4D97-AF65-F5344CB8AC3E}">
        <p14:creationId xmlns:p14="http://schemas.microsoft.com/office/powerpoint/2010/main" val="313835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1646993" y="1619363"/>
            <a:ext cx="5123310" cy="3994947"/>
          </a:xfrm>
        </p:spPr>
        <p:txBody>
          <a:bodyPr/>
          <a:lstStyle/>
          <a:p>
            <a:endParaRPr lang="pl-PL" b="1" dirty="0"/>
          </a:p>
          <a:p>
            <a:r>
              <a:rPr lang="en-US" b="1" dirty="0"/>
              <a:t>Monokultúra </a:t>
            </a:r>
            <a:r>
              <a:rPr lang="pl-PL" dirty="0"/>
              <a:t>- </a:t>
            </a:r>
            <a:r>
              <a:rPr lang="en-US" dirty="0"/>
              <a:t>pestovanie jedného druhu plodiny na veľkej ploche</a:t>
            </a:r>
            <a:r>
              <a:rPr lang="pl-PL" dirty="0"/>
              <a:t>.</a:t>
            </a:r>
            <a:endParaRPr lang="en-US" dirty="0"/>
          </a:p>
          <a:p>
            <a:endParaRPr lang="pl-PL" b="1" dirty="0"/>
          </a:p>
          <a:p>
            <a:r>
              <a:rPr lang="en-US" b="1" dirty="0"/>
              <a:t>Zmiešané pestovanie </a:t>
            </a:r>
            <a:r>
              <a:rPr lang="pl-PL" dirty="0"/>
              <a:t>- </a:t>
            </a:r>
            <a:r>
              <a:rPr lang="en-US" dirty="0"/>
              <a:t>pestovanie dvoch alebo viacerých plodín súčasne na tom istom pozemku</a:t>
            </a:r>
            <a:r>
              <a:rPr lang="pl-PL" dirty="0"/>
              <a:t>.</a:t>
            </a:r>
          </a:p>
          <a:p>
            <a:endParaRPr lang="pl-PL" dirty="0"/>
          </a:p>
          <a:p>
            <a:endParaRPr lang="pl-PL"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876244"/>
            <a:ext cx="6366042" cy="992652"/>
          </a:xfrm>
        </p:spPr>
        <p:txBody>
          <a:bodyPr/>
          <a:lstStyle/>
          <a:p>
            <a:r>
              <a:rPr lang="en-US" dirty="0"/>
              <a:t>Zmiešané pestovanie </a:t>
            </a:r>
            <a:r>
              <a:rPr lang="pl-PL" dirty="0"/>
              <a:t>vs. </a:t>
            </a:r>
            <a:r>
              <a:rPr lang="pl-PL" dirty="0" err="1"/>
              <a:t>monokultúra</a:t>
            </a:r>
            <a:endParaRPr lang="en-US" dirty="0"/>
          </a:p>
          <a:p>
            <a:endParaRPr lang="en-US" dirty="0"/>
          </a:p>
        </p:txBody>
      </p:sp>
      <p:pic>
        <p:nvPicPr>
          <p:cNvPr id="7" name="Picture Placeholder 6">
            <a:extLst>
              <a:ext uri="{FF2B5EF4-FFF2-40B4-BE49-F238E27FC236}">
                <a16:creationId xmlns:a16="http://schemas.microsoft.com/office/drawing/2014/main" id="{6F922B2C-B0F6-88A7-2A90-BECA6D33887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tretch>
            <a:fillRect/>
          </a:stretch>
        </p:blipFill>
        <p:spPr>
          <a:xfrm>
            <a:off x="7040880" y="1420553"/>
            <a:ext cx="4990998" cy="3913188"/>
          </a:xfrm>
        </p:spPr>
      </p:pic>
      <p:pic>
        <p:nvPicPr>
          <p:cNvPr id="4" name="Graphic 3" descr="Plant outline">
            <a:extLst>
              <a:ext uri="{FF2B5EF4-FFF2-40B4-BE49-F238E27FC236}">
                <a16:creationId xmlns:a16="http://schemas.microsoft.com/office/drawing/2014/main" id="{C83ABA08-C441-A29E-AAB9-FFC8C4761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175" y="1889266"/>
            <a:ext cx="914400" cy="914400"/>
          </a:xfrm>
          <a:prstGeom prst="rect">
            <a:avLst/>
          </a:prstGeom>
        </p:spPr>
      </p:pic>
      <p:pic>
        <p:nvPicPr>
          <p:cNvPr id="8" name="Graphic 7">
            <a:extLst>
              <a:ext uri="{FF2B5EF4-FFF2-40B4-BE49-F238E27FC236}">
                <a16:creationId xmlns:a16="http://schemas.microsoft.com/office/drawing/2014/main" id="{09966F9B-D853-DF95-B3EC-4DE053186892}"/>
              </a:ext>
            </a:extLst>
          </p:cNvPr>
          <p:cNvPicPr>
            <a:picLocks noChangeAspect="1"/>
          </p:cNvPicPr>
          <p:nvPr/>
        </p:nvPicPr>
        <p:blipFill>
          <a:blip r:embed="rId5"/>
          <a:srcRect/>
          <a:stretch/>
        </p:blipFill>
        <p:spPr>
          <a:xfrm>
            <a:off x="610567" y="3303453"/>
            <a:ext cx="497840" cy="914400"/>
          </a:xfrm>
          <a:prstGeom prst="rect">
            <a:avLst/>
          </a:prstGeom>
        </p:spPr>
      </p:pic>
      <p:pic>
        <p:nvPicPr>
          <p:cNvPr id="9" name="Graphic 8" descr="Plant outline">
            <a:extLst>
              <a:ext uri="{FF2B5EF4-FFF2-40B4-BE49-F238E27FC236}">
                <a16:creationId xmlns:a16="http://schemas.microsoft.com/office/drawing/2014/main" id="{30C35B53-4384-4A94-5D6E-E92AC9A4BC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135" y="3303453"/>
            <a:ext cx="702858" cy="788244"/>
          </a:xfrm>
          <a:prstGeom prst="rect">
            <a:avLst/>
          </a:prstGeom>
        </p:spPr>
      </p:pic>
    </p:spTree>
    <p:extLst>
      <p:ext uri="{BB962C8B-B14F-4D97-AF65-F5344CB8AC3E}">
        <p14:creationId xmlns:p14="http://schemas.microsoft.com/office/powerpoint/2010/main" val="394594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Monokultúra </a:t>
            </a:r>
            <a:r>
              <a:rPr lang="pl-PL" b="1" dirty="0"/>
              <a:t>- výhody a nevýhody </a:t>
            </a:r>
            <a:endParaRPr lang="en-US" b="1" dirty="0"/>
          </a:p>
          <a:p>
            <a:endParaRPr lang="en-US" b="1" dirty="0"/>
          </a:p>
          <a:p>
            <a:endParaRPr lang="en-US" b="1" dirty="0"/>
          </a:p>
        </p:txBody>
      </p:sp>
      <p:pic>
        <p:nvPicPr>
          <p:cNvPr id="20" name="Symbol zastępczy obrazu 19">
            <a:extLst>
              <a:ext uri="{FF2B5EF4-FFF2-40B4-BE49-F238E27FC236}">
                <a16:creationId xmlns:a16="http://schemas.microsoft.com/office/drawing/2014/main" id="{AD8F5EAF-C297-4CE5-9624-128A3517339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0708" y="1897374"/>
            <a:ext cx="7986419" cy="3367093"/>
            <a:chOff x="2129335" y="2137471"/>
            <a:chExt cx="7986419" cy="4127333"/>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137471"/>
              <a:ext cx="7986419" cy="4127333"/>
            </a:xfrm>
            <a:prstGeom prst="rect">
              <a:avLst/>
            </a:prstGeom>
            <a:solidFill>
              <a:srgbClr val="9FDADF"/>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300"/>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368009"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3"/>
                </a:buBlip>
              </a:pPr>
              <a:r>
                <a:rPr lang="en-US" sz="2300" kern="1200" dirty="0">
                  <a:solidFill>
                    <a:srgbClr val="231F20"/>
                  </a:solidFill>
                </a:rPr>
                <a:t>zvýšiť účinnosť výsadby, údržby a zberu</a:t>
              </a:r>
              <a:r>
                <a:rPr lang="pl-PL" sz="2300" kern="1200" dirty="0">
                  <a:solidFill>
                    <a:srgbClr val="231F20"/>
                  </a:solidFill>
                </a:rPr>
                <a:t>;</a:t>
              </a:r>
            </a:p>
            <a:p>
              <a:pPr marL="342900" lvl="0" indent="-342900" algn="l" defTabSz="1066800">
                <a:lnSpc>
                  <a:spcPct val="90000"/>
                </a:lnSpc>
                <a:spcBef>
                  <a:spcPct val="0"/>
                </a:spcBef>
                <a:spcAft>
                  <a:spcPct val="35000"/>
                </a:spcAft>
                <a:buBlip>
                  <a:blip r:embed="rId3"/>
                </a:buBlip>
              </a:pPr>
              <a:r>
                <a:rPr lang="en-US" sz="2300" kern="1200" dirty="0">
                  <a:solidFill>
                    <a:srgbClr val="231F20"/>
                  </a:solidFill>
                </a:rPr>
                <a:t>z krátkodobého hľadiska ekonomicky atraktívnejšia vďaka potenciálu vyšších výnosov a nižších nákladov na pracovnú silu</a:t>
              </a:r>
              <a:r>
                <a:rPr lang="pl-PL" sz="2300" kern="1200" dirty="0">
                  <a:solidFill>
                    <a:srgbClr val="231F20"/>
                  </a:solidFill>
                </a:rPr>
                <a:t>.</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4"/>
                </a:buBlip>
              </a:pPr>
              <a:r>
                <a:rPr lang="en-US" sz="2300" kern="1200" dirty="0">
                  <a:solidFill>
                    <a:srgbClr val="231F20"/>
                  </a:solidFill>
                </a:rPr>
                <a:t>často vedie k väčšej zraniteľnosti voči škodcom, chorobám a nepriaznivým poveternostným podmienkam</a:t>
              </a:r>
              <a:r>
                <a:rPr lang="pl-PL" sz="2300" kern="1200" dirty="0">
                  <a:solidFill>
                    <a:srgbClr val="231F20"/>
                  </a:solidFill>
                </a:rPr>
                <a:t>;</a:t>
              </a:r>
            </a:p>
            <a:p>
              <a:pPr marL="342900" lvl="0" indent="-342900" algn="l" defTabSz="1066800">
                <a:lnSpc>
                  <a:spcPct val="90000"/>
                </a:lnSpc>
                <a:spcBef>
                  <a:spcPct val="0"/>
                </a:spcBef>
                <a:spcAft>
                  <a:spcPct val="35000"/>
                </a:spcAft>
                <a:buBlip>
                  <a:blip r:embed="rId4"/>
                </a:buBlip>
              </a:pPr>
              <a:r>
                <a:rPr lang="en-US" sz="2300" kern="1200" dirty="0">
                  <a:solidFill>
                    <a:srgbClr val="231F20"/>
                  </a:solidFill>
                </a:rPr>
                <a:t>vedie k vyčerpaniu živín v pôde a k zvýšenej závislosti od chemických vstupov, ako sú </a:t>
              </a:r>
              <a:r>
                <a:rPr lang="en-US" sz="2300" kern="1200" dirty="0" err="1">
                  <a:solidFill>
                    <a:srgbClr val="231F20"/>
                  </a:solidFill>
                </a:rPr>
                <a:t>hnojivá </a:t>
              </a:r>
              <a:r>
                <a:rPr lang="en-US" sz="2300" kern="1200" dirty="0">
                  <a:solidFill>
                    <a:srgbClr val="231F20"/>
                  </a:solidFill>
                </a:rPr>
                <a:t>a pesticídy</a:t>
              </a:r>
              <a:r>
                <a:rPr lang="pl-PL" sz="2300" kern="1200" dirty="0">
                  <a:solidFill>
                    <a:srgbClr val="231F20"/>
                  </a:solidFill>
                </a:rPr>
                <a:t>.</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sz="2300"/>
            </a:p>
          </p:txBody>
        </p:sp>
      </p:grpSp>
      <p:grpSp>
        <p:nvGrpSpPr>
          <p:cNvPr id="2" name="Group 1">
            <a:extLst>
              <a:ext uri="{FF2B5EF4-FFF2-40B4-BE49-F238E27FC236}">
                <a16:creationId xmlns:a16="http://schemas.microsoft.com/office/drawing/2014/main" id="{1F6EE4EF-E8B2-6824-4902-5E429DD3AC05}"/>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6D802323-7254-42BC-EFC4-2D2503C9054F}"/>
                </a:ext>
              </a:extLst>
            </p:cNvPr>
            <p:cNvGrpSpPr/>
            <p:nvPr/>
          </p:nvGrpSpPr>
          <p:grpSpPr>
            <a:xfrm>
              <a:off x="3263598" y="4990755"/>
              <a:ext cx="851341" cy="854106"/>
              <a:chOff x="4669868" y="3456115"/>
              <a:chExt cx="851341" cy="854106"/>
            </a:xfrm>
          </p:grpSpPr>
          <p:sp>
            <p:nvSpPr>
              <p:cNvPr id="10" name="Freeform 25">
                <a:extLst>
                  <a:ext uri="{FF2B5EF4-FFF2-40B4-BE49-F238E27FC236}">
                    <a16:creationId xmlns:a16="http://schemas.microsoft.com/office/drawing/2014/main" id="{5823C38A-4A70-1DE6-D241-9526E36DB7CE}"/>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8A912183-A1C2-B76F-96A9-A84820DF7A0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AD3EA8E-EADB-3CAB-822B-16542E71D388}"/>
                </a:ext>
              </a:extLst>
            </p:cNvPr>
            <p:cNvGrpSpPr/>
            <p:nvPr/>
          </p:nvGrpSpPr>
          <p:grpSpPr>
            <a:xfrm>
              <a:off x="2872398" y="4601387"/>
              <a:ext cx="1633745" cy="1634066"/>
              <a:chOff x="4278668" y="3066747"/>
              <a:chExt cx="1633745" cy="1634066"/>
            </a:xfrm>
            <a:solidFill>
              <a:srgbClr val="000000"/>
            </a:solidFill>
          </p:grpSpPr>
          <p:sp>
            <p:nvSpPr>
              <p:cNvPr id="5" name="Freeform 28">
                <a:extLst>
                  <a:ext uri="{FF2B5EF4-FFF2-40B4-BE49-F238E27FC236}">
                    <a16:creationId xmlns:a16="http://schemas.microsoft.com/office/drawing/2014/main" id="{3B15F259-A04E-DD75-A470-6C05B0486DBA}"/>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6" name="Freeform 29">
                <a:extLst>
                  <a:ext uri="{FF2B5EF4-FFF2-40B4-BE49-F238E27FC236}">
                    <a16:creationId xmlns:a16="http://schemas.microsoft.com/office/drawing/2014/main" id="{32B242EA-EEE0-3B57-8184-22751B352CE7}"/>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7" name="Freeform 30">
                <a:extLst>
                  <a:ext uri="{FF2B5EF4-FFF2-40B4-BE49-F238E27FC236}">
                    <a16:creationId xmlns:a16="http://schemas.microsoft.com/office/drawing/2014/main" id="{0CDB0062-1E66-AA49-65B3-8AE02599034D}"/>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8" name="Freeform 31">
                <a:extLst>
                  <a:ext uri="{FF2B5EF4-FFF2-40B4-BE49-F238E27FC236}">
                    <a16:creationId xmlns:a16="http://schemas.microsoft.com/office/drawing/2014/main" id="{B4566EE0-A802-09A5-2EFC-1F2EBFD398DB}"/>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30EB6D9A-A49A-BBAD-674F-6A10D4F26FFB}"/>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5F439AB2-C8D1-D5F1-34C5-B1D2445B8832}"/>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1C8F3E02-8AFA-0FF4-F679-5A17CBF863F8}"/>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B8B90E71-5CD0-7451-0B3E-F43C57CEB63E}"/>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36FED4C8-4ADA-71E0-C45A-8FADE774226D}"/>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6073675B-5850-EA51-655D-9CB94876C0A1}"/>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B2AAE3A0-80E4-0F9A-EE6E-32EED8F25B11}"/>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50D5826B-25C5-D305-95BF-1E96436334F8}"/>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4168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Zmiešané plodiny - výhody a nevýhody </a:t>
            </a:r>
          </a:p>
          <a:p>
            <a:endParaRPr lang="en-US" b="1" dirty="0"/>
          </a:p>
          <a:p>
            <a:endParaRPr lang="en-US" b="1" dirty="0"/>
          </a:p>
        </p:txBody>
      </p:sp>
      <p:pic>
        <p:nvPicPr>
          <p:cNvPr id="5" name="Symbol zastępczy obrazu 4">
            <a:extLst>
              <a:ext uri="{FF2B5EF4-FFF2-40B4-BE49-F238E27FC236}">
                <a16:creationId xmlns:a16="http://schemas.microsoft.com/office/drawing/2014/main" id="{DC5AEA57-B885-4005-B4CE-F86C5DDFA43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7067" y="2330121"/>
            <a:ext cx="7738565" cy="3284838"/>
            <a:chOff x="2129335" y="2620168"/>
            <a:chExt cx="7738565" cy="3644636"/>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733921"/>
              <a:ext cx="7738565" cy="3530883"/>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243799" y="2620168"/>
              <a:ext cx="383284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3"/>
                </a:buBlip>
              </a:pPr>
              <a:r>
                <a:rPr lang="en-US" sz="2400" dirty="0">
                  <a:solidFill>
                    <a:srgbClr val="231F20"/>
                  </a:solidFill>
                </a:rPr>
                <a:t>lepšie </a:t>
              </a:r>
              <a:r>
                <a:rPr lang="en-US" sz="2400" dirty="0" err="1">
                  <a:solidFill>
                    <a:srgbClr val="231F20"/>
                  </a:solidFill>
                </a:rPr>
                <a:t>využitie </a:t>
              </a:r>
              <a:r>
                <a:rPr lang="en-US" sz="2400" dirty="0">
                  <a:solidFill>
                    <a:srgbClr val="231F20"/>
                  </a:solidFill>
                </a:rPr>
                <a:t>zdrojov;</a:t>
              </a:r>
            </a:p>
            <a:p>
              <a:pPr marL="342900" lvl="0" indent="-342900" defTabSz="1066800">
                <a:lnSpc>
                  <a:spcPct val="90000"/>
                </a:lnSpc>
                <a:spcBef>
                  <a:spcPct val="0"/>
                </a:spcBef>
                <a:spcAft>
                  <a:spcPct val="35000"/>
                </a:spcAft>
                <a:buBlip>
                  <a:blip r:embed="rId3"/>
                </a:buBlip>
              </a:pPr>
              <a:r>
                <a:rPr lang="en-US" sz="2400" dirty="0">
                  <a:solidFill>
                    <a:srgbClr val="231F20"/>
                  </a:solidFill>
                </a:rPr>
                <a:t>znížené riziko úplného zlyhania úrody v dôsledku škodcov alebo chorôb;</a:t>
              </a:r>
            </a:p>
            <a:p>
              <a:pPr marL="342900" lvl="0" indent="-342900" defTabSz="1066800">
                <a:lnSpc>
                  <a:spcPct val="90000"/>
                </a:lnSpc>
                <a:spcBef>
                  <a:spcPct val="0"/>
                </a:spcBef>
                <a:spcAft>
                  <a:spcPct val="35000"/>
                </a:spcAft>
                <a:buBlip>
                  <a:blip r:embed="rId3"/>
                </a:buBlip>
              </a:pPr>
              <a:r>
                <a:rPr lang="en-US" sz="2400" dirty="0">
                  <a:solidFill>
                    <a:srgbClr val="231F20"/>
                  </a:solidFill>
                </a:rPr>
                <a:t>zvyšuje biodiverzitu;</a:t>
              </a:r>
            </a:p>
            <a:p>
              <a:pPr marL="342900" lvl="0" indent="-342900" defTabSz="1066800">
                <a:lnSpc>
                  <a:spcPct val="90000"/>
                </a:lnSpc>
                <a:spcBef>
                  <a:spcPct val="0"/>
                </a:spcBef>
                <a:spcAft>
                  <a:spcPct val="35000"/>
                </a:spcAft>
                <a:buBlip>
                  <a:blip r:embed="rId3"/>
                </a:buBlip>
              </a:pPr>
              <a:r>
                <a:rPr lang="en-US" sz="2400" dirty="0">
                  <a:solidFill>
                    <a:srgbClr val="231F20"/>
                  </a:solidFill>
                </a:rPr>
                <a:t>zlepšuje zdravie pôdy a môže viesť k stabilnejším výnosom.</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4"/>
                </a:buBlip>
              </a:pPr>
              <a:r>
                <a:rPr lang="en-US" sz="2400" dirty="0">
                  <a:solidFill>
                    <a:srgbClr val="231F20"/>
                  </a:solidFill>
                </a:rPr>
                <a:t>môžu byť z krátkodobého hľadiska ekonomicky atraktívnejšie vzhľadom na nižšiu účinnosť výsadby, údržby a zberu.</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grpSp>
      <p:grpSp>
        <p:nvGrpSpPr>
          <p:cNvPr id="2" name="Group 1">
            <a:extLst>
              <a:ext uri="{FF2B5EF4-FFF2-40B4-BE49-F238E27FC236}">
                <a16:creationId xmlns:a16="http://schemas.microsoft.com/office/drawing/2014/main" id="{501F7EB2-244D-2A9A-AA4F-E89507BFC6F4}"/>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D9FA7492-9875-376F-E015-447143D04265}"/>
                </a:ext>
              </a:extLst>
            </p:cNvPr>
            <p:cNvGrpSpPr/>
            <p:nvPr/>
          </p:nvGrpSpPr>
          <p:grpSpPr>
            <a:xfrm>
              <a:off x="3263598" y="4990755"/>
              <a:ext cx="851341" cy="854106"/>
              <a:chOff x="4669868" y="3456115"/>
              <a:chExt cx="851341" cy="854106"/>
            </a:xfrm>
          </p:grpSpPr>
          <p:sp>
            <p:nvSpPr>
              <p:cNvPr id="18" name="Freeform 25">
                <a:extLst>
                  <a:ext uri="{FF2B5EF4-FFF2-40B4-BE49-F238E27FC236}">
                    <a16:creationId xmlns:a16="http://schemas.microsoft.com/office/drawing/2014/main" id="{644B2D83-CAED-863A-4451-C1E62F263C68}"/>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0EA2810-6E7F-9830-E114-6F665B09E0DE}"/>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9BD7573-A851-F310-9CBF-AA9501086DE4}"/>
                </a:ext>
              </a:extLst>
            </p:cNvPr>
            <p:cNvGrpSpPr/>
            <p:nvPr/>
          </p:nvGrpSpPr>
          <p:grpSpPr>
            <a:xfrm>
              <a:off x="2872398" y="4601387"/>
              <a:ext cx="1633745" cy="1634066"/>
              <a:chOff x="4278668" y="3066747"/>
              <a:chExt cx="1633745" cy="1634066"/>
            </a:xfrm>
            <a:solidFill>
              <a:srgbClr val="000000"/>
            </a:solidFill>
          </p:grpSpPr>
          <p:sp>
            <p:nvSpPr>
              <p:cNvPr id="6" name="Freeform 28">
                <a:extLst>
                  <a:ext uri="{FF2B5EF4-FFF2-40B4-BE49-F238E27FC236}">
                    <a16:creationId xmlns:a16="http://schemas.microsoft.com/office/drawing/2014/main" id="{7CBB7866-2A7D-BA88-639A-E8667C389696}"/>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7" name="Freeform 29">
                <a:extLst>
                  <a:ext uri="{FF2B5EF4-FFF2-40B4-BE49-F238E27FC236}">
                    <a16:creationId xmlns:a16="http://schemas.microsoft.com/office/drawing/2014/main" id="{E8E9517D-5B5E-5A14-86E8-4E9ABE4AF8DC}"/>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8" name="Freeform 30">
                <a:extLst>
                  <a:ext uri="{FF2B5EF4-FFF2-40B4-BE49-F238E27FC236}">
                    <a16:creationId xmlns:a16="http://schemas.microsoft.com/office/drawing/2014/main" id="{40417F55-A4E6-8F58-E4A8-C9144B5FB27F}"/>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 name="Freeform 31">
                <a:extLst>
                  <a:ext uri="{FF2B5EF4-FFF2-40B4-BE49-F238E27FC236}">
                    <a16:creationId xmlns:a16="http://schemas.microsoft.com/office/drawing/2014/main" id="{14D6EED8-B638-A64B-F0B8-345616A5060D}"/>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10CF4E38-1A7C-D497-ED21-5C4AAEFBB78A}"/>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AE0409C0-9372-6FC2-8985-71AEBC0CD639}"/>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9693A8DA-49C5-9337-A714-7E3D723E582A}"/>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9AFF966D-99A9-A69B-BA9B-F18BE15A878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56D83843-84AF-25DD-FAC1-CA93BE6D290F}"/>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1D13B6BE-1E26-5F3D-778F-16652654479F}"/>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5C3D38ED-2B9F-82C0-05FC-AAE878A9B5FA}"/>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4078AE7F-E3E8-11C7-5010-79BF06F10B89}"/>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34043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Zmiešané plodiny </a:t>
            </a:r>
            <a:r>
              <a:rPr lang="pl-PL" b="1" dirty="0" err="1"/>
              <a:t>- prehľad faktov</a:t>
            </a:r>
            <a:endParaRPr lang="pl-PL" b="1" dirty="0"/>
          </a:p>
        </p:txBody>
      </p:sp>
      <p:grpSp>
        <p:nvGrpSpPr>
          <p:cNvPr id="3" name="Grupa 2">
            <a:extLst>
              <a:ext uri="{FF2B5EF4-FFF2-40B4-BE49-F238E27FC236}">
                <a16:creationId xmlns:a16="http://schemas.microsoft.com/office/drawing/2014/main" id="{C97F441B-10B0-4739-82D7-30B9FBFB78FB}"/>
              </a:ext>
            </a:extLst>
          </p:cNvPr>
          <p:cNvGrpSpPr/>
          <p:nvPr/>
        </p:nvGrpSpPr>
        <p:grpSpPr>
          <a:xfrm>
            <a:off x="1765248" y="1313804"/>
            <a:ext cx="9256795" cy="4793030"/>
            <a:chOff x="1765248" y="1313804"/>
            <a:chExt cx="9256795" cy="4793030"/>
          </a:xfrm>
        </p:grpSpPr>
        <p:sp>
          <p:nvSpPr>
            <p:cNvPr id="5" name="Dowolny kształt: kształt 4">
              <a:extLst>
                <a:ext uri="{FF2B5EF4-FFF2-40B4-BE49-F238E27FC236}">
                  <a16:creationId xmlns:a16="http://schemas.microsoft.com/office/drawing/2014/main" id="{2B945125-93C0-402E-B8E7-C60A0EBB577E}"/>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Vzor výsadby </a:t>
              </a:r>
              <a:r>
                <a:rPr lang="pl-PL" sz="2000" b="1" dirty="0">
                  <a:solidFill>
                    <a:srgbClr val="231F20"/>
                  </a:solidFill>
                </a:rPr>
                <a:t>- </a:t>
              </a:r>
              <a:r>
                <a:rPr lang="en-US" sz="2000" kern="1200" dirty="0">
                  <a:solidFill>
                    <a:srgbClr val="231F20"/>
                  </a:solidFill>
                </a:rPr>
                <a:t>dve alebo viac plodín sa pestujú súčasne na tom istom poli bez oddelených </a:t>
              </a:r>
              <a:r>
                <a:rPr lang="pl-PL" sz="2000" kern="1200" dirty="0">
                  <a:solidFill>
                    <a:srgbClr val="231F20"/>
                  </a:solidFill>
                </a:rPr>
                <a:t>riadkov/ </a:t>
              </a:r>
              <a:r>
                <a:rPr lang="en-US" sz="2000" kern="1200" dirty="0">
                  <a:solidFill>
                    <a:srgbClr val="231F20"/>
                  </a:solidFill>
                </a:rPr>
                <a:t>v striedavých pásoch </a:t>
              </a:r>
              <a:r>
                <a:rPr lang="pl-PL" sz="2000" kern="1200" dirty="0" err="1">
                  <a:solidFill>
                    <a:srgbClr val="231F20"/>
                  </a:solidFill>
                </a:rPr>
                <a:t>alebo </a:t>
              </a:r>
              <a:r>
                <a:rPr lang="en-US" sz="2000" kern="1200" dirty="0">
                  <a:solidFill>
                    <a:srgbClr val="231F20"/>
                  </a:solidFill>
                </a:rPr>
                <a:t>sa druhá plodina zasieva pred zberom prvej plodiny)</a:t>
              </a:r>
              <a:endParaRPr lang="pl-PL" sz="2000" kern="1200" dirty="0">
                <a:solidFill>
                  <a:srgbClr val="231F20"/>
                </a:solidFill>
              </a:endParaRPr>
            </a:p>
          </p:txBody>
        </p:sp>
        <p:sp>
          <p:nvSpPr>
            <p:cNvPr id="7" name="Prostokąt 6">
              <a:extLst>
                <a:ext uri="{FF2B5EF4-FFF2-40B4-BE49-F238E27FC236}">
                  <a16:creationId xmlns:a16="http://schemas.microsoft.com/office/drawing/2014/main" id="{BD573AE8-C19C-4E94-B742-453FDC94EDA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7" name="Dowolny kształt: kształt 16">
              <a:extLst>
                <a:ext uri="{FF2B5EF4-FFF2-40B4-BE49-F238E27FC236}">
                  <a16:creationId xmlns:a16="http://schemas.microsoft.com/office/drawing/2014/main" id="{4AE9BE09-9415-47DF-A7AD-D67B02484B29}"/>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KOMPLEMENTÁRNA VÝSADBA </a:t>
              </a:r>
              <a:r>
                <a:rPr lang="pl-PL" sz="2000" b="1" dirty="0">
                  <a:solidFill>
                    <a:srgbClr val="231F20"/>
                  </a:solidFill>
                </a:rPr>
                <a:t>- </a:t>
              </a:r>
              <a:r>
                <a:rPr lang="en-US" sz="2000" kern="1200" dirty="0" err="1">
                  <a:solidFill>
                    <a:srgbClr val="231F20"/>
                  </a:solidFill>
                </a:rPr>
                <a:t>plodiny </a:t>
              </a:r>
              <a:r>
                <a:rPr lang="en-US" sz="2000" kern="1200" dirty="0">
                  <a:solidFill>
                    <a:srgbClr val="231F20"/>
                  </a:solidFill>
                </a:rPr>
                <a:t>vybrané na pestovanie v riadkoch majú často rôznu výšku, hĺbku koreňov, potrebu živín a termíny dozrievania, čo im umožňuje koexistovať bez výraznej konkurencie.</a:t>
              </a:r>
              <a:endParaRPr lang="pl-PL" sz="2000" kern="1200" dirty="0">
                <a:solidFill>
                  <a:srgbClr val="231F20"/>
                </a:solidFill>
              </a:endParaRPr>
            </a:p>
          </p:txBody>
        </p:sp>
        <p:sp>
          <p:nvSpPr>
            <p:cNvPr id="18" name="Prostokąt 17">
              <a:extLst>
                <a:ext uri="{FF2B5EF4-FFF2-40B4-BE49-F238E27FC236}">
                  <a16:creationId xmlns:a16="http://schemas.microsoft.com/office/drawing/2014/main" id="{B256EC3E-FEAD-4FA7-8F65-1D9209CD92B8}"/>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DBDC5DB1-BB33-41BB-A8AA-7D3D1129C8DE}"/>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Riadenie plodín a času </a:t>
              </a:r>
              <a:r>
                <a:rPr lang="pl-PL" sz="2000" b="1" dirty="0">
                  <a:solidFill>
                    <a:srgbClr val="231F20"/>
                  </a:solidFill>
                </a:rPr>
                <a:t>- </a:t>
              </a:r>
              <a:r>
                <a:rPr lang="en-US" sz="2000" kern="1200" dirty="0">
                  <a:solidFill>
                    <a:srgbClr val="231F20"/>
                  </a:solidFill>
                </a:rPr>
                <a:t>starostlivé riadenie oboch </a:t>
              </a:r>
              <a:r>
                <a:rPr lang="pl-PL" sz="2000" kern="1200" dirty="0" err="1">
                  <a:solidFill>
                    <a:srgbClr val="231F20"/>
                  </a:solidFill>
                </a:rPr>
                <a:t>rastlín vrátane </a:t>
              </a:r>
              <a:r>
                <a:rPr lang="en-US" sz="2000" kern="1200" dirty="0">
                  <a:solidFill>
                    <a:srgbClr val="231F20"/>
                  </a:solidFill>
                </a:rPr>
                <a:t>načasovania výsadby a zberu pre každú plodinu s cieľom optimalizovať výhody tohto postupu.</a:t>
              </a:r>
              <a:endParaRPr lang="pl-PL" sz="2000" kern="1200" dirty="0">
                <a:solidFill>
                  <a:srgbClr val="231F20"/>
                </a:solidFill>
              </a:endParaRPr>
            </a:p>
          </p:txBody>
        </p:sp>
        <p:sp>
          <p:nvSpPr>
            <p:cNvPr id="20" name="Prostokąt 19">
              <a:extLst>
                <a:ext uri="{FF2B5EF4-FFF2-40B4-BE49-F238E27FC236}">
                  <a16:creationId xmlns:a16="http://schemas.microsoft.com/office/drawing/2014/main" id="{2256AA14-C5CF-45AD-8044-C36C788A28B3}"/>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6320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5956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Zmiešané pestovanie plodín - </a:t>
            </a:r>
            <a:r>
              <a:rPr lang="pl-PL" b="1" dirty="0" err="1"/>
              <a:t>realizácia</a:t>
            </a:r>
            <a:endParaRPr lang="pl-PL" b="1" dirty="0"/>
          </a:p>
        </p:txBody>
      </p:sp>
      <p:grpSp>
        <p:nvGrpSpPr>
          <p:cNvPr id="2" name="Grupa 1">
            <a:extLst>
              <a:ext uri="{FF2B5EF4-FFF2-40B4-BE49-F238E27FC236}">
                <a16:creationId xmlns:a16="http://schemas.microsoft.com/office/drawing/2014/main" id="{1DC8DECA-00F8-4AF6-A308-201A89C1C509}"/>
              </a:ext>
            </a:extLst>
          </p:cNvPr>
          <p:cNvGrpSpPr/>
          <p:nvPr/>
        </p:nvGrpSpPr>
        <p:grpSpPr>
          <a:xfrm>
            <a:off x="1765248" y="1313804"/>
            <a:ext cx="9256795" cy="4793766"/>
            <a:chOff x="1765248" y="1313804"/>
            <a:chExt cx="9256795" cy="4793766"/>
          </a:xfrm>
        </p:grpSpPr>
        <p:sp>
          <p:nvSpPr>
            <p:cNvPr id="3" name="Dowolny kształt: kształt 2">
              <a:extLst>
                <a:ext uri="{FF2B5EF4-FFF2-40B4-BE49-F238E27FC236}">
                  <a16:creationId xmlns:a16="http://schemas.microsoft.com/office/drawing/2014/main" id="{63E0FADF-D43D-424F-8B1A-95D63C9A976F}"/>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PODROBNÉ PLÁNOVANIE </a:t>
              </a:r>
              <a:r>
                <a:rPr lang="pl-PL" sz="2000" b="1" dirty="0">
                  <a:solidFill>
                    <a:srgbClr val="231F20"/>
                  </a:solidFill>
                </a:rPr>
                <a:t>- </a:t>
              </a:r>
              <a:r>
                <a:rPr lang="en-US" sz="2000" b="0" kern="1200" dirty="0" err="1">
                  <a:solidFill>
                    <a:srgbClr val="231F20"/>
                  </a:solidFill>
                </a:rPr>
                <a:t>pochopenie </a:t>
              </a:r>
              <a:r>
                <a:rPr lang="en-US" sz="2000" b="0" kern="1200" dirty="0">
                  <a:solidFill>
                    <a:srgbClr val="231F20"/>
                  </a:solidFill>
                </a:rPr>
                <a:t>rastových modelov a potrieb jednotlivých plodín s cieľom </a:t>
              </a:r>
              <a:r>
                <a:rPr lang="en-IE" sz="2000" b="0" kern="1200" dirty="0">
                  <a:solidFill>
                    <a:srgbClr val="231F20"/>
                  </a:solidFill>
                </a:rPr>
                <a:t>optimalizovať </a:t>
              </a:r>
              <a:r>
                <a:rPr lang="pl-PL" sz="2000" b="0" kern="1200" dirty="0">
                  <a:solidFill>
                    <a:srgbClr val="231F20"/>
                  </a:solidFill>
                </a:rPr>
                <a:t>produktivitu</a:t>
              </a:r>
              <a:r>
                <a:rPr lang="en-US" sz="2000" b="0" kern="1200" dirty="0">
                  <a:solidFill>
                    <a:srgbClr val="231F20"/>
                  </a:solidFill>
                </a:rPr>
                <a:t>.</a:t>
              </a:r>
              <a:endParaRPr lang="pl-PL" sz="2000" b="0" kern="1200" dirty="0">
                <a:solidFill>
                  <a:srgbClr val="231F20"/>
                </a:solidFill>
              </a:endParaRPr>
            </a:p>
          </p:txBody>
        </p:sp>
        <p:sp>
          <p:nvSpPr>
            <p:cNvPr id="5" name="Prostokąt 4">
              <a:extLst>
                <a:ext uri="{FF2B5EF4-FFF2-40B4-BE49-F238E27FC236}">
                  <a16:creationId xmlns:a16="http://schemas.microsoft.com/office/drawing/2014/main" id="{469FA1F9-3A0A-4C33-88D2-6D204345A25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D8F6C938-3F0A-4E2F-A2F2-A6229A438AFC}"/>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STAROSTLIVÉ VYKONÁVANIE </a:t>
              </a:r>
              <a:r>
                <a:rPr lang="pl-PL" sz="2000" b="1" dirty="0">
                  <a:solidFill>
                    <a:srgbClr val="231F20"/>
                  </a:solidFill>
                </a:rPr>
                <a:t>- </a:t>
              </a:r>
              <a:r>
                <a:rPr lang="en-US" sz="2000" b="0" kern="1200" dirty="0" err="1">
                  <a:solidFill>
                    <a:srgbClr val="231F20"/>
                  </a:solidFill>
                </a:rPr>
                <a:t>presné </a:t>
              </a:r>
              <a:r>
                <a:rPr lang="en-US" sz="2000" b="0" kern="1200" dirty="0">
                  <a:solidFill>
                    <a:srgbClr val="231F20"/>
                  </a:solidFill>
                </a:rPr>
                <a:t>načasovanie výsadby a zberu, aby sa zabezpečilo, že plodiny si nebudú navzájom konkurovať.</a:t>
              </a:r>
              <a:endParaRPr lang="pl-PL" sz="2000" b="0" kern="1200" dirty="0">
                <a:solidFill>
                  <a:srgbClr val="231F20"/>
                </a:solidFill>
              </a:endParaRPr>
            </a:p>
          </p:txBody>
        </p:sp>
        <p:sp>
          <p:nvSpPr>
            <p:cNvPr id="8" name="Prostokąt 7">
              <a:extLst>
                <a:ext uri="{FF2B5EF4-FFF2-40B4-BE49-F238E27FC236}">
                  <a16:creationId xmlns:a16="http://schemas.microsoft.com/office/drawing/2014/main" id="{864D293C-3B4A-4DD8-8E9C-4C75F0B112BC}"/>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AFDD5DAA-56E6-4EB8-A9C8-4919CF1912F3}"/>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MONITOROVANIE A ÚPRAVA </a:t>
              </a:r>
              <a:r>
                <a:rPr lang="pl-PL" sz="2000" b="1" dirty="0">
                  <a:solidFill>
                    <a:srgbClr val="231F20"/>
                  </a:solidFill>
                </a:rPr>
                <a:t>- </a:t>
              </a:r>
              <a:r>
                <a:rPr lang="en-US" sz="2000" b="0" kern="1200" dirty="0" err="1">
                  <a:solidFill>
                    <a:srgbClr val="231F20"/>
                  </a:solidFill>
                </a:rPr>
                <a:t>pravidelné </a:t>
              </a:r>
              <a:r>
                <a:rPr lang="en-US" sz="2000" b="0" kern="1200" dirty="0">
                  <a:solidFill>
                    <a:srgbClr val="231F20"/>
                  </a:solidFill>
                </a:rPr>
                <a:t>pozorovanie rastu a vzájomného pôsobenia plodín, podľa potreby úprava vody, rozmiestnenia a hospodárenia s živinami.</a:t>
              </a:r>
              <a:endParaRPr lang="pl-PL" sz="2000" b="0" kern="1200" dirty="0">
                <a:solidFill>
                  <a:srgbClr val="231F20"/>
                </a:solidFill>
              </a:endParaRPr>
            </a:p>
          </p:txBody>
        </p:sp>
        <p:sp>
          <p:nvSpPr>
            <p:cNvPr id="20" name="Prostokąt 19">
              <a:extLst>
                <a:ext uri="{FF2B5EF4-FFF2-40B4-BE49-F238E27FC236}">
                  <a16:creationId xmlns:a16="http://schemas.microsoft.com/office/drawing/2014/main" id="{DD4C894B-8619-4313-B0DD-E73F8E86DD77}"/>
                </a:ext>
              </a:extLst>
            </p:cNvPr>
            <p:cNvSpPr/>
            <p:nvPr/>
          </p:nvSpPr>
          <p:spPr>
            <a:xfrm>
              <a:off x="3261230" y="4668222"/>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6329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Zmiešané orezávanie - </a:t>
            </a:r>
            <a:r>
              <a:rPr lang="en-IE" b="1" dirty="0"/>
              <a:t>Zvláštna </a:t>
            </a:r>
            <a:r>
              <a:rPr lang="pl-PL" b="1" dirty="0"/>
              <a:t>pozornosť!</a:t>
            </a:r>
          </a:p>
        </p:txBody>
      </p:sp>
      <p:grpSp>
        <p:nvGrpSpPr>
          <p:cNvPr id="2" name="Grupa 1">
            <a:extLst>
              <a:ext uri="{FF2B5EF4-FFF2-40B4-BE49-F238E27FC236}">
                <a16:creationId xmlns:a16="http://schemas.microsoft.com/office/drawing/2014/main" id="{F493B369-1108-42C9-A71D-8063B7176FF1}"/>
              </a:ext>
            </a:extLst>
          </p:cNvPr>
          <p:cNvGrpSpPr/>
          <p:nvPr/>
        </p:nvGrpSpPr>
        <p:grpSpPr>
          <a:xfrm>
            <a:off x="1765248" y="1313804"/>
            <a:ext cx="9256795" cy="4793030"/>
            <a:chOff x="1765248" y="1313804"/>
            <a:chExt cx="9256795" cy="4793030"/>
          </a:xfrm>
        </p:grpSpPr>
        <p:sp>
          <p:nvSpPr>
            <p:cNvPr id="3" name="Dowolny kształt: kształt 2">
              <a:extLst>
                <a:ext uri="{FF2B5EF4-FFF2-40B4-BE49-F238E27FC236}">
                  <a16:creationId xmlns:a16="http://schemas.microsoft.com/office/drawing/2014/main" id="{B6D1E5AD-597D-4619-97FC-ACE88FA7A791}"/>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VÝBER PLODÍN </a:t>
              </a:r>
              <a:r>
                <a:rPr lang="en-US" sz="2000" b="0" kern="1200" dirty="0">
                  <a:solidFill>
                    <a:srgbClr val="231F20"/>
                  </a:solidFill>
                </a:rPr>
                <a:t>- je veľmi dôležité vybrať plodiny, ktoré sú kompatibilné z hľadiska svojich rastových požiadaviek a ktoré si navzájom agresívne nekonkurujú o zdroje.</a:t>
              </a:r>
              <a:endParaRPr lang="pl-PL" sz="2000" b="0" kern="1200" dirty="0">
                <a:solidFill>
                  <a:srgbClr val="231F20"/>
                </a:solidFill>
              </a:endParaRPr>
            </a:p>
          </p:txBody>
        </p:sp>
        <p:sp>
          <p:nvSpPr>
            <p:cNvPr id="5" name="Prostokąt 4">
              <a:extLst>
                <a:ext uri="{FF2B5EF4-FFF2-40B4-BE49-F238E27FC236}">
                  <a16:creationId xmlns:a16="http://schemas.microsoft.com/office/drawing/2014/main" id="{D141BD6B-4C71-4FFC-95DC-E83256B72E9F}"/>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0B916542-0CB3-48DD-9EF8-3CC87431912B}"/>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KOMPLEXNOSŤ RIADENIA </a:t>
              </a:r>
              <a:r>
                <a:rPr lang="pl-PL" sz="2000" b="1" dirty="0">
                  <a:solidFill>
                    <a:srgbClr val="231F20"/>
                  </a:solidFill>
                </a:rPr>
                <a:t>- </a:t>
              </a:r>
              <a:r>
                <a:rPr lang="en-US" sz="2000" kern="1200" dirty="0" err="1">
                  <a:solidFill>
                    <a:srgbClr val="231F20"/>
                  </a:solidFill>
                </a:rPr>
                <a:t>pestovanie medziplodín </a:t>
              </a:r>
              <a:r>
                <a:rPr lang="en-US" sz="2000" kern="1200" dirty="0">
                  <a:solidFill>
                    <a:srgbClr val="231F20"/>
                  </a:solidFill>
                </a:rPr>
                <a:t>môže skomplikovať poľné operácie, ako je výsadba, kultivácia a zber, čo si vyžaduje viac plánovania a práce v porovnaní s pestovaním monokultúr.</a:t>
              </a:r>
              <a:endParaRPr lang="pl-PL" sz="2000" kern="1200" dirty="0">
                <a:solidFill>
                  <a:srgbClr val="231F20"/>
                </a:solidFill>
              </a:endParaRPr>
            </a:p>
          </p:txBody>
        </p:sp>
        <p:sp>
          <p:nvSpPr>
            <p:cNvPr id="8" name="Prostokąt 7">
              <a:extLst>
                <a:ext uri="{FF2B5EF4-FFF2-40B4-BE49-F238E27FC236}">
                  <a16:creationId xmlns:a16="http://schemas.microsoft.com/office/drawing/2014/main" id="{D8205636-6308-484B-8A63-0C8E0E4A2A7F}"/>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1F1A3C6A-BAA7-42B0-9969-FAD0FEB1A2CF}"/>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Trhový dopyt </a:t>
              </a:r>
              <a:r>
                <a:rPr lang="pl-PL" sz="2000" b="1" dirty="0">
                  <a:solidFill>
                    <a:srgbClr val="231F20"/>
                  </a:solidFill>
                </a:rPr>
                <a:t>- </a:t>
              </a:r>
              <a:r>
                <a:rPr lang="en-US" sz="2000" kern="1200" dirty="0" err="1">
                  <a:solidFill>
                    <a:srgbClr val="231F20"/>
                  </a:solidFill>
                </a:rPr>
                <a:t>poľnohospodári </a:t>
              </a:r>
              <a:r>
                <a:rPr lang="en-US" sz="2000" kern="1200" dirty="0">
                  <a:solidFill>
                    <a:srgbClr val="231F20"/>
                  </a:solidFill>
                </a:rPr>
                <a:t>musia zohľadniť trhový dopyt po plodinách vybraných na pestovanie medziplodín, aby sa zabezpečila ziskovosť.</a:t>
              </a:r>
              <a:endParaRPr lang="pl-PL" sz="2000" kern="1200" dirty="0">
                <a:solidFill>
                  <a:srgbClr val="231F20"/>
                </a:solidFill>
              </a:endParaRPr>
            </a:p>
          </p:txBody>
        </p:sp>
        <p:sp>
          <p:nvSpPr>
            <p:cNvPr id="20" name="Prostokąt 19">
              <a:extLst>
                <a:ext uri="{FF2B5EF4-FFF2-40B4-BE49-F238E27FC236}">
                  <a16:creationId xmlns:a16="http://schemas.microsoft.com/office/drawing/2014/main" id="{B526C2C3-9C69-4AC4-8A55-633F72732D8E}"/>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2063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Zmiešané pestovanie plodín - príklady</a:t>
            </a:r>
          </a:p>
        </p:txBody>
      </p:sp>
      <p:grpSp>
        <p:nvGrpSpPr>
          <p:cNvPr id="37" name="Grupa 36">
            <a:extLst>
              <a:ext uri="{FF2B5EF4-FFF2-40B4-BE49-F238E27FC236}">
                <a16:creationId xmlns:a16="http://schemas.microsoft.com/office/drawing/2014/main" id="{897C5E70-C862-4942-B9F5-FA569479C189}"/>
              </a:ext>
            </a:extLst>
          </p:cNvPr>
          <p:cNvGrpSpPr/>
          <p:nvPr/>
        </p:nvGrpSpPr>
        <p:grpSpPr>
          <a:xfrm>
            <a:off x="511507" y="966424"/>
            <a:ext cx="11145077" cy="5368842"/>
            <a:chOff x="511507" y="966424"/>
            <a:chExt cx="10703228" cy="5368842"/>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Vysoké obilniny a strukoviny </a:t>
              </a:r>
              <a:r>
                <a:rPr lang="pl-PL" sz="2000" b="1" dirty="0">
                  <a:solidFill>
                    <a:srgbClr val="231F20"/>
                  </a:solidFill>
                </a:rPr>
                <a:t>- </a:t>
              </a:r>
              <a:r>
                <a:rPr lang="pl-PL" sz="2000" b="0" kern="1200" dirty="0" err="1">
                  <a:solidFill>
                    <a:srgbClr val="231F20"/>
                  </a:solidFill>
                </a:rPr>
                <a:t>vysoké obilniny </a:t>
              </a:r>
              <a:r>
                <a:rPr lang="pl-PL" sz="2000" b="0" kern="1200" dirty="0">
                  <a:solidFill>
                    <a:srgbClr val="231F20"/>
                  </a:solidFill>
                </a:rPr>
                <a:t>(</a:t>
              </a:r>
              <a:r>
                <a:rPr lang="pl-PL" sz="2000" b="0" kern="1200" dirty="0" err="1">
                  <a:solidFill>
                    <a:srgbClr val="231F20"/>
                  </a:solidFill>
                </a:rPr>
                <a:t>napr. kukurica, cirok</a:t>
              </a:r>
              <a:r>
                <a:rPr lang="pl-PL" sz="2000" b="0" kern="1200" dirty="0">
                  <a:solidFill>
                    <a:srgbClr val="231F20"/>
                  </a:solidFill>
                </a:rPr>
                <a:t>) </a:t>
              </a:r>
              <a:r>
                <a:rPr lang="en-US" sz="2000" b="0" kern="1200" dirty="0">
                  <a:solidFill>
                    <a:srgbClr val="231F20"/>
                  </a:solidFill>
                </a:rPr>
                <a:t>sa môžu </a:t>
              </a:r>
              <a:r>
                <a:rPr lang="pl-PL" sz="2000" b="0" kern="1200" dirty="0">
                  <a:solidFill>
                    <a:srgbClr val="231F20"/>
                  </a:solidFill>
                </a:rPr>
                <a:t>pestovať</a:t>
              </a:r>
              <a:r>
                <a:rPr lang="en-US" sz="2000" b="0" kern="1200" dirty="0">
                  <a:solidFill>
                    <a:srgbClr val="231F20"/>
                  </a:solidFill>
                </a:rPr>
                <a:t> spolu so strukovinami </a:t>
              </a:r>
              <a:r>
                <a:rPr lang="pl-PL" sz="2000" b="0" kern="1200" dirty="0">
                  <a:solidFill>
                    <a:srgbClr val="231F20"/>
                  </a:solidFill>
                </a:rPr>
                <a:t>(</a:t>
              </a:r>
              <a:r>
                <a:rPr lang="pl-PL" sz="2000" b="0" kern="1200" dirty="0" err="1">
                  <a:solidFill>
                    <a:srgbClr val="231F20"/>
                  </a:solidFill>
                </a:rPr>
                <a:t>napr. </a:t>
              </a:r>
              <a:r>
                <a:rPr lang="en-US" sz="2000" b="0" kern="1200" dirty="0">
                  <a:solidFill>
                    <a:srgbClr val="231F20"/>
                  </a:solidFill>
                </a:rPr>
                <a:t>hrachom alebo sójou</a:t>
              </a:r>
              <a:r>
                <a:rPr lang="pl-PL" sz="2000" b="0" kern="1200" dirty="0">
                  <a:solidFill>
                    <a:srgbClr val="231F20"/>
                  </a:solidFill>
                </a:rPr>
                <a:t>)</a:t>
              </a:r>
              <a:r>
                <a:rPr lang="en-US" sz="2000" b="0" kern="1200" dirty="0">
                  <a:solidFill>
                    <a:srgbClr val="231F20"/>
                  </a:solidFill>
                </a:rPr>
                <a:t>. </a:t>
              </a:r>
              <a:r>
                <a:rPr lang="pl-PL" sz="2000" b="0" kern="1200" dirty="0" err="1">
                  <a:solidFill>
                    <a:srgbClr val="231F20"/>
                  </a:solidFill>
                </a:rPr>
                <a:t>Vysoké obilniny </a:t>
              </a:r>
              <a:r>
                <a:rPr lang="en-US" sz="2000" b="0" kern="1200" dirty="0">
                  <a:solidFill>
                    <a:srgbClr val="231F20"/>
                  </a:solidFill>
                </a:rPr>
                <a:t>poskytujú strukovinám mriežku, po ktorej sa môžu šplhať, zatiaľ čo strukoviny viažu dusík v pôde, čím zlepšujú celkovú úrodnosť pôdy.</a:t>
              </a:r>
              <a:endParaRPr lang="pl-PL" sz="2000" b="0" kern="12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81327" y="3001531"/>
              <a:ext cx="6429472"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ZELENINY S LUSKOVINAMI </a:t>
              </a:r>
              <a:r>
                <a:rPr lang="en-US" sz="2000" b="0" kern="1200" dirty="0">
                  <a:solidFill>
                    <a:srgbClr val="231F20"/>
                  </a:solidFill>
                </a:rPr>
                <a:t>- pestovanie obilnín, ako je pšenica alebo jačmeň, so strukovinami, ako je hrach alebo šošovica, môže zlepšiť zdravie a úrodnosť pôdy. Strukoviny viažu dusík v pôde, čo prospieva obilninám, zatiaľ čo obilniny poskytujú strukovinám štrukturálnu podporu.</a:t>
              </a:r>
              <a:endParaRPr lang="pl-PL" sz="2000" b="0" kern="12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SLNEČNICA A DÝŇA </a:t>
              </a:r>
              <a:r>
                <a:rPr lang="pl-PL" sz="2000" b="1" dirty="0">
                  <a:solidFill>
                    <a:srgbClr val="231F20"/>
                  </a:solidFill>
                </a:rPr>
                <a:t>- </a:t>
              </a:r>
              <a:r>
                <a:rPr lang="en-US" sz="2000" b="0" kern="1200" dirty="0" err="1">
                  <a:solidFill>
                    <a:srgbClr val="231F20"/>
                  </a:solidFill>
                </a:rPr>
                <a:t>výsadba </a:t>
              </a:r>
              <a:r>
                <a:rPr lang="en-US" sz="2000" b="0" kern="1200" dirty="0">
                  <a:solidFill>
                    <a:srgbClr val="231F20"/>
                  </a:solidFill>
                </a:rPr>
                <a:t>slnečnice v striedavých radoch s tekvicami môže poskytnúť tieň a oporu tekviciam, znížiť odparovanie vody z pôdy a zabrániť rastu buriny medzi radmi.</a:t>
              </a:r>
              <a:endParaRPr lang="pl-PL" sz="2000" b="0" kern="12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4" name="Grupa 23">
              <a:extLst>
                <a:ext uri="{FF2B5EF4-FFF2-40B4-BE49-F238E27FC236}">
                  <a16:creationId xmlns:a16="http://schemas.microsoft.com/office/drawing/2014/main" id="{E4540000-3713-404F-9D24-1C86307DCD9D}"/>
                </a:ext>
              </a:extLst>
            </p:cNvPr>
            <p:cNvGrpSpPr/>
            <p:nvPr/>
          </p:nvGrpSpPr>
          <p:grpSpPr>
            <a:xfrm>
              <a:off x="1586129" y="966424"/>
              <a:ext cx="3084155" cy="1727909"/>
              <a:chOff x="1586129" y="1020854"/>
              <a:chExt cx="3084155" cy="1727909"/>
            </a:xfrm>
          </p:grpSpPr>
          <p:sp>
            <p:nvSpPr>
              <p:cNvPr id="25" name="Dowolny kształt: kształt 24">
                <a:extLst>
                  <a:ext uri="{FF2B5EF4-FFF2-40B4-BE49-F238E27FC236}">
                    <a16:creationId xmlns:a16="http://schemas.microsoft.com/office/drawing/2014/main" id="{973CEE49-5D5E-4B2A-B585-F9BC47BC33A1}"/>
                  </a:ext>
                </a:extLst>
              </p:cNvPr>
              <p:cNvSpPr/>
              <p:nvPr/>
            </p:nvSpPr>
            <p:spPr>
              <a:xfrm>
                <a:off x="1586129"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Vysoké </a:t>
                </a:r>
                <a:r>
                  <a:rPr lang="pl-PL" sz="1600" b="1" kern="1200" dirty="0">
                    <a:solidFill>
                      <a:srgbClr val="231F20"/>
                    </a:solidFill>
                  </a:rPr>
                  <a:t>obilniny </a:t>
                </a:r>
              </a:p>
            </p:txBody>
          </p:sp>
          <p:sp>
            <p:nvSpPr>
              <p:cNvPr id="26" name="Prostokąt 25">
                <a:extLst>
                  <a:ext uri="{FF2B5EF4-FFF2-40B4-BE49-F238E27FC236}">
                    <a16:creationId xmlns:a16="http://schemas.microsoft.com/office/drawing/2014/main" id="{671419B7-61D5-4F3E-A40E-8F87C3B07F72}"/>
                  </a:ext>
                </a:extLst>
              </p:cNvPr>
              <p:cNvSpPr/>
              <p:nvPr/>
            </p:nvSpPr>
            <p:spPr>
              <a:xfrm>
                <a:off x="1586129" y="1284099"/>
                <a:ext cx="1464664" cy="146466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7" name="Dowolny kształt: kształt 26">
                <a:extLst>
                  <a:ext uri="{FF2B5EF4-FFF2-40B4-BE49-F238E27FC236}">
                    <a16:creationId xmlns:a16="http://schemas.microsoft.com/office/drawing/2014/main" id="{0E20BBC0-D0D1-471B-8039-A01773DE54F0}"/>
                  </a:ext>
                </a:extLst>
              </p:cNvPr>
              <p:cNvSpPr/>
              <p:nvPr/>
            </p:nvSpPr>
            <p:spPr>
              <a:xfrm>
                <a:off x="3205620"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Strukoviny</a:t>
                </a:r>
                <a:endParaRPr lang="pl-PL" sz="1600" b="1" kern="1200" dirty="0">
                  <a:solidFill>
                    <a:srgbClr val="231F20"/>
                  </a:solidFill>
                </a:endParaRPr>
              </a:p>
            </p:txBody>
          </p:sp>
          <p:sp>
            <p:nvSpPr>
              <p:cNvPr id="28" name="Prostokąt 27">
                <a:extLst>
                  <a:ext uri="{FF2B5EF4-FFF2-40B4-BE49-F238E27FC236}">
                    <a16:creationId xmlns:a16="http://schemas.microsoft.com/office/drawing/2014/main" id="{39BC3DED-D6CE-47BD-AF34-BFDD636B641F}"/>
                  </a:ext>
                </a:extLst>
              </p:cNvPr>
              <p:cNvSpPr/>
              <p:nvPr/>
            </p:nvSpPr>
            <p:spPr>
              <a:xfrm>
                <a:off x="3205620" y="1284099"/>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31" name="Grupa 30">
              <a:extLst>
                <a:ext uri="{FF2B5EF4-FFF2-40B4-BE49-F238E27FC236}">
                  <a16:creationId xmlns:a16="http://schemas.microsoft.com/office/drawing/2014/main" id="{8C84D34D-4C80-4229-916C-D70C03AE4CA6}"/>
                </a:ext>
              </a:extLst>
            </p:cNvPr>
            <p:cNvGrpSpPr/>
            <p:nvPr/>
          </p:nvGrpSpPr>
          <p:grpSpPr>
            <a:xfrm>
              <a:off x="8115143" y="2740277"/>
              <a:ext cx="3099592" cy="1736804"/>
              <a:chOff x="8126405" y="2764404"/>
              <a:chExt cx="3099592" cy="1736804"/>
            </a:xfrm>
          </p:grpSpPr>
          <p:sp>
            <p:nvSpPr>
              <p:cNvPr id="32" name="Dowolny kształt: kształt 31">
                <a:extLst>
                  <a:ext uri="{FF2B5EF4-FFF2-40B4-BE49-F238E27FC236}">
                    <a16:creationId xmlns:a16="http://schemas.microsoft.com/office/drawing/2014/main" id="{5C5FEC55-B34A-4EE3-863A-CD10AB28337F}"/>
                  </a:ext>
                </a:extLst>
              </p:cNvPr>
              <p:cNvSpPr/>
              <p:nvPr/>
            </p:nvSpPr>
            <p:spPr>
              <a:xfrm>
                <a:off x="8148379" y="2787948"/>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Obilniny </a:t>
                </a:r>
              </a:p>
            </p:txBody>
          </p:sp>
          <p:sp>
            <p:nvSpPr>
              <p:cNvPr id="33" name="Prostokąt 32">
                <a:extLst>
                  <a:ext uri="{FF2B5EF4-FFF2-40B4-BE49-F238E27FC236}">
                    <a16:creationId xmlns:a16="http://schemas.microsoft.com/office/drawing/2014/main" id="{5F31E7DB-24E0-4AAC-8DD7-6A4FDC19C726}"/>
                  </a:ext>
                </a:extLst>
              </p:cNvPr>
              <p:cNvSpPr/>
              <p:nvPr/>
            </p:nvSpPr>
            <p:spPr>
              <a:xfrm>
                <a:off x="8126405" y="3036544"/>
                <a:ext cx="1464664" cy="1464664"/>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4" name="Dowolny kształt: kształt 33">
                <a:extLst>
                  <a:ext uri="{FF2B5EF4-FFF2-40B4-BE49-F238E27FC236}">
                    <a16:creationId xmlns:a16="http://schemas.microsoft.com/office/drawing/2014/main" id="{1E96D87B-7779-49A1-8CF9-AD2C90904B66}"/>
                  </a:ext>
                </a:extLst>
              </p:cNvPr>
              <p:cNvSpPr/>
              <p:nvPr/>
            </p:nvSpPr>
            <p:spPr>
              <a:xfrm>
                <a:off x="9761333" y="276440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Strukoviny</a:t>
                </a:r>
                <a:endParaRPr lang="pl-PL" sz="1600" b="1" kern="1200" dirty="0">
                  <a:solidFill>
                    <a:srgbClr val="231F20"/>
                  </a:solidFill>
                </a:endParaRPr>
              </a:p>
            </p:txBody>
          </p:sp>
          <p:sp>
            <p:nvSpPr>
              <p:cNvPr id="35" name="Prostokąt 34">
                <a:extLst>
                  <a:ext uri="{FF2B5EF4-FFF2-40B4-BE49-F238E27FC236}">
                    <a16:creationId xmlns:a16="http://schemas.microsoft.com/office/drawing/2014/main" id="{C6CEA1CC-6F36-4171-887E-8CFE431023B3}"/>
                  </a:ext>
                </a:extLst>
              </p:cNvPr>
              <p:cNvSpPr/>
              <p:nvPr/>
            </p:nvSpPr>
            <p:spPr>
              <a:xfrm>
                <a:off x="9739359" y="3000342"/>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aphicFrame>
          <p:nvGraphicFramePr>
            <p:cNvPr id="36" name="Diagram 35">
              <a:extLst>
                <a:ext uri="{FF2B5EF4-FFF2-40B4-BE49-F238E27FC236}">
                  <a16:creationId xmlns:a16="http://schemas.microsoft.com/office/drawing/2014/main" id="{497032FA-A15D-493E-B966-9C113E39F745}"/>
                </a:ext>
              </a:extLst>
            </p:cNvPr>
            <p:cNvGraphicFramePr>
              <a:graphicFrameLocks noChangeAspect="1"/>
            </p:cNvGraphicFramePr>
            <p:nvPr>
              <p:extLst>
                <p:ext uri="{D42A27DB-BD31-4B8C-83A1-F6EECF244321}">
                  <p14:modId xmlns:p14="http://schemas.microsoft.com/office/powerpoint/2010/main" val="4146412479"/>
                </p:ext>
              </p:extLst>
            </p:nvPr>
          </p:nvGraphicFramePr>
          <p:xfrm>
            <a:off x="1581327" y="4294291"/>
            <a:ext cx="3084284" cy="2040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extLst>
      <p:ext uri="{BB962C8B-B14F-4D97-AF65-F5344CB8AC3E}">
        <p14:creationId xmlns:p14="http://schemas.microsoft.com/office/powerpoint/2010/main" val="227519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588208" y="1354173"/>
            <a:ext cx="867728" cy="689518"/>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423505" y="1354173"/>
            <a:ext cx="5531890" cy="689519"/>
          </a:xfrm>
        </p:spPr>
        <p:txBody>
          <a:bodyPr/>
          <a:lstStyle/>
          <a:p>
            <a:r>
              <a:rPr lang="pl-PL" sz="2400" dirty="0"/>
              <a:t>Úvod</a:t>
            </a:r>
            <a:endParaRPr lang="en-US" sz="2400"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484093" y="1259210"/>
            <a:ext cx="5104115" cy="3982712"/>
          </a:xfrm>
        </p:spPr>
        <p:txBody>
          <a:bodyPr/>
          <a:lstStyle/>
          <a:p>
            <a:r>
              <a:rPr lang="en-US" dirty="0"/>
              <a:t>Preskúmate rôzne techniky, </a:t>
            </a:r>
            <a:r>
              <a:rPr lang="pl-PL" dirty="0"/>
              <a:t>ktoré </a:t>
            </a:r>
            <a:r>
              <a:rPr lang="en-US" dirty="0"/>
              <a:t>zahŕňajú strategické kombinovanie plodín s cieľom maximalizovať priestor a zdroje a zároveň podporiť vzájomné výhody medzi rastlinami. Dozviete sa tiež o udržateľných metódach na udržanie a zvýšenie úrodnosti pôdy a nakoniec zistíte, ako striedanie rôznych plodín v určitom poradí môže zlepšiť štruktúru pôdy, prerušiť kolobeh škodcov a chorôb a zvýšiť celkovú produktivitu farmy.</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609911" y="2269161"/>
            <a:ext cx="867728"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445208" y="2269161"/>
            <a:ext cx="5531890" cy="689519"/>
          </a:xfrm>
        </p:spPr>
        <p:txBody>
          <a:bodyPr/>
          <a:lstStyle/>
          <a:p>
            <a:r>
              <a:rPr lang="en-US" sz="2400" dirty="0"/>
              <a:t>Udržateľné postupy hospodárenia s plodinami</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616490" y="3184148"/>
            <a:ext cx="867728"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451787" y="3184148"/>
            <a:ext cx="5927298" cy="689519"/>
          </a:xfrm>
        </p:spPr>
        <p:txBody>
          <a:bodyPr/>
          <a:lstStyle/>
          <a:p>
            <a:r>
              <a:rPr lang="en-US" sz="2400" dirty="0"/>
              <a:t>Diverzifikácia plodín a polykultúrne systémy</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638193" y="4099136"/>
            <a:ext cx="867728"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473490" y="4099136"/>
            <a:ext cx="5531890" cy="689519"/>
          </a:xfrm>
        </p:spPr>
        <p:txBody>
          <a:bodyPr/>
          <a:lstStyle/>
          <a:p>
            <a:r>
              <a:rPr lang="en-US" sz="2400" dirty="0"/>
              <a:t>Striedanie </a:t>
            </a:r>
            <a:r>
              <a:rPr lang="pl-PL" sz="2400" dirty="0"/>
              <a:t>a </a:t>
            </a:r>
            <a:r>
              <a:rPr lang="en-US" sz="2400" dirty="0"/>
              <a:t>striedanie plodín</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616490" y="5014123"/>
            <a:ext cx="867728" cy="689518"/>
          </a:xfrm>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451787" y="5014123"/>
            <a:ext cx="5927298" cy="689519"/>
          </a:xfrm>
        </p:spPr>
        <p:txBody>
          <a:bodyPr/>
          <a:lstStyle/>
          <a:p>
            <a:r>
              <a:rPr lang="en-US" sz="2400" dirty="0"/>
              <a:t>Agroekologické postupy pre hospodárenie s živinami na farme</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err="1"/>
              <a:t>Prehľad </a:t>
            </a:r>
            <a:r>
              <a:rPr lang="pl-PL" dirty="0"/>
              <a:t>obsahu</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Zmiešané pestovanie plodín - príklady</a:t>
            </a:r>
          </a:p>
        </p:txBody>
      </p:sp>
      <p:grpSp>
        <p:nvGrpSpPr>
          <p:cNvPr id="2" name="Grupa 1">
            <a:extLst>
              <a:ext uri="{FF2B5EF4-FFF2-40B4-BE49-F238E27FC236}">
                <a16:creationId xmlns:a16="http://schemas.microsoft.com/office/drawing/2014/main" id="{CEA8E213-72E5-49B5-92BB-F07562079947}"/>
              </a:ext>
            </a:extLst>
          </p:cNvPr>
          <p:cNvGrpSpPr/>
          <p:nvPr/>
        </p:nvGrpSpPr>
        <p:grpSpPr>
          <a:xfrm>
            <a:off x="511507" y="820780"/>
            <a:ext cx="10986394" cy="5543833"/>
            <a:chOff x="511507" y="820780"/>
            <a:chExt cx="10681318" cy="5543833"/>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88"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dirty="0">
                  <a:solidFill>
                    <a:srgbClr val="231F20"/>
                  </a:solidFill>
                </a:rPr>
                <a:t>Rajčiny a bazalka - </a:t>
              </a:r>
              <a:r>
                <a:rPr lang="en-US" sz="2000" dirty="0" err="1">
                  <a:solidFill>
                    <a:srgbClr val="231F20"/>
                  </a:solidFill>
                </a:rPr>
                <a:t>výsadba </a:t>
              </a:r>
              <a:r>
                <a:rPr lang="en-US" sz="2000" dirty="0">
                  <a:solidFill>
                    <a:srgbClr val="231F20"/>
                  </a:solidFill>
                </a:rPr>
                <a:t>bazalky medzi radmi rajčín môže pomôcť odpudiť škodcov, ktorí napádajú rajčiny, zatiaľ čo rajčiny poskytujú bazalke tieň a podporu. Bazalka navyše uvoľňuje zlúčeniny, ktoré môžu zlepšiť </a:t>
              </a:r>
              <a:r>
                <a:rPr lang="en-US" sz="2000" dirty="0" err="1">
                  <a:solidFill>
                    <a:srgbClr val="231F20"/>
                  </a:solidFill>
                </a:rPr>
                <a:t>chuť </a:t>
              </a:r>
              <a:r>
                <a:rPr lang="en-US" sz="2000" dirty="0">
                  <a:solidFill>
                    <a:srgbClr val="231F20"/>
                  </a:solidFill>
                </a:rPr>
                <a:t>paradajok.</a:t>
              </a:r>
              <a:endParaRPr lang="pl-PL" sz="20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94466" y="3001531"/>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dirty="0">
                  <a:solidFill>
                    <a:srgbClr val="231F20"/>
                  </a:solidFill>
                </a:rPr>
                <a:t>SALÁT A MARKVA - </a:t>
              </a:r>
              <a:r>
                <a:rPr lang="en-US" sz="2000" dirty="0" err="1">
                  <a:solidFill>
                    <a:srgbClr val="231F20"/>
                  </a:solidFill>
                </a:rPr>
                <a:t>vzájomná výsadba </a:t>
              </a:r>
              <a:r>
                <a:rPr lang="en-US" sz="2000" dirty="0">
                  <a:solidFill>
                    <a:srgbClr val="231F20"/>
                  </a:solidFill>
                </a:rPr>
                <a:t>šalátu a mrkvy umožňuje efektívne využitie priestoru, pretože šalát rýchlo dozrieva a zberá sa skôr, ako sa mrkva úplne rozvinie. Šalát pokrýva pôdu, znižuje konkurenciu burín a zachováva pôdnu vlhkosť pre mrkvu.</a:t>
              </a:r>
              <a:endParaRPr lang="pl-PL" sz="20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dirty="0">
                  <a:solidFill>
                    <a:srgbClr val="231F20"/>
                  </a:solidFill>
                </a:rPr>
                <a:t>SLNEČNICE A UHLORKY - </a:t>
              </a:r>
              <a:r>
                <a:rPr lang="en-US" sz="2000" dirty="0" err="1">
                  <a:solidFill>
                    <a:srgbClr val="231F20"/>
                  </a:solidFill>
                </a:rPr>
                <a:t>slnečnice </a:t>
              </a:r>
              <a:r>
                <a:rPr lang="en-US" sz="2000" dirty="0">
                  <a:solidFill>
                    <a:srgbClr val="231F20"/>
                  </a:solidFill>
                </a:rPr>
                <a:t>môžu slúžiť ako prirodzená mreža na šplhanie sa uhoriek a ich veľké stonky poskytujú ochranu pred vetrom pre chúlostivejšie rastliny uhoriek.</a:t>
              </a:r>
              <a:endParaRPr lang="pl-PL" sz="20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0" name="Diagram 29">
              <a:extLst>
                <a:ext uri="{FF2B5EF4-FFF2-40B4-BE49-F238E27FC236}">
                  <a16:creationId xmlns:a16="http://schemas.microsoft.com/office/drawing/2014/main" id="{C9649360-9EC3-449F-BEB8-8C799F806065}"/>
                </a:ext>
              </a:extLst>
            </p:cNvPr>
            <p:cNvGraphicFramePr>
              <a:graphicFrameLocks noChangeAspect="1"/>
            </p:cNvGraphicFramePr>
            <p:nvPr>
              <p:extLst>
                <p:ext uri="{D42A27DB-BD31-4B8C-83A1-F6EECF244321}">
                  <p14:modId xmlns:p14="http://schemas.microsoft.com/office/powerpoint/2010/main" val="1152639808"/>
                </p:ext>
              </p:extLst>
            </p:nvPr>
          </p:nvGraphicFramePr>
          <p:xfrm>
            <a:off x="1586065" y="820780"/>
            <a:ext cx="3084284" cy="204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7" name="Diagram 36">
              <a:extLst>
                <a:ext uri="{FF2B5EF4-FFF2-40B4-BE49-F238E27FC236}">
                  <a16:creationId xmlns:a16="http://schemas.microsoft.com/office/drawing/2014/main" id="{6D74CADC-C7F3-477D-9170-B46EECBFF2BD}"/>
                </a:ext>
              </a:extLst>
            </p:cNvPr>
            <p:cNvGraphicFramePr>
              <a:graphicFrameLocks noChangeAspect="1"/>
            </p:cNvGraphicFramePr>
            <p:nvPr/>
          </p:nvGraphicFramePr>
          <p:xfrm>
            <a:off x="8108541" y="2578522"/>
            <a:ext cx="3084284" cy="204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8" name="Diagram 37">
              <a:extLst>
                <a:ext uri="{FF2B5EF4-FFF2-40B4-BE49-F238E27FC236}">
                  <a16:creationId xmlns:a16="http://schemas.microsoft.com/office/drawing/2014/main" id="{F2F32F73-1C54-4B83-8490-D1FBE528EAFF}"/>
                </a:ext>
              </a:extLst>
            </p:cNvPr>
            <p:cNvGraphicFramePr>
              <a:graphicFrameLocks noChangeAspect="1"/>
            </p:cNvGraphicFramePr>
            <p:nvPr/>
          </p:nvGraphicFramePr>
          <p:xfrm>
            <a:off x="1594466" y="4323638"/>
            <a:ext cx="3084284" cy="20409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spTree>
    <p:extLst>
      <p:ext uri="{BB962C8B-B14F-4D97-AF65-F5344CB8AC3E}">
        <p14:creationId xmlns:p14="http://schemas.microsoft.com/office/powerpoint/2010/main" val="285219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05767" y="391237"/>
            <a:ext cx="5522457" cy="992652"/>
          </a:xfrm>
        </p:spPr>
        <p:txBody>
          <a:bodyPr/>
          <a:lstStyle/>
          <a:p>
            <a:r>
              <a:rPr lang="en-US" b="1" dirty="0" err="1"/>
              <a:t>Typy </a:t>
            </a:r>
            <a:r>
              <a:rPr lang="en-US" b="1" dirty="0"/>
              <a:t>zmiešaných systémov pestovania plodín</a:t>
            </a:r>
          </a:p>
          <a:p>
            <a:endParaRPr lang="en-US" b="1" dirty="0"/>
          </a:p>
        </p:txBody>
      </p:sp>
      <p:graphicFrame>
        <p:nvGraphicFramePr>
          <p:cNvPr id="17" name="Diagram 16">
            <a:extLst>
              <a:ext uri="{FF2B5EF4-FFF2-40B4-BE49-F238E27FC236}">
                <a16:creationId xmlns:a16="http://schemas.microsoft.com/office/drawing/2014/main" id="{6AF43EDF-E3B3-4746-82B4-C3B5393FC808}"/>
              </a:ext>
            </a:extLst>
          </p:cNvPr>
          <p:cNvGraphicFramePr/>
          <p:nvPr>
            <p:extLst>
              <p:ext uri="{D42A27DB-BD31-4B8C-83A1-F6EECF244321}">
                <p14:modId xmlns:p14="http://schemas.microsoft.com/office/powerpoint/2010/main" val="3861088594"/>
              </p:ext>
            </p:extLst>
          </p:nvPr>
        </p:nvGraphicFramePr>
        <p:xfrm>
          <a:off x="950505" y="1470933"/>
          <a:ext cx="5943600" cy="4604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Symbol zastępczy obrazu 18">
            <a:extLst>
              <a:ext uri="{FF2B5EF4-FFF2-40B4-BE49-F238E27FC236}">
                <a16:creationId xmlns:a16="http://schemas.microsoft.com/office/drawing/2014/main" id="{EB71EC92-E76F-4CB8-9F29-D3EF3D72AB18}"/>
              </a:ext>
            </a:extLst>
          </p:cNvPr>
          <p:cNvPicPr>
            <a:picLocks noGrp="1" noChangeAspect="1"/>
          </p:cNvPicPr>
          <p:nvPr>
            <p:ph type="pic" sz="quarter" idx="42"/>
          </p:nvPr>
        </p:nvPicPr>
        <p:blipFill>
          <a:blip r:embed="rId7"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87096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17" name="Grupa 16">
            <a:extLst>
              <a:ext uri="{FF2B5EF4-FFF2-40B4-BE49-F238E27FC236}">
                <a16:creationId xmlns:a16="http://schemas.microsoft.com/office/drawing/2014/main" id="{633F027B-254A-4F11-9AA9-7B6ADB0740DA}"/>
              </a:ext>
            </a:extLst>
          </p:cNvPr>
          <p:cNvGrpSpPr/>
          <p:nvPr/>
        </p:nvGrpSpPr>
        <p:grpSpPr>
          <a:xfrm>
            <a:off x="1282429" y="3003373"/>
            <a:ext cx="9554116" cy="2555875"/>
            <a:chOff x="1282429" y="3003373"/>
            <a:chExt cx="9554116" cy="2555875"/>
          </a:xfrm>
        </p:grpSpPr>
        <p:sp>
          <p:nvSpPr>
            <p:cNvPr id="18" name="Prostokąt 17">
              <a:extLst>
                <a:ext uri="{FF2B5EF4-FFF2-40B4-BE49-F238E27FC236}">
                  <a16:creationId xmlns:a16="http://schemas.microsoft.com/office/drawing/2014/main" id="{2D5DAF20-06FA-4B92-9F77-38E33252DD92}"/>
                </a:ext>
              </a:extLst>
            </p:cNvPr>
            <p:cNvSpPr/>
            <p:nvPr/>
          </p:nvSpPr>
          <p:spPr>
            <a:xfrm>
              <a:off x="1282429" y="3003373"/>
              <a:ext cx="2981939" cy="2555875"/>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9" name="Dowolny kształt: kształt 18">
              <a:extLst>
                <a:ext uri="{FF2B5EF4-FFF2-40B4-BE49-F238E27FC236}">
                  <a16:creationId xmlns:a16="http://schemas.microsoft.com/office/drawing/2014/main" id="{20696435-47CB-4913-809F-10CE6330FF21}"/>
                </a:ext>
              </a:extLst>
            </p:cNvPr>
            <p:cNvSpPr/>
            <p:nvPr/>
          </p:nvSpPr>
          <p:spPr>
            <a:xfrm>
              <a:off x="1282429"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medziplodiny v riadkoch</a:t>
              </a:r>
              <a:endParaRPr lang="pl-PL" sz="2600" b="1" kern="1200" dirty="0"/>
            </a:p>
          </p:txBody>
        </p:sp>
        <p:sp>
          <p:nvSpPr>
            <p:cNvPr id="20" name="Prostokąt 19">
              <a:extLst>
                <a:ext uri="{FF2B5EF4-FFF2-40B4-BE49-F238E27FC236}">
                  <a16:creationId xmlns:a16="http://schemas.microsoft.com/office/drawing/2014/main" id="{D1C741B3-EE1B-444C-999B-0816901BCDB8}"/>
                </a:ext>
              </a:extLst>
            </p:cNvPr>
            <p:cNvSpPr/>
            <p:nvPr/>
          </p:nvSpPr>
          <p:spPr>
            <a:xfrm>
              <a:off x="4568517" y="3003373"/>
              <a:ext cx="2981939" cy="2555875"/>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AB4EF5AF-89EB-482C-B928-B51B46B2225B}"/>
                </a:ext>
              </a:extLst>
            </p:cNvPr>
            <p:cNvSpPr/>
            <p:nvPr/>
          </p:nvSpPr>
          <p:spPr>
            <a:xfrm>
              <a:off x="4568517"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pásové medziplodiny</a:t>
              </a:r>
              <a:endParaRPr lang="pl-PL" sz="2600" b="1" kern="1200" dirty="0"/>
            </a:p>
          </p:txBody>
        </p:sp>
        <p:sp>
          <p:nvSpPr>
            <p:cNvPr id="22" name="Prostokąt 21">
              <a:extLst>
                <a:ext uri="{FF2B5EF4-FFF2-40B4-BE49-F238E27FC236}">
                  <a16:creationId xmlns:a16="http://schemas.microsoft.com/office/drawing/2014/main" id="{EEE82FA1-806E-4FF9-886F-C83FC6D29ED2}"/>
                </a:ext>
              </a:extLst>
            </p:cNvPr>
            <p:cNvSpPr/>
            <p:nvPr/>
          </p:nvSpPr>
          <p:spPr>
            <a:xfrm>
              <a:off x="7854606" y="3003373"/>
              <a:ext cx="2981939" cy="2555875"/>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3" name="Dowolny kształt: kształt 22">
              <a:extLst>
                <a:ext uri="{FF2B5EF4-FFF2-40B4-BE49-F238E27FC236}">
                  <a16:creationId xmlns:a16="http://schemas.microsoft.com/office/drawing/2014/main" id="{4D48D804-D2D9-4FB1-84B8-BE827BDA99D0}"/>
                </a:ext>
              </a:extLst>
            </p:cNvPr>
            <p:cNvSpPr/>
            <p:nvPr/>
          </p:nvSpPr>
          <p:spPr>
            <a:xfrm>
              <a:off x="7854606"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zmiešané </a:t>
              </a:r>
              <a:r>
                <a:rPr lang="en-US" sz="2600" b="1" kern="1200" dirty="0" err="1"/>
                <a:t>pestovanie medziplodín</a:t>
              </a:r>
              <a:endParaRPr lang="pl-PL" sz="2600" b="1" kern="1200" dirty="0"/>
            </a:p>
          </p:txBody>
        </p:sp>
      </p:grpSp>
      <p:sp>
        <p:nvSpPr>
          <p:cNvPr id="14" name="Text Placeholder 4">
            <a:extLst>
              <a:ext uri="{FF2B5EF4-FFF2-40B4-BE49-F238E27FC236}">
                <a16:creationId xmlns:a16="http://schemas.microsoft.com/office/drawing/2014/main" id="{D42FACE0-22F5-430B-AE68-BE4759737922}"/>
              </a:ext>
            </a:extLst>
          </p:cNvPr>
          <p:cNvSpPr txBox="1">
            <a:spLocks/>
          </p:cNvSpPr>
          <p:nvPr/>
        </p:nvSpPr>
        <p:spPr>
          <a:xfrm>
            <a:off x="798380" y="1675587"/>
            <a:ext cx="1059523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dirty="0"/>
              <a:t>Medziplodinové pestovanie zahŕňa súčasné pestovanie dvoch alebo viacerých plodín na tom istom poli, pričom osevný postup a plodiny sa volia tak, aby sa navzájom dopĺňali. Táto stratégia môže mať niekoľko foriem:</a:t>
            </a:r>
            <a:endParaRPr lang="pl-PL" dirty="0"/>
          </a:p>
        </p:txBody>
      </p:sp>
      <p:sp>
        <p:nvSpPr>
          <p:cNvPr id="15" name="Text Placeholder 3">
            <a:extLst>
              <a:ext uri="{FF2B5EF4-FFF2-40B4-BE49-F238E27FC236}">
                <a16:creationId xmlns:a16="http://schemas.microsoft.com/office/drawing/2014/main" id="{42F29C54-6F0E-4BD3-8473-E26864846171}"/>
              </a:ext>
            </a:extLst>
          </p:cNvPr>
          <p:cNvSpPr txBox="1">
            <a:spLocks/>
          </p:cNvSpPr>
          <p:nvPr/>
        </p:nvSpPr>
        <p:spPr>
          <a:xfrm>
            <a:off x="798381" y="761603"/>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Formy pestovania medziplodín</a:t>
            </a:r>
            <a:endParaRPr lang="pl-PL" b="1" dirty="0"/>
          </a:p>
        </p:txBody>
      </p:sp>
    </p:spTree>
    <p:extLst>
      <p:ext uri="{BB962C8B-B14F-4D97-AF65-F5344CB8AC3E}">
        <p14:creationId xmlns:p14="http://schemas.microsoft.com/office/powerpoint/2010/main" val="141114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83D591D-11B0-4CE8-94C9-4E3880DF10EA}"/>
              </a:ext>
            </a:extLst>
          </p:cNvPr>
          <p:cNvSpPr txBox="1">
            <a:spLocks/>
          </p:cNvSpPr>
          <p:nvPr/>
        </p:nvSpPr>
        <p:spPr>
          <a:xfrm>
            <a:off x="798382" y="636781"/>
            <a:ext cx="997590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Schémy rôznych foriem medziplodín</a:t>
            </a:r>
            <a:endParaRPr lang="pl-PL" b="1" dirty="0"/>
          </a:p>
        </p:txBody>
      </p:sp>
      <p:grpSp>
        <p:nvGrpSpPr>
          <p:cNvPr id="32" name="Grupa 31">
            <a:extLst>
              <a:ext uri="{FF2B5EF4-FFF2-40B4-BE49-F238E27FC236}">
                <a16:creationId xmlns:a16="http://schemas.microsoft.com/office/drawing/2014/main" id="{A0EEDEB7-EE07-48C3-AC1E-989517009BDC}"/>
              </a:ext>
            </a:extLst>
          </p:cNvPr>
          <p:cNvGrpSpPr/>
          <p:nvPr/>
        </p:nvGrpSpPr>
        <p:grpSpPr>
          <a:xfrm>
            <a:off x="4655307" y="1760467"/>
            <a:ext cx="2853268" cy="2081487"/>
            <a:chOff x="4908766" y="1749593"/>
            <a:chExt cx="2858380" cy="2081487"/>
          </a:xfrm>
        </p:grpSpPr>
        <p:grpSp>
          <p:nvGrpSpPr>
            <p:cNvPr id="61" name="Grupa 60">
              <a:extLst>
                <a:ext uri="{FF2B5EF4-FFF2-40B4-BE49-F238E27FC236}">
                  <a16:creationId xmlns:a16="http://schemas.microsoft.com/office/drawing/2014/main" id="{E8D65F50-E196-4BFF-A02D-C56630C35F7F}"/>
                </a:ext>
              </a:extLst>
            </p:cNvPr>
            <p:cNvGrpSpPr/>
            <p:nvPr/>
          </p:nvGrpSpPr>
          <p:grpSpPr>
            <a:xfrm>
              <a:off x="4908766" y="1751085"/>
              <a:ext cx="388483" cy="2079988"/>
              <a:chOff x="3977643" y="1745669"/>
              <a:chExt cx="263237" cy="1311704"/>
            </a:xfrm>
          </p:grpSpPr>
          <p:sp>
            <p:nvSpPr>
              <p:cNvPr id="58" name="Schemat blokowy: łącznik 57">
                <a:extLst>
                  <a:ext uri="{FF2B5EF4-FFF2-40B4-BE49-F238E27FC236}">
                    <a16:creationId xmlns:a16="http://schemas.microsoft.com/office/drawing/2014/main" id="{216B9ED3-3AE8-435D-A005-C8C6CCF97D0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2" name="Schemat blokowy: łącznik 51">
                <a:extLst>
                  <a:ext uri="{FF2B5EF4-FFF2-40B4-BE49-F238E27FC236}">
                    <a16:creationId xmlns:a16="http://schemas.microsoft.com/office/drawing/2014/main" id="{79389A40-672C-4589-B593-14B39BDCF79A}"/>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6" name="Schemat blokowy: łącznik 45">
                <a:extLst>
                  <a:ext uri="{FF2B5EF4-FFF2-40B4-BE49-F238E27FC236}">
                    <a16:creationId xmlns:a16="http://schemas.microsoft.com/office/drawing/2014/main" id="{E3F05733-49AE-42EB-8E2C-78DD0CAF544F}"/>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0" name="Schemat blokowy: łącznik 39">
                <a:extLst>
                  <a:ext uri="{FF2B5EF4-FFF2-40B4-BE49-F238E27FC236}">
                    <a16:creationId xmlns:a16="http://schemas.microsoft.com/office/drawing/2014/main" id="{88CF08F5-994C-4675-A781-8D074153BC4D}"/>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3" name="Grupa 62">
              <a:extLst>
                <a:ext uri="{FF2B5EF4-FFF2-40B4-BE49-F238E27FC236}">
                  <a16:creationId xmlns:a16="http://schemas.microsoft.com/office/drawing/2014/main" id="{97CF6D3C-2D7E-431B-A002-B66D5FBCAA38}"/>
                </a:ext>
              </a:extLst>
            </p:cNvPr>
            <p:cNvGrpSpPr/>
            <p:nvPr/>
          </p:nvGrpSpPr>
          <p:grpSpPr>
            <a:xfrm>
              <a:off x="5404592" y="1751085"/>
              <a:ext cx="388483" cy="2079988"/>
              <a:chOff x="3977643" y="1745669"/>
              <a:chExt cx="263237" cy="1311704"/>
            </a:xfrm>
          </p:grpSpPr>
          <p:sp>
            <p:nvSpPr>
              <p:cNvPr id="64" name="Schemat blokowy: łącznik 63">
                <a:extLst>
                  <a:ext uri="{FF2B5EF4-FFF2-40B4-BE49-F238E27FC236}">
                    <a16:creationId xmlns:a16="http://schemas.microsoft.com/office/drawing/2014/main" id="{998A5112-53B4-44AB-9869-C3F36AEA8890}"/>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5" name="Schemat blokowy: łącznik 64">
                <a:extLst>
                  <a:ext uri="{FF2B5EF4-FFF2-40B4-BE49-F238E27FC236}">
                    <a16:creationId xmlns:a16="http://schemas.microsoft.com/office/drawing/2014/main" id="{FAF0C735-CB7A-4DC1-B9C8-368639F179DE}"/>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6" name="Schemat blokowy: łącznik 65">
                <a:extLst>
                  <a:ext uri="{FF2B5EF4-FFF2-40B4-BE49-F238E27FC236}">
                    <a16:creationId xmlns:a16="http://schemas.microsoft.com/office/drawing/2014/main" id="{5EB6AF46-FD4C-4F90-AD03-D399D74CCF5B}"/>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7" name="Schemat blokowy: łącznik 66">
                <a:extLst>
                  <a:ext uri="{FF2B5EF4-FFF2-40B4-BE49-F238E27FC236}">
                    <a16:creationId xmlns:a16="http://schemas.microsoft.com/office/drawing/2014/main" id="{970F8ACF-6B44-46E7-92A7-48B1E4773309}"/>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8" name="Grupa 67">
              <a:extLst>
                <a:ext uri="{FF2B5EF4-FFF2-40B4-BE49-F238E27FC236}">
                  <a16:creationId xmlns:a16="http://schemas.microsoft.com/office/drawing/2014/main" id="{20A7A9CB-F825-4CC1-A748-E5E60F735111}"/>
                </a:ext>
              </a:extLst>
            </p:cNvPr>
            <p:cNvGrpSpPr/>
            <p:nvPr/>
          </p:nvGrpSpPr>
          <p:grpSpPr>
            <a:xfrm>
              <a:off x="5900418" y="1751092"/>
              <a:ext cx="388483" cy="2079988"/>
              <a:chOff x="3977643" y="1745669"/>
              <a:chExt cx="263237" cy="1311704"/>
            </a:xfrm>
          </p:grpSpPr>
          <p:sp>
            <p:nvSpPr>
              <p:cNvPr id="69" name="Schemat blokowy: łącznik 68">
                <a:extLst>
                  <a:ext uri="{FF2B5EF4-FFF2-40B4-BE49-F238E27FC236}">
                    <a16:creationId xmlns:a16="http://schemas.microsoft.com/office/drawing/2014/main" id="{36E36F40-A210-46F5-8284-C14155C43F1A}"/>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0" name="Schemat blokowy: łącznik 69">
                <a:extLst>
                  <a:ext uri="{FF2B5EF4-FFF2-40B4-BE49-F238E27FC236}">
                    <a16:creationId xmlns:a16="http://schemas.microsoft.com/office/drawing/2014/main" id="{113F78A1-8385-4750-BD49-41D950B6E563}"/>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1" name="Schemat blokowy: łącznik 70">
                <a:extLst>
                  <a:ext uri="{FF2B5EF4-FFF2-40B4-BE49-F238E27FC236}">
                    <a16:creationId xmlns:a16="http://schemas.microsoft.com/office/drawing/2014/main" id="{2701598D-1CC1-4716-ADD4-BF7513361CF5}"/>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2" name="Schemat blokowy: łącznik 71">
                <a:extLst>
                  <a:ext uri="{FF2B5EF4-FFF2-40B4-BE49-F238E27FC236}">
                    <a16:creationId xmlns:a16="http://schemas.microsoft.com/office/drawing/2014/main" id="{54C9EFA8-7C3F-4EFD-A968-8FA91DFB2636}"/>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2FDF2C9D-7D49-4192-B9FB-FDB5B627B900}"/>
                </a:ext>
              </a:extLst>
            </p:cNvPr>
            <p:cNvGrpSpPr/>
            <p:nvPr/>
          </p:nvGrpSpPr>
          <p:grpSpPr>
            <a:xfrm>
              <a:off x="7378663" y="1749593"/>
              <a:ext cx="388483" cy="2079988"/>
              <a:chOff x="3641670" y="1745670"/>
              <a:chExt cx="263237" cy="1311704"/>
            </a:xfrm>
          </p:grpSpPr>
          <p:sp>
            <p:nvSpPr>
              <p:cNvPr id="74" name="Schemat blokowy: łącznik 73">
                <a:extLst>
                  <a:ext uri="{FF2B5EF4-FFF2-40B4-BE49-F238E27FC236}">
                    <a16:creationId xmlns:a16="http://schemas.microsoft.com/office/drawing/2014/main" id="{363D8D8D-BD45-480F-B6EF-BA15240C9BE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Schemat blokowy: łącznik 74">
                <a:extLst>
                  <a:ext uri="{FF2B5EF4-FFF2-40B4-BE49-F238E27FC236}">
                    <a16:creationId xmlns:a16="http://schemas.microsoft.com/office/drawing/2014/main" id="{24FE3DE0-F233-42FD-9DBF-AF145385500B}"/>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Schemat blokowy: łącznik 75">
                <a:extLst>
                  <a:ext uri="{FF2B5EF4-FFF2-40B4-BE49-F238E27FC236}">
                    <a16:creationId xmlns:a16="http://schemas.microsoft.com/office/drawing/2014/main" id="{82244FA8-23CE-49B3-ABE6-087A1EC3442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Schemat blokowy: łącznik 76">
                <a:extLst>
                  <a:ext uri="{FF2B5EF4-FFF2-40B4-BE49-F238E27FC236}">
                    <a16:creationId xmlns:a16="http://schemas.microsoft.com/office/drawing/2014/main" id="{E48097E1-F5F0-40B1-BB42-D56A34C5C918}"/>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3245450E-D774-4714-93F3-DAFC78EAA9B8}"/>
                </a:ext>
              </a:extLst>
            </p:cNvPr>
            <p:cNvGrpSpPr/>
            <p:nvPr/>
          </p:nvGrpSpPr>
          <p:grpSpPr>
            <a:xfrm>
              <a:off x="6905707" y="1751087"/>
              <a:ext cx="388483" cy="2079988"/>
              <a:chOff x="3641670" y="1745670"/>
              <a:chExt cx="263237" cy="1311704"/>
            </a:xfrm>
          </p:grpSpPr>
          <p:sp>
            <p:nvSpPr>
              <p:cNvPr id="79" name="Schemat blokowy: łącznik 78">
                <a:extLst>
                  <a:ext uri="{FF2B5EF4-FFF2-40B4-BE49-F238E27FC236}">
                    <a16:creationId xmlns:a16="http://schemas.microsoft.com/office/drawing/2014/main" id="{1FD18ADE-A8C6-4333-861C-6FBED0110B0A}"/>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Schemat blokowy: łącznik 79">
                <a:extLst>
                  <a:ext uri="{FF2B5EF4-FFF2-40B4-BE49-F238E27FC236}">
                    <a16:creationId xmlns:a16="http://schemas.microsoft.com/office/drawing/2014/main" id="{55707291-220F-48D1-B79A-645FC175E574}"/>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1" name="Schemat blokowy: łącznik 80">
                <a:extLst>
                  <a:ext uri="{FF2B5EF4-FFF2-40B4-BE49-F238E27FC236}">
                    <a16:creationId xmlns:a16="http://schemas.microsoft.com/office/drawing/2014/main" id="{6B117931-8D47-4F9B-8FFE-B4B2B4B1F96B}"/>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Schemat blokowy: łącznik 81">
                <a:extLst>
                  <a:ext uri="{FF2B5EF4-FFF2-40B4-BE49-F238E27FC236}">
                    <a16:creationId xmlns:a16="http://schemas.microsoft.com/office/drawing/2014/main" id="{217EF76F-2743-4FCD-B3E4-AF8E58CAAFA7}"/>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3" name="Grupa 82">
              <a:extLst>
                <a:ext uri="{FF2B5EF4-FFF2-40B4-BE49-F238E27FC236}">
                  <a16:creationId xmlns:a16="http://schemas.microsoft.com/office/drawing/2014/main" id="{5ACD1999-D131-4386-A5B2-E130578D438F}"/>
                </a:ext>
              </a:extLst>
            </p:cNvPr>
            <p:cNvGrpSpPr/>
            <p:nvPr/>
          </p:nvGrpSpPr>
          <p:grpSpPr>
            <a:xfrm>
              <a:off x="6404769" y="1751087"/>
              <a:ext cx="388483" cy="2079988"/>
              <a:chOff x="3641670" y="1745670"/>
              <a:chExt cx="263237" cy="1311704"/>
            </a:xfrm>
          </p:grpSpPr>
          <p:sp>
            <p:nvSpPr>
              <p:cNvPr id="84" name="Schemat blokowy: łącznik 83">
                <a:extLst>
                  <a:ext uri="{FF2B5EF4-FFF2-40B4-BE49-F238E27FC236}">
                    <a16:creationId xmlns:a16="http://schemas.microsoft.com/office/drawing/2014/main" id="{4037AAD3-4156-4DA4-9E0D-40E692789A1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Schemat blokowy: łącznik 84">
                <a:extLst>
                  <a:ext uri="{FF2B5EF4-FFF2-40B4-BE49-F238E27FC236}">
                    <a16:creationId xmlns:a16="http://schemas.microsoft.com/office/drawing/2014/main" id="{A93200B3-2806-485A-91DC-9AFB6B7F7FE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Schemat blokowy: łącznik 85">
                <a:extLst>
                  <a:ext uri="{FF2B5EF4-FFF2-40B4-BE49-F238E27FC236}">
                    <a16:creationId xmlns:a16="http://schemas.microsoft.com/office/drawing/2014/main" id="{F50A2CD4-5C30-4F6A-A787-0142D3982769}"/>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Schemat blokowy: łącznik 86">
                <a:extLst>
                  <a:ext uri="{FF2B5EF4-FFF2-40B4-BE49-F238E27FC236}">
                    <a16:creationId xmlns:a16="http://schemas.microsoft.com/office/drawing/2014/main" id="{63238F62-3EB4-4C50-99B0-C60E68E9F55F}"/>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161" name="pole tekstowe 160">
            <a:extLst>
              <a:ext uri="{FF2B5EF4-FFF2-40B4-BE49-F238E27FC236}">
                <a16:creationId xmlns:a16="http://schemas.microsoft.com/office/drawing/2014/main" id="{34123A61-4E5B-4977-B3E6-EB3CD995F635}"/>
              </a:ext>
            </a:extLst>
          </p:cNvPr>
          <p:cNvSpPr txBox="1"/>
          <p:nvPr/>
        </p:nvSpPr>
        <p:spPr>
          <a:xfrm>
            <a:off x="663096" y="4142992"/>
            <a:ext cx="2320522" cy="830997"/>
          </a:xfrm>
          <a:prstGeom prst="rect">
            <a:avLst/>
          </a:prstGeom>
          <a:noFill/>
        </p:spPr>
        <p:txBody>
          <a:bodyPr wrap="square" rtlCol="0">
            <a:spAutoFit/>
          </a:bodyPr>
          <a:lstStyle/>
          <a:p>
            <a:pPr algn="ctr"/>
            <a:r>
              <a:rPr lang="pl-PL" sz="2400" b="1" dirty="0">
                <a:solidFill>
                  <a:srgbClr val="231F20"/>
                </a:solidFill>
              </a:rPr>
              <a:t>Riadkové medziplodiny</a:t>
            </a:r>
          </a:p>
        </p:txBody>
      </p:sp>
      <p:sp>
        <p:nvSpPr>
          <p:cNvPr id="162" name="pole tekstowe 161">
            <a:extLst>
              <a:ext uri="{FF2B5EF4-FFF2-40B4-BE49-F238E27FC236}">
                <a16:creationId xmlns:a16="http://schemas.microsoft.com/office/drawing/2014/main" id="{FB1EE2F8-3F13-4428-A60C-7FEBCFD08DC3}"/>
              </a:ext>
            </a:extLst>
          </p:cNvPr>
          <p:cNvSpPr txBox="1"/>
          <p:nvPr/>
        </p:nvSpPr>
        <p:spPr>
          <a:xfrm>
            <a:off x="4935739" y="4114731"/>
            <a:ext cx="2320522" cy="830997"/>
          </a:xfrm>
          <a:prstGeom prst="rect">
            <a:avLst/>
          </a:prstGeom>
          <a:noFill/>
        </p:spPr>
        <p:txBody>
          <a:bodyPr wrap="square" rtlCol="0">
            <a:spAutoFit/>
          </a:bodyPr>
          <a:lstStyle/>
          <a:p>
            <a:pPr algn="ctr"/>
            <a:r>
              <a:rPr lang="pl-PL" sz="2400" b="1" dirty="0">
                <a:solidFill>
                  <a:srgbClr val="231F20"/>
                </a:solidFill>
              </a:rPr>
              <a:t>Pásové medziplodiny</a:t>
            </a:r>
          </a:p>
        </p:txBody>
      </p:sp>
      <p:sp>
        <p:nvSpPr>
          <p:cNvPr id="163" name="pole tekstowe 162">
            <a:extLst>
              <a:ext uri="{FF2B5EF4-FFF2-40B4-BE49-F238E27FC236}">
                <a16:creationId xmlns:a16="http://schemas.microsoft.com/office/drawing/2014/main" id="{280C9137-B459-4D82-984F-BEA79DD2E212}"/>
              </a:ext>
            </a:extLst>
          </p:cNvPr>
          <p:cNvSpPr txBox="1"/>
          <p:nvPr/>
        </p:nvSpPr>
        <p:spPr>
          <a:xfrm>
            <a:off x="8869165" y="4141522"/>
            <a:ext cx="2652638" cy="830997"/>
          </a:xfrm>
          <a:prstGeom prst="rect">
            <a:avLst/>
          </a:prstGeom>
          <a:noFill/>
        </p:spPr>
        <p:txBody>
          <a:bodyPr wrap="square" rtlCol="0">
            <a:spAutoFit/>
          </a:bodyPr>
          <a:lstStyle/>
          <a:p>
            <a:pPr algn="ctr"/>
            <a:r>
              <a:rPr lang="pl-PL" sz="2400" b="1" dirty="0">
                <a:solidFill>
                  <a:srgbClr val="231F20"/>
                </a:solidFill>
              </a:rPr>
              <a:t>Zmiešané pestovanie medziplodín</a:t>
            </a:r>
          </a:p>
        </p:txBody>
      </p:sp>
      <p:grpSp>
        <p:nvGrpSpPr>
          <p:cNvPr id="36" name="Grupa 35">
            <a:extLst>
              <a:ext uri="{FF2B5EF4-FFF2-40B4-BE49-F238E27FC236}">
                <a16:creationId xmlns:a16="http://schemas.microsoft.com/office/drawing/2014/main" id="{70877733-5787-4C8A-B405-A23B3167E3DC}"/>
              </a:ext>
            </a:extLst>
          </p:cNvPr>
          <p:cNvGrpSpPr/>
          <p:nvPr/>
        </p:nvGrpSpPr>
        <p:grpSpPr>
          <a:xfrm>
            <a:off x="3113065" y="5212250"/>
            <a:ext cx="2198992" cy="861774"/>
            <a:chOff x="2940802" y="4934789"/>
            <a:chExt cx="2198992" cy="861774"/>
          </a:xfrm>
        </p:grpSpPr>
        <p:grpSp>
          <p:nvGrpSpPr>
            <p:cNvPr id="34" name="Grupa 33">
              <a:extLst>
                <a:ext uri="{FF2B5EF4-FFF2-40B4-BE49-F238E27FC236}">
                  <a16:creationId xmlns:a16="http://schemas.microsoft.com/office/drawing/2014/main" id="{B6122FA7-330C-4A0E-A87F-02026D6FD60C}"/>
                </a:ext>
              </a:extLst>
            </p:cNvPr>
            <p:cNvGrpSpPr/>
            <p:nvPr/>
          </p:nvGrpSpPr>
          <p:grpSpPr>
            <a:xfrm>
              <a:off x="2940802" y="4945033"/>
              <a:ext cx="388624" cy="788154"/>
              <a:chOff x="1626418" y="5028161"/>
              <a:chExt cx="388624" cy="788154"/>
            </a:xfrm>
          </p:grpSpPr>
          <p:sp>
            <p:nvSpPr>
              <p:cNvPr id="123" name="Schemat blokowy: łącznik 122">
                <a:extLst>
                  <a:ext uri="{FF2B5EF4-FFF2-40B4-BE49-F238E27FC236}">
                    <a16:creationId xmlns:a16="http://schemas.microsoft.com/office/drawing/2014/main" id="{106A0DF0-A37F-4C54-9AF2-93F38D6B1741}"/>
                  </a:ext>
                </a:extLst>
              </p:cNvPr>
              <p:cNvSpPr/>
              <p:nvPr/>
            </p:nvSpPr>
            <p:spPr>
              <a:xfrm>
                <a:off x="1626418" y="5028161"/>
                <a:ext cx="383371" cy="3460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31F20"/>
                  </a:solidFill>
                </a:endParaRPr>
              </a:p>
            </p:txBody>
          </p:sp>
          <p:sp>
            <p:nvSpPr>
              <p:cNvPr id="128" name="Schemat blokowy: łącznik 127">
                <a:extLst>
                  <a:ext uri="{FF2B5EF4-FFF2-40B4-BE49-F238E27FC236}">
                    <a16:creationId xmlns:a16="http://schemas.microsoft.com/office/drawing/2014/main" id="{77D0867C-3C0B-498D-AB10-68D976CB5B1D}"/>
                  </a:ext>
                </a:extLst>
              </p:cNvPr>
              <p:cNvSpPr/>
              <p:nvPr/>
            </p:nvSpPr>
            <p:spPr>
              <a:xfrm>
                <a:off x="1631671" y="5470298"/>
                <a:ext cx="383371" cy="346017"/>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solidFill>
                    <a:srgbClr val="231F20"/>
                  </a:solidFill>
                </a:endParaRPr>
              </a:p>
            </p:txBody>
          </p:sp>
        </p:grpSp>
        <p:sp>
          <p:nvSpPr>
            <p:cNvPr id="35" name="pole tekstowe 34">
              <a:extLst>
                <a:ext uri="{FF2B5EF4-FFF2-40B4-BE49-F238E27FC236}">
                  <a16:creationId xmlns:a16="http://schemas.microsoft.com/office/drawing/2014/main" id="{BC45BA9F-F046-41AD-8281-BC9E39050B89}"/>
                </a:ext>
              </a:extLst>
            </p:cNvPr>
            <p:cNvSpPr txBox="1"/>
            <p:nvPr/>
          </p:nvSpPr>
          <p:spPr>
            <a:xfrm>
              <a:off x="3409369" y="4934789"/>
              <a:ext cx="1730425" cy="861774"/>
            </a:xfrm>
            <a:prstGeom prst="rect">
              <a:avLst/>
            </a:prstGeom>
            <a:noFill/>
          </p:spPr>
          <p:txBody>
            <a:bodyPr wrap="square" rtlCol="0">
              <a:spAutoFit/>
            </a:bodyPr>
            <a:lstStyle/>
            <a:p>
              <a:pPr>
                <a:spcBef>
                  <a:spcPts val="600"/>
                </a:spcBef>
                <a:spcAft>
                  <a:spcPts val="600"/>
                </a:spcAft>
              </a:pPr>
              <a:r>
                <a:rPr lang="pl-PL" sz="2000" b="1" dirty="0">
                  <a:solidFill>
                    <a:srgbClr val="231F20"/>
                  </a:solidFill>
                </a:rPr>
                <a:t>Závod A</a:t>
              </a:r>
            </a:p>
            <a:p>
              <a:pPr>
                <a:spcBef>
                  <a:spcPts val="600"/>
                </a:spcBef>
                <a:spcAft>
                  <a:spcPts val="600"/>
                </a:spcAft>
              </a:pPr>
              <a:r>
                <a:rPr lang="pl-PL" sz="2000" b="1" dirty="0">
                  <a:solidFill>
                    <a:srgbClr val="231F20"/>
                  </a:solidFill>
                </a:rPr>
                <a:t>Závod B</a:t>
              </a:r>
            </a:p>
          </p:txBody>
        </p:sp>
      </p:grpSp>
      <p:grpSp>
        <p:nvGrpSpPr>
          <p:cNvPr id="33" name="Grupa 32">
            <a:extLst>
              <a:ext uri="{FF2B5EF4-FFF2-40B4-BE49-F238E27FC236}">
                <a16:creationId xmlns:a16="http://schemas.microsoft.com/office/drawing/2014/main" id="{8CC2FBA3-257F-4368-9C40-4145C9FF2212}"/>
              </a:ext>
            </a:extLst>
          </p:cNvPr>
          <p:cNvGrpSpPr/>
          <p:nvPr/>
        </p:nvGrpSpPr>
        <p:grpSpPr>
          <a:xfrm>
            <a:off x="663096" y="1749592"/>
            <a:ext cx="2663632" cy="2092362"/>
            <a:chOff x="442230" y="1749592"/>
            <a:chExt cx="2884498" cy="2092362"/>
          </a:xfrm>
        </p:grpSpPr>
        <p:grpSp>
          <p:nvGrpSpPr>
            <p:cNvPr id="31" name="Grupa 30">
              <a:extLst>
                <a:ext uri="{FF2B5EF4-FFF2-40B4-BE49-F238E27FC236}">
                  <a16:creationId xmlns:a16="http://schemas.microsoft.com/office/drawing/2014/main" id="{0841E8F8-661E-4907-96E1-0350603306A9}"/>
                </a:ext>
              </a:extLst>
            </p:cNvPr>
            <p:cNvGrpSpPr>
              <a:grpSpLocks noChangeAspect="1"/>
            </p:cNvGrpSpPr>
            <p:nvPr/>
          </p:nvGrpSpPr>
          <p:grpSpPr>
            <a:xfrm>
              <a:off x="442230" y="1749592"/>
              <a:ext cx="1877310" cy="2081482"/>
              <a:chOff x="1014845" y="1745673"/>
              <a:chExt cx="1271156" cy="1311704"/>
            </a:xfrm>
          </p:grpSpPr>
          <p:grpSp>
            <p:nvGrpSpPr>
              <p:cNvPr id="9" name="Grupa 8">
                <a:extLst>
                  <a:ext uri="{FF2B5EF4-FFF2-40B4-BE49-F238E27FC236}">
                    <a16:creationId xmlns:a16="http://schemas.microsoft.com/office/drawing/2014/main" id="{AF6E6B9F-D0E3-40F5-ABB9-874A98FC5F6A}"/>
                  </a:ext>
                </a:extLst>
              </p:cNvPr>
              <p:cNvGrpSpPr/>
              <p:nvPr/>
            </p:nvGrpSpPr>
            <p:grpSpPr>
              <a:xfrm>
                <a:off x="1018309" y="1745673"/>
                <a:ext cx="1267692" cy="218211"/>
                <a:chOff x="1007918" y="1724889"/>
                <a:chExt cx="1267692" cy="218211"/>
              </a:xfrm>
            </p:grpSpPr>
            <p:grpSp>
              <p:nvGrpSpPr>
                <p:cNvPr id="5" name="Grupa 4">
                  <a:extLst>
                    <a:ext uri="{FF2B5EF4-FFF2-40B4-BE49-F238E27FC236}">
                      <a16:creationId xmlns:a16="http://schemas.microsoft.com/office/drawing/2014/main" id="{2F255937-E4DD-41D4-B0AC-6575FB5EA42D}"/>
                    </a:ext>
                  </a:extLst>
                </p:cNvPr>
                <p:cNvGrpSpPr/>
                <p:nvPr/>
              </p:nvGrpSpPr>
              <p:grpSpPr>
                <a:xfrm>
                  <a:off x="1007918" y="1724890"/>
                  <a:ext cx="595746" cy="218210"/>
                  <a:chOff x="1007918" y="1724890"/>
                  <a:chExt cx="595746" cy="218210"/>
                </a:xfrm>
              </p:grpSpPr>
              <p:sp>
                <p:nvSpPr>
                  <p:cNvPr id="3" name="Schemat blokowy: łącznik 2">
                    <a:extLst>
                      <a:ext uri="{FF2B5EF4-FFF2-40B4-BE49-F238E27FC236}">
                        <a16:creationId xmlns:a16="http://schemas.microsoft.com/office/drawing/2014/main" id="{716D9094-132E-4E1D-8E1C-72E9FA4941D2}"/>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chemat blokowy: łącznik 3">
                    <a:extLst>
                      <a:ext uri="{FF2B5EF4-FFF2-40B4-BE49-F238E27FC236}">
                        <a16:creationId xmlns:a16="http://schemas.microsoft.com/office/drawing/2014/main" id="{2D4218AC-8160-456A-A105-E2AF25C98452}"/>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 name="Grupa 5">
                  <a:extLst>
                    <a:ext uri="{FF2B5EF4-FFF2-40B4-BE49-F238E27FC236}">
                      <a16:creationId xmlns:a16="http://schemas.microsoft.com/office/drawing/2014/main" id="{9C32DF25-31A0-4305-940A-80782A1CFBF0}"/>
                    </a:ext>
                  </a:extLst>
                </p:cNvPr>
                <p:cNvGrpSpPr/>
                <p:nvPr/>
              </p:nvGrpSpPr>
              <p:grpSpPr>
                <a:xfrm>
                  <a:off x="1679864" y="1724889"/>
                  <a:ext cx="595746" cy="218210"/>
                  <a:chOff x="1007918" y="1724890"/>
                  <a:chExt cx="595746" cy="218210"/>
                </a:xfrm>
              </p:grpSpPr>
              <p:sp>
                <p:nvSpPr>
                  <p:cNvPr id="7" name="Schemat blokowy: łącznik 6">
                    <a:extLst>
                      <a:ext uri="{FF2B5EF4-FFF2-40B4-BE49-F238E27FC236}">
                        <a16:creationId xmlns:a16="http://schemas.microsoft.com/office/drawing/2014/main" id="{274234BE-0357-4978-9E5E-C3719EF54ECD}"/>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Schemat blokowy: łącznik 7">
                    <a:extLst>
                      <a:ext uri="{FF2B5EF4-FFF2-40B4-BE49-F238E27FC236}">
                        <a16:creationId xmlns:a16="http://schemas.microsoft.com/office/drawing/2014/main" id="{9DDC6C52-F20C-4D88-A518-33BB4708C690}"/>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0" name="Grupa 9">
                <a:extLst>
                  <a:ext uri="{FF2B5EF4-FFF2-40B4-BE49-F238E27FC236}">
                    <a16:creationId xmlns:a16="http://schemas.microsoft.com/office/drawing/2014/main" id="{05AE89AF-A237-4263-8E29-15B2519F9782}"/>
                  </a:ext>
                </a:extLst>
              </p:cNvPr>
              <p:cNvGrpSpPr/>
              <p:nvPr/>
            </p:nvGrpSpPr>
            <p:grpSpPr>
              <a:xfrm>
                <a:off x="1014845" y="2123283"/>
                <a:ext cx="1267692" cy="218211"/>
                <a:chOff x="1007918" y="1724889"/>
                <a:chExt cx="1267692" cy="218211"/>
              </a:xfrm>
            </p:grpSpPr>
            <p:grpSp>
              <p:nvGrpSpPr>
                <p:cNvPr id="11" name="Grupa 10">
                  <a:extLst>
                    <a:ext uri="{FF2B5EF4-FFF2-40B4-BE49-F238E27FC236}">
                      <a16:creationId xmlns:a16="http://schemas.microsoft.com/office/drawing/2014/main" id="{B9FB80B5-5A18-42C1-BBFD-F0D57423702B}"/>
                    </a:ext>
                  </a:extLst>
                </p:cNvPr>
                <p:cNvGrpSpPr/>
                <p:nvPr/>
              </p:nvGrpSpPr>
              <p:grpSpPr>
                <a:xfrm>
                  <a:off x="1007918" y="1724890"/>
                  <a:ext cx="595746" cy="218210"/>
                  <a:chOff x="1007918" y="1724890"/>
                  <a:chExt cx="595746" cy="218210"/>
                </a:xfrm>
              </p:grpSpPr>
              <p:sp>
                <p:nvSpPr>
                  <p:cNvPr id="15" name="Schemat blokowy: łącznik 14">
                    <a:extLst>
                      <a:ext uri="{FF2B5EF4-FFF2-40B4-BE49-F238E27FC236}">
                        <a16:creationId xmlns:a16="http://schemas.microsoft.com/office/drawing/2014/main" id="{2CE6A3E5-C3B8-4B81-9013-147B3D8023E7}"/>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chemat blokowy: łącznik 15">
                    <a:extLst>
                      <a:ext uri="{FF2B5EF4-FFF2-40B4-BE49-F238E27FC236}">
                        <a16:creationId xmlns:a16="http://schemas.microsoft.com/office/drawing/2014/main" id="{4CEA1AB5-8FF3-4685-9070-3C8F985ADA0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2" name="Grupa 11">
                  <a:extLst>
                    <a:ext uri="{FF2B5EF4-FFF2-40B4-BE49-F238E27FC236}">
                      <a16:creationId xmlns:a16="http://schemas.microsoft.com/office/drawing/2014/main" id="{35F910F7-6367-40AA-B2E9-926897F1F105}"/>
                    </a:ext>
                  </a:extLst>
                </p:cNvPr>
                <p:cNvGrpSpPr/>
                <p:nvPr/>
              </p:nvGrpSpPr>
              <p:grpSpPr>
                <a:xfrm>
                  <a:off x="1679864" y="1724889"/>
                  <a:ext cx="595746" cy="218210"/>
                  <a:chOff x="1007918" y="1724890"/>
                  <a:chExt cx="595746" cy="218210"/>
                </a:xfrm>
              </p:grpSpPr>
              <p:sp>
                <p:nvSpPr>
                  <p:cNvPr id="13" name="Schemat blokowy: łącznik 12">
                    <a:extLst>
                      <a:ext uri="{FF2B5EF4-FFF2-40B4-BE49-F238E27FC236}">
                        <a16:creationId xmlns:a16="http://schemas.microsoft.com/office/drawing/2014/main" id="{88C3B000-BF89-4190-AB51-E7F48440AF6B}"/>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chemat blokowy: łącznik 13">
                    <a:extLst>
                      <a:ext uri="{FF2B5EF4-FFF2-40B4-BE49-F238E27FC236}">
                        <a16:creationId xmlns:a16="http://schemas.microsoft.com/office/drawing/2014/main" id="{94F4FE46-7C2D-4259-B49F-C34A3A8DA2BC}"/>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7" name="Grupa 16">
                <a:extLst>
                  <a:ext uri="{FF2B5EF4-FFF2-40B4-BE49-F238E27FC236}">
                    <a16:creationId xmlns:a16="http://schemas.microsoft.com/office/drawing/2014/main" id="{E8394195-6B52-4529-999F-24AD1E8BFC1C}"/>
                  </a:ext>
                </a:extLst>
              </p:cNvPr>
              <p:cNvGrpSpPr/>
              <p:nvPr/>
            </p:nvGrpSpPr>
            <p:grpSpPr>
              <a:xfrm>
                <a:off x="1014845" y="2476145"/>
                <a:ext cx="1267692" cy="218211"/>
                <a:chOff x="1007918" y="1724889"/>
                <a:chExt cx="1267692" cy="218211"/>
              </a:xfrm>
            </p:grpSpPr>
            <p:grpSp>
              <p:nvGrpSpPr>
                <p:cNvPr id="18" name="Grupa 17">
                  <a:extLst>
                    <a:ext uri="{FF2B5EF4-FFF2-40B4-BE49-F238E27FC236}">
                      <a16:creationId xmlns:a16="http://schemas.microsoft.com/office/drawing/2014/main" id="{39B1ABF5-B3C1-460D-9B03-825189A8EE1D}"/>
                    </a:ext>
                  </a:extLst>
                </p:cNvPr>
                <p:cNvGrpSpPr/>
                <p:nvPr/>
              </p:nvGrpSpPr>
              <p:grpSpPr>
                <a:xfrm>
                  <a:off x="1007918" y="1724890"/>
                  <a:ext cx="595746" cy="218210"/>
                  <a:chOff x="1007918" y="1724890"/>
                  <a:chExt cx="595746" cy="218210"/>
                </a:xfrm>
              </p:grpSpPr>
              <p:sp>
                <p:nvSpPr>
                  <p:cNvPr id="22" name="Schemat blokowy: łącznik 21">
                    <a:extLst>
                      <a:ext uri="{FF2B5EF4-FFF2-40B4-BE49-F238E27FC236}">
                        <a16:creationId xmlns:a16="http://schemas.microsoft.com/office/drawing/2014/main" id="{E14A09CE-8C01-41B1-AD4E-FC07DD5CC65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chemat blokowy: łącznik 22">
                    <a:extLst>
                      <a:ext uri="{FF2B5EF4-FFF2-40B4-BE49-F238E27FC236}">
                        <a16:creationId xmlns:a16="http://schemas.microsoft.com/office/drawing/2014/main" id="{8717454B-7297-4C7F-A90F-B59D5F8C4B7F}"/>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8A877364-085C-4328-B1EF-ABDFAAD98BAA}"/>
                    </a:ext>
                  </a:extLst>
                </p:cNvPr>
                <p:cNvGrpSpPr/>
                <p:nvPr/>
              </p:nvGrpSpPr>
              <p:grpSpPr>
                <a:xfrm>
                  <a:off x="1679864" y="1724889"/>
                  <a:ext cx="595746" cy="218210"/>
                  <a:chOff x="1007918" y="1724890"/>
                  <a:chExt cx="595746" cy="218210"/>
                </a:xfrm>
              </p:grpSpPr>
              <p:sp>
                <p:nvSpPr>
                  <p:cNvPr id="20" name="Schemat blokowy: łącznik 19">
                    <a:extLst>
                      <a:ext uri="{FF2B5EF4-FFF2-40B4-BE49-F238E27FC236}">
                        <a16:creationId xmlns:a16="http://schemas.microsoft.com/office/drawing/2014/main" id="{3A87B52E-A30A-4412-80A4-CED81AB1922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chemat blokowy: łącznik 20">
                    <a:extLst>
                      <a:ext uri="{FF2B5EF4-FFF2-40B4-BE49-F238E27FC236}">
                        <a16:creationId xmlns:a16="http://schemas.microsoft.com/office/drawing/2014/main" id="{439DCD86-DE68-411A-98E2-4F9A90A0178B}"/>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24" name="Grupa 23">
                <a:extLst>
                  <a:ext uri="{FF2B5EF4-FFF2-40B4-BE49-F238E27FC236}">
                    <a16:creationId xmlns:a16="http://schemas.microsoft.com/office/drawing/2014/main" id="{CB0C2BB4-F55E-4E2D-A041-DC2177318026}"/>
                  </a:ext>
                </a:extLst>
              </p:cNvPr>
              <p:cNvGrpSpPr/>
              <p:nvPr/>
            </p:nvGrpSpPr>
            <p:grpSpPr>
              <a:xfrm>
                <a:off x="1014845" y="2839166"/>
                <a:ext cx="1267692" cy="218211"/>
                <a:chOff x="1007918" y="1724889"/>
                <a:chExt cx="1267692" cy="218211"/>
              </a:xfrm>
            </p:grpSpPr>
            <p:grpSp>
              <p:nvGrpSpPr>
                <p:cNvPr id="25" name="Grupa 24">
                  <a:extLst>
                    <a:ext uri="{FF2B5EF4-FFF2-40B4-BE49-F238E27FC236}">
                      <a16:creationId xmlns:a16="http://schemas.microsoft.com/office/drawing/2014/main" id="{AFF77E80-95B6-438B-970C-B13545FD190D}"/>
                    </a:ext>
                  </a:extLst>
                </p:cNvPr>
                <p:cNvGrpSpPr/>
                <p:nvPr/>
              </p:nvGrpSpPr>
              <p:grpSpPr>
                <a:xfrm>
                  <a:off x="1007918" y="1724890"/>
                  <a:ext cx="595746" cy="218210"/>
                  <a:chOff x="1007918" y="1724890"/>
                  <a:chExt cx="595746" cy="218210"/>
                </a:xfrm>
              </p:grpSpPr>
              <p:sp>
                <p:nvSpPr>
                  <p:cNvPr id="29" name="Schemat blokowy: łącznik 28">
                    <a:extLst>
                      <a:ext uri="{FF2B5EF4-FFF2-40B4-BE49-F238E27FC236}">
                        <a16:creationId xmlns:a16="http://schemas.microsoft.com/office/drawing/2014/main" id="{1D3D513E-6299-4BF6-805E-172807C1B1F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chemat blokowy: łącznik 29">
                    <a:extLst>
                      <a:ext uri="{FF2B5EF4-FFF2-40B4-BE49-F238E27FC236}">
                        <a16:creationId xmlns:a16="http://schemas.microsoft.com/office/drawing/2014/main" id="{AB9133BA-5D0E-4DDB-BE04-B5B49BDD3BA7}"/>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26" name="Grupa 25">
                  <a:extLst>
                    <a:ext uri="{FF2B5EF4-FFF2-40B4-BE49-F238E27FC236}">
                      <a16:creationId xmlns:a16="http://schemas.microsoft.com/office/drawing/2014/main" id="{311FD3B5-B824-4DC8-B01A-6C9881897203}"/>
                    </a:ext>
                  </a:extLst>
                </p:cNvPr>
                <p:cNvGrpSpPr/>
                <p:nvPr/>
              </p:nvGrpSpPr>
              <p:grpSpPr>
                <a:xfrm>
                  <a:off x="1679864" y="1724889"/>
                  <a:ext cx="595746" cy="218210"/>
                  <a:chOff x="1007918" y="1724890"/>
                  <a:chExt cx="595746" cy="218210"/>
                </a:xfrm>
              </p:grpSpPr>
              <p:sp>
                <p:nvSpPr>
                  <p:cNvPr id="27" name="Schemat blokowy: łącznik 26">
                    <a:extLst>
                      <a:ext uri="{FF2B5EF4-FFF2-40B4-BE49-F238E27FC236}">
                        <a16:creationId xmlns:a16="http://schemas.microsoft.com/office/drawing/2014/main" id="{A1EBA6CF-31AE-44CE-B738-F72139104E0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chemat blokowy: łącznik 27">
                    <a:extLst>
                      <a:ext uri="{FF2B5EF4-FFF2-40B4-BE49-F238E27FC236}">
                        <a16:creationId xmlns:a16="http://schemas.microsoft.com/office/drawing/2014/main" id="{ECBCF3C8-25E1-4048-B46A-222C99F4FD9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grpSp>
          <p:nvGrpSpPr>
            <p:cNvPr id="166" name="Grupa 165">
              <a:extLst>
                <a:ext uri="{FF2B5EF4-FFF2-40B4-BE49-F238E27FC236}">
                  <a16:creationId xmlns:a16="http://schemas.microsoft.com/office/drawing/2014/main" id="{A61F9C01-7E9A-4275-8EE7-0DCB3F1FBC66}"/>
                </a:ext>
              </a:extLst>
            </p:cNvPr>
            <p:cNvGrpSpPr/>
            <p:nvPr/>
          </p:nvGrpSpPr>
          <p:grpSpPr>
            <a:xfrm>
              <a:off x="2440163" y="1761966"/>
              <a:ext cx="388483" cy="2079988"/>
              <a:chOff x="3641670" y="1745670"/>
              <a:chExt cx="263237" cy="1311704"/>
            </a:xfrm>
          </p:grpSpPr>
          <p:sp>
            <p:nvSpPr>
              <p:cNvPr id="167" name="Schemat blokowy: łącznik 166">
                <a:extLst>
                  <a:ext uri="{FF2B5EF4-FFF2-40B4-BE49-F238E27FC236}">
                    <a16:creationId xmlns:a16="http://schemas.microsoft.com/office/drawing/2014/main" id="{27C12E11-64BE-4A2C-B9A8-BB30DAE1C852}"/>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8" name="Schemat blokowy: łącznik 167">
                <a:extLst>
                  <a:ext uri="{FF2B5EF4-FFF2-40B4-BE49-F238E27FC236}">
                    <a16:creationId xmlns:a16="http://schemas.microsoft.com/office/drawing/2014/main" id="{16526975-F58B-4007-8370-FEBBAC3410A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9" name="Schemat blokowy: łącznik 168">
                <a:extLst>
                  <a:ext uri="{FF2B5EF4-FFF2-40B4-BE49-F238E27FC236}">
                    <a16:creationId xmlns:a16="http://schemas.microsoft.com/office/drawing/2014/main" id="{0756AF02-54EE-4DDD-A6A8-E86580D4EA0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0" name="Schemat blokowy: łącznik 169">
                <a:extLst>
                  <a:ext uri="{FF2B5EF4-FFF2-40B4-BE49-F238E27FC236}">
                    <a16:creationId xmlns:a16="http://schemas.microsoft.com/office/drawing/2014/main" id="{3A5AA998-9853-43FB-872D-7AF14BAF99FB}"/>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1" name="Grupa 170">
              <a:extLst>
                <a:ext uri="{FF2B5EF4-FFF2-40B4-BE49-F238E27FC236}">
                  <a16:creationId xmlns:a16="http://schemas.microsoft.com/office/drawing/2014/main" id="{1C229723-386F-4DBB-96EB-A8C8605F65A2}"/>
                </a:ext>
              </a:extLst>
            </p:cNvPr>
            <p:cNvGrpSpPr/>
            <p:nvPr/>
          </p:nvGrpSpPr>
          <p:grpSpPr>
            <a:xfrm>
              <a:off x="2938245" y="1751085"/>
              <a:ext cx="388483" cy="2079988"/>
              <a:chOff x="3977643" y="1745669"/>
              <a:chExt cx="263237" cy="1311704"/>
            </a:xfrm>
          </p:grpSpPr>
          <p:sp>
            <p:nvSpPr>
              <p:cNvPr id="172" name="Schemat blokowy: łącznik 171">
                <a:extLst>
                  <a:ext uri="{FF2B5EF4-FFF2-40B4-BE49-F238E27FC236}">
                    <a16:creationId xmlns:a16="http://schemas.microsoft.com/office/drawing/2014/main" id="{A9A53290-33ED-4DD3-9B36-A0D72E14D11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3" name="Schemat blokowy: łącznik 172">
                <a:extLst>
                  <a:ext uri="{FF2B5EF4-FFF2-40B4-BE49-F238E27FC236}">
                    <a16:creationId xmlns:a16="http://schemas.microsoft.com/office/drawing/2014/main" id="{E1AF7237-80EC-46B2-9112-EDFE692DE124}"/>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4" name="Schemat blokowy: łącznik 173">
                <a:extLst>
                  <a:ext uri="{FF2B5EF4-FFF2-40B4-BE49-F238E27FC236}">
                    <a16:creationId xmlns:a16="http://schemas.microsoft.com/office/drawing/2014/main" id="{F64507B1-09F4-412F-BAA2-AB41A739586A}"/>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5" name="Schemat blokowy: łącznik 174">
                <a:extLst>
                  <a:ext uri="{FF2B5EF4-FFF2-40B4-BE49-F238E27FC236}">
                    <a16:creationId xmlns:a16="http://schemas.microsoft.com/office/drawing/2014/main" id="{8EAAEE42-5F73-4BC4-8DDB-7FB26D78D8FF}"/>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38" name="Grupa 37">
            <a:extLst>
              <a:ext uri="{FF2B5EF4-FFF2-40B4-BE49-F238E27FC236}">
                <a16:creationId xmlns:a16="http://schemas.microsoft.com/office/drawing/2014/main" id="{F31A3F5A-9DA0-473B-958B-A42847867B56}"/>
              </a:ext>
            </a:extLst>
          </p:cNvPr>
          <p:cNvGrpSpPr/>
          <p:nvPr/>
        </p:nvGrpSpPr>
        <p:grpSpPr>
          <a:xfrm>
            <a:off x="8740501" y="1761966"/>
            <a:ext cx="2788404" cy="2127991"/>
            <a:chOff x="8636016" y="1689510"/>
            <a:chExt cx="2902549" cy="2127991"/>
          </a:xfrm>
        </p:grpSpPr>
        <p:grpSp>
          <p:nvGrpSpPr>
            <p:cNvPr id="159" name="Grupa 158">
              <a:extLst>
                <a:ext uri="{FF2B5EF4-FFF2-40B4-BE49-F238E27FC236}">
                  <a16:creationId xmlns:a16="http://schemas.microsoft.com/office/drawing/2014/main" id="{3BB0B8D0-ECEA-4D72-9751-48FE7A051B47}"/>
                </a:ext>
              </a:extLst>
            </p:cNvPr>
            <p:cNvGrpSpPr>
              <a:grpSpLocks noChangeAspect="1"/>
            </p:cNvGrpSpPr>
            <p:nvPr/>
          </p:nvGrpSpPr>
          <p:grpSpPr>
            <a:xfrm>
              <a:off x="8636016" y="1736014"/>
              <a:ext cx="1727914" cy="2081487"/>
              <a:chOff x="5846072" y="1550714"/>
              <a:chExt cx="1343892" cy="1506665"/>
            </a:xfrm>
          </p:grpSpPr>
          <p:sp>
            <p:nvSpPr>
              <p:cNvPr id="121" name="Schemat blokowy: łącznik 120">
                <a:extLst>
                  <a:ext uri="{FF2B5EF4-FFF2-40B4-BE49-F238E27FC236}">
                    <a16:creationId xmlns:a16="http://schemas.microsoft.com/office/drawing/2014/main" id="{48AB0566-92B8-4D9F-8E3A-F220743D7E64}"/>
                  </a:ext>
                </a:extLst>
              </p:cNvPr>
              <p:cNvSpPr/>
              <p:nvPr/>
            </p:nvSpPr>
            <p:spPr>
              <a:xfrm>
                <a:off x="5946142" y="191421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2" name="Schemat blokowy: łącznik 121">
                <a:extLst>
                  <a:ext uri="{FF2B5EF4-FFF2-40B4-BE49-F238E27FC236}">
                    <a16:creationId xmlns:a16="http://schemas.microsoft.com/office/drawing/2014/main" id="{1A21149F-4E50-447F-A23F-A0260237746B}"/>
                  </a:ext>
                </a:extLst>
              </p:cNvPr>
              <p:cNvSpPr/>
              <p:nvPr/>
            </p:nvSpPr>
            <p:spPr>
              <a:xfrm>
                <a:off x="5990565" y="218271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9" name="Schemat blokowy: łącznik 118">
                <a:extLst>
                  <a:ext uri="{FF2B5EF4-FFF2-40B4-BE49-F238E27FC236}">
                    <a16:creationId xmlns:a16="http://schemas.microsoft.com/office/drawing/2014/main" id="{3C6E6D7F-62F6-4D5A-B866-68803EB4A08B}"/>
                  </a:ext>
                </a:extLst>
              </p:cNvPr>
              <p:cNvSpPr/>
              <p:nvPr/>
            </p:nvSpPr>
            <p:spPr>
              <a:xfrm>
                <a:off x="6247524" y="201417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Schemat blokowy: łącznik 119">
                <a:extLst>
                  <a:ext uri="{FF2B5EF4-FFF2-40B4-BE49-F238E27FC236}">
                    <a16:creationId xmlns:a16="http://schemas.microsoft.com/office/drawing/2014/main" id="{45EDA53C-854D-4B3B-9C62-46F6C57FDAA6}"/>
                  </a:ext>
                </a:extLst>
              </p:cNvPr>
              <p:cNvSpPr/>
              <p:nvPr/>
            </p:nvSpPr>
            <p:spPr>
              <a:xfrm>
                <a:off x="6187107" y="177479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5" name="Schemat blokowy: łącznik 114">
                <a:extLst>
                  <a:ext uri="{FF2B5EF4-FFF2-40B4-BE49-F238E27FC236}">
                    <a16:creationId xmlns:a16="http://schemas.microsoft.com/office/drawing/2014/main" id="{7A0E3691-DAF2-47AD-9D5D-22E7860071E8}"/>
                  </a:ext>
                </a:extLst>
              </p:cNvPr>
              <p:cNvSpPr/>
              <p:nvPr/>
            </p:nvSpPr>
            <p:spPr>
              <a:xfrm>
                <a:off x="6670508" y="229576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6" name="Schemat blokowy: łącznik 115">
                <a:extLst>
                  <a:ext uri="{FF2B5EF4-FFF2-40B4-BE49-F238E27FC236}">
                    <a16:creationId xmlns:a16="http://schemas.microsoft.com/office/drawing/2014/main" id="{BCE58E2E-045C-4596-8B1A-AB9DE2D576BF}"/>
                  </a:ext>
                </a:extLst>
              </p:cNvPr>
              <p:cNvSpPr/>
              <p:nvPr/>
            </p:nvSpPr>
            <p:spPr>
              <a:xfrm>
                <a:off x="5858105" y="246156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3" name="Schemat blokowy: łącznik 112">
                <a:extLst>
                  <a:ext uri="{FF2B5EF4-FFF2-40B4-BE49-F238E27FC236}">
                    <a16:creationId xmlns:a16="http://schemas.microsoft.com/office/drawing/2014/main" id="{C595E9BF-9ABA-4D12-87CC-E6B8B5CF8923}"/>
                  </a:ext>
                </a:extLst>
              </p:cNvPr>
              <p:cNvSpPr/>
              <p:nvPr/>
            </p:nvSpPr>
            <p:spPr>
              <a:xfrm>
                <a:off x="6518019" y="251589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Schemat blokowy: łącznik 113">
                <a:extLst>
                  <a:ext uri="{FF2B5EF4-FFF2-40B4-BE49-F238E27FC236}">
                    <a16:creationId xmlns:a16="http://schemas.microsoft.com/office/drawing/2014/main" id="{F2945FCD-244C-434B-BD82-9B3BFBA71D54}"/>
                  </a:ext>
                </a:extLst>
              </p:cNvPr>
              <p:cNvSpPr/>
              <p:nvPr/>
            </p:nvSpPr>
            <p:spPr>
              <a:xfrm>
                <a:off x="6539330" y="207361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9" name="Schemat blokowy: łącznik 108">
                <a:extLst>
                  <a:ext uri="{FF2B5EF4-FFF2-40B4-BE49-F238E27FC236}">
                    <a16:creationId xmlns:a16="http://schemas.microsoft.com/office/drawing/2014/main" id="{0D9BA953-A042-41AF-9B9E-0879764EC2E7}"/>
                  </a:ext>
                </a:extLst>
              </p:cNvPr>
              <p:cNvSpPr/>
              <p:nvPr/>
            </p:nvSpPr>
            <p:spPr>
              <a:xfrm>
                <a:off x="6350032" y="226363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0" name="Schemat blokowy: łącznik 109">
                <a:extLst>
                  <a:ext uri="{FF2B5EF4-FFF2-40B4-BE49-F238E27FC236}">
                    <a16:creationId xmlns:a16="http://schemas.microsoft.com/office/drawing/2014/main" id="{1862812D-5226-4671-BAC3-D4149350C2F2}"/>
                  </a:ext>
                </a:extLst>
              </p:cNvPr>
              <p:cNvSpPr/>
              <p:nvPr/>
            </p:nvSpPr>
            <p:spPr>
              <a:xfrm>
                <a:off x="6182046" y="247809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7" name="Schemat blokowy: łącznik 106">
                <a:extLst>
                  <a:ext uri="{FF2B5EF4-FFF2-40B4-BE49-F238E27FC236}">
                    <a16:creationId xmlns:a16="http://schemas.microsoft.com/office/drawing/2014/main" id="{6164012C-CA79-4BCA-BDAB-6ADD74F6794B}"/>
                  </a:ext>
                </a:extLst>
              </p:cNvPr>
              <p:cNvSpPr/>
              <p:nvPr/>
            </p:nvSpPr>
            <p:spPr>
              <a:xfrm>
                <a:off x="6777792" y="273410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Schemat blokowy: łącznik 107">
                <a:extLst>
                  <a:ext uri="{FF2B5EF4-FFF2-40B4-BE49-F238E27FC236}">
                    <a16:creationId xmlns:a16="http://schemas.microsoft.com/office/drawing/2014/main" id="{17578260-B2DA-4B99-86BF-57C3DDCB84DD}"/>
                  </a:ext>
                </a:extLst>
              </p:cNvPr>
              <p:cNvSpPr/>
              <p:nvPr/>
            </p:nvSpPr>
            <p:spPr>
              <a:xfrm>
                <a:off x="6853992" y="247614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3" name="Schemat blokowy: łącznik 102">
                <a:extLst>
                  <a:ext uri="{FF2B5EF4-FFF2-40B4-BE49-F238E27FC236}">
                    <a16:creationId xmlns:a16="http://schemas.microsoft.com/office/drawing/2014/main" id="{66C50024-1937-4D70-B45E-F67A732BB657}"/>
                  </a:ext>
                </a:extLst>
              </p:cNvPr>
              <p:cNvSpPr/>
              <p:nvPr/>
            </p:nvSpPr>
            <p:spPr>
              <a:xfrm>
                <a:off x="5846072" y="28391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4" name="Schemat blokowy: łącznik 103">
                <a:extLst>
                  <a:ext uri="{FF2B5EF4-FFF2-40B4-BE49-F238E27FC236}">
                    <a16:creationId xmlns:a16="http://schemas.microsoft.com/office/drawing/2014/main" id="{E6F75AB8-296E-4E5E-AE90-45468477A406}"/>
                  </a:ext>
                </a:extLst>
              </p:cNvPr>
              <p:cNvSpPr/>
              <p:nvPr/>
            </p:nvSpPr>
            <p:spPr>
              <a:xfrm>
                <a:off x="5927335" y="1589452"/>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01" name="Schemat blokowy: łącznik 100">
                <a:extLst>
                  <a:ext uri="{FF2B5EF4-FFF2-40B4-BE49-F238E27FC236}">
                    <a16:creationId xmlns:a16="http://schemas.microsoft.com/office/drawing/2014/main" id="{B7DD9899-A3BC-4732-9BE3-12B8E2052E9D}"/>
                  </a:ext>
                </a:extLst>
              </p:cNvPr>
              <p:cNvSpPr/>
              <p:nvPr/>
            </p:nvSpPr>
            <p:spPr>
              <a:xfrm>
                <a:off x="6182046" y="2756936"/>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Schemat blokowy: łącznik 101">
                <a:extLst>
                  <a:ext uri="{FF2B5EF4-FFF2-40B4-BE49-F238E27FC236}">
                    <a16:creationId xmlns:a16="http://schemas.microsoft.com/office/drawing/2014/main" id="{CC50FAA1-A30C-4D69-AB89-259FAE996659}"/>
                  </a:ext>
                </a:extLst>
              </p:cNvPr>
              <p:cNvSpPr/>
              <p:nvPr/>
            </p:nvSpPr>
            <p:spPr>
              <a:xfrm>
                <a:off x="6489772" y="283916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4" name="Schemat blokowy: łącznik 123">
                <a:extLst>
                  <a:ext uri="{FF2B5EF4-FFF2-40B4-BE49-F238E27FC236}">
                    <a16:creationId xmlns:a16="http://schemas.microsoft.com/office/drawing/2014/main" id="{533F44C4-E64A-4C8B-9E2B-F84B7AE0A96D}"/>
                  </a:ext>
                </a:extLst>
              </p:cNvPr>
              <p:cNvSpPr/>
              <p:nvPr/>
            </p:nvSpPr>
            <p:spPr>
              <a:xfrm>
                <a:off x="6796289" y="194236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5" name="Schemat blokowy: łącznik 124">
                <a:extLst>
                  <a:ext uri="{FF2B5EF4-FFF2-40B4-BE49-F238E27FC236}">
                    <a16:creationId xmlns:a16="http://schemas.microsoft.com/office/drawing/2014/main" id="{A17CE619-D166-4CCC-815B-4A0ECC03A5E0}"/>
                  </a:ext>
                </a:extLst>
              </p:cNvPr>
              <p:cNvSpPr/>
              <p:nvPr/>
            </p:nvSpPr>
            <p:spPr>
              <a:xfrm>
                <a:off x="6930191" y="220575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Schemat blokowy: łącznik 125">
                <a:extLst>
                  <a:ext uri="{FF2B5EF4-FFF2-40B4-BE49-F238E27FC236}">
                    <a16:creationId xmlns:a16="http://schemas.microsoft.com/office/drawing/2014/main" id="{9EF631F7-63C8-4D8B-9509-6B9CD4E84074}"/>
                  </a:ext>
                </a:extLst>
              </p:cNvPr>
              <p:cNvSpPr/>
              <p:nvPr/>
            </p:nvSpPr>
            <p:spPr>
              <a:xfrm>
                <a:off x="6308128" y="155071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7" name="Schemat blokowy: łącznik 126">
                <a:extLst>
                  <a:ext uri="{FF2B5EF4-FFF2-40B4-BE49-F238E27FC236}">
                    <a16:creationId xmlns:a16="http://schemas.microsoft.com/office/drawing/2014/main" id="{56044FAE-B70C-477D-8F62-18EFD92F2099}"/>
                  </a:ext>
                </a:extLst>
              </p:cNvPr>
              <p:cNvSpPr/>
              <p:nvPr/>
            </p:nvSpPr>
            <p:spPr>
              <a:xfrm>
                <a:off x="6567900" y="1744326"/>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177" name="Schemat blokowy: łącznik 176">
              <a:extLst>
                <a:ext uri="{FF2B5EF4-FFF2-40B4-BE49-F238E27FC236}">
                  <a16:creationId xmlns:a16="http://schemas.microsoft.com/office/drawing/2014/main" id="{366F18FE-1941-4241-B2BC-E1B71C6BF716}"/>
                </a:ext>
              </a:extLst>
            </p:cNvPr>
            <p:cNvSpPr/>
            <p:nvPr/>
          </p:nvSpPr>
          <p:spPr>
            <a:xfrm rot="21368144">
              <a:off x="10414920" y="2178370"/>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8" name="Schemat blokowy: łącznik 177">
              <a:extLst>
                <a:ext uri="{FF2B5EF4-FFF2-40B4-BE49-F238E27FC236}">
                  <a16:creationId xmlns:a16="http://schemas.microsoft.com/office/drawing/2014/main" id="{795D0D24-4EE9-4066-8122-2E5DDA8B93B3}"/>
                </a:ext>
              </a:extLst>
            </p:cNvPr>
            <p:cNvSpPr/>
            <p:nvPr/>
          </p:nvSpPr>
          <p:spPr>
            <a:xfrm rot="21368144">
              <a:off x="10496906" y="254462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9" name="Schemat blokowy: łącznik 178">
              <a:extLst>
                <a:ext uri="{FF2B5EF4-FFF2-40B4-BE49-F238E27FC236}">
                  <a16:creationId xmlns:a16="http://schemas.microsoft.com/office/drawing/2014/main" id="{E930398E-C7F7-4EC8-9A4A-71E688C1225D}"/>
                </a:ext>
              </a:extLst>
            </p:cNvPr>
            <p:cNvSpPr/>
            <p:nvPr/>
          </p:nvSpPr>
          <p:spPr>
            <a:xfrm rot="21368144">
              <a:off x="10810849" y="2290042"/>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0" name="Schemat blokowy: łącznik 179">
              <a:extLst>
                <a:ext uri="{FF2B5EF4-FFF2-40B4-BE49-F238E27FC236}">
                  <a16:creationId xmlns:a16="http://schemas.microsoft.com/office/drawing/2014/main" id="{20BFFC6C-0995-43A8-90E7-AB47D0A656F9}"/>
                </a:ext>
              </a:extLst>
            </p:cNvPr>
            <p:cNvSpPr/>
            <p:nvPr/>
          </p:nvSpPr>
          <p:spPr>
            <a:xfrm rot="21368144">
              <a:off x="10711057" y="196531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2" name="Schemat blokowy: łącznik 181">
              <a:extLst>
                <a:ext uri="{FF2B5EF4-FFF2-40B4-BE49-F238E27FC236}">
                  <a16:creationId xmlns:a16="http://schemas.microsoft.com/office/drawing/2014/main" id="{684BDC76-31A7-480C-87D6-21835C2A0FAE}"/>
                </a:ext>
              </a:extLst>
            </p:cNvPr>
            <p:cNvSpPr/>
            <p:nvPr/>
          </p:nvSpPr>
          <p:spPr>
            <a:xfrm rot="21368144">
              <a:off x="10408729" y="2875379"/>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3" name="Schemat blokowy: łącznik 182">
              <a:extLst>
                <a:ext uri="{FF2B5EF4-FFF2-40B4-BE49-F238E27FC236}">
                  <a16:creationId xmlns:a16="http://schemas.microsoft.com/office/drawing/2014/main" id="{D5411EC0-F08A-447D-A8E9-36FECE49B46E}"/>
                </a:ext>
              </a:extLst>
            </p:cNvPr>
            <p:cNvSpPr/>
            <p:nvPr/>
          </p:nvSpPr>
          <p:spPr>
            <a:xfrm rot="21368144">
              <a:off x="11204561" y="2958169"/>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4" name="Schemat blokowy: łącznik 183">
              <a:extLst>
                <a:ext uri="{FF2B5EF4-FFF2-40B4-BE49-F238E27FC236}">
                  <a16:creationId xmlns:a16="http://schemas.microsoft.com/office/drawing/2014/main" id="{E8AA936C-E2F8-4641-9899-CCC29B768BC3}"/>
                </a:ext>
              </a:extLst>
            </p:cNvPr>
            <p:cNvSpPr/>
            <p:nvPr/>
          </p:nvSpPr>
          <p:spPr>
            <a:xfrm rot="21368144">
              <a:off x="11190721" y="234668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5" name="Schemat blokowy: łącznik 184">
              <a:extLst>
                <a:ext uri="{FF2B5EF4-FFF2-40B4-BE49-F238E27FC236}">
                  <a16:creationId xmlns:a16="http://schemas.microsoft.com/office/drawing/2014/main" id="{D2C1E6A6-1682-4A90-9082-2BB0D1BF85EE}"/>
                </a:ext>
              </a:extLst>
            </p:cNvPr>
            <p:cNvSpPr/>
            <p:nvPr/>
          </p:nvSpPr>
          <p:spPr>
            <a:xfrm rot="21368144">
              <a:off x="10965575" y="2625007"/>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6" name="Schemat blokowy: łącznik 185">
              <a:extLst>
                <a:ext uri="{FF2B5EF4-FFF2-40B4-BE49-F238E27FC236}">
                  <a16:creationId xmlns:a16="http://schemas.microsoft.com/office/drawing/2014/main" id="{105D5BE5-884B-491A-9100-5ACA9251EBCA}"/>
                </a:ext>
              </a:extLst>
            </p:cNvPr>
            <p:cNvSpPr/>
            <p:nvPr/>
          </p:nvSpPr>
          <p:spPr>
            <a:xfrm rot="21368144">
              <a:off x="10770045" y="293517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9" name="Schemat blokowy: łącznik 188">
              <a:extLst>
                <a:ext uri="{FF2B5EF4-FFF2-40B4-BE49-F238E27FC236}">
                  <a16:creationId xmlns:a16="http://schemas.microsoft.com/office/drawing/2014/main" id="{733BCD1D-1B40-4397-9976-D857C163642B}"/>
                </a:ext>
              </a:extLst>
            </p:cNvPr>
            <p:cNvSpPr/>
            <p:nvPr/>
          </p:nvSpPr>
          <p:spPr>
            <a:xfrm rot="21368144">
              <a:off x="10449202" y="3265925"/>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0" name="Schemat blokowy: łącznik 189">
              <a:extLst>
                <a:ext uri="{FF2B5EF4-FFF2-40B4-BE49-F238E27FC236}">
                  <a16:creationId xmlns:a16="http://schemas.microsoft.com/office/drawing/2014/main" id="{40C4F08E-7630-4343-B09C-FAF07617F3D2}"/>
                </a:ext>
              </a:extLst>
            </p:cNvPr>
            <p:cNvSpPr/>
            <p:nvPr/>
          </p:nvSpPr>
          <p:spPr>
            <a:xfrm rot="21368144">
              <a:off x="10360557" y="173235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91" name="Schemat blokowy: łącznik 190">
              <a:extLst>
                <a:ext uri="{FF2B5EF4-FFF2-40B4-BE49-F238E27FC236}">
                  <a16:creationId xmlns:a16="http://schemas.microsoft.com/office/drawing/2014/main" id="{717EE9C7-D8EC-4780-A67B-A2FB593CA3A8}"/>
                </a:ext>
              </a:extLst>
            </p:cNvPr>
            <p:cNvSpPr/>
            <p:nvPr/>
          </p:nvSpPr>
          <p:spPr>
            <a:xfrm rot="21368144">
              <a:off x="10796007" y="331952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2" name="Schemat blokowy: łącznik 191">
              <a:extLst>
                <a:ext uri="{FF2B5EF4-FFF2-40B4-BE49-F238E27FC236}">
                  <a16:creationId xmlns:a16="http://schemas.microsoft.com/office/drawing/2014/main" id="{D5BA5F06-51A6-4AD1-961B-E50D2BB681D7}"/>
                </a:ext>
              </a:extLst>
            </p:cNvPr>
            <p:cNvSpPr/>
            <p:nvPr/>
          </p:nvSpPr>
          <p:spPr>
            <a:xfrm rot="21368144">
              <a:off x="11198423" y="340620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5" name="Schemat blokowy: łącznik 194">
              <a:extLst>
                <a:ext uri="{FF2B5EF4-FFF2-40B4-BE49-F238E27FC236}">
                  <a16:creationId xmlns:a16="http://schemas.microsoft.com/office/drawing/2014/main" id="{33FC0816-4199-4439-866F-7E95CD9BA3BE}"/>
                </a:ext>
              </a:extLst>
            </p:cNvPr>
            <p:cNvSpPr/>
            <p:nvPr/>
          </p:nvSpPr>
          <p:spPr>
            <a:xfrm rot="21368144">
              <a:off x="10845443" y="168951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6" name="Schemat blokowy: łącznik 195">
              <a:extLst>
                <a:ext uri="{FF2B5EF4-FFF2-40B4-BE49-F238E27FC236}">
                  <a16:creationId xmlns:a16="http://schemas.microsoft.com/office/drawing/2014/main" id="{2B6C0B2E-F1AD-4031-838E-75ADC7143240}"/>
                </a:ext>
              </a:extLst>
            </p:cNvPr>
            <p:cNvSpPr/>
            <p:nvPr/>
          </p:nvSpPr>
          <p:spPr>
            <a:xfrm rot="21368144">
              <a:off x="11196713" y="189032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237" name="Schemat blokowy: łącznik 236">
              <a:extLst>
                <a:ext uri="{FF2B5EF4-FFF2-40B4-BE49-F238E27FC236}">
                  <a16:creationId xmlns:a16="http://schemas.microsoft.com/office/drawing/2014/main" id="{9AA22F53-AA15-499C-B6F1-04398428F931}"/>
                </a:ext>
              </a:extLst>
            </p:cNvPr>
            <p:cNvSpPr/>
            <p:nvPr/>
          </p:nvSpPr>
          <p:spPr>
            <a:xfrm rot="21368144">
              <a:off x="9807439" y="170968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8" name="Schemat blokowy: łącznik 237">
              <a:extLst>
                <a:ext uri="{FF2B5EF4-FFF2-40B4-BE49-F238E27FC236}">
                  <a16:creationId xmlns:a16="http://schemas.microsoft.com/office/drawing/2014/main" id="{019F4763-11B5-4593-B11C-916F229A1E12}"/>
                </a:ext>
              </a:extLst>
            </p:cNvPr>
            <p:cNvSpPr/>
            <p:nvPr/>
          </p:nvSpPr>
          <p:spPr>
            <a:xfrm rot="21368144">
              <a:off x="10089103" y="2014404"/>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9" name="Schemat blokowy: łącznik 238">
              <a:extLst>
                <a:ext uri="{FF2B5EF4-FFF2-40B4-BE49-F238E27FC236}">
                  <a16:creationId xmlns:a16="http://schemas.microsoft.com/office/drawing/2014/main" id="{A1691174-D375-4469-ABFA-65F1C53085D0}"/>
                </a:ext>
              </a:extLst>
            </p:cNvPr>
            <p:cNvSpPr/>
            <p:nvPr/>
          </p:nvSpPr>
          <p:spPr>
            <a:xfrm rot="21368144">
              <a:off x="10192173" y="3470458"/>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100329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83160" y="1212392"/>
            <a:ext cx="5811612" cy="3025975"/>
          </a:xfrm>
        </p:spPr>
        <p:txBody>
          <a:bodyPr/>
          <a:lstStyle/>
          <a:p>
            <a:r>
              <a:rPr lang="en-US" dirty="0"/>
              <a:t>Pri medziplodinovom pestovaní sa rôzne plodiny pestujú striedavo v riadkoch na tom istom poli. </a:t>
            </a:r>
            <a:r>
              <a:rPr lang="en-US" b="1" dirty="0"/>
              <a:t>Riadky sú pomerne blízko pri sebe, </a:t>
            </a:r>
            <a:r>
              <a:rPr lang="en-US" dirty="0"/>
              <a:t>pričom každý riadok pozostáva z jedného druhu plodiny. Plodiny sú tesne poprepájané, čo im umožňuje rásť vedľa seba a vzájomne sa ovplyvňovať, čo môže priniesť vzájomné výhody. Táto metóda sa </a:t>
            </a:r>
            <a:r>
              <a:rPr lang="en-US" b="1" dirty="0"/>
              <a:t>často používa v prípade menších poľnohospodárskych podnikov alebo záhrad, </a:t>
            </a:r>
            <a:r>
              <a:rPr lang="en-US" dirty="0"/>
              <a:t>kde je cieľom </a:t>
            </a:r>
            <a:r>
              <a:rPr lang="en-US" dirty="0" err="1"/>
              <a:t>maximalizovať </a:t>
            </a:r>
            <a:r>
              <a:rPr lang="en-US" dirty="0"/>
              <a:t>využitie priestoru a zdrojov. Umožňuje jednoduchšie riadenie a môže byť obzvlášť účinná pri kontrole burín a škodcov.</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992652"/>
          </a:xfrm>
        </p:spPr>
        <p:txBody>
          <a:bodyPr/>
          <a:lstStyle/>
          <a:p>
            <a:r>
              <a:rPr lang="pl-PL" dirty="0" err="1"/>
              <a:t>Medziriadkové plodiny</a:t>
            </a:r>
            <a:endParaRPr lang="en-US" dirty="0"/>
          </a:p>
          <a:p>
            <a:endParaRPr lang="en-US" dirty="0"/>
          </a:p>
        </p:txBody>
      </p:sp>
      <p:pic>
        <p:nvPicPr>
          <p:cNvPr id="13" name="Symbol zastępczy obrazu 12">
            <a:extLst>
              <a:ext uri="{FF2B5EF4-FFF2-40B4-BE49-F238E27FC236}">
                <a16:creationId xmlns:a16="http://schemas.microsoft.com/office/drawing/2014/main" id="{1EC404A6-C2D3-404E-8433-D2851D8479DE}"/>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59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401511"/>
            <a:ext cx="11729533" cy="803654"/>
          </a:xfrm>
        </p:spPr>
        <p:txBody>
          <a:bodyPr/>
          <a:lstStyle/>
          <a:p>
            <a:r>
              <a:rPr lang="pl-PL" b="1" dirty="0" err="1"/>
              <a:t>Riadkové medziplodiny - príklad</a:t>
            </a:r>
            <a:endParaRPr lang="pl-PL" b="1" dirty="0"/>
          </a:p>
        </p:txBody>
      </p:sp>
      <p:grpSp>
        <p:nvGrpSpPr>
          <p:cNvPr id="33" name="Grupa 32">
            <a:extLst>
              <a:ext uri="{FF2B5EF4-FFF2-40B4-BE49-F238E27FC236}">
                <a16:creationId xmlns:a16="http://schemas.microsoft.com/office/drawing/2014/main" id="{E9A40E73-8D65-475A-A291-D970FA75DF25}"/>
              </a:ext>
            </a:extLst>
          </p:cNvPr>
          <p:cNvGrpSpPr/>
          <p:nvPr/>
        </p:nvGrpSpPr>
        <p:grpSpPr>
          <a:xfrm>
            <a:off x="7453564" y="1475246"/>
            <a:ext cx="4435112" cy="4375487"/>
            <a:chOff x="6383783" y="1763140"/>
            <a:chExt cx="4435112" cy="4375487"/>
          </a:xfrm>
        </p:grpSpPr>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pic>
          <p:nvPicPr>
            <p:cNvPr id="7" name="Obraz 6">
              <a:extLst>
                <a:ext uri="{FF2B5EF4-FFF2-40B4-BE49-F238E27FC236}">
                  <a16:creationId xmlns:a16="http://schemas.microsoft.com/office/drawing/2014/main" id="{F797A1F1-2BCB-4BA8-AA12-B96FECB3D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3404" y="4659931"/>
              <a:ext cx="950852" cy="633901"/>
            </a:xfrm>
            <a:prstGeom prst="rect">
              <a:avLst/>
            </a:prstGeom>
          </p:spPr>
        </p:pic>
        <p:pic>
          <p:nvPicPr>
            <p:cNvPr id="92" name="Obraz 91">
              <a:extLst>
                <a:ext uri="{FF2B5EF4-FFF2-40B4-BE49-F238E27FC236}">
                  <a16:creationId xmlns:a16="http://schemas.microsoft.com/office/drawing/2014/main" id="{71AF91D4-82CA-43F0-AE9F-6CB1752376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0427" y="1763140"/>
              <a:ext cx="979714" cy="979714"/>
            </a:xfrm>
            <a:prstGeom prst="rect">
              <a:avLst/>
            </a:prstGeom>
          </p:spPr>
        </p:pic>
        <p:pic>
          <p:nvPicPr>
            <p:cNvPr id="93" name="Obraz 92">
              <a:extLst>
                <a:ext uri="{FF2B5EF4-FFF2-40B4-BE49-F238E27FC236}">
                  <a16:creationId xmlns:a16="http://schemas.microsoft.com/office/drawing/2014/main" id="{6C805E24-28E7-4CCC-A084-3E3BF3C5F9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4040293"/>
              <a:ext cx="950852" cy="633901"/>
            </a:xfrm>
            <a:prstGeom prst="rect">
              <a:avLst/>
            </a:prstGeom>
          </p:spPr>
        </p:pic>
        <p:pic>
          <p:nvPicPr>
            <p:cNvPr id="94" name="Obraz 93">
              <a:extLst>
                <a:ext uri="{FF2B5EF4-FFF2-40B4-BE49-F238E27FC236}">
                  <a16:creationId xmlns:a16="http://schemas.microsoft.com/office/drawing/2014/main" id="{2147D96E-89A8-4E6F-94BE-26779425B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6476" y="3433866"/>
              <a:ext cx="950852" cy="633901"/>
            </a:xfrm>
            <a:prstGeom prst="rect">
              <a:avLst/>
            </a:prstGeom>
          </p:spPr>
        </p:pic>
        <p:pic>
          <p:nvPicPr>
            <p:cNvPr id="95" name="Obraz 94">
              <a:extLst>
                <a:ext uri="{FF2B5EF4-FFF2-40B4-BE49-F238E27FC236}">
                  <a16:creationId xmlns:a16="http://schemas.microsoft.com/office/drawing/2014/main" id="{864B487E-FC40-49DD-836C-0D510C84D6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803338"/>
              <a:ext cx="950852" cy="633901"/>
            </a:xfrm>
            <a:prstGeom prst="rect">
              <a:avLst/>
            </a:prstGeom>
          </p:spPr>
        </p:pic>
        <p:pic>
          <p:nvPicPr>
            <p:cNvPr id="97" name="Obraz 96">
              <a:extLst>
                <a:ext uri="{FF2B5EF4-FFF2-40B4-BE49-F238E27FC236}">
                  <a16:creationId xmlns:a16="http://schemas.microsoft.com/office/drawing/2014/main" id="{D7248E81-19A7-4779-B00F-12DD8AEA1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199442"/>
              <a:ext cx="950852" cy="633901"/>
            </a:xfrm>
            <a:prstGeom prst="rect">
              <a:avLst/>
            </a:prstGeom>
          </p:spPr>
        </p:pic>
        <p:pic>
          <p:nvPicPr>
            <p:cNvPr id="154" name="Obraz 153">
              <a:extLst>
                <a:ext uri="{FF2B5EF4-FFF2-40B4-BE49-F238E27FC236}">
                  <a16:creationId xmlns:a16="http://schemas.microsoft.com/office/drawing/2014/main" id="{E88D89B3-4CCA-4FE7-BB9B-D2159C9685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7506" y="1773978"/>
              <a:ext cx="804145" cy="1217111"/>
            </a:xfrm>
            <a:prstGeom prst="rect">
              <a:avLst/>
            </a:prstGeom>
          </p:spPr>
        </p:pic>
        <p:pic>
          <p:nvPicPr>
            <p:cNvPr id="155" name="Obraz 154">
              <a:extLst>
                <a:ext uri="{FF2B5EF4-FFF2-40B4-BE49-F238E27FC236}">
                  <a16:creationId xmlns:a16="http://schemas.microsoft.com/office/drawing/2014/main" id="{8F2B70C8-30A4-4849-BF7D-E9989290F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1621" y="2238687"/>
              <a:ext cx="979714" cy="979714"/>
            </a:xfrm>
            <a:prstGeom prst="rect">
              <a:avLst/>
            </a:prstGeom>
          </p:spPr>
        </p:pic>
        <p:pic>
          <p:nvPicPr>
            <p:cNvPr id="156" name="Obraz 155">
              <a:extLst>
                <a:ext uri="{FF2B5EF4-FFF2-40B4-BE49-F238E27FC236}">
                  <a16:creationId xmlns:a16="http://schemas.microsoft.com/office/drawing/2014/main" id="{7C6311BC-8337-4586-82C3-093116B7E7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1094" y="2623337"/>
              <a:ext cx="979714" cy="979714"/>
            </a:xfrm>
            <a:prstGeom prst="rect">
              <a:avLst/>
            </a:prstGeom>
          </p:spPr>
        </p:pic>
        <p:pic>
          <p:nvPicPr>
            <p:cNvPr id="157" name="Obraz 156">
              <a:extLst>
                <a:ext uri="{FF2B5EF4-FFF2-40B4-BE49-F238E27FC236}">
                  <a16:creationId xmlns:a16="http://schemas.microsoft.com/office/drawing/2014/main" id="{9DE4A633-FDA4-4968-931E-3E8DC912B4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9521" y="3047232"/>
              <a:ext cx="979714" cy="979714"/>
            </a:xfrm>
            <a:prstGeom prst="rect">
              <a:avLst/>
            </a:prstGeom>
          </p:spPr>
        </p:pic>
        <p:pic>
          <p:nvPicPr>
            <p:cNvPr id="158" name="Obraz 157">
              <a:extLst>
                <a:ext uri="{FF2B5EF4-FFF2-40B4-BE49-F238E27FC236}">
                  <a16:creationId xmlns:a16="http://schemas.microsoft.com/office/drawing/2014/main" id="{023225D2-0D78-4D96-A5CC-C4F9AF4DAA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6314" y="3471127"/>
              <a:ext cx="979714" cy="979714"/>
            </a:xfrm>
            <a:prstGeom prst="rect">
              <a:avLst/>
            </a:prstGeom>
          </p:spPr>
        </p:pic>
        <p:pic>
          <p:nvPicPr>
            <p:cNvPr id="159" name="Obraz 158">
              <a:extLst>
                <a:ext uri="{FF2B5EF4-FFF2-40B4-BE49-F238E27FC236}">
                  <a16:creationId xmlns:a16="http://schemas.microsoft.com/office/drawing/2014/main" id="{F17567EB-72DC-4D50-964F-7ADF87239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5034" y="3960984"/>
              <a:ext cx="979714" cy="979714"/>
            </a:xfrm>
            <a:prstGeom prst="rect">
              <a:avLst/>
            </a:prstGeom>
          </p:spPr>
        </p:pic>
        <p:pic>
          <p:nvPicPr>
            <p:cNvPr id="160" name="Obraz 159">
              <a:extLst>
                <a:ext uri="{FF2B5EF4-FFF2-40B4-BE49-F238E27FC236}">
                  <a16:creationId xmlns:a16="http://schemas.microsoft.com/office/drawing/2014/main" id="{D618A93C-6C82-435A-BE51-688F174C4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396" y="4419802"/>
              <a:ext cx="979714" cy="979714"/>
            </a:xfrm>
            <a:prstGeom prst="rect">
              <a:avLst/>
            </a:prstGeom>
          </p:spPr>
        </p:pic>
        <p:pic>
          <p:nvPicPr>
            <p:cNvPr id="161" name="Obraz 160">
              <a:extLst>
                <a:ext uri="{FF2B5EF4-FFF2-40B4-BE49-F238E27FC236}">
                  <a16:creationId xmlns:a16="http://schemas.microsoft.com/office/drawing/2014/main" id="{4465A975-E244-4625-8D2F-5E46EE48D6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259" y="4853843"/>
              <a:ext cx="979714" cy="979714"/>
            </a:xfrm>
            <a:prstGeom prst="rect">
              <a:avLst/>
            </a:prstGeom>
          </p:spPr>
        </p:pic>
        <p:pic>
          <p:nvPicPr>
            <p:cNvPr id="163" name="Obraz 162">
              <a:extLst>
                <a:ext uri="{FF2B5EF4-FFF2-40B4-BE49-F238E27FC236}">
                  <a16:creationId xmlns:a16="http://schemas.microsoft.com/office/drawing/2014/main" id="{516A6F79-9043-4E35-939B-C9B4A1178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5302279"/>
              <a:ext cx="950852" cy="633901"/>
            </a:xfrm>
            <a:prstGeom prst="rect">
              <a:avLst/>
            </a:prstGeom>
          </p:spPr>
        </p:pic>
        <p:pic>
          <p:nvPicPr>
            <p:cNvPr id="164" name="Obraz 163">
              <a:extLst>
                <a:ext uri="{FF2B5EF4-FFF2-40B4-BE49-F238E27FC236}">
                  <a16:creationId xmlns:a16="http://schemas.microsoft.com/office/drawing/2014/main" id="{720A5250-A4CA-4F41-B3A6-1FAF18C56D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9" y="2097510"/>
              <a:ext cx="804145" cy="1217111"/>
            </a:xfrm>
            <a:prstGeom prst="rect">
              <a:avLst/>
            </a:prstGeom>
          </p:spPr>
        </p:pic>
        <p:pic>
          <p:nvPicPr>
            <p:cNvPr id="165" name="Obraz 164">
              <a:extLst>
                <a:ext uri="{FF2B5EF4-FFF2-40B4-BE49-F238E27FC236}">
                  <a16:creationId xmlns:a16="http://schemas.microsoft.com/office/drawing/2014/main" id="{1DB4A326-94D7-4D72-B4CC-542AA74ED9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8" y="2397771"/>
              <a:ext cx="804145" cy="1217111"/>
            </a:xfrm>
            <a:prstGeom prst="rect">
              <a:avLst/>
            </a:prstGeom>
          </p:spPr>
        </p:pic>
        <p:pic>
          <p:nvPicPr>
            <p:cNvPr id="166" name="Obraz 165">
              <a:extLst>
                <a:ext uri="{FF2B5EF4-FFF2-40B4-BE49-F238E27FC236}">
                  <a16:creationId xmlns:a16="http://schemas.microsoft.com/office/drawing/2014/main" id="{08E0511A-6A58-445A-829D-59BB3C60D9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2717578"/>
              <a:ext cx="804145" cy="1217111"/>
            </a:xfrm>
            <a:prstGeom prst="rect">
              <a:avLst/>
            </a:prstGeom>
          </p:spPr>
        </p:pic>
        <p:pic>
          <p:nvPicPr>
            <p:cNvPr id="167" name="Obraz 166">
              <a:extLst>
                <a:ext uri="{FF2B5EF4-FFF2-40B4-BE49-F238E27FC236}">
                  <a16:creationId xmlns:a16="http://schemas.microsoft.com/office/drawing/2014/main" id="{FCD954A4-B9F4-416B-BCB0-945F263BD6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025872"/>
              <a:ext cx="804145" cy="1217111"/>
            </a:xfrm>
            <a:prstGeom prst="rect">
              <a:avLst/>
            </a:prstGeom>
          </p:spPr>
        </p:pic>
        <p:pic>
          <p:nvPicPr>
            <p:cNvPr id="168" name="Obraz 167">
              <a:extLst>
                <a:ext uri="{FF2B5EF4-FFF2-40B4-BE49-F238E27FC236}">
                  <a16:creationId xmlns:a16="http://schemas.microsoft.com/office/drawing/2014/main" id="{CC34426A-C03A-4A62-BA57-D9EF395B54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340491"/>
              <a:ext cx="804145" cy="1217111"/>
            </a:xfrm>
            <a:prstGeom prst="rect">
              <a:avLst/>
            </a:prstGeom>
          </p:spPr>
        </p:pic>
        <p:pic>
          <p:nvPicPr>
            <p:cNvPr id="169" name="Obraz 168">
              <a:extLst>
                <a:ext uri="{FF2B5EF4-FFF2-40B4-BE49-F238E27FC236}">
                  <a16:creationId xmlns:a16="http://schemas.microsoft.com/office/drawing/2014/main" id="{03FD0C35-0F16-48B8-9F98-7E5CAE287E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737" y="3585408"/>
              <a:ext cx="804145" cy="1217111"/>
            </a:xfrm>
            <a:prstGeom prst="rect">
              <a:avLst/>
            </a:prstGeom>
          </p:spPr>
        </p:pic>
        <p:pic>
          <p:nvPicPr>
            <p:cNvPr id="170" name="Obraz 169">
              <a:extLst>
                <a:ext uri="{FF2B5EF4-FFF2-40B4-BE49-F238E27FC236}">
                  <a16:creationId xmlns:a16="http://schemas.microsoft.com/office/drawing/2014/main" id="{FF044B18-9161-4268-A2D0-8A39C124C5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40196" y="3849892"/>
              <a:ext cx="804145" cy="1217111"/>
            </a:xfrm>
            <a:prstGeom prst="rect">
              <a:avLst/>
            </a:prstGeom>
          </p:spPr>
        </p:pic>
        <p:pic>
          <p:nvPicPr>
            <p:cNvPr id="171" name="Obraz 170">
              <a:extLst>
                <a:ext uri="{FF2B5EF4-FFF2-40B4-BE49-F238E27FC236}">
                  <a16:creationId xmlns:a16="http://schemas.microsoft.com/office/drawing/2014/main" id="{4EC17DE8-46E8-473A-BD03-60A02C80DE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704" y="4114376"/>
              <a:ext cx="804145" cy="1217111"/>
            </a:xfrm>
            <a:prstGeom prst="rect">
              <a:avLst/>
            </a:prstGeom>
          </p:spPr>
        </p:pic>
        <p:pic>
          <p:nvPicPr>
            <p:cNvPr id="172" name="Obraz 171">
              <a:extLst>
                <a:ext uri="{FF2B5EF4-FFF2-40B4-BE49-F238E27FC236}">
                  <a16:creationId xmlns:a16="http://schemas.microsoft.com/office/drawing/2014/main" id="{58569CCC-7A60-4457-B818-AF19C833C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131" y="4375920"/>
              <a:ext cx="804145" cy="1217111"/>
            </a:xfrm>
            <a:prstGeom prst="rect">
              <a:avLst/>
            </a:prstGeom>
          </p:spPr>
        </p:pic>
        <p:pic>
          <p:nvPicPr>
            <p:cNvPr id="173" name="Obraz 172">
              <a:extLst>
                <a:ext uri="{FF2B5EF4-FFF2-40B4-BE49-F238E27FC236}">
                  <a16:creationId xmlns:a16="http://schemas.microsoft.com/office/drawing/2014/main" id="{8FF5856B-76AA-4D1D-A3D0-317258D4D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1017" y="4637464"/>
              <a:ext cx="804145" cy="1217111"/>
            </a:xfrm>
            <a:prstGeom prst="rect">
              <a:avLst/>
            </a:prstGeom>
          </p:spPr>
        </p:pic>
      </p:grpSp>
      <p:grpSp>
        <p:nvGrpSpPr>
          <p:cNvPr id="175" name="Grupa 174">
            <a:extLst>
              <a:ext uri="{FF2B5EF4-FFF2-40B4-BE49-F238E27FC236}">
                <a16:creationId xmlns:a16="http://schemas.microsoft.com/office/drawing/2014/main" id="{D54C5C9F-7499-46E5-8054-43DAAFAD13D7}"/>
              </a:ext>
            </a:extLst>
          </p:cNvPr>
          <p:cNvGrpSpPr/>
          <p:nvPr/>
        </p:nvGrpSpPr>
        <p:grpSpPr>
          <a:xfrm>
            <a:off x="597671" y="2253350"/>
            <a:ext cx="6387024" cy="4099350"/>
            <a:chOff x="3600589" y="503595"/>
            <a:chExt cx="7056071" cy="5727462"/>
          </a:xfrm>
        </p:grpSpPr>
        <p:sp>
          <p:nvSpPr>
            <p:cNvPr id="176" name="Dowolny kształt: kształt 175">
              <a:extLst>
                <a:ext uri="{FF2B5EF4-FFF2-40B4-BE49-F238E27FC236}">
                  <a16:creationId xmlns:a16="http://schemas.microsoft.com/office/drawing/2014/main" id="{DC08DBB2-00FF-4060-9141-0BB79623ECB3}"/>
                </a:ext>
              </a:extLst>
            </p:cNvPr>
            <p:cNvSpPr/>
            <p:nvPr/>
          </p:nvSpPr>
          <p:spPr>
            <a:xfrm rot="3600583">
              <a:off x="7567323"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6" rIns="147309"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7" name="Dowolny kształt: kształt 176">
              <a:extLst>
                <a:ext uri="{FF2B5EF4-FFF2-40B4-BE49-F238E27FC236}">
                  <a16:creationId xmlns:a16="http://schemas.microsoft.com/office/drawing/2014/main" id="{9586639F-15F4-4BBD-9BF1-BE5D834AF9D5}"/>
                </a:ext>
              </a:extLst>
            </p:cNvPr>
            <p:cNvSpPr/>
            <p:nvPr/>
          </p:nvSpPr>
          <p:spPr>
            <a:xfrm>
              <a:off x="6408994" y="4818727"/>
              <a:ext cx="1461927" cy="491034"/>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1461927" y="245516"/>
                  </a:moveTo>
                  <a:lnTo>
                    <a:pt x="1216410" y="491032"/>
                  </a:lnTo>
                  <a:lnTo>
                    <a:pt x="1216410" y="392825"/>
                  </a:lnTo>
                  <a:lnTo>
                    <a:pt x="245516" y="392825"/>
                  </a:lnTo>
                  <a:lnTo>
                    <a:pt x="245516" y="491032"/>
                  </a:lnTo>
                  <a:lnTo>
                    <a:pt x="0" y="245516"/>
                  </a:lnTo>
                  <a:lnTo>
                    <a:pt x="245516" y="1"/>
                  </a:lnTo>
                  <a:lnTo>
                    <a:pt x="245516" y="98208"/>
                  </a:lnTo>
                  <a:lnTo>
                    <a:pt x="1216410" y="98208"/>
                  </a:lnTo>
                  <a:lnTo>
                    <a:pt x="1216410" y="1"/>
                  </a:lnTo>
                  <a:lnTo>
                    <a:pt x="1461927" y="245516"/>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8" rIns="147310"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8" name="Dowolny kształt: kształt 177">
              <a:extLst>
                <a:ext uri="{FF2B5EF4-FFF2-40B4-BE49-F238E27FC236}">
                  <a16:creationId xmlns:a16="http://schemas.microsoft.com/office/drawing/2014/main" id="{D55F2811-557D-4E99-A501-6E3B3C89606B}"/>
                </a:ext>
              </a:extLst>
            </p:cNvPr>
            <p:cNvSpPr/>
            <p:nvPr/>
          </p:nvSpPr>
          <p:spPr>
            <a:xfrm rot="17999417">
              <a:off x="5250665"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09" tIns="98207" rIns="147310" bIns="98206" numCol="1" spcCol="1270" anchor="ctr" anchorCtr="0">
              <a:noAutofit/>
            </a:bodyPr>
            <a:lstStyle/>
            <a:p>
              <a:pPr marL="0" lvl="0" indent="0" algn="ctr" defTabSz="933450">
                <a:lnSpc>
                  <a:spcPct val="90000"/>
                </a:lnSpc>
                <a:spcBef>
                  <a:spcPct val="0"/>
                </a:spcBef>
                <a:spcAft>
                  <a:spcPct val="35000"/>
                </a:spcAft>
                <a:buNone/>
              </a:pPr>
              <a:endParaRPr lang="pl-PL" sz="2100" kern="1200"/>
            </a:p>
          </p:txBody>
        </p:sp>
        <p:grpSp>
          <p:nvGrpSpPr>
            <p:cNvPr id="179" name="Grupa 178">
              <a:extLst>
                <a:ext uri="{FF2B5EF4-FFF2-40B4-BE49-F238E27FC236}">
                  <a16:creationId xmlns:a16="http://schemas.microsoft.com/office/drawing/2014/main" id="{CFC50DD2-5170-43A4-95EB-7EE04A16C7B6}"/>
                </a:ext>
              </a:extLst>
            </p:cNvPr>
            <p:cNvGrpSpPr/>
            <p:nvPr/>
          </p:nvGrpSpPr>
          <p:grpSpPr>
            <a:xfrm>
              <a:off x="3600589" y="3777279"/>
              <a:ext cx="3865962" cy="2453778"/>
              <a:chOff x="3600589" y="3777279"/>
              <a:chExt cx="3865962" cy="2453778"/>
            </a:xfrm>
          </p:grpSpPr>
          <p:sp>
            <p:nvSpPr>
              <p:cNvPr id="186" name="Dowolny kształt: kształt 185">
                <a:extLst>
                  <a:ext uri="{FF2B5EF4-FFF2-40B4-BE49-F238E27FC236}">
                    <a16:creationId xmlns:a16="http://schemas.microsoft.com/office/drawing/2014/main" id="{584BD04B-EB8F-44C4-A57F-078244F0F5EA}"/>
                  </a:ext>
                </a:extLst>
              </p:cNvPr>
              <p:cNvSpPr/>
              <p:nvPr/>
            </p:nvSpPr>
            <p:spPr>
              <a:xfrm>
                <a:off x="3600589" y="3777279"/>
                <a:ext cx="3865962" cy="327338"/>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Mrkva </a:t>
                </a:r>
                <a:r>
                  <a:rPr lang="pl-PL" sz="1800" b="0" i="1" kern="1200" dirty="0" err="1">
                    <a:solidFill>
                      <a:srgbClr val="231F20"/>
                    </a:solidFill>
                  </a:rPr>
                  <a:t>(Daucus carota</a:t>
                </a:r>
                <a:r>
                  <a:rPr lang="pl-PL" sz="1800" b="0" i="0" kern="1200" dirty="0">
                    <a:solidFill>
                      <a:srgbClr val="231F20"/>
                    </a:solidFill>
                  </a:rPr>
                  <a:t>)</a:t>
                </a:r>
                <a:endParaRPr lang="pl-PL" sz="1800" kern="1200" dirty="0">
                  <a:solidFill>
                    <a:srgbClr val="231F20"/>
                  </a:solidFill>
                </a:endParaRPr>
              </a:p>
            </p:txBody>
          </p:sp>
          <p:sp>
            <p:nvSpPr>
              <p:cNvPr id="187" name="Prostokąt 186">
                <a:extLst>
                  <a:ext uri="{FF2B5EF4-FFF2-40B4-BE49-F238E27FC236}">
                    <a16:creationId xmlns:a16="http://schemas.microsoft.com/office/drawing/2014/main" id="{BD289992-88EB-429F-BB2E-0E5BFC49B808}"/>
                  </a:ext>
                </a:extLst>
              </p:cNvPr>
              <p:cNvSpPr/>
              <p:nvPr/>
            </p:nvSpPr>
            <p:spPr>
              <a:xfrm>
                <a:off x="4442454" y="4048822"/>
                <a:ext cx="2182234" cy="2182235"/>
              </a:xfrm>
              <a:prstGeom prst="rect">
                <a:avLst/>
              </a:prstGeom>
              <a:blipFill>
                <a:blip r:embed="rId7"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0" name="Grupa 179">
              <a:extLst>
                <a:ext uri="{FF2B5EF4-FFF2-40B4-BE49-F238E27FC236}">
                  <a16:creationId xmlns:a16="http://schemas.microsoft.com/office/drawing/2014/main" id="{61FD3F66-7075-475E-9015-0DA1E0233C00}"/>
                </a:ext>
              </a:extLst>
            </p:cNvPr>
            <p:cNvGrpSpPr/>
            <p:nvPr/>
          </p:nvGrpSpPr>
          <p:grpSpPr>
            <a:xfrm>
              <a:off x="4802260" y="503595"/>
              <a:ext cx="4673242" cy="2266006"/>
              <a:chOff x="4802260" y="503595"/>
              <a:chExt cx="4673242" cy="2266006"/>
            </a:xfrm>
          </p:grpSpPr>
          <p:sp>
            <p:nvSpPr>
              <p:cNvPr id="184" name="Dowolny kształt: kształt 183">
                <a:extLst>
                  <a:ext uri="{FF2B5EF4-FFF2-40B4-BE49-F238E27FC236}">
                    <a16:creationId xmlns:a16="http://schemas.microsoft.com/office/drawing/2014/main" id="{2F6BB92F-7808-421D-B7CD-39493DA4D174}"/>
                  </a:ext>
                </a:extLst>
              </p:cNvPr>
              <p:cNvSpPr/>
              <p:nvPr/>
            </p:nvSpPr>
            <p:spPr>
              <a:xfrm>
                <a:off x="4802260" y="503595"/>
                <a:ext cx="4673242" cy="327014"/>
              </a:xfrm>
              <a:custGeom>
                <a:avLst/>
                <a:gdLst>
                  <a:gd name="connsiteX0" fmla="*/ 0 w 2180104"/>
                  <a:gd name="connsiteY0" fmla="*/ 0 h 327015"/>
                  <a:gd name="connsiteX1" fmla="*/ 2180104 w 2180104"/>
                  <a:gd name="connsiteY1" fmla="*/ 0 h 327015"/>
                  <a:gd name="connsiteX2" fmla="*/ 2180104 w 2180104"/>
                  <a:gd name="connsiteY2" fmla="*/ 327015 h 327015"/>
                  <a:gd name="connsiteX3" fmla="*/ 0 w 2180104"/>
                  <a:gd name="connsiteY3" fmla="*/ 327015 h 327015"/>
                  <a:gd name="connsiteX4" fmla="*/ 0 w 2180104"/>
                  <a:gd name="connsiteY4" fmla="*/ 0 h 32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104" h="327015">
                    <a:moveTo>
                      <a:pt x="0" y="0"/>
                    </a:moveTo>
                    <a:lnTo>
                      <a:pt x="2180104" y="0"/>
                    </a:lnTo>
                    <a:lnTo>
                      <a:pt x="2180104" y="327015"/>
                    </a:lnTo>
                    <a:lnTo>
                      <a:pt x="0" y="327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Hlávkový šalát </a:t>
                </a:r>
                <a:r>
                  <a:rPr lang="pl-PL" sz="1800" b="0" i="1" kern="1200" dirty="0" err="1">
                    <a:solidFill>
                      <a:srgbClr val="231F20"/>
                    </a:solidFill>
                  </a:rPr>
                  <a:t>(Lactuca sativa</a:t>
                </a:r>
                <a:r>
                  <a:rPr lang="pl-PL" sz="1800" b="0" i="0" kern="1200" dirty="0">
                    <a:solidFill>
                      <a:srgbClr val="231F20"/>
                    </a:solidFill>
                  </a:rPr>
                  <a:t>)</a:t>
                </a:r>
                <a:endParaRPr lang="pl-PL" sz="1800" kern="1200" dirty="0">
                  <a:solidFill>
                    <a:srgbClr val="231F20"/>
                  </a:solidFill>
                </a:endParaRPr>
              </a:p>
            </p:txBody>
          </p:sp>
          <p:sp>
            <p:nvSpPr>
              <p:cNvPr id="185" name="Prostokąt 184">
                <a:extLst>
                  <a:ext uri="{FF2B5EF4-FFF2-40B4-BE49-F238E27FC236}">
                    <a16:creationId xmlns:a16="http://schemas.microsoft.com/office/drawing/2014/main" id="{377AF312-E24C-4A21-A6B9-2A8BACAB5A94}"/>
                  </a:ext>
                </a:extLst>
              </p:cNvPr>
              <p:cNvSpPr/>
              <p:nvPr/>
            </p:nvSpPr>
            <p:spPr>
              <a:xfrm>
                <a:off x="6048829" y="589497"/>
                <a:ext cx="2180104" cy="2180104"/>
              </a:xfrm>
              <a:prstGeom prst="rect">
                <a:avLst/>
              </a:prstGeom>
              <a:blipFill dpi="0" rotWithShape="1">
                <a:blip r:embed="rId8" cstate="email">
                  <a:extLst>
                    <a:ext uri="{28A0092B-C50C-407E-A947-70E740481C1C}">
                      <a14:useLocalDpi xmlns:a14="http://schemas.microsoft.com/office/drawing/2010/main"/>
                    </a:ext>
                  </a:extLst>
                </a:blip>
                <a:srcRect/>
                <a:stretch>
                  <a:fillRect t="10000" b="4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1" name="Grupa 180">
              <a:extLst>
                <a:ext uri="{FF2B5EF4-FFF2-40B4-BE49-F238E27FC236}">
                  <a16:creationId xmlns:a16="http://schemas.microsoft.com/office/drawing/2014/main" id="{24A1FC49-1A8D-41E3-88E2-0754D3AE2B05}"/>
                </a:ext>
              </a:extLst>
            </p:cNvPr>
            <p:cNvGrpSpPr/>
            <p:nvPr/>
          </p:nvGrpSpPr>
          <p:grpSpPr>
            <a:xfrm>
              <a:off x="7142147" y="3766250"/>
              <a:ext cx="3514513" cy="2434335"/>
              <a:chOff x="7142147" y="3766250"/>
              <a:chExt cx="3514513" cy="2434335"/>
            </a:xfrm>
          </p:grpSpPr>
          <p:sp>
            <p:nvSpPr>
              <p:cNvPr id="182" name="Dowolny kształt: kształt 181">
                <a:extLst>
                  <a:ext uri="{FF2B5EF4-FFF2-40B4-BE49-F238E27FC236}">
                    <a16:creationId xmlns:a16="http://schemas.microsoft.com/office/drawing/2014/main" id="{01144355-C995-418D-A7E3-0A8E2636B6D4}"/>
                  </a:ext>
                </a:extLst>
              </p:cNvPr>
              <p:cNvSpPr/>
              <p:nvPr/>
            </p:nvSpPr>
            <p:spPr>
              <a:xfrm>
                <a:off x="7142147" y="3766250"/>
                <a:ext cx="3514513" cy="327336"/>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Cibuľa </a:t>
                </a:r>
                <a:r>
                  <a:rPr lang="pl-PL" sz="1800" b="0" i="1" kern="1200" dirty="0" err="1">
                    <a:solidFill>
                      <a:srgbClr val="231F20"/>
                    </a:solidFill>
                  </a:rPr>
                  <a:t>(Allium </a:t>
                </a:r>
                <a:r>
                  <a:rPr lang="pl-PL" sz="1800" b="0" i="1" kern="1200" dirty="0">
                    <a:solidFill>
                      <a:srgbClr val="231F20"/>
                    </a:solidFill>
                  </a:rPr>
                  <a:t>cepa</a:t>
                </a:r>
                <a:r>
                  <a:rPr lang="pl-PL" sz="1800" b="0" i="0" kern="1200" dirty="0">
                    <a:solidFill>
                      <a:srgbClr val="231F20"/>
                    </a:solidFill>
                  </a:rPr>
                  <a:t>)</a:t>
                </a:r>
                <a:endParaRPr lang="pl-PL" sz="1800" kern="1200" dirty="0">
                  <a:solidFill>
                    <a:srgbClr val="231F20"/>
                  </a:solidFill>
                </a:endParaRPr>
              </a:p>
            </p:txBody>
          </p:sp>
          <p:sp>
            <p:nvSpPr>
              <p:cNvPr id="183" name="Prostokąt 182">
                <a:extLst>
                  <a:ext uri="{FF2B5EF4-FFF2-40B4-BE49-F238E27FC236}">
                    <a16:creationId xmlns:a16="http://schemas.microsoft.com/office/drawing/2014/main" id="{F79CBE85-A5B3-4955-966C-568C7FB0BBDC}"/>
                  </a:ext>
                </a:extLst>
              </p:cNvPr>
              <p:cNvSpPr/>
              <p:nvPr/>
            </p:nvSpPr>
            <p:spPr>
              <a:xfrm>
                <a:off x="7808287" y="4018350"/>
                <a:ext cx="2182235" cy="2182235"/>
              </a:xfrm>
              <a:prstGeom prst="rect">
                <a:avLst/>
              </a:prstGeom>
              <a:blipFill dpi="0" rotWithShape="1">
                <a:blip r:embed="rId9" cstate="email">
                  <a:extLst>
                    <a:ext uri="{28A0092B-C50C-407E-A947-70E740481C1C}">
                      <a14:useLocalDpi xmlns:a14="http://schemas.microsoft.com/office/drawing/2010/main"/>
                    </a:ext>
                  </a:extLst>
                </a:blip>
                <a:srcRect/>
                <a:stretch>
                  <a:fillRect l="11000" r="11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sp>
        <p:nvSpPr>
          <p:cNvPr id="188" name="Text Placeholder 4">
            <a:extLst>
              <a:ext uri="{FF2B5EF4-FFF2-40B4-BE49-F238E27FC236}">
                <a16:creationId xmlns:a16="http://schemas.microsoft.com/office/drawing/2014/main" id="{7F3BEEFA-141E-4054-A0FD-C414EEC0E925}"/>
              </a:ext>
            </a:extLst>
          </p:cNvPr>
          <p:cNvSpPr>
            <a:spLocks noGrp="1"/>
          </p:cNvSpPr>
          <p:nvPr>
            <p:ph type="body" sz="quarter" idx="18"/>
          </p:nvPr>
        </p:nvSpPr>
        <p:spPr>
          <a:xfrm>
            <a:off x="461727" y="1119659"/>
            <a:ext cx="7087361" cy="3849918"/>
          </a:xfrm>
        </p:spPr>
        <p:txBody>
          <a:bodyPr/>
          <a:lstStyle/>
          <a:p>
            <a:pPr algn="ctr"/>
            <a:r>
              <a:rPr lang="en-US" dirty="0"/>
              <a:t>Pri výbere rastlín do radov by sa malo zohľadniť ich </a:t>
            </a:r>
            <a:r>
              <a:rPr lang="pl-PL" dirty="0"/>
              <a:t>vzájomné</a:t>
            </a:r>
            <a:r>
              <a:rPr lang="en-US" dirty="0"/>
              <a:t> ovplyvňovanie </a:t>
            </a:r>
            <a:r>
              <a:rPr lang="pl-PL" dirty="0"/>
              <a:t>(</a:t>
            </a:r>
            <a:r>
              <a:rPr lang="pl-PL" dirty="0" err="1"/>
              <a:t>pozri sprievodná výsadba</a:t>
            </a:r>
            <a:r>
              <a:rPr lang="pl-PL" dirty="0"/>
              <a:t>).</a:t>
            </a:r>
            <a:endParaRPr lang="en-US" dirty="0"/>
          </a:p>
        </p:txBody>
      </p:sp>
    </p:spTree>
    <p:extLst>
      <p:ext uri="{BB962C8B-B14F-4D97-AF65-F5344CB8AC3E}">
        <p14:creationId xmlns:p14="http://schemas.microsoft.com/office/powerpoint/2010/main" val="4278947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49471" y="1212392"/>
            <a:ext cx="5871920" cy="3025975"/>
          </a:xfrm>
        </p:spPr>
        <p:txBody>
          <a:bodyPr/>
          <a:lstStyle/>
          <a:p>
            <a:r>
              <a:rPr lang="en-US" dirty="0"/>
              <a:t>Pásové pestovanie zahŕňa </a:t>
            </a:r>
            <a:r>
              <a:rPr lang="en-US" b="1" dirty="0"/>
              <a:t>pestovanie plodín v širších pásoch</a:t>
            </a:r>
            <a:r>
              <a:rPr lang="en-US" dirty="0"/>
              <a:t>, pričom každý pás pozostáva z jednej plodiny. </a:t>
            </a:r>
            <a:r>
              <a:rPr lang="en-US" b="1" dirty="0"/>
              <a:t>Pásy sú zvyčajne široké niekoľko riadkov </a:t>
            </a:r>
            <a:r>
              <a:rPr lang="en-US" dirty="0"/>
              <a:t>a plodiny sú usporiadané tak, aby sa pestovali v paralelných pásoch naprieč poľom. Táto </a:t>
            </a:r>
            <a:r>
              <a:rPr lang="en-US" b="1" dirty="0"/>
              <a:t>metóda sa používa vo väčšom rozsahu </a:t>
            </a:r>
            <a:r>
              <a:rPr lang="en-US" dirty="0"/>
              <a:t>v porovnaní s riadkovým striedaním plodín a jej cieľom je </a:t>
            </a:r>
            <a:r>
              <a:rPr lang="en-US" dirty="0" err="1"/>
              <a:t>optimalizovať </a:t>
            </a:r>
            <a:r>
              <a:rPr lang="en-US" dirty="0"/>
              <a:t>využitie priestoru a zároveň využiť vzájomné pôsobenie medzi rôznymi plodinami. Pásové striedanie plodín </a:t>
            </a:r>
            <a:r>
              <a:rPr lang="en-US" b="1" dirty="0"/>
              <a:t>umožňuje efektívnejšie využívanie strojov na sadenie, obrábanie a zber</a:t>
            </a:r>
            <a:r>
              <a:rPr lang="en-US" dirty="0"/>
              <a: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414942" y="312532"/>
            <a:ext cx="6566796" cy="583408"/>
          </a:xfrm>
          <a:solidFill>
            <a:srgbClr val="8BC540"/>
          </a:solidFill>
        </p:spPr>
        <p:txBody>
          <a:bodyPr/>
          <a:lstStyle/>
          <a:p>
            <a:r>
              <a:rPr lang="pl-PL" dirty="0" err="1"/>
              <a:t>Medzipásové pestovanie plodín</a:t>
            </a:r>
            <a:endParaRPr lang="en-US" dirty="0"/>
          </a:p>
        </p:txBody>
      </p:sp>
      <p:pic>
        <p:nvPicPr>
          <p:cNvPr id="7" name="Symbol zastępczy obrazu 6">
            <a:extLst>
              <a:ext uri="{FF2B5EF4-FFF2-40B4-BE49-F238E27FC236}">
                <a16:creationId xmlns:a16="http://schemas.microsoft.com/office/drawing/2014/main" id="{CD858794-97C2-4843-B0A2-92867F357C90}"/>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2805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76625" y="346832"/>
            <a:ext cx="11729533" cy="803654"/>
          </a:xfrm>
        </p:spPr>
        <p:txBody>
          <a:bodyPr/>
          <a:lstStyle/>
          <a:p>
            <a:r>
              <a:rPr lang="pl-PL" b="1" dirty="0" err="1"/>
              <a:t>Pásové medziplodiny </a:t>
            </a:r>
            <a:r>
              <a:rPr lang="pl-PL" b="1" dirty="0"/>
              <a:t>- </a:t>
            </a:r>
            <a:r>
              <a:rPr lang="pl-PL" b="1" dirty="0" err="1"/>
              <a:t>príklad</a:t>
            </a:r>
            <a:endParaRPr lang="pl-PL" b="1" dirty="0"/>
          </a:p>
        </p:txBody>
      </p:sp>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grpSp>
        <p:nvGrpSpPr>
          <p:cNvPr id="20" name="Grupa 19">
            <a:extLst>
              <a:ext uri="{FF2B5EF4-FFF2-40B4-BE49-F238E27FC236}">
                <a16:creationId xmlns:a16="http://schemas.microsoft.com/office/drawing/2014/main" id="{D9B38858-B4E1-424C-88B3-BA6623A6A7F9}"/>
              </a:ext>
            </a:extLst>
          </p:cNvPr>
          <p:cNvGrpSpPr/>
          <p:nvPr/>
        </p:nvGrpSpPr>
        <p:grpSpPr>
          <a:xfrm>
            <a:off x="6313038" y="881993"/>
            <a:ext cx="4318899" cy="4998703"/>
            <a:chOff x="1758031" y="313267"/>
            <a:chExt cx="4318899" cy="4998703"/>
          </a:xfrm>
        </p:grpSpPr>
        <p:grpSp>
          <p:nvGrpSpPr>
            <p:cNvPr id="18" name="Grupa 17">
              <a:extLst>
                <a:ext uri="{FF2B5EF4-FFF2-40B4-BE49-F238E27FC236}">
                  <a16:creationId xmlns:a16="http://schemas.microsoft.com/office/drawing/2014/main" id="{256D9940-81EF-40F0-BE31-4D86F34D4AC5}"/>
                </a:ext>
              </a:extLst>
            </p:cNvPr>
            <p:cNvGrpSpPr/>
            <p:nvPr/>
          </p:nvGrpSpPr>
          <p:grpSpPr>
            <a:xfrm>
              <a:off x="1758031" y="313267"/>
              <a:ext cx="4304319" cy="1554689"/>
              <a:chOff x="1758031" y="313267"/>
              <a:chExt cx="4304319" cy="1554689"/>
            </a:xfrm>
          </p:grpSpPr>
          <p:pic>
            <p:nvPicPr>
              <p:cNvPr id="58" name="Obraz 57">
                <a:extLst>
                  <a:ext uri="{FF2B5EF4-FFF2-40B4-BE49-F238E27FC236}">
                    <a16:creationId xmlns:a16="http://schemas.microsoft.com/office/drawing/2014/main" id="{14C99F58-3560-49DA-9DE6-99B4EC8A20D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59" name="Obraz 58">
                <a:extLst>
                  <a:ext uri="{FF2B5EF4-FFF2-40B4-BE49-F238E27FC236}">
                    <a16:creationId xmlns:a16="http://schemas.microsoft.com/office/drawing/2014/main" id="{3F0CE548-A890-4E03-ACA6-61C98595A09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74" name="Obraz 73">
                <a:extLst>
                  <a:ext uri="{FF2B5EF4-FFF2-40B4-BE49-F238E27FC236}">
                    <a16:creationId xmlns:a16="http://schemas.microsoft.com/office/drawing/2014/main" id="{25F6AD46-A64E-4ED4-8B00-0172DD21EE2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88" name="Obraz 87">
                <a:extLst>
                  <a:ext uri="{FF2B5EF4-FFF2-40B4-BE49-F238E27FC236}">
                    <a16:creationId xmlns:a16="http://schemas.microsoft.com/office/drawing/2014/main" id="{2796733B-1653-4B05-87AF-376B3CCECF5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90" name="Obraz 89">
                <a:extLst>
                  <a:ext uri="{FF2B5EF4-FFF2-40B4-BE49-F238E27FC236}">
                    <a16:creationId xmlns:a16="http://schemas.microsoft.com/office/drawing/2014/main" id="{E7B31EC3-3599-43F2-9188-70357B0125D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96" name="Obraz 95">
                <a:extLst>
                  <a:ext uri="{FF2B5EF4-FFF2-40B4-BE49-F238E27FC236}">
                    <a16:creationId xmlns:a16="http://schemas.microsoft.com/office/drawing/2014/main" id="{D868871E-EEEF-447F-8614-7AE9EF27BDD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98" name="Grupa 97">
              <a:extLst>
                <a:ext uri="{FF2B5EF4-FFF2-40B4-BE49-F238E27FC236}">
                  <a16:creationId xmlns:a16="http://schemas.microsoft.com/office/drawing/2014/main" id="{52E8B0BA-3CF7-4C11-BDB0-8E4FB3C45348}"/>
                </a:ext>
              </a:extLst>
            </p:cNvPr>
            <p:cNvGrpSpPr/>
            <p:nvPr/>
          </p:nvGrpSpPr>
          <p:grpSpPr>
            <a:xfrm>
              <a:off x="1772611" y="759119"/>
              <a:ext cx="4304319" cy="1554689"/>
              <a:chOff x="1758031" y="313267"/>
              <a:chExt cx="4304319" cy="1554689"/>
            </a:xfrm>
          </p:grpSpPr>
          <p:pic>
            <p:nvPicPr>
              <p:cNvPr id="99" name="Obraz 98">
                <a:extLst>
                  <a:ext uri="{FF2B5EF4-FFF2-40B4-BE49-F238E27FC236}">
                    <a16:creationId xmlns:a16="http://schemas.microsoft.com/office/drawing/2014/main" id="{45CCE944-286F-4145-8D20-3B02BF6E9F8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0" name="Obraz 99">
                <a:extLst>
                  <a:ext uri="{FF2B5EF4-FFF2-40B4-BE49-F238E27FC236}">
                    <a16:creationId xmlns:a16="http://schemas.microsoft.com/office/drawing/2014/main" id="{DC8923D8-C8D6-4709-8E08-FDE23F7E19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1" name="Obraz 100">
                <a:extLst>
                  <a:ext uri="{FF2B5EF4-FFF2-40B4-BE49-F238E27FC236}">
                    <a16:creationId xmlns:a16="http://schemas.microsoft.com/office/drawing/2014/main" id="{842D53CD-324C-45CA-8389-101738C50D0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2" name="Obraz 101">
                <a:extLst>
                  <a:ext uri="{FF2B5EF4-FFF2-40B4-BE49-F238E27FC236}">
                    <a16:creationId xmlns:a16="http://schemas.microsoft.com/office/drawing/2014/main" id="{DAC955E8-4E03-422C-8BD8-03954F59CAE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03" name="Obraz 102">
                <a:extLst>
                  <a:ext uri="{FF2B5EF4-FFF2-40B4-BE49-F238E27FC236}">
                    <a16:creationId xmlns:a16="http://schemas.microsoft.com/office/drawing/2014/main" id="{EEAC2A62-5A65-4529-9351-E8A3F916DC1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04" name="Obraz 103">
                <a:extLst>
                  <a:ext uri="{FF2B5EF4-FFF2-40B4-BE49-F238E27FC236}">
                    <a16:creationId xmlns:a16="http://schemas.microsoft.com/office/drawing/2014/main" id="{5ECCE06E-2FA4-4136-80FB-994C53D26C3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05" name="Grupa 104">
              <a:extLst>
                <a:ext uri="{FF2B5EF4-FFF2-40B4-BE49-F238E27FC236}">
                  <a16:creationId xmlns:a16="http://schemas.microsoft.com/office/drawing/2014/main" id="{F3C5B5EC-FFCB-4C9B-8669-0DB2BB1A1ED7}"/>
                </a:ext>
              </a:extLst>
            </p:cNvPr>
            <p:cNvGrpSpPr/>
            <p:nvPr/>
          </p:nvGrpSpPr>
          <p:grpSpPr>
            <a:xfrm>
              <a:off x="1769281" y="1329527"/>
              <a:ext cx="4304319" cy="1554689"/>
              <a:chOff x="1758031" y="313267"/>
              <a:chExt cx="4304319" cy="1554689"/>
            </a:xfrm>
          </p:grpSpPr>
          <p:pic>
            <p:nvPicPr>
              <p:cNvPr id="106" name="Obraz 105">
                <a:extLst>
                  <a:ext uri="{FF2B5EF4-FFF2-40B4-BE49-F238E27FC236}">
                    <a16:creationId xmlns:a16="http://schemas.microsoft.com/office/drawing/2014/main" id="{C54A234A-B339-41F0-B212-5C93B2132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7" name="Obraz 106">
                <a:extLst>
                  <a:ext uri="{FF2B5EF4-FFF2-40B4-BE49-F238E27FC236}">
                    <a16:creationId xmlns:a16="http://schemas.microsoft.com/office/drawing/2014/main" id="{95350FF5-FF5B-47B7-B9CB-2B319FC2174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8" name="Obraz 107">
                <a:extLst>
                  <a:ext uri="{FF2B5EF4-FFF2-40B4-BE49-F238E27FC236}">
                    <a16:creationId xmlns:a16="http://schemas.microsoft.com/office/drawing/2014/main" id="{0A1B19AF-C326-4032-9A33-AC98B92C0F9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9" name="Obraz 108">
                <a:extLst>
                  <a:ext uri="{FF2B5EF4-FFF2-40B4-BE49-F238E27FC236}">
                    <a16:creationId xmlns:a16="http://schemas.microsoft.com/office/drawing/2014/main" id="{AA87CDF9-0EE4-4A8E-AD9E-7D1AE502D04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0" name="Obraz 109">
                <a:extLst>
                  <a:ext uri="{FF2B5EF4-FFF2-40B4-BE49-F238E27FC236}">
                    <a16:creationId xmlns:a16="http://schemas.microsoft.com/office/drawing/2014/main" id="{76DE4A38-CED8-4950-9473-ECC4ACAC5E9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1" name="Obraz 110">
                <a:extLst>
                  <a:ext uri="{FF2B5EF4-FFF2-40B4-BE49-F238E27FC236}">
                    <a16:creationId xmlns:a16="http://schemas.microsoft.com/office/drawing/2014/main" id="{B4BC4879-6D21-4D39-B717-F13F265C4A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2" name="Grupa 111">
              <a:extLst>
                <a:ext uri="{FF2B5EF4-FFF2-40B4-BE49-F238E27FC236}">
                  <a16:creationId xmlns:a16="http://schemas.microsoft.com/office/drawing/2014/main" id="{9911DAB7-4CE6-4E05-8B2D-B073019A8AD5}"/>
                </a:ext>
              </a:extLst>
            </p:cNvPr>
            <p:cNvGrpSpPr/>
            <p:nvPr/>
          </p:nvGrpSpPr>
          <p:grpSpPr>
            <a:xfrm>
              <a:off x="1769281" y="1826656"/>
              <a:ext cx="4304319" cy="1554689"/>
              <a:chOff x="1758031" y="313267"/>
              <a:chExt cx="4304319" cy="1554689"/>
            </a:xfrm>
          </p:grpSpPr>
          <p:pic>
            <p:nvPicPr>
              <p:cNvPr id="113" name="Obraz 112">
                <a:extLst>
                  <a:ext uri="{FF2B5EF4-FFF2-40B4-BE49-F238E27FC236}">
                    <a16:creationId xmlns:a16="http://schemas.microsoft.com/office/drawing/2014/main" id="{E830E4FC-CE7B-4833-B20C-52B729F56D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14" name="Obraz 113">
                <a:extLst>
                  <a:ext uri="{FF2B5EF4-FFF2-40B4-BE49-F238E27FC236}">
                    <a16:creationId xmlns:a16="http://schemas.microsoft.com/office/drawing/2014/main" id="{2602BF16-D59A-4163-8E0B-E6E6B46F67E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15" name="Obraz 114">
                <a:extLst>
                  <a:ext uri="{FF2B5EF4-FFF2-40B4-BE49-F238E27FC236}">
                    <a16:creationId xmlns:a16="http://schemas.microsoft.com/office/drawing/2014/main" id="{A06FEF88-566B-4D8D-AAEB-74E123A5228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16" name="Obraz 115">
                <a:extLst>
                  <a:ext uri="{FF2B5EF4-FFF2-40B4-BE49-F238E27FC236}">
                    <a16:creationId xmlns:a16="http://schemas.microsoft.com/office/drawing/2014/main" id="{C772591E-4010-471B-B5EA-CA9FACD100A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7" name="Obraz 116">
                <a:extLst>
                  <a:ext uri="{FF2B5EF4-FFF2-40B4-BE49-F238E27FC236}">
                    <a16:creationId xmlns:a16="http://schemas.microsoft.com/office/drawing/2014/main" id="{42A2F844-8CF0-4F8E-9FA8-93FDDD5DBD5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8" name="Obraz 117">
                <a:extLst>
                  <a:ext uri="{FF2B5EF4-FFF2-40B4-BE49-F238E27FC236}">
                    <a16:creationId xmlns:a16="http://schemas.microsoft.com/office/drawing/2014/main" id="{5508C6FD-051B-4653-9386-D8CAD3FD9B9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9" name="Grupa 118">
              <a:extLst>
                <a:ext uri="{FF2B5EF4-FFF2-40B4-BE49-F238E27FC236}">
                  <a16:creationId xmlns:a16="http://schemas.microsoft.com/office/drawing/2014/main" id="{BA2D5757-860F-4384-8A66-D2D37030228A}"/>
                </a:ext>
              </a:extLst>
            </p:cNvPr>
            <p:cNvGrpSpPr/>
            <p:nvPr/>
          </p:nvGrpSpPr>
          <p:grpSpPr>
            <a:xfrm>
              <a:off x="1758031" y="2419096"/>
              <a:ext cx="4304319" cy="1554689"/>
              <a:chOff x="1758031" y="313267"/>
              <a:chExt cx="4304319" cy="1554689"/>
            </a:xfrm>
          </p:grpSpPr>
          <p:pic>
            <p:nvPicPr>
              <p:cNvPr id="120" name="Obraz 119">
                <a:extLst>
                  <a:ext uri="{FF2B5EF4-FFF2-40B4-BE49-F238E27FC236}">
                    <a16:creationId xmlns:a16="http://schemas.microsoft.com/office/drawing/2014/main" id="{7616BBA8-BB26-4ECB-9BFF-E9B6E19A03B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1" name="Obraz 120">
                <a:extLst>
                  <a:ext uri="{FF2B5EF4-FFF2-40B4-BE49-F238E27FC236}">
                    <a16:creationId xmlns:a16="http://schemas.microsoft.com/office/drawing/2014/main" id="{61E90E73-E0D8-4DF4-99C3-FDA59C41F70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2" name="Obraz 121">
                <a:extLst>
                  <a:ext uri="{FF2B5EF4-FFF2-40B4-BE49-F238E27FC236}">
                    <a16:creationId xmlns:a16="http://schemas.microsoft.com/office/drawing/2014/main" id="{8287991D-A3C3-4A69-B533-EE398599EE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23" name="Obraz 122">
                <a:extLst>
                  <a:ext uri="{FF2B5EF4-FFF2-40B4-BE49-F238E27FC236}">
                    <a16:creationId xmlns:a16="http://schemas.microsoft.com/office/drawing/2014/main" id="{005676AF-F08F-4266-A1F9-994A494EEC7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24" name="Obraz 123">
                <a:extLst>
                  <a:ext uri="{FF2B5EF4-FFF2-40B4-BE49-F238E27FC236}">
                    <a16:creationId xmlns:a16="http://schemas.microsoft.com/office/drawing/2014/main" id="{DD461EEB-70AC-4A4F-A318-342ED4C5819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25" name="Obraz 124">
                <a:extLst>
                  <a:ext uri="{FF2B5EF4-FFF2-40B4-BE49-F238E27FC236}">
                    <a16:creationId xmlns:a16="http://schemas.microsoft.com/office/drawing/2014/main" id="{448A562D-9B98-49FB-8FC5-A3D2C6F2AD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26" name="Grupa 125">
              <a:extLst>
                <a:ext uri="{FF2B5EF4-FFF2-40B4-BE49-F238E27FC236}">
                  <a16:creationId xmlns:a16="http://schemas.microsoft.com/office/drawing/2014/main" id="{5F3DDC43-02FA-472E-BC5A-6C5419C6ECF9}"/>
                </a:ext>
              </a:extLst>
            </p:cNvPr>
            <p:cNvGrpSpPr/>
            <p:nvPr/>
          </p:nvGrpSpPr>
          <p:grpSpPr>
            <a:xfrm>
              <a:off x="1758031" y="2771754"/>
              <a:ext cx="4304319" cy="1554689"/>
              <a:chOff x="1758031" y="313267"/>
              <a:chExt cx="4304319" cy="1554689"/>
            </a:xfrm>
          </p:grpSpPr>
          <p:pic>
            <p:nvPicPr>
              <p:cNvPr id="127" name="Obraz 126">
                <a:extLst>
                  <a:ext uri="{FF2B5EF4-FFF2-40B4-BE49-F238E27FC236}">
                    <a16:creationId xmlns:a16="http://schemas.microsoft.com/office/drawing/2014/main" id="{88F1F9C7-DD9B-435F-A0F1-65AF1ECA63A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8" name="Obraz 127">
                <a:extLst>
                  <a:ext uri="{FF2B5EF4-FFF2-40B4-BE49-F238E27FC236}">
                    <a16:creationId xmlns:a16="http://schemas.microsoft.com/office/drawing/2014/main" id="{0AB36B77-CDEE-40DA-8808-DB627E9CBDF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9" name="Obraz 128">
                <a:extLst>
                  <a:ext uri="{FF2B5EF4-FFF2-40B4-BE49-F238E27FC236}">
                    <a16:creationId xmlns:a16="http://schemas.microsoft.com/office/drawing/2014/main" id="{FF253FFD-2812-448E-AE4B-D93F797C1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0" name="Obraz 129">
                <a:extLst>
                  <a:ext uri="{FF2B5EF4-FFF2-40B4-BE49-F238E27FC236}">
                    <a16:creationId xmlns:a16="http://schemas.microsoft.com/office/drawing/2014/main" id="{FBC3F756-BD91-473C-8FAD-3045C32705B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1" name="Obraz 130">
                <a:extLst>
                  <a:ext uri="{FF2B5EF4-FFF2-40B4-BE49-F238E27FC236}">
                    <a16:creationId xmlns:a16="http://schemas.microsoft.com/office/drawing/2014/main" id="{EAB65454-E21D-47D1-823F-F1294A33761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2" name="Obraz 131">
                <a:extLst>
                  <a:ext uri="{FF2B5EF4-FFF2-40B4-BE49-F238E27FC236}">
                    <a16:creationId xmlns:a16="http://schemas.microsoft.com/office/drawing/2014/main" id="{BDB37369-50D7-4207-912B-961E15094EC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33" name="Grupa 132">
              <a:extLst>
                <a:ext uri="{FF2B5EF4-FFF2-40B4-BE49-F238E27FC236}">
                  <a16:creationId xmlns:a16="http://schemas.microsoft.com/office/drawing/2014/main" id="{AE6850F5-5E3B-4660-A10C-B5E92DC218DF}"/>
                </a:ext>
              </a:extLst>
            </p:cNvPr>
            <p:cNvGrpSpPr/>
            <p:nvPr/>
          </p:nvGrpSpPr>
          <p:grpSpPr>
            <a:xfrm>
              <a:off x="1758031" y="3279832"/>
              <a:ext cx="4304319" cy="1554689"/>
              <a:chOff x="1758031" y="313267"/>
              <a:chExt cx="4304319" cy="1554689"/>
            </a:xfrm>
          </p:grpSpPr>
          <p:pic>
            <p:nvPicPr>
              <p:cNvPr id="134" name="Obraz 133">
                <a:extLst>
                  <a:ext uri="{FF2B5EF4-FFF2-40B4-BE49-F238E27FC236}">
                    <a16:creationId xmlns:a16="http://schemas.microsoft.com/office/drawing/2014/main" id="{0E1D6CF7-C01F-439B-BF34-9E13CD33432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35" name="Obraz 134">
                <a:extLst>
                  <a:ext uri="{FF2B5EF4-FFF2-40B4-BE49-F238E27FC236}">
                    <a16:creationId xmlns:a16="http://schemas.microsoft.com/office/drawing/2014/main" id="{BE40C6D1-3FFA-487A-8B91-26748230B0C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36" name="Obraz 135">
                <a:extLst>
                  <a:ext uri="{FF2B5EF4-FFF2-40B4-BE49-F238E27FC236}">
                    <a16:creationId xmlns:a16="http://schemas.microsoft.com/office/drawing/2014/main" id="{2585E135-FB7D-4243-B001-0237478676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7" name="Obraz 136">
                <a:extLst>
                  <a:ext uri="{FF2B5EF4-FFF2-40B4-BE49-F238E27FC236}">
                    <a16:creationId xmlns:a16="http://schemas.microsoft.com/office/drawing/2014/main" id="{AA6094E5-7EB3-44D1-9D7A-9B0AD373616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8" name="Obraz 137">
                <a:extLst>
                  <a:ext uri="{FF2B5EF4-FFF2-40B4-BE49-F238E27FC236}">
                    <a16:creationId xmlns:a16="http://schemas.microsoft.com/office/drawing/2014/main" id="{0284D471-4CF1-4E1F-A5C7-2641FA9806D5}"/>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9" name="Obraz 138">
                <a:extLst>
                  <a:ext uri="{FF2B5EF4-FFF2-40B4-BE49-F238E27FC236}">
                    <a16:creationId xmlns:a16="http://schemas.microsoft.com/office/drawing/2014/main" id="{7643F5B8-4928-4092-B82A-DCBBE8B255D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40" name="Grupa 139">
              <a:extLst>
                <a:ext uri="{FF2B5EF4-FFF2-40B4-BE49-F238E27FC236}">
                  <a16:creationId xmlns:a16="http://schemas.microsoft.com/office/drawing/2014/main" id="{C1A420D8-F3E7-478E-988E-D6DEB4E5D67A}"/>
                </a:ext>
              </a:extLst>
            </p:cNvPr>
            <p:cNvGrpSpPr/>
            <p:nvPr/>
          </p:nvGrpSpPr>
          <p:grpSpPr>
            <a:xfrm>
              <a:off x="1758031" y="3757281"/>
              <a:ext cx="4304319" cy="1554689"/>
              <a:chOff x="1758031" y="313267"/>
              <a:chExt cx="4304319" cy="1554689"/>
            </a:xfrm>
          </p:grpSpPr>
          <p:pic>
            <p:nvPicPr>
              <p:cNvPr id="141" name="Obraz 140">
                <a:extLst>
                  <a:ext uri="{FF2B5EF4-FFF2-40B4-BE49-F238E27FC236}">
                    <a16:creationId xmlns:a16="http://schemas.microsoft.com/office/drawing/2014/main" id="{D2B87E16-8030-4FA8-BC6A-B708FC45F69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42" name="Obraz 141">
                <a:extLst>
                  <a:ext uri="{FF2B5EF4-FFF2-40B4-BE49-F238E27FC236}">
                    <a16:creationId xmlns:a16="http://schemas.microsoft.com/office/drawing/2014/main" id="{BEF547C7-0992-4C0E-AAC0-5CFDAC5B4C8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43" name="Obraz 142">
                <a:extLst>
                  <a:ext uri="{FF2B5EF4-FFF2-40B4-BE49-F238E27FC236}">
                    <a16:creationId xmlns:a16="http://schemas.microsoft.com/office/drawing/2014/main" id="{311B511D-BB17-4FAA-A4F4-D2AFAE2209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44" name="Obraz 143">
                <a:extLst>
                  <a:ext uri="{FF2B5EF4-FFF2-40B4-BE49-F238E27FC236}">
                    <a16:creationId xmlns:a16="http://schemas.microsoft.com/office/drawing/2014/main" id="{5EA3026B-F47C-4388-89E9-308612C79CAD}"/>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45" name="Obraz 144">
                <a:extLst>
                  <a:ext uri="{FF2B5EF4-FFF2-40B4-BE49-F238E27FC236}">
                    <a16:creationId xmlns:a16="http://schemas.microsoft.com/office/drawing/2014/main" id="{D970BEC0-5B92-47CA-9725-A5503A05EEE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46" name="Obraz 145">
                <a:extLst>
                  <a:ext uri="{FF2B5EF4-FFF2-40B4-BE49-F238E27FC236}">
                    <a16:creationId xmlns:a16="http://schemas.microsoft.com/office/drawing/2014/main" id="{FFC42AAB-D3C1-41CE-BD41-DA4AB35E0CE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pic>
        <p:nvPicPr>
          <p:cNvPr id="147" name="Obraz 146">
            <a:extLst>
              <a:ext uri="{FF2B5EF4-FFF2-40B4-BE49-F238E27FC236}">
                <a16:creationId xmlns:a16="http://schemas.microsoft.com/office/drawing/2014/main" id="{4BF5BBBC-01BC-45D2-855D-D875B23F5A5B}"/>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3080454" y="1205165"/>
            <a:ext cx="2108251" cy="4264055"/>
          </a:xfrm>
          <a:prstGeom prst="rect">
            <a:avLst/>
          </a:prstGeom>
        </p:spPr>
      </p:pic>
      <p:pic>
        <p:nvPicPr>
          <p:cNvPr id="148" name="Obraz 147">
            <a:extLst>
              <a:ext uri="{FF2B5EF4-FFF2-40B4-BE49-F238E27FC236}">
                <a16:creationId xmlns:a16="http://schemas.microsoft.com/office/drawing/2014/main" id="{2E09C406-D002-4BED-AB0C-CD80237467E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1373104" y="3537025"/>
            <a:ext cx="1039513" cy="1747267"/>
          </a:xfrm>
          <a:prstGeom prst="rect">
            <a:avLst/>
          </a:prstGeom>
        </p:spPr>
      </p:pic>
      <p:sp>
        <p:nvSpPr>
          <p:cNvPr id="21" name="pole tekstowe 20">
            <a:extLst>
              <a:ext uri="{FF2B5EF4-FFF2-40B4-BE49-F238E27FC236}">
                <a16:creationId xmlns:a16="http://schemas.microsoft.com/office/drawing/2014/main" id="{A8F4D810-3807-4703-A682-C36513DE3E0B}"/>
              </a:ext>
            </a:extLst>
          </p:cNvPr>
          <p:cNvSpPr txBox="1"/>
          <p:nvPr/>
        </p:nvSpPr>
        <p:spPr>
          <a:xfrm>
            <a:off x="959805" y="5422703"/>
            <a:ext cx="1873103" cy="646331"/>
          </a:xfrm>
          <a:prstGeom prst="rect">
            <a:avLst/>
          </a:prstGeom>
          <a:noFill/>
        </p:spPr>
        <p:txBody>
          <a:bodyPr wrap="square" rtlCol="0">
            <a:spAutoFit/>
          </a:bodyPr>
          <a:lstStyle/>
          <a:p>
            <a:pPr algn="ctr"/>
            <a:r>
              <a:rPr lang="pl-PL" dirty="0" err="1">
                <a:solidFill>
                  <a:srgbClr val="231F20"/>
                </a:solidFill>
              </a:rPr>
              <a:t>Sój</a:t>
            </a:r>
            <a:r>
              <a:rPr lang="pl-PL" dirty="0">
                <a:solidFill>
                  <a:srgbClr val="231F20"/>
                </a:solidFill>
              </a:rPr>
              <a:t>a </a:t>
            </a:r>
          </a:p>
          <a:p>
            <a:pPr algn="ctr"/>
            <a:r>
              <a:rPr lang="pl-PL" dirty="0">
                <a:solidFill>
                  <a:srgbClr val="231F20"/>
                </a:solidFill>
              </a:rPr>
              <a:t>(</a:t>
            </a:r>
            <a:r>
              <a:rPr lang="pl-PL" i="1" dirty="0" err="1">
                <a:solidFill>
                  <a:srgbClr val="231F20"/>
                </a:solidFill>
              </a:rPr>
              <a:t>Glycine </a:t>
            </a:r>
            <a:r>
              <a:rPr lang="pl-PL" i="1" dirty="0">
                <a:solidFill>
                  <a:srgbClr val="231F20"/>
                </a:solidFill>
              </a:rPr>
              <a:t>max</a:t>
            </a:r>
            <a:r>
              <a:rPr lang="pl-PL" dirty="0">
                <a:solidFill>
                  <a:srgbClr val="231F20"/>
                </a:solidFill>
              </a:rPr>
              <a:t>)</a:t>
            </a:r>
          </a:p>
        </p:txBody>
      </p:sp>
      <p:sp>
        <p:nvSpPr>
          <p:cNvPr id="149" name="pole tekstowe 148">
            <a:extLst>
              <a:ext uri="{FF2B5EF4-FFF2-40B4-BE49-F238E27FC236}">
                <a16:creationId xmlns:a16="http://schemas.microsoft.com/office/drawing/2014/main" id="{8EC842AA-8D14-4E3C-861C-56D0A2947218}"/>
              </a:ext>
            </a:extLst>
          </p:cNvPr>
          <p:cNvSpPr txBox="1"/>
          <p:nvPr/>
        </p:nvSpPr>
        <p:spPr>
          <a:xfrm>
            <a:off x="3342636" y="5423856"/>
            <a:ext cx="1873103" cy="646331"/>
          </a:xfrm>
          <a:prstGeom prst="rect">
            <a:avLst/>
          </a:prstGeom>
          <a:noFill/>
        </p:spPr>
        <p:txBody>
          <a:bodyPr wrap="square" rtlCol="0">
            <a:spAutoFit/>
          </a:bodyPr>
          <a:lstStyle/>
          <a:p>
            <a:pPr algn="ctr"/>
            <a:r>
              <a:rPr lang="pl-PL" dirty="0" err="1">
                <a:solidFill>
                  <a:srgbClr val="231F20"/>
                </a:solidFill>
              </a:rPr>
              <a:t>Kukuric</a:t>
            </a:r>
            <a:r>
              <a:rPr lang="pl-PL" dirty="0">
                <a:solidFill>
                  <a:srgbClr val="231F20"/>
                </a:solidFill>
              </a:rPr>
              <a:t>a </a:t>
            </a:r>
          </a:p>
          <a:p>
            <a:pPr algn="ctr"/>
            <a:r>
              <a:rPr lang="pl-PL" dirty="0">
                <a:solidFill>
                  <a:srgbClr val="231F20"/>
                </a:solidFill>
              </a:rPr>
              <a:t>(</a:t>
            </a:r>
            <a:r>
              <a:rPr lang="pl-PL" i="1" dirty="0" err="1">
                <a:solidFill>
                  <a:srgbClr val="231F20"/>
                </a:solidFill>
              </a:rPr>
              <a:t>Zea mays</a:t>
            </a:r>
            <a:r>
              <a:rPr lang="pl-PL" dirty="0">
                <a:solidFill>
                  <a:srgbClr val="231F20"/>
                </a:solidFill>
              </a:rPr>
              <a:t>)</a:t>
            </a:r>
          </a:p>
        </p:txBody>
      </p:sp>
      <p:sp>
        <p:nvSpPr>
          <p:cNvPr id="150" name="pole tekstowe 149">
            <a:extLst>
              <a:ext uri="{FF2B5EF4-FFF2-40B4-BE49-F238E27FC236}">
                <a16:creationId xmlns:a16="http://schemas.microsoft.com/office/drawing/2014/main" id="{2F60B56D-3B76-480B-91C0-1A8ECBD2E1C7}"/>
              </a:ext>
            </a:extLst>
          </p:cNvPr>
          <p:cNvSpPr txBox="1"/>
          <p:nvPr/>
        </p:nvSpPr>
        <p:spPr>
          <a:xfrm>
            <a:off x="2202084" y="5564717"/>
            <a:ext cx="1873103" cy="369332"/>
          </a:xfrm>
          <a:prstGeom prst="rect">
            <a:avLst/>
          </a:prstGeom>
          <a:noFill/>
        </p:spPr>
        <p:txBody>
          <a:bodyPr wrap="square" rtlCol="0">
            <a:spAutoFit/>
          </a:bodyPr>
          <a:lstStyle/>
          <a:p>
            <a:pPr algn="ctr"/>
            <a:r>
              <a:rPr lang="pl-PL" dirty="0">
                <a:solidFill>
                  <a:srgbClr val="231F20"/>
                </a:solidFill>
              </a:rPr>
              <a:t>a </a:t>
            </a:r>
          </a:p>
        </p:txBody>
      </p:sp>
    </p:spTree>
    <p:extLst>
      <p:ext uri="{BB962C8B-B14F-4D97-AF65-F5344CB8AC3E}">
        <p14:creationId xmlns:p14="http://schemas.microsoft.com/office/powerpoint/2010/main" val="3533366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66061" y="1102027"/>
            <a:ext cx="6036540" cy="3025975"/>
          </a:xfrm>
        </p:spPr>
        <p:txBody>
          <a:bodyPr/>
          <a:lstStyle/>
          <a:p>
            <a:r>
              <a:rPr lang="en-US" dirty="0"/>
              <a:t>Zmiešané pestovanie zahŕňa pestovanie </a:t>
            </a:r>
            <a:r>
              <a:rPr lang="en-US" b="1" dirty="0"/>
              <a:t>dvoch alebo viacerých plodín spolu v náhodnej alebo polonáhodnej zmesi bez špecifického usporiadania riadkov</a:t>
            </a:r>
            <a:r>
              <a:rPr lang="en-US" dirty="0"/>
              <a:t>. Plodiny sa vysievajú a pestujú spoločne na rovnakej ploche, čím sa vytvára integrovanejší a komplexnejší systém pestovania. Tento prístup </a:t>
            </a:r>
            <a:r>
              <a:rPr lang="en-US" b="1" dirty="0"/>
              <a:t>napodobňuje prírodné ekosystémy </a:t>
            </a:r>
            <a:r>
              <a:rPr lang="en-US" dirty="0"/>
              <a:t>a môže byť veľmi účinný pri podpore biodiverzity, znižovaní tlaku škodcov a zvyšovaní odolnosti voči environmentálnemu stresu. Môže však spôsobiť, že postupy riadenia, ako je pletie, </a:t>
            </a:r>
            <a:r>
              <a:rPr lang="en-US" dirty="0" err="1"/>
              <a:t>hnojenie </a:t>
            </a:r>
            <a:r>
              <a:rPr lang="en-US" dirty="0"/>
              <a:t>a zber, sú náročnejšie z dôvodu chýbajúcich vymedzených riadkov.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398352" y="312532"/>
            <a:ext cx="6808206" cy="583408"/>
          </a:xfrm>
          <a:solidFill>
            <a:srgbClr val="8BC540"/>
          </a:solidFill>
        </p:spPr>
        <p:txBody>
          <a:bodyPr/>
          <a:lstStyle/>
          <a:p>
            <a:r>
              <a:rPr lang="pl-PL" dirty="0"/>
              <a:t>Zmiešané pestovanie medziplodín</a:t>
            </a:r>
            <a:endParaRPr lang="en-US" dirty="0"/>
          </a:p>
        </p:txBody>
      </p:sp>
      <p:pic>
        <p:nvPicPr>
          <p:cNvPr id="13" name="Symbol zastępczy obrazu 12">
            <a:extLst>
              <a:ext uri="{FF2B5EF4-FFF2-40B4-BE49-F238E27FC236}">
                <a16:creationId xmlns:a16="http://schemas.microsoft.com/office/drawing/2014/main" id="{74638A0C-4594-497A-9742-7EED44F618F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36828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24667" y="382231"/>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a:solidFill>
                  <a:srgbClr val="8BC540"/>
                </a:solidFill>
              </a:rPr>
              <a:t>Zmiešané </a:t>
            </a:r>
            <a:r>
              <a:rPr lang="pl-PL" sz="3600" b="1" dirty="0" err="1">
                <a:solidFill>
                  <a:srgbClr val="8BC540"/>
                </a:solidFill>
              </a:rPr>
              <a:t>pestovanie plodín - príklad</a:t>
            </a:r>
            <a:endParaRPr lang="en-US" sz="3600" b="1" dirty="0">
              <a:solidFill>
                <a:srgbClr val="8BC540"/>
              </a:solidFill>
            </a:endParaRP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663160" y="1119694"/>
            <a:ext cx="1100721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b="1" dirty="0"/>
              <a:t>Zmiešané striedanie tráv a strukovín </a:t>
            </a:r>
            <a:r>
              <a:rPr lang="pl-PL" dirty="0"/>
              <a:t>je jedným z </a:t>
            </a:r>
            <a:r>
              <a:rPr lang="pl-PL" dirty="0" err="1"/>
              <a:t>najbežnejších</a:t>
            </a:r>
            <a:r>
              <a:rPr lang="pl-PL" dirty="0"/>
              <a:t> spôsobov </a:t>
            </a:r>
            <a:r>
              <a:rPr lang="pl-PL" dirty="0" err="1"/>
              <a:t>zmiešaného striedania </a:t>
            </a:r>
            <a:r>
              <a:rPr lang="pl-PL" dirty="0"/>
              <a:t>a </a:t>
            </a:r>
            <a:r>
              <a:rPr lang="en-US" dirty="0"/>
              <a:t>zahŕňa pestovanie trávnych druhov popri strukovinách na tom istom pozemku bez zreteľného usporiadania riadkov. Táto kombinácia využíva komplementárne vlastnosti oboch druhov rastlín a ponúka niekoľko ekologických a poľnohospodárskych výhod, najmä pokiaľ ide o zlepšenie zdravia pôdy a zvýšenie produkcie </a:t>
            </a:r>
            <a:r>
              <a:rPr lang="pl-PL" dirty="0"/>
              <a:t>a </a:t>
            </a:r>
            <a:r>
              <a:rPr lang="pl-PL" dirty="0" err="1"/>
              <a:t>kvality </a:t>
            </a:r>
            <a:r>
              <a:rPr lang="en-US" dirty="0"/>
              <a:t>krmív.</a:t>
            </a:r>
            <a:endParaRPr lang="pl-PL" dirty="0"/>
          </a:p>
          <a:p>
            <a:pPr marL="0"/>
            <a:r>
              <a:rPr lang="pl-PL" dirty="0" err="1"/>
              <a:t>Príklad</a:t>
            </a:r>
            <a:r>
              <a:rPr lang="pl-PL" dirty="0"/>
              <a:t>: </a:t>
            </a:r>
            <a:r>
              <a:rPr lang="en-US" b="1" dirty="0"/>
              <a:t>Trvalý </a:t>
            </a:r>
            <a:r>
              <a:rPr lang="en-US" b="1" dirty="0" err="1"/>
              <a:t>žitovec </a:t>
            </a:r>
            <a:r>
              <a:rPr lang="en-US" i="1" dirty="0" err="1"/>
              <a:t>(Lolium perenne) </a:t>
            </a:r>
            <a:r>
              <a:rPr lang="en-US" dirty="0"/>
              <a:t>a </a:t>
            </a:r>
            <a:r>
              <a:rPr lang="en-US" b="1" dirty="0"/>
              <a:t>ďatelina </a:t>
            </a:r>
            <a:r>
              <a:rPr lang="en-US" b="1" dirty="0" err="1"/>
              <a:t>biela </a:t>
            </a:r>
            <a:r>
              <a:rPr lang="en-US" i="1" dirty="0" err="1"/>
              <a:t>(Trifolium repens</a:t>
            </a:r>
            <a:r>
              <a:rPr lang="en-US" dirty="0"/>
              <a:t>)</a:t>
            </a:r>
          </a:p>
        </p:txBody>
      </p:sp>
      <p:grpSp>
        <p:nvGrpSpPr>
          <p:cNvPr id="5" name="Grupa 4">
            <a:extLst>
              <a:ext uri="{FF2B5EF4-FFF2-40B4-BE49-F238E27FC236}">
                <a16:creationId xmlns:a16="http://schemas.microsoft.com/office/drawing/2014/main" id="{4ED8DE91-4446-499F-8051-7A48CF4C80AB}"/>
              </a:ext>
            </a:extLst>
          </p:cNvPr>
          <p:cNvGrpSpPr/>
          <p:nvPr/>
        </p:nvGrpSpPr>
        <p:grpSpPr>
          <a:xfrm>
            <a:off x="663161" y="3937923"/>
            <a:ext cx="5390333" cy="2290861"/>
            <a:chOff x="573511" y="3955853"/>
            <a:chExt cx="5390333" cy="2290861"/>
          </a:xfrm>
        </p:grpSpPr>
        <p:sp>
          <p:nvSpPr>
            <p:cNvPr id="6" name="Dowolny kształt: kształt 5">
              <a:extLst>
                <a:ext uri="{FF2B5EF4-FFF2-40B4-BE49-F238E27FC236}">
                  <a16:creationId xmlns:a16="http://schemas.microsoft.com/office/drawing/2014/main" id="{F3B49F68-0748-469D-94A5-C264E3704F13}"/>
                </a:ext>
              </a:extLst>
            </p:cNvPr>
            <p:cNvSpPr/>
            <p:nvPr/>
          </p:nvSpPr>
          <p:spPr>
            <a:xfrm>
              <a:off x="1044909" y="4259746"/>
              <a:ext cx="4918935" cy="1986968"/>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a:solidFill>
                    <a:srgbClr val="231F20"/>
                  </a:solidFill>
                </a:rPr>
                <a:t>Viacročná </a:t>
              </a:r>
              <a:r>
                <a:rPr lang="pl-PL" sz="2400" kern="1200" dirty="0" err="1">
                  <a:solidFill>
                    <a:srgbClr val="231F20"/>
                  </a:solidFill>
                </a:rPr>
                <a:t>raž</a:t>
              </a:r>
              <a:endParaRPr lang="pl-PL" sz="2400" kern="1200" dirty="0">
                <a:solidFill>
                  <a:srgbClr val="231F20"/>
                </a:solidFill>
              </a:endParaRPr>
            </a:p>
            <a:p>
              <a:pPr marL="228600" lvl="1" indent="-228600" algn="l" defTabSz="889000">
                <a:lnSpc>
                  <a:spcPct val="90000"/>
                </a:lnSpc>
                <a:spcBef>
                  <a:spcPct val="0"/>
                </a:spcBef>
                <a:spcAft>
                  <a:spcPct val="15000"/>
                </a:spcAft>
                <a:buChar char="•"/>
              </a:pPr>
              <a:r>
                <a:rPr lang="en-US" sz="2000" kern="1200" dirty="0">
                  <a:solidFill>
                    <a:srgbClr val="231F20"/>
                  </a:solidFill>
                </a:rPr>
                <a:t>rýchlo rastie a vytvára hustý trávny porast, ktorý pomáha potláčať burinu a poskytuje spoľahlivú základňu krmiva pre hospodárske zvieratá</a:t>
              </a:r>
              <a:endParaRPr lang="pl-PL" sz="2000" kern="1200" dirty="0">
                <a:solidFill>
                  <a:srgbClr val="231F20"/>
                </a:solidFill>
              </a:endParaRPr>
            </a:p>
          </p:txBody>
        </p:sp>
        <p:sp>
          <p:nvSpPr>
            <p:cNvPr id="7" name="Prostokąt 6">
              <a:extLst>
                <a:ext uri="{FF2B5EF4-FFF2-40B4-BE49-F238E27FC236}">
                  <a16:creationId xmlns:a16="http://schemas.microsoft.com/office/drawing/2014/main" id="{F6BF3618-B074-49B4-A1F7-0F6B4CAF2324}"/>
                </a:ext>
              </a:extLst>
            </p:cNvPr>
            <p:cNvSpPr/>
            <p:nvPr/>
          </p:nvSpPr>
          <p:spPr>
            <a:xfrm>
              <a:off x="573511" y="3955853"/>
              <a:ext cx="1183618" cy="1775428"/>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8" name="Grupa 7">
            <a:extLst>
              <a:ext uri="{FF2B5EF4-FFF2-40B4-BE49-F238E27FC236}">
                <a16:creationId xmlns:a16="http://schemas.microsoft.com/office/drawing/2014/main" id="{CD01BBCE-5BC3-4DE1-A031-C7631F0AE9CB}"/>
              </a:ext>
            </a:extLst>
          </p:cNvPr>
          <p:cNvGrpSpPr/>
          <p:nvPr/>
        </p:nvGrpSpPr>
        <p:grpSpPr>
          <a:xfrm>
            <a:off x="6201758" y="3955851"/>
            <a:ext cx="5636279" cy="2272933"/>
            <a:chOff x="6201758" y="3955851"/>
            <a:chExt cx="5636279" cy="2272933"/>
          </a:xfrm>
        </p:grpSpPr>
        <p:sp>
          <p:nvSpPr>
            <p:cNvPr id="17" name="Dowolny kształt: kształt 16">
              <a:extLst>
                <a:ext uri="{FF2B5EF4-FFF2-40B4-BE49-F238E27FC236}">
                  <a16:creationId xmlns:a16="http://schemas.microsoft.com/office/drawing/2014/main" id="{F47AE86F-873A-419E-A464-41824177CD51}"/>
                </a:ext>
              </a:extLst>
            </p:cNvPr>
            <p:cNvSpPr/>
            <p:nvPr/>
          </p:nvSpPr>
          <p:spPr>
            <a:xfrm>
              <a:off x="6427209" y="4259744"/>
              <a:ext cx="5410828" cy="1969040"/>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lvl="0" defTabSz="1066800">
                <a:lnSpc>
                  <a:spcPct val="90000"/>
                </a:lnSpc>
                <a:spcBef>
                  <a:spcPct val="0"/>
                </a:spcBef>
                <a:spcAft>
                  <a:spcPct val="35000"/>
                </a:spcAft>
              </a:pPr>
              <a:r>
                <a:rPr lang="pl-PL" sz="2400" dirty="0" err="1">
                  <a:solidFill>
                    <a:srgbClr val="231F20"/>
                  </a:solidFill>
                </a:rPr>
                <a:t>Ďatelina </a:t>
              </a:r>
              <a:r>
                <a:rPr lang="pl-PL" sz="2400" dirty="0">
                  <a:solidFill>
                    <a:srgbClr val="231F20"/>
                  </a:solidFill>
                </a:rPr>
                <a:t>biela</a:t>
              </a:r>
              <a:endParaRPr lang="pl-PL" sz="2400" kern="1200" dirty="0">
                <a:solidFill>
                  <a:srgbClr val="231F20"/>
                </a:solidFill>
              </a:endParaRPr>
            </a:p>
            <a:p>
              <a:pPr marL="228600" lvl="1" indent="-228600" defTabSz="889000">
                <a:lnSpc>
                  <a:spcPct val="90000"/>
                </a:lnSpc>
                <a:spcBef>
                  <a:spcPct val="0"/>
                </a:spcBef>
                <a:spcAft>
                  <a:spcPct val="15000"/>
                </a:spcAft>
                <a:buChar char="•"/>
              </a:pPr>
              <a:r>
                <a:rPr lang="pl-PL" sz="2000" dirty="0">
                  <a:solidFill>
                    <a:srgbClr val="231F20"/>
                  </a:solidFill>
                </a:rPr>
                <a:t>obohacuje </a:t>
              </a:r>
              <a:r>
                <a:rPr lang="en-US" sz="2000" dirty="0">
                  <a:solidFill>
                    <a:srgbClr val="231F20"/>
                  </a:solidFill>
                </a:rPr>
                <a:t>pôdu o dusík </a:t>
              </a:r>
              <a:r>
                <a:rPr lang="pl-PL" sz="2000" dirty="0">
                  <a:solidFill>
                    <a:srgbClr val="231F20"/>
                  </a:solidFill>
                </a:rPr>
                <a:t>- </a:t>
              </a:r>
              <a:r>
                <a:rPr lang="en-US" sz="2000" dirty="0">
                  <a:solidFill>
                    <a:srgbClr val="231F20"/>
                  </a:solidFill>
                </a:rPr>
                <a:t>zlepšuje rast ďateliny aj trávy, čím znižuje potrebu syntetických dusíkatých hnojív</a:t>
              </a:r>
              <a:endParaRPr lang="pl-PL" sz="2000" kern="1200" dirty="0">
                <a:solidFill>
                  <a:srgbClr val="231F20"/>
                </a:solidFill>
              </a:endParaRPr>
            </a:p>
          </p:txBody>
        </p:sp>
        <p:sp>
          <p:nvSpPr>
            <p:cNvPr id="19" name="Prostokąt 18">
              <a:extLst>
                <a:ext uri="{FF2B5EF4-FFF2-40B4-BE49-F238E27FC236}">
                  <a16:creationId xmlns:a16="http://schemas.microsoft.com/office/drawing/2014/main" id="{E1D0D9B6-E21D-41C0-9D5A-2F4F223E0F0C}"/>
                </a:ext>
              </a:extLst>
            </p:cNvPr>
            <p:cNvSpPr/>
            <p:nvPr/>
          </p:nvSpPr>
          <p:spPr>
            <a:xfrm>
              <a:off x="6201758" y="3955851"/>
              <a:ext cx="1183618" cy="1775428"/>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117410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lnSpcReduction="10000"/>
          </a:bodyPr>
          <a:lstStyle/>
          <a:p>
            <a:r>
              <a:rPr lang="pl-PL" b="1" i="0" dirty="0"/>
              <a:t>Zamyslite sa nad tým, </a:t>
            </a:r>
            <a:r>
              <a:rPr lang="en-US" i="0" dirty="0"/>
              <a:t>ako môžu rôzne postupy hospodárenia s plodinami prispieť k udržateľnému poľnohospodárstvu a ochrane životného prostredia, a zvážte, ako môžu tieto metódy zmeniť náš pohľad na moderné poľnohospodárstvo</a:t>
            </a:r>
            <a:r>
              <a:rPr lang="en-IE" i="0" dirty="0"/>
              <a:t>...</a:t>
            </a:r>
            <a:endParaRPr lang="en-US" i="0" dirty="0"/>
          </a:p>
        </p:txBody>
      </p:sp>
      <p:pic>
        <p:nvPicPr>
          <p:cNvPr id="7" name="Symbol zastępczy obrazu 6">
            <a:extLst>
              <a:ext uri="{FF2B5EF4-FFF2-40B4-BE49-F238E27FC236}">
                <a16:creationId xmlns:a16="http://schemas.microsoft.com/office/drawing/2014/main" id="{34BEBF15-ACD7-49D2-8C04-83F2B1B6DFDD}"/>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31221" y="1452563"/>
            <a:ext cx="5833534" cy="3025975"/>
          </a:xfrm>
        </p:spPr>
        <p:txBody>
          <a:bodyPr/>
          <a:lstStyle/>
          <a:p>
            <a:r>
              <a:rPr lang="en-US" dirty="0"/>
              <a:t>Relay cropping je </a:t>
            </a:r>
            <a:r>
              <a:rPr lang="en-US" b="1" dirty="0"/>
              <a:t>poľnohospodárska technika, pri ktorej sa druhá plodina vysádza do existujúcej prvej plodiny pred jej zberom</a:t>
            </a:r>
            <a:r>
              <a:rPr lang="en-US" dirty="0"/>
              <a:t>. Táto metóda </a:t>
            </a:r>
            <a:r>
              <a:rPr lang="en-US" b="1" dirty="0"/>
              <a:t>maximalizuje využitie pôdy prekrývaním vegetačných období dvoch plodín</a:t>
            </a:r>
            <a:r>
              <a:rPr lang="en-US" dirty="0"/>
              <a:t>, čím sa zvyšuje celková produktivita. Umožňuje efektívnejšie využívanie zdrojov, ako je slnečné svetlo, voda a živiny v pôde. </a:t>
            </a:r>
            <a:r>
              <a:rPr lang="en-US" b="1" dirty="0"/>
              <a:t>Vyžaduje si </a:t>
            </a:r>
            <a:r>
              <a:rPr lang="en-US" dirty="0"/>
              <a:t>však </a:t>
            </a:r>
            <a:r>
              <a:rPr lang="en-US" b="1" dirty="0"/>
              <a:t>starostlivé riadenie, aby sa vyvážili potreby oboch plodín a minimalizovala konkurencia o zdroje</a:t>
            </a:r>
            <a:r>
              <a:rPr lang="en-US" dirty="0"/>
              <a: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Štafetové orezávanie</a:t>
            </a:r>
            <a:endParaRPr lang="en-US" b="1" dirty="0"/>
          </a:p>
        </p:txBody>
      </p:sp>
      <p:pic>
        <p:nvPicPr>
          <p:cNvPr id="7" name="Symbol zastępczy obrazu 6">
            <a:extLst>
              <a:ext uri="{FF2B5EF4-FFF2-40B4-BE49-F238E27FC236}">
                <a16:creationId xmlns:a16="http://schemas.microsoft.com/office/drawing/2014/main" id="{490E11CB-7105-47F9-9399-B65BF9057F48}"/>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19549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271850" y="95439"/>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Štafetové orezávanie </a:t>
            </a:r>
            <a:r>
              <a:rPr lang="pl-PL" sz="3600" b="1" dirty="0">
                <a:solidFill>
                  <a:srgbClr val="000000"/>
                </a:solidFill>
              </a:rPr>
              <a:t>- príklady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9725"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MÁJ</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ZIMNÝ </a:t>
            </a:r>
            <a:r>
              <a:rPr lang="pl-PL" sz="1600" b="1" kern="1200" dirty="0">
                <a:solidFill>
                  <a:srgbClr val="231F20"/>
                </a:solidFill>
              </a:rPr>
              <a:t>JAČMEŇ</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SOYBEAN</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131683" y="3257685"/>
            <a:ext cx="10854752"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pl-PL" sz="2300" b="1" dirty="0" err="1"/>
              <a:t>Výsadba </a:t>
            </a:r>
            <a:r>
              <a:rPr lang="en-US" sz="2300" b="1" dirty="0"/>
              <a:t>ozimného jačmeňa </a:t>
            </a:r>
            <a:r>
              <a:rPr lang="pl-PL" sz="2300" b="1" dirty="0"/>
              <a:t>(</a:t>
            </a:r>
            <a:r>
              <a:rPr lang="pl-PL" sz="2300" b="1" dirty="0" err="1"/>
              <a:t>plodina </a:t>
            </a:r>
            <a:r>
              <a:rPr lang="pl-PL" sz="2300" b="1" dirty="0"/>
              <a:t>1); </a:t>
            </a:r>
            <a:r>
              <a:rPr lang="pl-PL" sz="2300" b="1" dirty="0" err="1"/>
              <a:t>čas</a:t>
            </a:r>
            <a:r>
              <a:rPr lang="pl-PL" sz="2300" b="1" dirty="0"/>
              <a:t>: </a:t>
            </a:r>
            <a:r>
              <a:rPr lang="en-US" sz="2300" dirty="0"/>
              <a:t>október/november</a:t>
            </a:r>
            <a:r>
              <a:rPr lang="pl-PL" sz="2300" dirty="0"/>
              <a:t>; </a:t>
            </a:r>
            <a:r>
              <a:rPr lang="en-US" sz="2300" b="1" dirty="0" err="1"/>
              <a:t>príklad odrody</a:t>
            </a:r>
            <a:r>
              <a:rPr lang="en-US" sz="2300" dirty="0"/>
              <a:t>: Bazooka (hybridná odroda s vysokými výnosmi a skorým dozrievaním, </a:t>
            </a:r>
            <a:r>
              <a:rPr lang="pl-PL" sz="2300" dirty="0"/>
              <a:t>vhodná pre </a:t>
            </a:r>
            <a:r>
              <a:rPr lang="en-US" sz="2300" dirty="0"/>
              <a:t>intenzívne systémy štafetového pestovania</a:t>
            </a:r>
            <a:r>
              <a:rPr lang="pl-PL" sz="2300" dirty="0"/>
              <a:t>), </a:t>
            </a:r>
            <a:r>
              <a:rPr lang="en-US" sz="2300" dirty="0"/>
              <a:t>KWS Cassia </a:t>
            </a:r>
            <a:r>
              <a:rPr lang="pl-PL" sz="2300" dirty="0" err="1"/>
              <a:t>alebo </a:t>
            </a:r>
            <a:r>
              <a:rPr lang="en-US" sz="2300" dirty="0"/>
              <a:t>KWS Orwell</a:t>
            </a:r>
            <a:r>
              <a:rPr lang="pl-PL" sz="2300" dirty="0"/>
              <a:t>.</a:t>
            </a:r>
          </a:p>
          <a:p>
            <a:pPr marL="0" indent="0"/>
            <a:r>
              <a:rPr lang="pl-PL" sz="2300" b="1" dirty="0" err="1"/>
              <a:t>Výsadba </a:t>
            </a:r>
            <a:r>
              <a:rPr lang="en-US" sz="2300" b="1" dirty="0"/>
              <a:t>sóje </a:t>
            </a:r>
            <a:r>
              <a:rPr lang="pl-PL" sz="2300" b="1" dirty="0"/>
              <a:t>(</a:t>
            </a:r>
            <a:r>
              <a:rPr lang="pl-PL" sz="2300" b="1" dirty="0" err="1"/>
              <a:t>plodina </a:t>
            </a:r>
            <a:r>
              <a:rPr lang="pl-PL" sz="2300" b="1" dirty="0"/>
              <a:t>2)</a:t>
            </a:r>
            <a:r>
              <a:rPr lang="pl-PL" sz="2300" dirty="0"/>
              <a:t>; </a:t>
            </a:r>
            <a:r>
              <a:rPr lang="pl-PL" sz="2300" b="1" dirty="0" err="1"/>
              <a:t>čas</a:t>
            </a:r>
            <a:r>
              <a:rPr lang="pl-PL" sz="2300" b="1" dirty="0"/>
              <a:t>: </a:t>
            </a:r>
            <a:r>
              <a:rPr lang="en-US" sz="2300" dirty="0"/>
              <a:t>koniec mája (2-3 týždne pred zberom jačmeňa</a:t>
            </a:r>
            <a:r>
              <a:rPr lang="pl-PL" sz="2300" dirty="0"/>
              <a:t>); </a:t>
            </a:r>
            <a:r>
              <a:rPr lang="en-US" sz="2300" b="1" dirty="0" err="1"/>
              <a:t>príklad odrody</a:t>
            </a:r>
            <a:r>
              <a:rPr lang="en-US" sz="2300" b="1" dirty="0"/>
              <a:t>: </a:t>
            </a:r>
            <a:r>
              <a:rPr lang="en-US" sz="2300" dirty="0"/>
              <a:t>ES Mentor </a:t>
            </a:r>
            <a:r>
              <a:rPr lang="pl-PL" sz="2300" dirty="0" err="1"/>
              <a:t>alebo </a:t>
            </a:r>
            <a:r>
              <a:rPr lang="en-US" sz="2300" dirty="0"/>
              <a:t>Sultana</a:t>
            </a:r>
            <a:r>
              <a:rPr lang="pl-PL" sz="2300" dirty="0"/>
              <a:t>; </a:t>
            </a:r>
            <a:r>
              <a:rPr lang="en-US" sz="2300" b="1" dirty="0" err="1"/>
              <a:t>spôsob výsadby</a:t>
            </a:r>
            <a:r>
              <a:rPr lang="en-US" sz="2300" dirty="0"/>
              <a:t>: sója medzi riadkami ozimného jačmeňa (rozstup riadkov 38 - 50 cm)</a:t>
            </a:r>
            <a:r>
              <a:rPr lang="pl-PL" sz="2300" dirty="0"/>
              <a:t>.</a:t>
            </a:r>
          </a:p>
          <a:p>
            <a:pPr marL="0" indent="0"/>
            <a:r>
              <a:rPr lang="en-US" sz="2300" b="1" dirty="0"/>
              <a:t>Zber ozimného jačmeňa </a:t>
            </a:r>
            <a:r>
              <a:rPr lang="pl-PL" sz="2300" b="1" dirty="0"/>
              <a:t>(</a:t>
            </a:r>
            <a:r>
              <a:rPr lang="pl-PL" sz="2300" b="1" dirty="0" err="1"/>
              <a:t>plodina </a:t>
            </a:r>
            <a:r>
              <a:rPr lang="pl-PL" sz="2300" b="1" dirty="0"/>
              <a:t>1)</a:t>
            </a:r>
            <a:r>
              <a:rPr lang="pl-PL" sz="2300" dirty="0"/>
              <a:t>; </a:t>
            </a:r>
            <a:r>
              <a:rPr lang="en-US" sz="2300" b="1" dirty="0"/>
              <a:t>čas </a:t>
            </a:r>
            <a:r>
              <a:rPr lang="en-US" sz="2300" b="1" dirty="0" err="1"/>
              <a:t>zberu</a:t>
            </a:r>
            <a:r>
              <a:rPr lang="en-US" sz="2300" dirty="0"/>
              <a:t>: polovica až koniec júna</a:t>
            </a:r>
            <a:r>
              <a:rPr lang="pl-PL" sz="2300" dirty="0"/>
              <a:t>.</a:t>
            </a:r>
            <a:endParaRPr lang="en-US" sz="2300" dirty="0"/>
          </a:p>
          <a:p>
            <a:pPr marL="0" indent="0"/>
            <a:r>
              <a:rPr lang="en-US" sz="2300" b="1" dirty="0"/>
              <a:t>Zber sóje </a:t>
            </a:r>
            <a:r>
              <a:rPr lang="pl-PL" sz="2300" b="1" dirty="0"/>
              <a:t>(</a:t>
            </a:r>
            <a:r>
              <a:rPr lang="pl-PL" sz="2300" b="1" dirty="0" err="1"/>
              <a:t>plodina </a:t>
            </a:r>
            <a:r>
              <a:rPr lang="pl-PL" sz="2300" b="1" dirty="0"/>
              <a:t>2); </a:t>
            </a:r>
            <a:r>
              <a:rPr lang="pl-PL" sz="2300" b="1" dirty="0" err="1"/>
              <a:t>čas zberu</a:t>
            </a:r>
            <a:r>
              <a:rPr lang="pl-PL" sz="2300" dirty="0" err="1"/>
              <a:t>: polovica </a:t>
            </a:r>
            <a:r>
              <a:rPr lang="pl-PL" sz="2300" dirty="0"/>
              <a:t>až </a:t>
            </a:r>
            <a:r>
              <a:rPr lang="pl-PL" sz="2300" dirty="0" err="1"/>
              <a:t>koniec októbra</a:t>
            </a:r>
            <a:r>
              <a:rPr lang="pl-PL" sz="2300" dirty="0"/>
              <a:t>.</a:t>
            </a:r>
            <a:endParaRPr lang="en-US" sz="2300" dirty="0"/>
          </a:p>
          <a:p>
            <a:pPr marL="0" indent="0"/>
            <a:endParaRPr lang="en-US" sz="2300" dirty="0"/>
          </a:p>
          <a:p>
            <a:pPr marL="0" indent="0"/>
            <a:endParaRPr lang="en-US" sz="2300" dirty="0"/>
          </a:p>
        </p:txBody>
      </p:sp>
      <p:sp>
        <p:nvSpPr>
          <p:cNvPr id="71" name="pole tekstowe 70">
            <a:extLst>
              <a:ext uri="{FF2B5EF4-FFF2-40B4-BE49-F238E27FC236}">
                <a16:creationId xmlns:a16="http://schemas.microsoft.com/office/drawing/2014/main" id="{A4206CB4-220A-415B-9EF4-E82A53237AA5}"/>
              </a:ext>
            </a:extLst>
          </p:cNvPr>
          <p:cNvSpPr txBox="1"/>
          <p:nvPr/>
        </p:nvSpPr>
        <p:spPr>
          <a:xfrm>
            <a:off x="700231" y="3112595"/>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34" name="pole tekstowe 133">
            <a:extLst>
              <a:ext uri="{FF2B5EF4-FFF2-40B4-BE49-F238E27FC236}">
                <a16:creationId xmlns:a16="http://schemas.microsoft.com/office/drawing/2014/main" id="{A91AA8B3-158E-4CD7-9BDA-41BC70EA18DE}"/>
              </a:ext>
            </a:extLst>
          </p:cNvPr>
          <p:cNvSpPr txBox="1"/>
          <p:nvPr/>
        </p:nvSpPr>
        <p:spPr>
          <a:xfrm>
            <a:off x="714140" y="4160406"/>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37" name="pole tekstowe 136">
            <a:extLst>
              <a:ext uri="{FF2B5EF4-FFF2-40B4-BE49-F238E27FC236}">
                <a16:creationId xmlns:a16="http://schemas.microsoft.com/office/drawing/2014/main" id="{8DECE791-8191-4F57-A782-7732B326B94F}"/>
              </a:ext>
            </a:extLst>
          </p:cNvPr>
          <p:cNvSpPr txBox="1"/>
          <p:nvPr/>
        </p:nvSpPr>
        <p:spPr>
          <a:xfrm>
            <a:off x="728797" y="5248577"/>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140" name="pole tekstowe 139">
            <a:extLst>
              <a:ext uri="{FF2B5EF4-FFF2-40B4-BE49-F238E27FC236}">
                <a16:creationId xmlns:a16="http://schemas.microsoft.com/office/drawing/2014/main" id="{4FDC3231-3805-4E57-82BA-D32577E9EE96}"/>
              </a:ext>
            </a:extLst>
          </p:cNvPr>
          <p:cNvSpPr txBox="1"/>
          <p:nvPr/>
        </p:nvSpPr>
        <p:spPr>
          <a:xfrm>
            <a:off x="700231" y="5717398"/>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131711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748654" y="212423"/>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Štafetové orezávanie </a:t>
            </a:r>
            <a:r>
              <a:rPr lang="pl-PL" sz="3600" b="1" dirty="0">
                <a:solidFill>
                  <a:srgbClr val="000000"/>
                </a:solidFill>
              </a:rPr>
              <a:t>- príklady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0760"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MÁJ</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ZIMNÁ PŠENICA</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FABA BEAN</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304520" y="3186554"/>
            <a:ext cx="10678130"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Výsadba pšenice </a:t>
            </a:r>
            <a:r>
              <a:rPr lang="en-US" b="1" dirty="0"/>
              <a:t>ozimnej </a:t>
            </a:r>
            <a:r>
              <a:rPr lang="pl-PL" b="1" dirty="0"/>
              <a:t>(</a:t>
            </a:r>
            <a:r>
              <a:rPr lang="pl-PL" b="1" dirty="0" err="1"/>
              <a:t>plodina </a:t>
            </a:r>
            <a:r>
              <a:rPr lang="pl-PL" b="1" dirty="0"/>
              <a:t>1); </a:t>
            </a:r>
            <a:r>
              <a:rPr lang="pl-PL" b="1" dirty="0" err="1"/>
              <a:t>čas</a:t>
            </a:r>
            <a:r>
              <a:rPr lang="pl-PL" b="1" dirty="0"/>
              <a:t>: </a:t>
            </a:r>
            <a:r>
              <a:rPr lang="en-US" dirty="0"/>
              <a:t>október/november</a:t>
            </a:r>
            <a:r>
              <a:rPr lang="pl-PL" dirty="0"/>
              <a:t>; </a:t>
            </a:r>
            <a:r>
              <a:rPr lang="en-US" b="1" dirty="0" err="1"/>
              <a:t>príklad odrody</a:t>
            </a:r>
            <a:r>
              <a:rPr lang="en-US" dirty="0"/>
              <a:t>: Graham </a:t>
            </a:r>
            <a:r>
              <a:rPr lang="pl-PL" dirty="0" err="1"/>
              <a:t>alebo </a:t>
            </a:r>
            <a:r>
              <a:rPr lang="en-US" dirty="0"/>
              <a:t>RGT Saki </a:t>
            </a:r>
            <a:endParaRPr lang="pl-PL" dirty="0"/>
          </a:p>
          <a:p>
            <a:r>
              <a:rPr lang="pl-PL" b="1" dirty="0" err="1"/>
              <a:t>Výsadba </a:t>
            </a:r>
            <a:r>
              <a:rPr lang="pl-PL" b="1" dirty="0"/>
              <a:t>fazule </a:t>
            </a:r>
            <a:r>
              <a:rPr lang="pl-PL" b="1" dirty="0" err="1"/>
              <a:t>Faba </a:t>
            </a:r>
            <a:r>
              <a:rPr lang="pl-PL" b="1" dirty="0"/>
              <a:t>(</a:t>
            </a:r>
            <a:r>
              <a:rPr lang="pl-PL" b="1" dirty="0" err="1"/>
              <a:t>plodina </a:t>
            </a:r>
            <a:r>
              <a:rPr lang="pl-PL" b="1" dirty="0"/>
              <a:t>2)</a:t>
            </a:r>
            <a:r>
              <a:rPr lang="pl-PL" dirty="0"/>
              <a:t>; </a:t>
            </a:r>
            <a:r>
              <a:rPr lang="pl-PL" b="1" dirty="0" err="1"/>
              <a:t>čas</a:t>
            </a:r>
            <a:r>
              <a:rPr lang="pl-PL" b="1" dirty="0"/>
              <a:t>: </a:t>
            </a:r>
            <a:r>
              <a:rPr lang="pl-PL" dirty="0" err="1"/>
              <a:t>máj/jún</a:t>
            </a:r>
            <a:r>
              <a:rPr lang="pl-PL" dirty="0"/>
              <a:t>; </a:t>
            </a:r>
            <a:r>
              <a:rPr lang="en-US" b="1" dirty="0" err="1"/>
              <a:t>príklad odrody</a:t>
            </a:r>
            <a:r>
              <a:rPr lang="en-US" b="1" dirty="0"/>
              <a:t>: </a:t>
            </a:r>
            <a:r>
              <a:rPr lang="en-US" dirty="0" err="1"/>
              <a:t>Fuego </a:t>
            </a:r>
            <a:r>
              <a:rPr lang="pl-PL" dirty="0" err="1"/>
              <a:t>alebo Boxer </a:t>
            </a:r>
            <a:r>
              <a:rPr lang="pl-PL" dirty="0"/>
              <a:t>(</a:t>
            </a:r>
            <a:r>
              <a:rPr lang="en-US" dirty="0" err="1"/>
              <a:t>skorá</a:t>
            </a:r>
            <a:r>
              <a:rPr lang="en-US" dirty="0"/>
              <a:t>, vysoko výnosná odroda s dobrou odolnosťou voči poliehaniu</a:t>
            </a:r>
            <a:r>
              <a:rPr lang="pl-PL" dirty="0"/>
              <a:t>)</a:t>
            </a:r>
          </a:p>
          <a:p>
            <a:r>
              <a:rPr lang="en-US" b="1" dirty="0"/>
              <a:t>Zber </a:t>
            </a:r>
            <a:r>
              <a:rPr lang="pl-PL" b="1" dirty="0" err="1"/>
              <a:t>pšenice </a:t>
            </a:r>
            <a:r>
              <a:rPr lang="en-US" b="1" dirty="0"/>
              <a:t>ozimnej </a:t>
            </a:r>
            <a:r>
              <a:rPr lang="pl-PL" b="1" dirty="0"/>
              <a:t>(</a:t>
            </a:r>
            <a:r>
              <a:rPr lang="pl-PL" b="1" dirty="0" err="1"/>
              <a:t>plodina </a:t>
            </a:r>
            <a:r>
              <a:rPr lang="pl-PL" b="1" dirty="0"/>
              <a:t>1)</a:t>
            </a:r>
            <a:r>
              <a:rPr lang="pl-PL" dirty="0"/>
              <a:t>; </a:t>
            </a:r>
            <a:r>
              <a:rPr lang="en-US" b="1" dirty="0"/>
              <a:t>čas </a:t>
            </a:r>
            <a:r>
              <a:rPr lang="en-US" b="1" dirty="0" err="1"/>
              <a:t>zberu</a:t>
            </a:r>
            <a:r>
              <a:rPr lang="en-US" dirty="0"/>
              <a:t>: </a:t>
            </a:r>
            <a:r>
              <a:rPr lang="pl-PL" dirty="0"/>
              <a:t>júl</a:t>
            </a:r>
            <a:endParaRPr lang="en-IE" dirty="0"/>
          </a:p>
          <a:p>
            <a:endParaRPr lang="en-US" sz="600" dirty="0"/>
          </a:p>
          <a:p>
            <a:r>
              <a:rPr lang="en-US" b="1" dirty="0"/>
              <a:t>Zber </a:t>
            </a:r>
            <a:r>
              <a:rPr lang="pl-PL" b="1" dirty="0"/>
              <a:t>fazule </a:t>
            </a:r>
            <a:r>
              <a:rPr lang="pl-PL" b="1" dirty="0" err="1"/>
              <a:t>Faba </a:t>
            </a:r>
            <a:r>
              <a:rPr lang="pl-PL" b="1" dirty="0"/>
              <a:t>(</a:t>
            </a:r>
            <a:r>
              <a:rPr lang="pl-PL" b="1" dirty="0" err="1"/>
              <a:t>plodina </a:t>
            </a:r>
            <a:r>
              <a:rPr lang="pl-PL" b="1" dirty="0"/>
              <a:t>2); </a:t>
            </a:r>
            <a:r>
              <a:rPr lang="pl-PL" b="1" dirty="0" err="1"/>
              <a:t>čas zberu</a:t>
            </a:r>
            <a:r>
              <a:rPr lang="pl-PL" dirty="0"/>
              <a:t>: </a:t>
            </a:r>
            <a:r>
              <a:rPr lang="pl-PL" dirty="0" err="1"/>
              <a:t>október</a:t>
            </a:r>
            <a:endParaRPr lang="en-US" dirty="0"/>
          </a:p>
          <a:p>
            <a:endParaRPr lang="en-US" dirty="0"/>
          </a:p>
          <a:p>
            <a:endParaRPr lang="en-US" dirty="0"/>
          </a:p>
        </p:txBody>
      </p:sp>
      <p:sp>
        <p:nvSpPr>
          <p:cNvPr id="8" name="pole tekstowe 70">
            <a:extLst>
              <a:ext uri="{FF2B5EF4-FFF2-40B4-BE49-F238E27FC236}">
                <a16:creationId xmlns:a16="http://schemas.microsoft.com/office/drawing/2014/main" id="{C504EF0B-6DCB-B1AD-B05F-FC98BF787BB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7" name="pole tekstowe 133">
            <a:extLst>
              <a:ext uri="{FF2B5EF4-FFF2-40B4-BE49-F238E27FC236}">
                <a16:creationId xmlns:a16="http://schemas.microsoft.com/office/drawing/2014/main" id="{BEB3A479-6551-FA38-9585-CD5AF7295A02}"/>
              </a:ext>
            </a:extLst>
          </p:cNvPr>
          <p:cNvSpPr txBox="1"/>
          <p:nvPr/>
        </p:nvSpPr>
        <p:spPr>
          <a:xfrm>
            <a:off x="728797" y="3798034"/>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9" name="pole tekstowe 136">
            <a:extLst>
              <a:ext uri="{FF2B5EF4-FFF2-40B4-BE49-F238E27FC236}">
                <a16:creationId xmlns:a16="http://schemas.microsoft.com/office/drawing/2014/main" id="{1B68C2D6-978D-2058-D2A4-0AE2AFA3AF43}"/>
              </a:ext>
            </a:extLst>
          </p:cNvPr>
          <p:cNvSpPr txBox="1"/>
          <p:nvPr/>
        </p:nvSpPr>
        <p:spPr>
          <a:xfrm>
            <a:off x="746810" y="4521188"/>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0" name="pole tekstowe 139">
            <a:extLst>
              <a:ext uri="{FF2B5EF4-FFF2-40B4-BE49-F238E27FC236}">
                <a16:creationId xmlns:a16="http://schemas.microsoft.com/office/drawing/2014/main" id="{CCA7A0AD-79ED-F507-E9DF-7BF096B85328}"/>
              </a:ext>
            </a:extLst>
          </p:cNvPr>
          <p:cNvSpPr txBox="1"/>
          <p:nvPr/>
        </p:nvSpPr>
        <p:spPr>
          <a:xfrm>
            <a:off x="714140" y="5271542"/>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841040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2724432" y="248830"/>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Štafetové orezávanie </a:t>
            </a:r>
            <a:r>
              <a:rPr lang="pl-PL" sz="3600" b="1" dirty="0">
                <a:solidFill>
                  <a:srgbClr val="000000"/>
                </a:solidFill>
              </a:rPr>
              <a:t>- príklady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97018" y="333887"/>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MÁJ</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SEPT</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grpSp>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128078" y="1319571"/>
            <a:ext cx="326658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JARNÁ OVSA</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4053891" y="2098760"/>
            <a:ext cx="2875409"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MUSTARD</a:t>
            </a:r>
          </a:p>
        </p:txBody>
      </p:sp>
      <p:grpSp>
        <p:nvGrpSpPr>
          <p:cNvPr id="4" name="Grupa 3">
            <a:extLst>
              <a:ext uri="{FF2B5EF4-FFF2-40B4-BE49-F238E27FC236}">
                <a16:creationId xmlns:a16="http://schemas.microsoft.com/office/drawing/2014/main" id="{CAA29DFF-0CD0-4B3A-9A93-CA9A2B49EFDD}"/>
              </a:ext>
            </a:extLst>
          </p:cNvPr>
          <p:cNvGrpSpPr/>
          <p:nvPr/>
        </p:nvGrpSpPr>
        <p:grpSpPr>
          <a:xfrm>
            <a:off x="3932796" y="241184"/>
            <a:ext cx="557710" cy="1075299"/>
            <a:chOff x="8065526" y="294974"/>
            <a:chExt cx="557710" cy="1075299"/>
          </a:xfrm>
        </p:grpSpPr>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906261"/>
              <a:ext cx="315523" cy="464012"/>
            </a:xfrm>
            <a:prstGeom prst="rect">
              <a:avLst/>
            </a:prstGeom>
          </p:spPr>
        </p:pic>
        <p:sp>
          <p:nvSpPr>
            <p:cNvPr id="83" name="pole tekstowe 82">
              <a:extLst>
                <a:ext uri="{FF2B5EF4-FFF2-40B4-BE49-F238E27FC236}">
                  <a16:creationId xmlns:a16="http://schemas.microsoft.com/office/drawing/2014/main" id="{B1B1CC5A-BA2D-4783-88FE-D9433D271E7E}"/>
                </a:ext>
              </a:extLst>
            </p:cNvPr>
            <p:cNvSpPr txBox="1"/>
            <p:nvPr/>
          </p:nvSpPr>
          <p:spPr>
            <a:xfrm>
              <a:off x="8065526" y="294974"/>
              <a:ext cx="557710" cy="646331"/>
            </a:xfrm>
            <a:prstGeom prst="rect">
              <a:avLst/>
            </a:prstGeom>
            <a:noFill/>
          </p:spPr>
          <p:txBody>
            <a:bodyPr wrap="square" rtlCol="0">
              <a:spAutoFit/>
            </a:bodyPr>
            <a:lstStyle/>
            <a:p>
              <a:pPr algn="ctr"/>
              <a:r>
                <a:rPr lang="pl-PL" sz="3600" b="1" dirty="0">
                  <a:solidFill>
                    <a:srgbClr val="8BC540"/>
                  </a:solidFill>
                </a:rPr>
                <a:t>3</a:t>
              </a:r>
            </a:p>
          </p:txBody>
        </p:sp>
      </p:gr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75874" y="3186554"/>
            <a:ext cx="10681544"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b="1" dirty="0" err="1"/>
              <a:t>Výsadba </a:t>
            </a:r>
            <a:r>
              <a:rPr lang="pl-PL" b="1" dirty="0"/>
              <a:t>jarného </a:t>
            </a:r>
            <a:r>
              <a:rPr lang="pl-PL" b="1" dirty="0" err="1"/>
              <a:t>ovsa </a:t>
            </a:r>
            <a:r>
              <a:rPr lang="pl-PL" b="1" dirty="0"/>
              <a:t>(</a:t>
            </a:r>
            <a:r>
              <a:rPr lang="pl-PL" b="1" dirty="0" err="1"/>
              <a:t>plodina </a:t>
            </a:r>
            <a:r>
              <a:rPr lang="pl-PL" b="1" dirty="0"/>
              <a:t>1); </a:t>
            </a:r>
            <a:r>
              <a:rPr lang="pl-PL" b="1" dirty="0" err="1"/>
              <a:t>čas</a:t>
            </a:r>
            <a:r>
              <a:rPr lang="pl-PL" b="1" dirty="0"/>
              <a:t>: </a:t>
            </a:r>
            <a:r>
              <a:rPr lang="pl-PL" dirty="0" err="1"/>
              <a:t>marec/apríl</a:t>
            </a:r>
            <a:r>
              <a:rPr lang="pl-PL" dirty="0"/>
              <a:t>; </a:t>
            </a:r>
            <a:r>
              <a:rPr lang="en-US" b="1" dirty="0" err="1"/>
              <a:t>príklad odrody</a:t>
            </a:r>
            <a:r>
              <a:rPr lang="en-US" dirty="0"/>
              <a:t>: Husky </a:t>
            </a:r>
            <a:r>
              <a:rPr lang="pl-PL" dirty="0" err="1"/>
              <a:t>alebo </a:t>
            </a:r>
            <a:r>
              <a:rPr lang="en-US" dirty="0"/>
              <a:t>Canyon</a:t>
            </a:r>
            <a:endParaRPr lang="pl-PL" dirty="0"/>
          </a:p>
          <a:p>
            <a:pPr>
              <a:spcAft>
                <a:spcPts val="600"/>
              </a:spcAft>
            </a:pPr>
            <a:r>
              <a:rPr lang="pl-PL" b="1" dirty="0" err="1"/>
              <a:t>Výsadba horčice </a:t>
            </a:r>
            <a:r>
              <a:rPr lang="pl-PL" b="1" dirty="0"/>
              <a:t>(</a:t>
            </a:r>
            <a:r>
              <a:rPr lang="pl-PL" b="1" dirty="0" err="1"/>
              <a:t>plodina </a:t>
            </a:r>
            <a:r>
              <a:rPr lang="pl-PL" b="1" dirty="0"/>
              <a:t>2)</a:t>
            </a:r>
            <a:r>
              <a:rPr lang="pl-PL" dirty="0"/>
              <a:t>; </a:t>
            </a:r>
            <a:r>
              <a:rPr lang="pl-PL" b="1" dirty="0" err="1"/>
              <a:t>čas</a:t>
            </a:r>
            <a:r>
              <a:rPr lang="pl-PL" b="1" dirty="0"/>
              <a:t>: </a:t>
            </a:r>
            <a:r>
              <a:rPr lang="pl-PL" dirty="0" err="1"/>
              <a:t>júl</a:t>
            </a:r>
            <a:r>
              <a:rPr lang="pl-PL" dirty="0"/>
              <a:t>; </a:t>
            </a:r>
            <a:r>
              <a:rPr lang="en-US" b="1" dirty="0" err="1"/>
              <a:t>príklad odrody</a:t>
            </a:r>
            <a:r>
              <a:rPr lang="en-US" b="1" dirty="0"/>
              <a:t>: </a:t>
            </a:r>
            <a:r>
              <a:rPr lang="en-US" dirty="0"/>
              <a:t>Caliente 199 </a:t>
            </a:r>
            <a:r>
              <a:rPr lang="pl-PL" dirty="0" err="1"/>
              <a:t>alebo </a:t>
            </a:r>
            <a:r>
              <a:rPr lang="en-US" dirty="0" err="1"/>
              <a:t>IdaGold </a:t>
            </a:r>
            <a:r>
              <a:rPr lang="pl-PL" dirty="0"/>
              <a:t>(</a:t>
            </a:r>
            <a:r>
              <a:rPr lang="en-US" dirty="0" err="1"/>
              <a:t>skorá</a:t>
            </a:r>
            <a:r>
              <a:rPr lang="en-US" dirty="0"/>
              <a:t>, vysoko výnosná odroda s dobrou odolnosťou voči poliehaniu</a:t>
            </a:r>
            <a:r>
              <a:rPr lang="pl-PL" dirty="0"/>
              <a:t>)</a:t>
            </a:r>
          </a:p>
          <a:p>
            <a:pPr>
              <a:spcAft>
                <a:spcPts val="600"/>
              </a:spcAft>
            </a:pPr>
            <a:r>
              <a:rPr lang="en-US" b="1" dirty="0"/>
              <a:t>Zber </a:t>
            </a:r>
            <a:r>
              <a:rPr lang="pl-PL" b="1" dirty="0"/>
              <a:t>jarného </a:t>
            </a:r>
            <a:r>
              <a:rPr lang="pl-PL" b="1" dirty="0" err="1"/>
              <a:t>ovsa </a:t>
            </a:r>
            <a:r>
              <a:rPr lang="pl-PL" b="1" dirty="0"/>
              <a:t>(</a:t>
            </a:r>
            <a:r>
              <a:rPr lang="pl-PL" b="1" dirty="0" err="1"/>
              <a:t>plodina </a:t>
            </a:r>
            <a:r>
              <a:rPr lang="pl-PL" b="1" dirty="0"/>
              <a:t>1)</a:t>
            </a:r>
            <a:r>
              <a:rPr lang="pl-PL" dirty="0"/>
              <a:t>; </a:t>
            </a:r>
            <a:r>
              <a:rPr lang="en-US" b="1" dirty="0"/>
              <a:t>čas </a:t>
            </a:r>
            <a:r>
              <a:rPr lang="en-US" b="1" dirty="0" err="1"/>
              <a:t>zberu</a:t>
            </a:r>
            <a:r>
              <a:rPr lang="en-US" dirty="0"/>
              <a:t>: </a:t>
            </a:r>
            <a:r>
              <a:rPr lang="pl-PL" dirty="0" err="1"/>
              <a:t>júl</a:t>
            </a:r>
            <a:endParaRPr lang="en-US" dirty="0"/>
          </a:p>
          <a:p>
            <a:pPr>
              <a:spcAft>
                <a:spcPts val="600"/>
              </a:spcAft>
            </a:pPr>
            <a:r>
              <a:rPr lang="en-US" b="1" dirty="0"/>
              <a:t>Zber </a:t>
            </a:r>
            <a:r>
              <a:rPr lang="pl-PL" b="1" dirty="0" err="1"/>
              <a:t>horčice </a:t>
            </a:r>
            <a:r>
              <a:rPr lang="pl-PL" b="1" dirty="0"/>
              <a:t>(</a:t>
            </a:r>
            <a:r>
              <a:rPr lang="pl-PL" b="1" dirty="0" err="1"/>
              <a:t>plodina </a:t>
            </a:r>
            <a:r>
              <a:rPr lang="pl-PL" b="1" dirty="0"/>
              <a:t>2); </a:t>
            </a:r>
            <a:r>
              <a:rPr lang="pl-PL" b="1" dirty="0" err="1"/>
              <a:t>čas zberu</a:t>
            </a:r>
            <a:r>
              <a:rPr lang="pl-PL" dirty="0"/>
              <a:t>: </a:t>
            </a:r>
            <a:r>
              <a:rPr lang="pl-PL" dirty="0" err="1"/>
              <a:t>október</a:t>
            </a:r>
            <a:endParaRPr lang="en-US" dirty="0"/>
          </a:p>
          <a:p>
            <a:pPr>
              <a:spcAft>
                <a:spcPts val="600"/>
              </a:spcAft>
            </a:pPr>
            <a:endParaRPr lang="en-US" dirty="0"/>
          </a:p>
          <a:p>
            <a:pPr>
              <a:spcAft>
                <a:spcPts val="600"/>
              </a:spcAft>
            </a:pPr>
            <a:endParaRPr lang="en-US" dirty="0"/>
          </a:p>
        </p:txBody>
      </p:sp>
      <p:sp>
        <p:nvSpPr>
          <p:cNvPr id="17" name="pole tekstowe 70">
            <a:extLst>
              <a:ext uri="{FF2B5EF4-FFF2-40B4-BE49-F238E27FC236}">
                <a16:creationId xmlns:a16="http://schemas.microsoft.com/office/drawing/2014/main" id="{7127D3EF-FB1D-8393-45BE-F62FAD19AD9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9" name="pole tekstowe 133">
            <a:extLst>
              <a:ext uri="{FF2B5EF4-FFF2-40B4-BE49-F238E27FC236}">
                <a16:creationId xmlns:a16="http://schemas.microsoft.com/office/drawing/2014/main" id="{C34AC4B7-8210-D65F-6B24-FA368F17E08D}"/>
              </a:ext>
            </a:extLst>
          </p:cNvPr>
          <p:cNvSpPr txBox="1"/>
          <p:nvPr/>
        </p:nvSpPr>
        <p:spPr>
          <a:xfrm>
            <a:off x="728797" y="3874857"/>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20" name="pole tekstowe 136">
            <a:extLst>
              <a:ext uri="{FF2B5EF4-FFF2-40B4-BE49-F238E27FC236}">
                <a16:creationId xmlns:a16="http://schemas.microsoft.com/office/drawing/2014/main" id="{4179662D-E911-859E-9D21-5E195F94837E}"/>
              </a:ext>
            </a:extLst>
          </p:cNvPr>
          <p:cNvSpPr txBox="1"/>
          <p:nvPr/>
        </p:nvSpPr>
        <p:spPr>
          <a:xfrm>
            <a:off x="718163" y="4674834"/>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1" name="pole tekstowe 139">
            <a:extLst>
              <a:ext uri="{FF2B5EF4-FFF2-40B4-BE49-F238E27FC236}">
                <a16:creationId xmlns:a16="http://schemas.microsoft.com/office/drawing/2014/main" id="{3B1FE7DA-A17B-5867-3054-48E761880819}"/>
              </a:ext>
            </a:extLst>
          </p:cNvPr>
          <p:cNvSpPr txBox="1"/>
          <p:nvPr/>
        </p:nvSpPr>
        <p:spPr>
          <a:xfrm>
            <a:off x="714140" y="5321165"/>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06626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248830"/>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Štafetové orezávanie </a:t>
            </a:r>
            <a:r>
              <a:rPr lang="pl-PL" sz="3600" b="1" dirty="0">
                <a:solidFill>
                  <a:srgbClr val="000000"/>
                </a:solidFill>
              </a:rPr>
              <a:t>- príklady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79086"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MÁJ</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979086" y="1319571"/>
            <a:ext cx="760266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RAPESEED</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8186620" y="2080831"/>
            <a:ext cx="327852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POĽNÁ HRACHOVINA</a:t>
            </a:r>
            <a:endParaRPr lang="pl-PL" sz="1600" b="1" kern="1200" dirty="0">
              <a:solidFill>
                <a:srgbClr val="231F20"/>
              </a:solidFill>
            </a:endParaRP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57942" y="3186554"/>
            <a:ext cx="10724708"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b="1" dirty="0" err="1"/>
              <a:t>Výsadba repky </a:t>
            </a:r>
            <a:r>
              <a:rPr lang="pl-PL" b="1" dirty="0"/>
              <a:t>(</a:t>
            </a:r>
            <a:r>
              <a:rPr lang="pl-PL" b="1" dirty="0" err="1"/>
              <a:t>plodina </a:t>
            </a:r>
            <a:r>
              <a:rPr lang="pl-PL" b="1" dirty="0"/>
              <a:t>1); </a:t>
            </a:r>
            <a:r>
              <a:rPr lang="pl-PL" b="1" dirty="0" err="1"/>
              <a:t>čas</a:t>
            </a:r>
            <a:r>
              <a:rPr lang="pl-PL" b="1" dirty="0"/>
              <a:t>: </a:t>
            </a:r>
            <a:r>
              <a:rPr lang="en-US" dirty="0"/>
              <a:t>koniec </a:t>
            </a:r>
            <a:r>
              <a:rPr lang="pl-PL" dirty="0"/>
              <a:t>augusta </a:t>
            </a:r>
            <a:r>
              <a:rPr lang="en-US" dirty="0"/>
              <a:t>až začiatok </a:t>
            </a:r>
            <a:r>
              <a:rPr lang="pl-PL" dirty="0" err="1"/>
              <a:t>septembra</a:t>
            </a:r>
            <a:r>
              <a:rPr lang="pl-PL" dirty="0"/>
              <a:t>; </a:t>
            </a:r>
            <a:r>
              <a:rPr lang="en-US" b="1" dirty="0" err="1"/>
              <a:t>príklad odrody</a:t>
            </a:r>
            <a:r>
              <a:rPr lang="en-US" dirty="0"/>
              <a:t>: </a:t>
            </a:r>
            <a:r>
              <a:rPr lang="en-US" dirty="0" err="1"/>
              <a:t>InVigor </a:t>
            </a:r>
            <a:r>
              <a:rPr lang="en-US" dirty="0"/>
              <a:t>L234PC </a:t>
            </a:r>
            <a:r>
              <a:rPr lang="pl-PL" dirty="0" err="1"/>
              <a:t>alebo </a:t>
            </a:r>
            <a:r>
              <a:rPr lang="en-US" dirty="0"/>
              <a:t>DK Exclaim </a:t>
            </a:r>
            <a:r>
              <a:rPr lang="pl-PL" dirty="0"/>
              <a:t>(</a:t>
            </a:r>
            <a:r>
              <a:rPr lang="en-US" dirty="0"/>
              <a:t>otvorene opelená odroda s dobrým výnosovým potenciálom a silnou zimovzdornosťou</a:t>
            </a:r>
            <a:r>
              <a:rPr lang="pl-PL" dirty="0"/>
              <a:t>)</a:t>
            </a:r>
          </a:p>
          <a:p>
            <a:pPr>
              <a:spcAft>
                <a:spcPts val="600"/>
              </a:spcAft>
            </a:pPr>
            <a:r>
              <a:rPr lang="pl-PL" b="1" dirty="0" err="1"/>
              <a:t>Výsadba hrachu </a:t>
            </a:r>
            <a:r>
              <a:rPr lang="pl-PL" b="1" dirty="0"/>
              <a:t>(</a:t>
            </a:r>
            <a:r>
              <a:rPr lang="pl-PL" b="1" dirty="0" err="1"/>
              <a:t>plodina </a:t>
            </a:r>
            <a:r>
              <a:rPr lang="pl-PL" b="1" dirty="0"/>
              <a:t>2)</a:t>
            </a:r>
            <a:r>
              <a:rPr lang="pl-PL" dirty="0"/>
              <a:t>; </a:t>
            </a:r>
            <a:r>
              <a:rPr lang="pl-PL" b="1" dirty="0" err="1"/>
              <a:t>čas</a:t>
            </a:r>
            <a:r>
              <a:rPr lang="pl-PL" b="1" dirty="0"/>
              <a:t>: </a:t>
            </a:r>
            <a:r>
              <a:rPr lang="en-US" dirty="0"/>
              <a:t>máj/jún </a:t>
            </a:r>
            <a:r>
              <a:rPr lang="pl-PL" dirty="0"/>
              <a:t>(</a:t>
            </a:r>
            <a:r>
              <a:rPr lang="en-US" dirty="0"/>
              <a:t>tesne pred zberom repky</a:t>
            </a:r>
            <a:r>
              <a:rPr lang="pl-PL" dirty="0"/>
              <a:t>); </a:t>
            </a:r>
            <a:r>
              <a:rPr lang="en-US" b="1" dirty="0" err="1"/>
              <a:t>príklad odrody</a:t>
            </a:r>
            <a:r>
              <a:rPr lang="en-US" b="1" dirty="0"/>
              <a:t>: </a:t>
            </a:r>
            <a:r>
              <a:rPr lang="en-US" dirty="0" err="1"/>
              <a:t>Arvika </a:t>
            </a:r>
            <a:r>
              <a:rPr lang="pl-PL" dirty="0" err="1"/>
              <a:t>alebo </a:t>
            </a:r>
            <a:r>
              <a:rPr lang="en-US" dirty="0"/>
              <a:t>CDC Amarillo </a:t>
            </a:r>
            <a:r>
              <a:rPr lang="pl-PL" dirty="0"/>
              <a:t>(</a:t>
            </a:r>
            <a:r>
              <a:rPr lang="en-US" dirty="0"/>
              <a:t>ideálne na neskorú výsadbu</a:t>
            </a:r>
            <a:r>
              <a:rPr lang="pl-PL" dirty="0"/>
              <a:t>)</a:t>
            </a:r>
          </a:p>
          <a:p>
            <a:pPr>
              <a:spcAft>
                <a:spcPts val="600"/>
              </a:spcAft>
            </a:pPr>
            <a:r>
              <a:rPr lang="en-US" b="1" dirty="0"/>
              <a:t>Zber </a:t>
            </a:r>
            <a:r>
              <a:rPr lang="pl-PL" b="1" dirty="0" err="1"/>
              <a:t>repky </a:t>
            </a:r>
            <a:r>
              <a:rPr lang="pl-PL" b="1" dirty="0"/>
              <a:t>(</a:t>
            </a:r>
            <a:r>
              <a:rPr lang="pl-PL" b="1" dirty="0" err="1"/>
              <a:t>plodina </a:t>
            </a:r>
            <a:r>
              <a:rPr lang="pl-PL" b="1" dirty="0"/>
              <a:t>1)</a:t>
            </a:r>
            <a:r>
              <a:rPr lang="pl-PL" dirty="0"/>
              <a:t>; </a:t>
            </a:r>
            <a:r>
              <a:rPr lang="en-US" b="1" dirty="0"/>
              <a:t>čas </a:t>
            </a:r>
            <a:r>
              <a:rPr lang="en-US" b="1" dirty="0" err="1"/>
              <a:t>zberu</a:t>
            </a:r>
            <a:r>
              <a:rPr lang="en-US" dirty="0"/>
              <a:t>: máj/jún</a:t>
            </a:r>
          </a:p>
          <a:p>
            <a:pPr>
              <a:spcAft>
                <a:spcPts val="600"/>
              </a:spcAft>
            </a:pPr>
            <a:r>
              <a:rPr lang="en-US" b="1" dirty="0"/>
              <a:t>Zber </a:t>
            </a:r>
            <a:r>
              <a:rPr lang="pl-PL" b="1" dirty="0" err="1"/>
              <a:t>hrachu </a:t>
            </a:r>
            <a:r>
              <a:rPr lang="pl-PL" b="1" dirty="0"/>
              <a:t>(</a:t>
            </a:r>
            <a:r>
              <a:rPr lang="pl-PL" b="1" dirty="0" err="1"/>
              <a:t>plodina </a:t>
            </a:r>
            <a:r>
              <a:rPr lang="pl-PL" b="1" dirty="0"/>
              <a:t>2); </a:t>
            </a:r>
            <a:r>
              <a:rPr lang="pl-PL" b="1" dirty="0" err="1"/>
              <a:t>čas zberu</a:t>
            </a:r>
            <a:r>
              <a:rPr lang="pl-PL" dirty="0"/>
              <a:t>: </a:t>
            </a:r>
            <a:r>
              <a:rPr lang="pl-PL" dirty="0" err="1"/>
              <a:t>október/november</a:t>
            </a:r>
            <a:endParaRPr lang="en-US" dirty="0"/>
          </a:p>
          <a:p>
            <a:pPr>
              <a:spcAft>
                <a:spcPts val="600"/>
              </a:spcAft>
            </a:pPr>
            <a:endParaRPr lang="en-US" dirty="0"/>
          </a:p>
          <a:p>
            <a:pPr>
              <a:spcAft>
                <a:spcPts val="600"/>
              </a:spcAft>
            </a:pPr>
            <a:endParaRPr lang="en-US" dirty="0"/>
          </a:p>
        </p:txBody>
      </p:sp>
      <p:sp>
        <p:nvSpPr>
          <p:cNvPr id="4" name="pole tekstowe 70">
            <a:extLst>
              <a:ext uri="{FF2B5EF4-FFF2-40B4-BE49-F238E27FC236}">
                <a16:creationId xmlns:a16="http://schemas.microsoft.com/office/drawing/2014/main" id="{ECC76604-2830-CE36-692B-ED958FE702AE}"/>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5" name="pole tekstowe 133">
            <a:extLst>
              <a:ext uri="{FF2B5EF4-FFF2-40B4-BE49-F238E27FC236}">
                <a16:creationId xmlns:a16="http://schemas.microsoft.com/office/drawing/2014/main" id="{E4101546-9991-7DE0-26F3-2E065B2EE709}"/>
              </a:ext>
            </a:extLst>
          </p:cNvPr>
          <p:cNvSpPr txBox="1"/>
          <p:nvPr/>
        </p:nvSpPr>
        <p:spPr>
          <a:xfrm>
            <a:off x="690796" y="4145752"/>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6" name="pole tekstowe 136">
            <a:extLst>
              <a:ext uri="{FF2B5EF4-FFF2-40B4-BE49-F238E27FC236}">
                <a16:creationId xmlns:a16="http://schemas.microsoft.com/office/drawing/2014/main" id="{CCFC2D07-65D3-CA27-D55A-E7BBD7834A85}"/>
              </a:ext>
            </a:extLst>
          </p:cNvPr>
          <p:cNvSpPr txBox="1"/>
          <p:nvPr/>
        </p:nvSpPr>
        <p:spPr>
          <a:xfrm>
            <a:off x="700231" y="4972929"/>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7" name="pole tekstowe 139">
            <a:extLst>
              <a:ext uri="{FF2B5EF4-FFF2-40B4-BE49-F238E27FC236}">
                <a16:creationId xmlns:a16="http://schemas.microsoft.com/office/drawing/2014/main" id="{7B150DFD-8312-3E22-D509-B9B923ADA2BC}"/>
              </a:ext>
            </a:extLst>
          </p:cNvPr>
          <p:cNvSpPr txBox="1"/>
          <p:nvPr/>
        </p:nvSpPr>
        <p:spPr>
          <a:xfrm>
            <a:off x="676139" y="5619260"/>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762454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2796" y="1584745"/>
            <a:ext cx="5646737" cy="3025975"/>
          </a:xfrm>
        </p:spPr>
        <p:txBody>
          <a:bodyPr/>
          <a:lstStyle/>
          <a:p>
            <a:r>
              <a:rPr lang="en-US" dirty="0"/>
              <a:t>Pestovanie alejí je agrolesnícky postup, pri ktorom </a:t>
            </a:r>
            <a:r>
              <a:rPr lang="en-US" b="1" dirty="0"/>
              <a:t>sa popri plodinách </a:t>
            </a:r>
            <a:r>
              <a:rPr lang="en-US" dirty="0"/>
              <a:t>na tom istom poli </a:t>
            </a:r>
            <a:r>
              <a:rPr lang="en-US" b="1" dirty="0"/>
              <a:t>vysádzajú rady stromov alebo kríkov</a:t>
            </a:r>
            <a:r>
              <a:rPr lang="en-US" dirty="0"/>
              <a:t>. </a:t>
            </a:r>
            <a:r>
              <a:rPr lang="en-US" b="1" dirty="0"/>
              <a:t>Stromy poskytujú výhody, ako sú vetrolamy, lepšia úrodnosť pôdy a biotop pre užitočný hmyz</a:t>
            </a:r>
            <a:r>
              <a:rPr lang="en-US" dirty="0"/>
              <a:t>, zatiaľ čo plodiny rastú v alejách medzi radmi stromov. Tento systém zvyšuje biodiverzitu a môže viesť k zvýšeniu celkovej produktivity </a:t>
            </a:r>
            <a:r>
              <a:rPr lang="en-US" dirty="0" err="1"/>
              <a:t>optimalizáciou </a:t>
            </a:r>
            <a:r>
              <a:rPr lang="en-US" dirty="0"/>
              <a:t>využívania pôdy a spoločného využívania zdrojov.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Orezávanie </a:t>
            </a:r>
            <a:r>
              <a:rPr lang="pl-PL" b="1" dirty="0" err="1"/>
              <a:t>uličiek</a:t>
            </a:r>
            <a:endParaRPr lang="en-US" b="1" dirty="0"/>
          </a:p>
        </p:txBody>
      </p:sp>
      <p:pic>
        <p:nvPicPr>
          <p:cNvPr id="13" name="Symbol zastępczy obrazu 12">
            <a:extLst>
              <a:ext uri="{FF2B5EF4-FFF2-40B4-BE49-F238E27FC236}">
                <a16:creationId xmlns:a16="http://schemas.microsoft.com/office/drawing/2014/main" id="{1C12DBB9-6E00-4638-B0C5-487251735575}"/>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330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3">
            <a:extLst>
              <a:ext uri="{FF2B5EF4-FFF2-40B4-BE49-F238E27FC236}">
                <a16:creationId xmlns:a16="http://schemas.microsoft.com/office/drawing/2014/main" id="{4DE62964-BF81-4849-BD85-25FC5648C499}"/>
              </a:ext>
            </a:extLst>
          </p:cNvPr>
          <p:cNvSpPr txBox="1">
            <a:spLocks/>
          </p:cNvSpPr>
          <p:nvPr/>
        </p:nvSpPr>
        <p:spPr>
          <a:xfrm>
            <a:off x="1186084" y="329055"/>
            <a:ext cx="1172953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Schéma pestovania plodín v aleji</a:t>
            </a:r>
            <a:endParaRPr lang="pl-PL" b="1" dirty="0"/>
          </a:p>
        </p:txBody>
      </p:sp>
      <p:grpSp>
        <p:nvGrpSpPr>
          <p:cNvPr id="50" name="Grupa 49">
            <a:extLst>
              <a:ext uri="{FF2B5EF4-FFF2-40B4-BE49-F238E27FC236}">
                <a16:creationId xmlns:a16="http://schemas.microsoft.com/office/drawing/2014/main" id="{9EF3FF48-1FD4-4809-AF27-A55360F900A2}"/>
              </a:ext>
            </a:extLst>
          </p:cNvPr>
          <p:cNvGrpSpPr/>
          <p:nvPr/>
        </p:nvGrpSpPr>
        <p:grpSpPr>
          <a:xfrm>
            <a:off x="367489" y="979903"/>
            <a:ext cx="11616038" cy="5199270"/>
            <a:chOff x="367489" y="979903"/>
            <a:chExt cx="11616038" cy="5199270"/>
          </a:xfrm>
        </p:grpSpPr>
        <p:pic>
          <p:nvPicPr>
            <p:cNvPr id="45" name="Obraz 44">
              <a:extLst>
                <a:ext uri="{FF2B5EF4-FFF2-40B4-BE49-F238E27FC236}">
                  <a16:creationId xmlns:a16="http://schemas.microsoft.com/office/drawing/2014/main" id="{4E76FCD7-D789-42FE-A501-4E49112E8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489" y="1167188"/>
              <a:ext cx="4639458" cy="4523624"/>
            </a:xfrm>
            <a:prstGeom prst="rect">
              <a:avLst/>
            </a:prstGeom>
          </p:spPr>
        </p:pic>
        <p:pic>
          <p:nvPicPr>
            <p:cNvPr id="47" name="Obraz 46">
              <a:extLst>
                <a:ext uri="{FF2B5EF4-FFF2-40B4-BE49-F238E27FC236}">
                  <a16:creationId xmlns:a16="http://schemas.microsoft.com/office/drawing/2014/main" id="{A851502C-E1DB-4EBF-8881-0CD71D18B2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8049" y="979903"/>
              <a:ext cx="6535478" cy="4913802"/>
            </a:xfrm>
            <a:prstGeom prst="rect">
              <a:avLst/>
            </a:prstGeom>
          </p:spPr>
        </p:pic>
        <p:sp>
          <p:nvSpPr>
            <p:cNvPr id="48" name="Nawias klamrowy otwierający 47">
              <a:extLst>
                <a:ext uri="{FF2B5EF4-FFF2-40B4-BE49-F238E27FC236}">
                  <a16:creationId xmlns:a16="http://schemas.microsoft.com/office/drawing/2014/main" id="{04EB621D-FF18-427D-800B-2A6935424AA7}"/>
                </a:ext>
              </a:extLst>
            </p:cNvPr>
            <p:cNvSpPr/>
            <p:nvPr/>
          </p:nvSpPr>
          <p:spPr>
            <a:xfrm rot="16200000">
              <a:off x="2653590" y="4540419"/>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b="1" dirty="0"/>
            </a:p>
          </p:txBody>
        </p:sp>
        <p:sp>
          <p:nvSpPr>
            <p:cNvPr id="298" name="Nawias klamrowy otwierający 297">
              <a:extLst>
                <a:ext uri="{FF2B5EF4-FFF2-40B4-BE49-F238E27FC236}">
                  <a16:creationId xmlns:a16="http://schemas.microsoft.com/office/drawing/2014/main" id="{6F8063AB-9714-4D76-BEE7-5884F88D5C28}"/>
                </a:ext>
              </a:extLst>
            </p:cNvPr>
            <p:cNvSpPr/>
            <p:nvPr/>
          </p:nvSpPr>
          <p:spPr>
            <a:xfrm rot="16200000">
              <a:off x="4474239" y="5418995"/>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99" name="Nawias klamrowy otwierający 298">
              <a:extLst>
                <a:ext uri="{FF2B5EF4-FFF2-40B4-BE49-F238E27FC236}">
                  <a16:creationId xmlns:a16="http://schemas.microsoft.com/office/drawing/2014/main" id="{72F63351-EA4F-4AC8-9C71-0E89586600C6}"/>
                </a:ext>
              </a:extLst>
            </p:cNvPr>
            <p:cNvSpPr/>
            <p:nvPr/>
          </p:nvSpPr>
          <p:spPr>
            <a:xfrm rot="16200000">
              <a:off x="8830273" y="4537668"/>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0" name="Nawias klamrowy otwierający 299">
              <a:extLst>
                <a:ext uri="{FF2B5EF4-FFF2-40B4-BE49-F238E27FC236}">
                  <a16:creationId xmlns:a16="http://schemas.microsoft.com/office/drawing/2014/main" id="{93C6004A-F9A8-41A1-BBB3-7C6057DD84BB}"/>
                </a:ext>
              </a:extLst>
            </p:cNvPr>
            <p:cNvSpPr/>
            <p:nvPr/>
          </p:nvSpPr>
          <p:spPr>
            <a:xfrm rot="16200000">
              <a:off x="5994552" y="5404529"/>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1" name="Nawias klamrowy otwierający 300">
              <a:extLst>
                <a:ext uri="{FF2B5EF4-FFF2-40B4-BE49-F238E27FC236}">
                  <a16:creationId xmlns:a16="http://schemas.microsoft.com/office/drawing/2014/main" id="{FA84F4A8-2E1F-48CB-83EF-ECA0709FF28A}"/>
                </a:ext>
              </a:extLst>
            </p:cNvPr>
            <p:cNvSpPr/>
            <p:nvPr/>
          </p:nvSpPr>
          <p:spPr>
            <a:xfrm rot="16200000">
              <a:off x="10722639" y="5398316"/>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9" name="pole tekstowe 48">
              <a:extLst>
                <a:ext uri="{FF2B5EF4-FFF2-40B4-BE49-F238E27FC236}">
                  <a16:creationId xmlns:a16="http://schemas.microsoft.com/office/drawing/2014/main" id="{E21120FD-9D08-4313-9731-7BE97F6B94EA}"/>
                </a:ext>
              </a:extLst>
            </p:cNvPr>
            <p:cNvSpPr txBox="1"/>
            <p:nvPr/>
          </p:nvSpPr>
          <p:spPr>
            <a:xfrm>
              <a:off x="1887689" y="5809841"/>
              <a:ext cx="1757345" cy="369332"/>
            </a:xfrm>
            <a:prstGeom prst="rect">
              <a:avLst/>
            </a:prstGeom>
            <a:noFill/>
          </p:spPr>
          <p:txBody>
            <a:bodyPr wrap="square" rtlCol="0">
              <a:spAutoFit/>
            </a:bodyPr>
            <a:lstStyle/>
            <a:p>
              <a:pPr algn="ctr"/>
              <a:r>
                <a:rPr lang="pl-PL" dirty="0" err="1">
                  <a:solidFill>
                    <a:srgbClr val="231F20"/>
                  </a:solidFill>
                </a:rPr>
                <a:t>alejová plodina</a:t>
              </a:r>
              <a:endParaRPr lang="pl-PL" dirty="0">
                <a:solidFill>
                  <a:srgbClr val="231F20"/>
                </a:solidFill>
              </a:endParaRPr>
            </a:p>
          </p:txBody>
        </p:sp>
        <p:sp>
          <p:nvSpPr>
            <p:cNvPr id="302" name="pole tekstowe 301">
              <a:extLst>
                <a:ext uri="{FF2B5EF4-FFF2-40B4-BE49-F238E27FC236}">
                  <a16:creationId xmlns:a16="http://schemas.microsoft.com/office/drawing/2014/main" id="{82061CA8-DF9A-40FB-80D7-6728BA39445A}"/>
                </a:ext>
              </a:extLst>
            </p:cNvPr>
            <p:cNvSpPr txBox="1"/>
            <p:nvPr/>
          </p:nvSpPr>
          <p:spPr>
            <a:xfrm>
              <a:off x="3697013" y="5809841"/>
              <a:ext cx="1757345" cy="369332"/>
            </a:xfrm>
            <a:prstGeom prst="rect">
              <a:avLst/>
            </a:prstGeom>
            <a:noFill/>
          </p:spPr>
          <p:txBody>
            <a:bodyPr wrap="square" rtlCol="0">
              <a:spAutoFit/>
            </a:bodyPr>
            <a:lstStyle/>
            <a:p>
              <a:pPr algn="ctr"/>
              <a:r>
                <a:rPr lang="pl-PL" dirty="0" err="1">
                  <a:solidFill>
                    <a:srgbClr val="231F20"/>
                  </a:solidFill>
                </a:rPr>
                <a:t>riadok stromu</a:t>
              </a:r>
              <a:endParaRPr lang="pl-PL" dirty="0">
                <a:solidFill>
                  <a:srgbClr val="231F20"/>
                </a:solidFill>
              </a:endParaRPr>
            </a:p>
          </p:txBody>
        </p:sp>
        <p:sp>
          <p:nvSpPr>
            <p:cNvPr id="303" name="pole tekstowe 302">
              <a:extLst>
                <a:ext uri="{FF2B5EF4-FFF2-40B4-BE49-F238E27FC236}">
                  <a16:creationId xmlns:a16="http://schemas.microsoft.com/office/drawing/2014/main" id="{5288D9B2-B9F2-49EA-95D9-CEE8C5FBB259}"/>
                </a:ext>
              </a:extLst>
            </p:cNvPr>
            <p:cNvSpPr txBox="1"/>
            <p:nvPr/>
          </p:nvSpPr>
          <p:spPr>
            <a:xfrm>
              <a:off x="5226891" y="5792538"/>
              <a:ext cx="1757345" cy="369332"/>
            </a:xfrm>
            <a:prstGeom prst="rect">
              <a:avLst/>
            </a:prstGeom>
            <a:noFill/>
          </p:spPr>
          <p:txBody>
            <a:bodyPr wrap="square" rtlCol="0">
              <a:spAutoFit/>
            </a:bodyPr>
            <a:lstStyle/>
            <a:p>
              <a:pPr algn="ctr"/>
              <a:r>
                <a:rPr lang="pl-PL" dirty="0" err="1">
                  <a:solidFill>
                    <a:srgbClr val="231F20"/>
                  </a:solidFill>
                </a:rPr>
                <a:t>riadok stromu</a:t>
              </a:r>
              <a:endParaRPr lang="pl-PL" dirty="0">
                <a:solidFill>
                  <a:srgbClr val="231F20"/>
                </a:solidFill>
              </a:endParaRPr>
            </a:p>
          </p:txBody>
        </p:sp>
        <p:sp>
          <p:nvSpPr>
            <p:cNvPr id="304" name="pole tekstowe 303">
              <a:extLst>
                <a:ext uri="{FF2B5EF4-FFF2-40B4-BE49-F238E27FC236}">
                  <a16:creationId xmlns:a16="http://schemas.microsoft.com/office/drawing/2014/main" id="{2412C4C4-606F-4AB5-B66E-D8D7A2636BEB}"/>
                </a:ext>
              </a:extLst>
            </p:cNvPr>
            <p:cNvSpPr txBox="1"/>
            <p:nvPr/>
          </p:nvSpPr>
          <p:spPr>
            <a:xfrm>
              <a:off x="9945413" y="5792538"/>
              <a:ext cx="1757345" cy="369332"/>
            </a:xfrm>
            <a:prstGeom prst="rect">
              <a:avLst/>
            </a:prstGeom>
            <a:noFill/>
          </p:spPr>
          <p:txBody>
            <a:bodyPr wrap="square" rtlCol="0">
              <a:spAutoFit/>
            </a:bodyPr>
            <a:lstStyle/>
            <a:p>
              <a:pPr algn="ctr"/>
              <a:r>
                <a:rPr lang="pl-PL" dirty="0" err="1">
                  <a:solidFill>
                    <a:srgbClr val="231F20"/>
                  </a:solidFill>
                </a:rPr>
                <a:t>alejová plodina</a:t>
              </a:r>
              <a:endParaRPr lang="pl-PL" dirty="0">
                <a:solidFill>
                  <a:srgbClr val="231F20"/>
                </a:solidFill>
              </a:endParaRPr>
            </a:p>
          </p:txBody>
        </p:sp>
        <p:sp>
          <p:nvSpPr>
            <p:cNvPr id="305" name="pole tekstowe 304">
              <a:extLst>
                <a:ext uri="{FF2B5EF4-FFF2-40B4-BE49-F238E27FC236}">
                  <a16:creationId xmlns:a16="http://schemas.microsoft.com/office/drawing/2014/main" id="{3EC66A47-9D29-4753-AABF-574232847D37}"/>
                </a:ext>
              </a:extLst>
            </p:cNvPr>
            <p:cNvSpPr txBox="1"/>
            <p:nvPr/>
          </p:nvSpPr>
          <p:spPr>
            <a:xfrm>
              <a:off x="8053047" y="5809841"/>
              <a:ext cx="1757345" cy="369332"/>
            </a:xfrm>
            <a:prstGeom prst="rect">
              <a:avLst/>
            </a:prstGeom>
            <a:noFill/>
          </p:spPr>
          <p:txBody>
            <a:bodyPr wrap="square" rtlCol="0">
              <a:spAutoFit/>
            </a:bodyPr>
            <a:lstStyle/>
            <a:p>
              <a:pPr algn="ctr"/>
              <a:r>
                <a:rPr lang="pl-PL" dirty="0" err="1">
                  <a:solidFill>
                    <a:srgbClr val="231F20"/>
                  </a:solidFill>
                </a:rPr>
                <a:t>pastviny</a:t>
              </a:r>
              <a:endParaRPr lang="pl-PL" dirty="0">
                <a:solidFill>
                  <a:srgbClr val="231F20"/>
                </a:solidFill>
              </a:endParaRPr>
            </a:p>
          </p:txBody>
        </p:sp>
      </p:grpSp>
    </p:spTree>
    <p:extLst>
      <p:ext uri="{BB962C8B-B14F-4D97-AF65-F5344CB8AC3E}">
        <p14:creationId xmlns:p14="http://schemas.microsoft.com/office/powerpoint/2010/main" val="33666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59A22496-B983-4A54-94FB-52CF37BAE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374" y="678224"/>
            <a:ext cx="11039066" cy="5586113"/>
          </a:xfrm>
          <a:prstGeom prst="rect">
            <a:avLst/>
          </a:prstGeom>
        </p:spPr>
      </p:pic>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877005"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Orezávanie </a:t>
            </a:r>
            <a:r>
              <a:rPr lang="pl-PL" sz="3600" b="1" dirty="0" err="1">
                <a:solidFill>
                  <a:srgbClr val="8BC540"/>
                </a:solidFill>
              </a:rPr>
              <a:t>alejí </a:t>
            </a:r>
            <a:r>
              <a:rPr lang="pl-PL" sz="3600" b="1" dirty="0">
                <a:solidFill>
                  <a:srgbClr val="8BC540"/>
                </a:solidFill>
              </a:rPr>
              <a:t>- </a:t>
            </a:r>
            <a:r>
              <a:rPr lang="pl-PL" sz="3600" b="1" dirty="0" err="1">
                <a:solidFill>
                  <a:srgbClr val="8BC540"/>
                </a:solidFill>
              </a:rPr>
              <a:t>výhody</a:t>
            </a:r>
            <a:endParaRPr lang="en-US" sz="3600" b="1" dirty="0">
              <a:solidFill>
                <a:srgbClr val="8BC540"/>
              </a:solidFill>
            </a:endParaRPr>
          </a:p>
        </p:txBody>
      </p:sp>
      <p:sp>
        <p:nvSpPr>
          <p:cNvPr id="6" name="Prostokąt 5">
            <a:extLst>
              <a:ext uri="{FF2B5EF4-FFF2-40B4-BE49-F238E27FC236}">
                <a16:creationId xmlns:a16="http://schemas.microsoft.com/office/drawing/2014/main" id="{CDF4445D-7C71-4510-A6B7-A11896D0A835}"/>
              </a:ext>
            </a:extLst>
          </p:cNvPr>
          <p:cNvSpPr/>
          <p:nvPr/>
        </p:nvSpPr>
        <p:spPr>
          <a:xfrm>
            <a:off x="3432377" y="2320103"/>
            <a:ext cx="4100536" cy="923330"/>
          </a:xfrm>
          <a:prstGeom prst="rect">
            <a:avLst/>
          </a:prstGeom>
        </p:spPr>
        <p:txBody>
          <a:bodyPr wrap="square">
            <a:spAutoFit/>
          </a:bodyPr>
          <a:lstStyle/>
          <a:p>
            <a:r>
              <a:rPr lang="en-US" dirty="0">
                <a:solidFill>
                  <a:srgbClr val="231F20"/>
                </a:solidFill>
              </a:rPr>
              <a:t>chrániť plodiny </a:t>
            </a:r>
            <a:r>
              <a:rPr lang="pl-PL" dirty="0">
                <a:solidFill>
                  <a:srgbClr val="231F20"/>
                </a:solidFill>
              </a:rPr>
              <a:t>a </a:t>
            </a:r>
            <a:r>
              <a:rPr lang="pl-PL" dirty="0" err="1">
                <a:solidFill>
                  <a:srgbClr val="231F20"/>
                </a:solidFill>
              </a:rPr>
              <a:t>hospodárske zvieratá </a:t>
            </a:r>
            <a:r>
              <a:rPr lang="en-US" dirty="0">
                <a:solidFill>
                  <a:srgbClr val="231F20"/>
                </a:solidFill>
              </a:rPr>
              <a:t>pred extrémnym počasím </a:t>
            </a:r>
            <a:r>
              <a:rPr lang="pl-PL" dirty="0" err="1">
                <a:solidFill>
                  <a:srgbClr val="231F20"/>
                </a:solidFill>
              </a:rPr>
              <a:t>- poskytnúť tieň</a:t>
            </a:r>
            <a:r>
              <a:rPr lang="pl-PL" dirty="0">
                <a:solidFill>
                  <a:srgbClr val="231F20"/>
                </a:solidFill>
              </a:rPr>
              <a:t>, </a:t>
            </a:r>
            <a:r>
              <a:rPr lang="pl-PL" dirty="0" err="1">
                <a:solidFill>
                  <a:srgbClr val="231F20"/>
                </a:solidFill>
              </a:rPr>
              <a:t>znížiť rýchlosť </a:t>
            </a:r>
            <a:r>
              <a:rPr lang="pl-PL" dirty="0">
                <a:solidFill>
                  <a:srgbClr val="231F20"/>
                </a:solidFill>
              </a:rPr>
              <a:t>vetra</a:t>
            </a:r>
          </a:p>
        </p:txBody>
      </p:sp>
      <p:sp>
        <p:nvSpPr>
          <p:cNvPr id="21" name="Prostokąt 20">
            <a:extLst>
              <a:ext uri="{FF2B5EF4-FFF2-40B4-BE49-F238E27FC236}">
                <a16:creationId xmlns:a16="http://schemas.microsoft.com/office/drawing/2014/main" id="{937D7436-E664-40F2-950E-DBC7EB5D7A1C}"/>
              </a:ext>
            </a:extLst>
          </p:cNvPr>
          <p:cNvSpPr/>
          <p:nvPr/>
        </p:nvSpPr>
        <p:spPr>
          <a:xfrm>
            <a:off x="6096001" y="1409817"/>
            <a:ext cx="2157246" cy="369332"/>
          </a:xfrm>
          <a:prstGeom prst="rect">
            <a:avLst/>
          </a:prstGeom>
        </p:spPr>
        <p:txBody>
          <a:bodyPr wrap="square">
            <a:spAutoFit/>
          </a:bodyPr>
          <a:lstStyle/>
          <a:p>
            <a:pPr algn="ctr"/>
            <a:r>
              <a:rPr lang="pl-PL" dirty="0" err="1">
                <a:solidFill>
                  <a:srgbClr val="231F20"/>
                </a:solidFill>
              </a:rPr>
              <a:t>vytvoriť mikroklímu</a:t>
            </a:r>
            <a:endParaRPr lang="pl-PL" dirty="0">
              <a:solidFill>
                <a:srgbClr val="231F20"/>
              </a:solidFill>
            </a:endParaRPr>
          </a:p>
        </p:txBody>
      </p:sp>
      <p:sp>
        <p:nvSpPr>
          <p:cNvPr id="22" name="Prostokąt 21">
            <a:extLst>
              <a:ext uri="{FF2B5EF4-FFF2-40B4-BE49-F238E27FC236}">
                <a16:creationId xmlns:a16="http://schemas.microsoft.com/office/drawing/2014/main" id="{D7B30615-ABDD-4181-821B-434CED97E9DF}"/>
              </a:ext>
            </a:extLst>
          </p:cNvPr>
          <p:cNvSpPr/>
          <p:nvPr/>
        </p:nvSpPr>
        <p:spPr>
          <a:xfrm>
            <a:off x="3635830" y="5790930"/>
            <a:ext cx="4913359" cy="369332"/>
          </a:xfrm>
          <a:prstGeom prst="rect">
            <a:avLst/>
          </a:prstGeom>
        </p:spPr>
        <p:txBody>
          <a:bodyPr wrap="square">
            <a:spAutoFit/>
          </a:bodyPr>
          <a:lstStyle/>
          <a:p>
            <a:pPr algn="ctr"/>
            <a:r>
              <a:rPr lang="pl-PL" dirty="0" err="1">
                <a:solidFill>
                  <a:schemeClr val="bg1"/>
                </a:solidFill>
              </a:rPr>
              <a:t>zlepšiť stav pôdy </a:t>
            </a:r>
            <a:r>
              <a:rPr lang="pl-PL" dirty="0">
                <a:solidFill>
                  <a:schemeClr val="bg1"/>
                </a:solidFill>
              </a:rPr>
              <a:t>a </a:t>
            </a:r>
            <a:r>
              <a:rPr lang="pl-PL" dirty="0" err="1">
                <a:solidFill>
                  <a:schemeClr val="bg1"/>
                </a:solidFill>
              </a:rPr>
              <a:t>znížiť jej eróziu</a:t>
            </a:r>
            <a:r>
              <a:rPr lang="pl-PL" dirty="0">
                <a:solidFill>
                  <a:schemeClr val="bg1"/>
                </a:solidFill>
              </a:rPr>
              <a:t>.</a:t>
            </a:r>
          </a:p>
        </p:txBody>
      </p:sp>
      <p:sp>
        <p:nvSpPr>
          <p:cNvPr id="24" name="Prostokąt 23">
            <a:extLst>
              <a:ext uri="{FF2B5EF4-FFF2-40B4-BE49-F238E27FC236}">
                <a16:creationId xmlns:a16="http://schemas.microsoft.com/office/drawing/2014/main" id="{6FE9838E-37B9-4846-BDB7-8DE6CF182E6B}"/>
              </a:ext>
            </a:extLst>
          </p:cNvPr>
          <p:cNvSpPr/>
          <p:nvPr/>
        </p:nvSpPr>
        <p:spPr>
          <a:xfrm>
            <a:off x="9374685" y="4343080"/>
            <a:ext cx="1650019" cy="369332"/>
          </a:xfrm>
          <a:prstGeom prst="rect">
            <a:avLst/>
          </a:prstGeom>
        </p:spPr>
        <p:txBody>
          <a:bodyPr wrap="square">
            <a:spAutoFit/>
          </a:bodyPr>
          <a:lstStyle/>
          <a:p>
            <a:pPr algn="ctr"/>
            <a:r>
              <a:rPr lang="pl-PL" dirty="0" err="1">
                <a:solidFill>
                  <a:srgbClr val="231F20"/>
                </a:solidFill>
              </a:rPr>
              <a:t>pomalý </a:t>
            </a:r>
            <a:r>
              <a:rPr lang="pl-PL" dirty="0">
                <a:solidFill>
                  <a:srgbClr val="231F20"/>
                </a:solidFill>
              </a:rPr>
              <a:t>odtok</a:t>
            </a:r>
          </a:p>
        </p:txBody>
      </p:sp>
    </p:spTree>
    <p:extLst>
      <p:ext uri="{BB962C8B-B14F-4D97-AF65-F5344CB8AC3E}">
        <p14:creationId xmlns:p14="http://schemas.microsoft.com/office/powerpoint/2010/main" val="328865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2796" y="1584745"/>
            <a:ext cx="5646737" cy="3025975"/>
          </a:xfrm>
        </p:spPr>
        <p:txBody>
          <a:bodyPr/>
          <a:lstStyle/>
          <a:p>
            <a:pPr indent="0"/>
            <a:r>
              <a:rPr lang="en-US" dirty="0"/>
              <a:t>Doplnkové pestovanie, známe aj ako sprievodná výsadba, zahŕňa </a:t>
            </a:r>
            <a:r>
              <a:rPr lang="en-US" b="1" dirty="0"/>
              <a:t>pestovanie dvoch alebo viacerých rastlinných druhov v tesnej blízkosti, ktoré prináša vzájomný úžitok</a:t>
            </a:r>
            <a:r>
              <a:rPr lang="en-US" dirty="0"/>
              <a:t>. Tento poľnohospodársky postup sa používa na zvýšenie produktivity plodín, zlepšenie kontroly škodcov a chorôb a </a:t>
            </a:r>
            <a:r>
              <a:rPr lang="en-US" dirty="0" err="1"/>
              <a:t>optimalizáciu </a:t>
            </a:r>
            <a:r>
              <a:rPr lang="en-US" dirty="0"/>
              <a:t>využívania zdrojov. Niektoré </a:t>
            </a:r>
            <a:r>
              <a:rPr lang="en-US" b="1" dirty="0"/>
              <a:t>rastliny môžu priťahovať užitočný hmyz, odpudzovať škodcov alebo poskytovať fyzickú podporu svojim spoločníkom</a:t>
            </a:r>
            <a:r>
              <a:rPr lang="en-US" dirty="0"/>
              <a:t>, čím sa znižuje potreba chemických vstupov.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a:t>Sprievodné plodiny</a:t>
            </a:r>
            <a:endParaRPr lang="en-US" dirty="0"/>
          </a:p>
        </p:txBody>
      </p:sp>
      <p:pic>
        <p:nvPicPr>
          <p:cNvPr id="17" name="Symbol zastępczy obrazu 16">
            <a:extLst>
              <a:ext uri="{FF2B5EF4-FFF2-40B4-BE49-F238E27FC236}">
                <a16:creationId xmlns:a16="http://schemas.microsoft.com/office/drawing/2014/main" id="{6EFC51F9-B9E3-47A2-8A2B-FAEA431D8491}"/>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92376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Sprievodné </a:t>
            </a:r>
            <a:r>
              <a:rPr lang="pl-PL" sz="3600" b="1" dirty="0" err="1">
                <a:solidFill>
                  <a:srgbClr val="000000"/>
                </a:solidFill>
              </a:rPr>
              <a:t>plodiny </a:t>
            </a:r>
            <a:r>
              <a:rPr lang="pl-PL" sz="3600" b="1" dirty="0">
                <a:solidFill>
                  <a:srgbClr val="000000"/>
                </a:solidFill>
              </a:rPr>
              <a:t>- príklady</a:t>
            </a:r>
            <a:endParaRPr lang="en-US" sz="3600" b="1" dirty="0">
              <a:solidFill>
                <a:srgbClr val="000000"/>
              </a:solidFill>
            </a:endParaRPr>
          </a:p>
        </p:txBody>
      </p:sp>
      <p:grpSp>
        <p:nvGrpSpPr>
          <p:cNvPr id="17" name="Grupa 16">
            <a:extLst>
              <a:ext uri="{FF2B5EF4-FFF2-40B4-BE49-F238E27FC236}">
                <a16:creationId xmlns:a16="http://schemas.microsoft.com/office/drawing/2014/main" id="{4B2A4CD6-81A6-4621-B264-6457A7155201}"/>
              </a:ext>
            </a:extLst>
          </p:cNvPr>
          <p:cNvGrpSpPr/>
          <p:nvPr/>
        </p:nvGrpSpPr>
        <p:grpSpPr>
          <a:xfrm>
            <a:off x="447471" y="858697"/>
            <a:ext cx="11315062" cy="5167379"/>
            <a:chOff x="112043" y="724942"/>
            <a:chExt cx="12005590" cy="5587296"/>
          </a:xfrm>
        </p:grpSpPr>
        <p:pic>
          <p:nvPicPr>
            <p:cNvPr id="19" name="Obraz 18">
              <a:extLst>
                <a:ext uri="{FF2B5EF4-FFF2-40B4-BE49-F238E27FC236}">
                  <a16:creationId xmlns:a16="http://schemas.microsoft.com/office/drawing/2014/main" id="{F3F221A5-53C3-40AE-A9A6-462CA36EF2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273" y="934355"/>
              <a:ext cx="1152674" cy="1383208"/>
            </a:xfrm>
            <a:prstGeom prst="rect">
              <a:avLst/>
            </a:prstGeom>
          </p:spPr>
        </p:pic>
        <p:grpSp>
          <p:nvGrpSpPr>
            <p:cNvPr id="20" name="Grupa 19">
              <a:extLst>
                <a:ext uri="{FF2B5EF4-FFF2-40B4-BE49-F238E27FC236}">
                  <a16:creationId xmlns:a16="http://schemas.microsoft.com/office/drawing/2014/main" id="{A5B3F4A5-719A-42D2-8DB4-7F4D0F5F64CC}"/>
                </a:ext>
              </a:extLst>
            </p:cNvPr>
            <p:cNvGrpSpPr/>
            <p:nvPr/>
          </p:nvGrpSpPr>
          <p:grpSpPr>
            <a:xfrm>
              <a:off x="112043" y="729555"/>
              <a:ext cx="2403809" cy="1822915"/>
              <a:chOff x="2328763" y="729555"/>
              <a:chExt cx="2403809" cy="1822915"/>
            </a:xfrm>
          </p:grpSpPr>
          <p:sp>
            <p:nvSpPr>
              <p:cNvPr id="70" name="Prostokąt: zagięty narożnik 69">
                <a:extLst>
                  <a:ext uri="{FF2B5EF4-FFF2-40B4-BE49-F238E27FC236}">
                    <a16:creationId xmlns:a16="http://schemas.microsoft.com/office/drawing/2014/main" id="{C8C99099-D903-4389-A648-FE13E27C4AA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71" name="pole tekstowe 70">
                <a:extLst>
                  <a:ext uri="{FF2B5EF4-FFF2-40B4-BE49-F238E27FC236}">
                    <a16:creationId xmlns:a16="http://schemas.microsoft.com/office/drawing/2014/main" id="{347BBE66-13DE-4057-8DD4-B9487C867128}"/>
                  </a:ext>
                </a:extLst>
              </p:cNvPr>
              <p:cNvSpPr txBox="1"/>
              <p:nvPr/>
            </p:nvSpPr>
            <p:spPr>
              <a:xfrm>
                <a:off x="2375341" y="1236179"/>
                <a:ext cx="2357231" cy="1181396"/>
              </a:xfrm>
              <a:prstGeom prst="rect">
                <a:avLst/>
              </a:prstGeom>
              <a:noFill/>
            </p:spPr>
            <p:txBody>
              <a:bodyPr wrap="square" rtlCol="0">
                <a:spAutoFit/>
              </a:bodyPr>
              <a:lstStyle/>
              <a:p>
                <a:r>
                  <a:rPr lang="pl-PL" sz="1300" b="1" dirty="0">
                    <a:solidFill>
                      <a:srgbClr val="006600"/>
                    </a:solidFill>
                  </a:rPr>
                  <a:t>FAZUĽA, MRKVA, CESNAK, UHORKA, ŠALÁT,</a:t>
                </a:r>
              </a:p>
              <a:p>
                <a:r>
                  <a:rPr lang="pl-PL" sz="1300" b="1" dirty="0">
                    <a:solidFill>
                      <a:srgbClr val="006600"/>
                    </a:solidFill>
                  </a:rPr>
                  <a:t>CIBUĽA, ROZMARÍN, ŠPENÁT, KÔPOR, ŠVAJČIARSKY MANGOLD, ŠALVIA, TYMIÁN</a:t>
                </a:r>
              </a:p>
            </p:txBody>
          </p:sp>
          <p:pic>
            <p:nvPicPr>
              <p:cNvPr id="72" name="Obraz 71">
                <a:extLst>
                  <a:ext uri="{FF2B5EF4-FFF2-40B4-BE49-F238E27FC236}">
                    <a16:creationId xmlns:a16="http://schemas.microsoft.com/office/drawing/2014/main" id="{515E25AE-0D1D-41EE-8C27-C1C1CE2D319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1" name="pole tekstowe 20">
              <a:extLst>
                <a:ext uri="{FF2B5EF4-FFF2-40B4-BE49-F238E27FC236}">
                  <a16:creationId xmlns:a16="http://schemas.microsoft.com/office/drawing/2014/main" id="{4C532C6A-E816-4A30-BB8F-7EE008762443}"/>
                </a:ext>
              </a:extLst>
            </p:cNvPr>
            <p:cNvSpPr txBox="1"/>
            <p:nvPr/>
          </p:nvSpPr>
          <p:spPr>
            <a:xfrm>
              <a:off x="2204506" y="2319676"/>
              <a:ext cx="1611714" cy="316148"/>
            </a:xfrm>
            <a:prstGeom prst="rect">
              <a:avLst/>
            </a:prstGeom>
            <a:noFill/>
          </p:spPr>
          <p:txBody>
            <a:bodyPr wrap="square" rtlCol="0">
              <a:spAutoFit/>
            </a:bodyPr>
            <a:lstStyle/>
            <a:p>
              <a:pPr algn="ctr"/>
              <a:r>
                <a:rPr lang="pl-PL" sz="1300" b="1" dirty="0">
                  <a:solidFill>
                    <a:srgbClr val="231F20"/>
                  </a:solidFill>
                </a:rPr>
                <a:t>BROCCOLI</a:t>
              </a:r>
            </a:p>
          </p:txBody>
        </p:sp>
        <p:sp>
          <p:nvSpPr>
            <p:cNvPr id="22" name="Prostokąt: zagięty narożnik 21">
              <a:extLst>
                <a:ext uri="{FF2B5EF4-FFF2-40B4-BE49-F238E27FC236}">
                  <a16:creationId xmlns:a16="http://schemas.microsoft.com/office/drawing/2014/main" id="{38E74F09-5CF4-4A2A-A295-6C0A0525C44C}"/>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23" name="pole tekstowe 22">
              <a:extLst>
                <a:ext uri="{FF2B5EF4-FFF2-40B4-BE49-F238E27FC236}">
                  <a16:creationId xmlns:a16="http://schemas.microsoft.com/office/drawing/2014/main" id="{5EAF7291-0EDA-4598-B773-5F769FE69675}"/>
                </a:ext>
              </a:extLst>
            </p:cNvPr>
            <p:cNvSpPr txBox="1"/>
            <p:nvPr/>
          </p:nvSpPr>
          <p:spPr>
            <a:xfrm>
              <a:off x="3722191" y="1567585"/>
              <a:ext cx="2198974" cy="532460"/>
            </a:xfrm>
            <a:prstGeom prst="rect">
              <a:avLst/>
            </a:prstGeom>
            <a:noFill/>
          </p:spPr>
          <p:txBody>
            <a:bodyPr wrap="square" rtlCol="0">
              <a:spAutoFit/>
            </a:bodyPr>
            <a:lstStyle/>
            <a:p>
              <a:r>
                <a:rPr lang="pl-PL" sz="1300" b="1" dirty="0">
                  <a:solidFill>
                    <a:srgbClr val="FF0000"/>
                  </a:solidFill>
                </a:rPr>
                <a:t>PAPRIKA, TEKVICA, JAHODY, PARADAJKY</a:t>
              </a:r>
            </a:p>
          </p:txBody>
        </p:sp>
        <p:pic>
          <p:nvPicPr>
            <p:cNvPr id="24" name="Obraz 23">
              <a:extLst>
                <a:ext uri="{FF2B5EF4-FFF2-40B4-BE49-F238E27FC236}">
                  <a16:creationId xmlns:a16="http://schemas.microsoft.com/office/drawing/2014/main" id="{BFBF68BE-607C-4644-BA1B-245A2417FC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25" name="Obraz 24">
              <a:extLst>
                <a:ext uri="{FF2B5EF4-FFF2-40B4-BE49-F238E27FC236}">
                  <a16:creationId xmlns:a16="http://schemas.microsoft.com/office/drawing/2014/main" id="{3A73064C-11E8-4CCF-9CB5-C4D58FE48C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2495" y="3313887"/>
              <a:ext cx="1975736" cy="737607"/>
            </a:xfrm>
            <a:prstGeom prst="rect">
              <a:avLst/>
            </a:prstGeom>
          </p:spPr>
        </p:pic>
        <p:grpSp>
          <p:nvGrpSpPr>
            <p:cNvPr id="26" name="Grupa 25">
              <a:extLst>
                <a:ext uri="{FF2B5EF4-FFF2-40B4-BE49-F238E27FC236}">
                  <a16:creationId xmlns:a16="http://schemas.microsoft.com/office/drawing/2014/main" id="{49D9B04D-42A0-47EC-A50B-D87939788A93}"/>
                </a:ext>
              </a:extLst>
            </p:cNvPr>
            <p:cNvGrpSpPr/>
            <p:nvPr/>
          </p:nvGrpSpPr>
          <p:grpSpPr>
            <a:xfrm>
              <a:off x="112043" y="2573609"/>
              <a:ext cx="2403809" cy="1822915"/>
              <a:chOff x="2328763" y="729555"/>
              <a:chExt cx="2403809" cy="1822915"/>
            </a:xfrm>
          </p:grpSpPr>
          <p:sp>
            <p:nvSpPr>
              <p:cNvPr id="67" name="Prostokąt: zagięty narożnik 66">
                <a:extLst>
                  <a:ext uri="{FF2B5EF4-FFF2-40B4-BE49-F238E27FC236}">
                    <a16:creationId xmlns:a16="http://schemas.microsoft.com/office/drawing/2014/main" id="{043B4C27-E31A-41D5-A359-618ED65C20E1}"/>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68" name="pole tekstowe 67">
                <a:extLst>
                  <a:ext uri="{FF2B5EF4-FFF2-40B4-BE49-F238E27FC236}">
                    <a16:creationId xmlns:a16="http://schemas.microsoft.com/office/drawing/2014/main" id="{449C2ACE-012A-4B18-92F3-E980BB6F71D0}"/>
                  </a:ext>
                </a:extLst>
              </p:cNvPr>
              <p:cNvSpPr txBox="1"/>
              <p:nvPr/>
            </p:nvSpPr>
            <p:spPr>
              <a:xfrm>
                <a:off x="2375341" y="1287934"/>
                <a:ext cx="2357231" cy="1181396"/>
              </a:xfrm>
              <a:prstGeom prst="rect">
                <a:avLst/>
              </a:prstGeom>
              <a:noFill/>
            </p:spPr>
            <p:txBody>
              <a:bodyPr wrap="square" rtlCol="0">
                <a:spAutoFit/>
              </a:bodyPr>
              <a:lstStyle/>
              <a:p>
                <a:r>
                  <a:rPr lang="pl-PL" sz="1300" b="1" dirty="0">
                    <a:solidFill>
                      <a:srgbClr val="006600"/>
                    </a:solidFill>
                  </a:rPr>
                  <a:t>BROKOLICA, MRKVA, UHORKA, KUKURICA, PARADAJKY, ROZMARÍN, HRÁŠOK, JAHODY, ŠVAJČIARSKY MANGOLD</a:t>
                </a:r>
              </a:p>
            </p:txBody>
          </p:sp>
          <p:pic>
            <p:nvPicPr>
              <p:cNvPr id="69" name="Obraz 68">
                <a:extLst>
                  <a:ext uri="{FF2B5EF4-FFF2-40B4-BE49-F238E27FC236}">
                    <a16:creationId xmlns:a16="http://schemas.microsoft.com/office/drawing/2014/main" id="{B35219F0-0830-4FE1-A2C5-17CBD2D4CC9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7" name="pole tekstowe 26">
              <a:extLst>
                <a:ext uri="{FF2B5EF4-FFF2-40B4-BE49-F238E27FC236}">
                  <a16:creationId xmlns:a16="http://schemas.microsoft.com/office/drawing/2014/main" id="{D57E76CA-0676-4CB1-831F-E1F47F13599E}"/>
                </a:ext>
              </a:extLst>
            </p:cNvPr>
            <p:cNvSpPr txBox="1"/>
            <p:nvPr/>
          </p:nvSpPr>
          <p:spPr>
            <a:xfrm>
              <a:off x="2204506" y="4163729"/>
              <a:ext cx="1611714" cy="316148"/>
            </a:xfrm>
            <a:prstGeom prst="rect">
              <a:avLst/>
            </a:prstGeom>
            <a:noFill/>
          </p:spPr>
          <p:txBody>
            <a:bodyPr wrap="square" rtlCol="0">
              <a:spAutoFit/>
            </a:bodyPr>
            <a:lstStyle/>
            <a:p>
              <a:pPr algn="ctr"/>
              <a:r>
                <a:rPr lang="pl-PL" sz="1300" b="1" dirty="0">
                  <a:solidFill>
                    <a:srgbClr val="231F20"/>
                  </a:solidFill>
                </a:rPr>
                <a:t>FAZUĽA</a:t>
              </a:r>
            </a:p>
          </p:txBody>
        </p:sp>
        <p:sp>
          <p:nvSpPr>
            <p:cNvPr id="28" name="Prostokąt: zagięty narożnik 27">
              <a:extLst>
                <a:ext uri="{FF2B5EF4-FFF2-40B4-BE49-F238E27FC236}">
                  <a16:creationId xmlns:a16="http://schemas.microsoft.com/office/drawing/2014/main" id="{FBCDEE11-36D0-401D-BF92-8C9113DF2B9D}"/>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29" name="pole tekstowe 28">
              <a:extLst>
                <a:ext uri="{FF2B5EF4-FFF2-40B4-BE49-F238E27FC236}">
                  <a16:creationId xmlns:a16="http://schemas.microsoft.com/office/drawing/2014/main" id="{26AD01CD-C1CE-4698-9D44-53D7908A4A9A}"/>
                </a:ext>
              </a:extLst>
            </p:cNvPr>
            <p:cNvSpPr txBox="1"/>
            <p:nvPr/>
          </p:nvSpPr>
          <p:spPr>
            <a:xfrm>
              <a:off x="3722191" y="3368509"/>
              <a:ext cx="2198974" cy="748771"/>
            </a:xfrm>
            <a:prstGeom prst="rect">
              <a:avLst/>
            </a:prstGeom>
            <a:noFill/>
          </p:spPr>
          <p:txBody>
            <a:bodyPr wrap="square" rtlCol="0">
              <a:spAutoFit/>
            </a:bodyPr>
            <a:lstStyle/>
            <a:p>
              <a:r>
                <a:rPr lang="pl-PL" sz="1300" b="1" dirty="0">
                  <a:solidFill>
                    <a:srgbClr val="FF0000"/>
                  </a:solidFill>
                </a:rPr>
                <a:t>PAŽÍTKA, CESNAK, PÓR, CIBUĽA, PAPRIKA, NECHTÍK LEKÁRSKY</a:t>
              </a:r>
            </a:p>
          </p:txBody>
        </p:sp>
        <p:pic>
          <p:nvPicPr>
            <p:cNvPr id="30" name="Obraz 29">
              <a:extLst>
                <a:ext uri="{FF2B5EF4-FFF2-40B4-BE49-F238E27FC236}">
                  <a16:creationId xmlns:a16="http://schemas.microsoft.com/office/drawing/2014/main" id="{34C0994F-6EFD-4DD5-AEF8-C7EF772CCA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31" name="Obraz 30">
              <a:extLst>
                <a:ext uri="{FF2B5EF4-FFF2-40B4-BE49-F238E27FC236}">
                  <a16:creationId xmlns:a16="http://schemas.microsoft.com/office/drawing/2014/main" id="{F2543E92-3828-4C54-A934-B2F1266CE1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7036" y="4610769"/>
              <a:ext cx="777148" cy="1383208"/>
            </a:xfrm>
            <a:prstGeom prst="rect">
              <a:avLst/>
            </a:prstGeom>
          </p:spPr>
        </p:pic>
        <p:grpSp>
          <p:nvGrpSpPr>
            <p:cNvPr id="32" name="Grupa 31">
              <a:extLst>
                <a:ext uri="{FF2B5EF4-FFF2-40B4-BE49-F238E27FC236}">
                  <a16:creationId xmlns:a16="http://schemas.microsoft.com/office/drawing/2014/main" id="{93AD975B-4509-4D5D-9C8A-C9AC3F8342B1}"/>
                </a:ext>
              </a:extLst>
            </p:cNvPr>
            <p:cNvGrpSpPr/>
            <p:nvPr/>
          </p:nvGrpSpPr>
          <p:grpSpPr>
            <a:xfrm>
              <a:off x="112043" y="4405969"/>
              <a:ext cx="2403809" cy="1822915"/>
              <a:chOff x="2328763" y="729555"/>
              <a:chExt cx="2403809" cy="1822915"/>
            </a:xfrm>
          </p:grpSpPr>
          <p:sp>
            <p:nvSpPr>
              <p:cNvPr id="64" name="Prostokąt: zagięty narożnik 63">
                <a:extLst>
                  <a:ext uri="{FF2B5EF4-FFF2-40B4-BE49-F238E27FC236}">
                    <a16:creationId xmlns:a16="http://schemas.microsoft.com/office/drawing/2014/main" id="{82A6C60C-E7BC-4EB0-82A8-2D31C2EC5AEF}"/>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65" name="pole tekstowe 64">
                <a:extLst>
                  <a:ext uri="{FF2B5EF4-FFF2-40B4-BE49-F238E27FC236}">
                    <a16:creationId xmlns:a16="http://schemas.microsoft.com/office/drawing/2014/main" id="{EE2E4513-19BC-4B4D-8A72-345FF3038D3F}"/>
                  </a:ext>
                </a:extLst>
              </p:cNvPr>
              <p:cNvSpPr txBox="1"/>
              <p:nvPr/>
            </p:nvSpPr>
            <p:spPr>
              <a:xfrm>
                <a:off x="2375341" y="1270683"/>
                <a:ext cx="2357231" cy="1181396"/>
              </a:xfrm>
              <a:prstGeom prst="rect">
                <a:avLst/>
              </a:prstGeom>
              <a:noFill/>
            </p:spPr>
            <p:txBody>
              <a:bodyPr wrap="square" rtlCol="0">
                <a:spAutoFit/>
              </a:bodyPr>
              <a:lstStyle/>
              <a:p>
                <a:r>
                  <a:rPr lang="pl-PL" sz="1300" b="1" dirty="0">
                    <a:solidFill>
                      <a:srgbClr val="006600"/>
                    </a:solidFill>
                  </a:rPr>
                  <a:t>FAZUĽA, BROKOLICA, KARFIOL, PAŽÍTKA, ŠALÁT, PÓR</a:t>
                </a:r>
              </a:p>
              <a:p>
                <a:r>
                  <a:rPr lang="pl-PL" sz="1300" b="1" dirty="0">
                    <a:solidFill>
                      <a:srgbClr val="006600"/>
                    </a:solidFill>
                  </a:rPr>
                  <a:t>CIBUĽA, HRÁŠOK, PETRŽLEN, ROZMARÍN, PAPRIKA, ŠALVIA</a:t>
                </a:r>
              </a:p>
            </p:txBody>
          </p:sp>
          <p:pic>
            <p:nvPicPr>
              <p:cNvPr id="66" name="Obraz 65">
                <a:extLst>
                  <a:ext uri="{FF2B5EF4-FFF2-40B4-BE49-F238E27FC236}">
                    <a16:creationId xmlns:a16="http://schemas.microsoft.com/office/drawing/2014/main" id="{8762A737-C3AF-480C-8419-D082ECF0A0F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3" name="pole tekstowe 32">
              <a:extLst>
                <a:ext uri="{FF2B5EF4-FFF2-40B4-BE49-F238E27FC236}">
                  <a16:creationId xmlns:a16="http://schemas.microsoft.com/office/drawing/2014/main" id="{D8616211-B3B4-4921-A100-3BA285AE8983}"/>
                </a:ext>
              </a:extLst>
            </p:cNvPr>
            <p:cNvSpPr txBox="1"/>
            <p:nvPr/>
          </p:nvSpPr>
          <p:spPr>
            <a:xfrm>
              <a:off x="2204506" y="5996090"/>
              <a:ext cx="1611714" cy="316148"/>
            </a:xfrm>
            <a:prstGeom prst="rect">
              <a:avLst/>
            </a:prstGeom>
            <a:noFill/>
          </p:spPr>
          <p:txBody>
            <a:bodyPr wrap="square" rtlCol="0">
              <a:spAutoFit/>
            </a:bodyPr>
            <a:lstStyle/>
            <a:p>
              <a:pPr algn="ctr"/>
              <a:r>
                <a:rPr lang="pl-PL" sz="1300" b="1" dirty="0">
                  <a:solidFill>
                    <a:srgbClr val="231F20"/>
                  </a:solidFill>
                </a:rPr>
                <a:t>CARROT</a:t>
              </a:r>
            </a:p>
          </p:txBody>
        </p:sp>
        <p:sp>
          <p:nvSpPr>
            <p:cNvPr id="34" name="Prostokąt: zagięty narożnik 33">
              <a:extLst>
                <a:ext uri="{FF2B5EF4-FFF2-40B4-BE49-F238E27FC236}">
                  <a16:creationId xmlns:a16="http://schemas.microsoft.com/office/drawing/2014/main" id="{9C8DCAA9-CF24-4A66-A477-708A8972D7E5}"/>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35" name="pole tekstowe 34">
              <a:extLst>
                <a:ext uri="{FF2B5EF4-FFF2-40B4-BE49-F238E27FC236}">
                  <a16:creationId xmlns:a16="http://schemas.microsoft.com/office/drawing/2014/main" id="{3FAC341C-B8E3-42FA-8BE4-CECE478A8803}"/>
                </a:ext>
              </a:extLst>
            </p:cNvPr>
            <p:cNvSpPr txBox="1"/>
            <p:nvPr/>
          </p:nvSpPr>
          <p:spPr>
            <a:xfrm>
              <a:off x="3722191" y="5331774"/>
              <a:ext cx="2198974" cy="316148"/>
            </a:xfrm>
            <a:prstGeom prst="rect">
              <a:avLst/>
            </a:prstGeom>
            <a:noFill/>
          </p:spPr>
          <p:txBody>
            <a:bodyPr wrap="square" rtlCol="0">
              <a:spAutoFit/>
            </a:bodyPr>
            <a:lstStyle/>
            <a:p>
              <a:r>
                <a:rPr lang="pl-PL" sz="1300" b="1" dirty="0">
                  <a:solidFill>
                    <a:srgbClr val="FF0000"/>
                  </a:solidFill>
                </a:rPr>
                <a:t>DILL</a:t>
              </a:r>
            </a:p>
          </p:txBody>
        </p:sp>
        <p:pic>
          <p:nvPicPr>
            <p:cNvPr id="36" name="Obraz 35">
              <a:extLst>
                <a:ext uri="{FF2B5EF4-FFF2-40B4-BE49-F238E27FC236}">
                  <a16:creationId xmlns:a16="http://schemas.microsoft.com/office/drawing/2014/main" id="{9D89CC56-0AD7-46B1-8584-042DF46887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37" name="Obraz 36">
              <a:extLst>
                <a:ext uri="{FF2B5EF4-FFF2-40B4-BE49-F238E27FC236}">
                  <a16:creationId xmlns:a16="http://schemas.microsoft.com/office/drawing/2014/main" id="{39C8A32C-162C-4ED7-9BD6-CBCA19E009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9592" y="929742"/>
              <a:ext cx="734829" cy="1383208"/>
            </a:xfrm>
            <a:prstGeom prst="rect">
              <a:avLst/>
            </a:prstGeom>
          </p:spPr>
        </p:pic>
        <p:grpSp>
          <p:nvGrpSpPr>
            <p:cNvPr id="38" name="Grupa 37">
              <a:extLst>
                <a:ext uri="{FF2B5EF4-FFF2-40B4-BE49-F238E27FC236}">
                  <a16:creationId xmlns:a16="http://schemas.microsoft.com/office/drawing/2014/main" id="{156C6CA9-B90A-4659-A937-A641DC10CA8D}"/>
                </a:ext>
              </a:extLst>
            </p:cNvPr>
            <p:cNvGrpSpPr/>
            <p:nvPr/>
          </p:nvGrpSpPr>
          <p:grpSpPr>
            <a:xfrm>
              <a:off x="6203440" y="724942"/>
              <a:ext cx="2415760" cy="1822915"/>
              <a:chOff x="2328763" y="729555"/>
              <a:chExt cx="2415760" cy="1822915"/>
            </a:xfrm>
          </p:grpSpPr>
          <p:sp>
            <p:nvSpPr>
              <p:cNvPr id="61" name="Prostokąt: zagięty narożnik 60">
                <a:extLst>
                  <a:ext uri="{FF2B5EF4-FFF2-40B4-BE49-F238E27FC236}">
                    <a16:creationId xmlns:a16="http://schemas.microsoft.com/office/drawing/2014/main" id="{4743C936-79DF-4B57-9418-6CB09F44597C}"/>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62" name="pole tekstowe 61">
                <a:extLst>
                  <a:ext uri="{FF2B5EF4-FFF2-40B4-BE49-F238E27FC236}">
                    <a16:creationId xmlns:a16="http://schemas.microsoft.com/office/drawing/2014/main" id="{D3280BDA-135E-4D5F-A649-636A3E852038}"/>
                  </a:ext>
                </a:extLst>
              </p:cNvPr>
              <p:cNvSpPr txBox="1"/>
              <p:nvPr/>
            </p:nvSpPr>
            <p:spPr>
              <a:xfrm>
                <a:off x="2387292" y="1493838"/>
                <a:ext cx="2357231" cy="748771"/>
              </a:xfrm>
              <a:prstGeom prst="rect">
                <a:avLst/>
              </a:prstGeom>
              <a:noFill/>
            </p:spPr>
            <p:txBody>
              <a:bodyPr wrap="square" rtlCol="0">
                <a:spAutoFit/>
              </a:bodyPr>
              <a:lstStyle/>
              <a:p>
                <a:r>
                  <a:rPr lang="pl-PL" sz="1300" b="1" dirty="0">
                    <a:solidFill>
                      <a:srgbClr val="006600"/>
                    </a:solidFill>
                  </a:rPr>
                  <a:t>FAZUĽA, UHORKA, KÔPOR, MELÓN, PETRŽLEN, HRÁŠOK, TEKVICA, SLNEČNICA</a:t>
                </a:r>
              </a:p>
            </p:txBody>
          </p:sp>
          <p:pic>
            <p:nvPicPr>
              <p:cNvPr id="63" name="Obraz 62">
                <a:extLst>
                  <a:ext uri="{FF2B5EF4-FFF2-40B4-BE49-F238E27FC236}">
                    <a16:creationId xmlns:a16="http://schemas.microsoft.com/office/drawing/2014/main" id="{7FEA2B90-2E73-46A2-A609-A215EEF38E8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9" name="pole tekstowe 38">
              <a:extLst>
                <a:ext uri="{FF2B5EF4-FFF2-40B4-BE49-F238E27FC236}">
                  <a16:creationId xmlns:a16="http://schemas.microsoft.com/office/drawing/2014/main" id="{ADCF44FB-F8E3-4D77-950D-DC87B5B4650E}"/>
                </a:ext>
              </a:extLst>
            </p:cNvPr>
            <p:cNvSpPr txBox="1"/>
            <p:nvPr/>
          </p:nvSpPr>
          <p:spPr>
            <a:xfrm>
              <a:off x="8295903" y="2315063"/>
              <a:ext cx="1611714" cy="316148"/>
            </a:xfrm>
            <a:prstGeom prst="rect">
              <a:avLst/>
            </a:prstGeom>
            <a:noFill/>
          </p:spPr>
          <p:txBody>
            <a:bodyPr wrap="square" rtlCol="0">
              <a:spAutoFit/>
            </a:bodyPr>
            <a:lstStyle/>
            <a:p>
              <a:pPr algn="ctr"/>
              <a:r>
                <a:rPr lang="pl-PL" sz="1300" b="1" dirty="0">
                  <a:solidFill>
                    <a:srgbClr val="231F20"/>
                  </a:solidFill>
                </a:rPr>
                <a:t>CORN</a:t>
              </a:r>
            </a:p>
          </p:txBody>
        </p:sp>
        <p:sp>
          <p:nvSpPr>
            <p:cNvPr id="40" name="Prostokąt: zagięty narożnik 39">
              <a:extLst>
                <a:ext uri="{FF2B5EF4-FFF2-40B4-BE49-F238E27FC236}">
                  <a16:creationId xmlns:a16="http://schemas.microsoft.com/office/drawing/2014/main" id="{35ED51E3-1B34-412E-AEE4-0F160ECD3EAB}"/>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41" name="pole tekstowe 40">
              <a:extLst>
                <a:ext uri="{FF2B5EF4-FFF2-40B4-BE49-F238E27FC236}">
                  <a16:creationId xmlns:a16="http://schemas.microsoft.com/office/drawing/2014/main" id="{C7220ED5-73AD-4CC0-9C64-481BAD81443E}"/>
                </a:ext>
              </a:extLst>
            </p:cNvPr>
            <p:cNvSpPr txBox="1"/>
            <p:nvPr/>
          </p:nvSpPr>
          <p:spPr>
            <a:xfrm>
              <a:off x="9813588" y="1674732"/>
              <a:ext cx="2198974" cy="316148"/>
            </a:xfrm>
            <a:prstGeom prst="rect">
              <a:avLst/>
            </a:prstGeom>
            <a:noFill/>
          </p:spPr>
          <p:txBody>
            <a:bodyPr wrap="square" rtlCol="0">
              <a:spAutoFit/>
            </a:bodyPr>
            <a:lstStyle/>
            <a:p>
              <a:r>
                <a:rPr lang="pl-PL" sz="1300" b="1" dirty="0">
                  <a:solidFill>
                    <a:srgbClr val="FF0000"/>
                  </a:solidFill>
                </a:rPr>
                <a:t>TOMATOES</a:t>
              </a:r>
            </a:p>
          </p:txBody>
        </p:sp>
        <p:pic>
          <p:nvPicPr>
            <p:cNvPr id="42" name="Obraz 41">
              <a:extLst>
                <a:ext uri="{FF2B5EF4-FFF2-40B4-BE49-F238E27FC236}">
                  <a16:creationId xmlns:a16="http://schemas.microsoft.com/office/drawing/2014/main" id="{7BBEBEDB-1EB2-4DDC-B732-01014FFBB5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43" name="Obraz 42">
              <a:extLst>
                <a:ext uri="{FF2B5EF4-FFF2-40B4-BE49-F238E27FC236}">
                  <a16:creationId xmlns:a16="http://schemas.microsoft.com/office/drawing/2014/main" id="{2E562F1C-4FDB-46E4-BDFF-0822917C54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32168" y="2773796"/>
              <a:ext cx="609678" cy="1383208"/>
            </a:xfrm>
            <a:prstGeom prst="rect">
              <a:avLst/>
            </a:prstGeom>
          </p:spPr>
        </p:pic>
        <p:grpSp>
          <p:nvGrpSpPr>
            <p:cNvPr id="44" name="Grupa 43">
              <a:extLst>
                <a:ext uri="{FF2B5EF4-FFF2-40B4-BE49-F238E27FC236}">
                  <a16:creationId xmlns:a16="http://schemas.microsoft.com/office/drawing/2014/main" id="{C17E8BBB-895F-4CAB-BD69-658C301D9E85}"/>
                </a:ext>
              </a:extLst>
            </p:cNvPr>
            <p:cNvGrpSpPr/>
            <p:nvPr/>
          </p:nvGrpSpPr>
          <p:grpSpPr>
            <a:xfrm>
              <a:off x="6203440" y="2568996"/>
              <a:ext cx="2403809" cy="1822915"/>
              <a:chOff x="2328763" y="729555"/>
              <a:chExt cx="2403809" cy="1822915"/>
            </a:xfrm>
          </p:grpSpPr>
          <p:sp>
            <p:nvSpPr>
              <p:cNvPr id="58" name="Prostokąt: zagięty narożnik 57">
                <a:extLst>
                  <a:ext uri="{FF2B5EF4-FFF2-40B4-BE49-F238E27FC236}">
                    <a16:creationId xmlns:a16="http://schemas.microsoft.com/office/drawing/2014/main" id="{9B45F5FA-25F2-401B-AA9D-3B9818F98ED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59" name="pole tekstowe 58">
                <a:extLst>
                  <a:ext uri="{FF2B5EF4-FFF2-40B4-BE49-F238E27FC236}">
                    <a16:creationId xmlns:a16="http://schemas.microsoft.com/office/drawing/2014/main" id="{23A54D61-FA24-4F4B-BD6C-DD0C1FD2A8B7}"/>
                  </a:ext>
                </a:extLst>
              </p:cNvPr>
              <p:cNvSpPr txBox="1"/>
              <p:nvPr/>
            </p:nvSpPr>
            <p:spPr>
              <a:xfrm>
                <a:off x="2375341" y="1316863"/>
                <a:ext cx="2357231" cy="965084"/>
              </a:xfrm>
              <a:prstGeom prst="rect">
                <a:avLst/>
              </a:prstGeom>
              <a:noFill/>
            </p:spPr>
            <p:txBody>
              <a:bodyPr wrap="square" rtlCol="0">
                <a:spAutoFit/>
              </a:bodyPr>
              <a:lstStyle/>
              <a:p>
                <a:r>
                  <a:rPr lang="pl-PL" sz="1300" b="1" dirty="0">
                    <a:solidFill>
                      <a:srgbClr val="006600"/>
                    </a:solidFill>
                  </a:rPr>
                  <a:t>FAZUĽA, BROKOLICA, KARFIOL, KUKURICA, KÔPOR, ŠALÁT, CIBUĽA, HRÁŠOK, PAPRIKA, PARADAJKY</a:t>
                </a:r>
              </a:p>
            </p:txBody>
          </p:sp>
          <p:pic>
            <p:nvPicPr>
              <p:cNvPr id="60" name="Obraz 59">
                <a:extLst>
                  <a:ext uri="{FF2B5EF4-FFF2-40B4-BE49-F238E27FC236}">
                    <a16:creationId xmlns:a16="http://schemas.microsoft.com/office/drawing/2014/main" id="{D0B1D7A8-DBCB-4FCC-A973-6109C69CE40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46" name="Prostokąt: zagięty narożnik 45">
              <a:extLst>
                <a:ext uri="{FF2B5EF4-FFF2-40B4-BE49-F238E27FC236}">
                  <a16:creationId xmlns:a16="http://schemas.microsoft.com/office/drawing/2014/main" id="{EE27F466-68B8-4BB4-8D4E-96301DD146EC}"/>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47" name="pole tekstowe 46">
              <a:extLst>
                <a:ext uri="{FF2B5EF4-FFF2-40B4-BE49-F238E27FC236}">
                  <a16:creationId xmlns:a16="http://schemas.microsoft.com/office/drawing/2014/main" id="{316B74B8-E375-4411-A878-0361C3843D62}"/>
                </a:ext>
              </a:extLst>
            </p:cNvPr>
            <p:cNvSpPr txBox="1"/>
            <p:nvPr/>
          </p:nvSpPr>
          <p:spPr>
            <a:xfrm>
              <a:off x="9813588" y="3471678"/>
              <a:ext cx="2198974" cy="316148"/>
            </a:xfrm>
            <a:prstGeom prst="rect">
              <a:avLst/>
            </a:prstGeom>
            <a:noFill/>
          </p:spPr>
          <p:txBody>
            <a:bodyPr wrap="square" rtlCol="0">
              <a:spAutoFit/>
            </a:bodyPr>
            <a:lstStyle/>
            <a:p>
              <a:r>
                <a:rPr lang="pl-PL" sz="1300" b="1" dirty="0">
                  <a:solidFill>
                    <a:srgbClr val="FF0000"/>
                  </a:solidFill>
                </a:rPr>
                <a:t>SAGE</a:t>
              </a:r>
            </a:p>
          </p:txBody>
        </p:sp>
        <p:pic>
          <p:nvPicPr>
            <p:cNvPr id="48" name="Obraz 47">
              <a:extLst>
                <a:ext uri="{FF2B5EF4-FFF2-40B4-BE49-F238E27FC236}">
                  <a16:creationId xmlns:a16="http://schemas.microsoft.com/office/drawing/2014/main" id="{A5F0AB9E-D503-46F9-BE94-E08077A14D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49" name="Obraz 48">
              <a:extLst>
                <a:ext uri="{FF2B5EF4-FFF2-40B4-BE49-F238E27FC236}">
                  <a16:creationId xmlns:a16="http://schemas.microsoft.com/office/drawing/2014/main" id="{297F7772-0AA4-40BA-8D49-BF5FEF8513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60670" y="4634228"/>
              <a:ext cx="1152674" cy="1327064"/>
            </a:xfrm>
            <a:prstGeom prst="rect">
              <a:avLst/>
            </a:prstGeom>
          </p:spPr>
        </p:pic>
        <p:grpSp>
          <p:nvGrpSpPr>
            <p:cNvPr id="50" name="Grupa 49">
              <a:extLst>
                <a:ext uri="{FF2B5EF4-FFF2-40B4-BE49-F238E27FC236}">
                  <a16:creationId xmlns:a16="http://schemas.microsoft.com/office/drawing/2014/main" id="{F93FC7CB-A7E7-47B0-AF2E-7DE5239616AC}"/>
                </a:ext>
              </a:extLst>
            </p:cNvPr>
            <p:cNvGrpSpPr/>
            <p:nvPr/>
          </p:nvGrpSpPr>
          <p:grpSpPr>
            <a:xfrm>
              <a:off x="6203440" y="4401356"/>
              <a:ext cx="2403809" cy="1822915"/>
              <a:chOff x="2328763" y="729555"/>
              <a:chExt cx="2403809" cy="1822915"/>
            </a:xfrm>
          </p:grpSpPr>
          <p:sp>
            <p:nvSpPr>
              <p:cNvPr id="55" name="Prostokąt: zagięty narożnik 54">
                <a:extLst>
                  <a:ext uri="{FF2B5EF4-FFF2-40B4-BE49-F238E27FC236}">
                    <a16:creationId xmlns:a16="http://schemas.microsoft.com/office/drawing/2014/main" id="{4CFF67A5-6197-455D-A785-3195AAA2ED8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56" name="pole tekstowe 55">
                <a:extLst>
                  <a:ext uri="{FF2B5EF4-FFF2-40B4-BE49-F238E27FC236}">
                    <a16:creationId xmlns:a16="http://schemas.microsoft.com/office/drawing/2014/main" id="{28E77E5B-2658-415C-AEA5-37833A6131CF}"/>
                  </a:ext>
                </a:extLst>
              </p:cNvPr>
              <p:cNvSpPr txBox="1"/>
              <p:nvPr/>
            </p:nvSpPr>
            <p:spPr>
              <a:xfrm>
                <a:off x="2375341" y="1291003"/>
                <a:ext cx="2357231" cy="1181395"/>
              </a:xfrm>
              <a:prstGeom prst="rect">
                <a:avLst/>
              </a:prstGeom>
              <a:noFill/>
            </p:spPr>
            <p:txBody>
              <a:bodyPr wrap="square" rtlCol="0">
                <a:spAutoFit/>
              </a:bodyPr>
              <a:lstStyle/>
              <a:p>
                <a:r>
                  <a:rPr lang="pl-PL" sz="1300" b="1" dirty="0">
                    <a:solidFill>
                      <a:srgbClr val="006600"/>
                    </a:solidFill>
                  </a:rPr>
                  <a:t>BAZALKA, FAZUĽA, ŠALÁT, CESNAK, CIBUĽA, PETRŽLEN, PETRŽLENOVÁ VŇAŤ, PAPRIKA, ŠALÁT, NECHTÍK, NASTURIUM</a:t>
                </a:r>
              </a:p>
            </p:txBody>
          </p:sp>
          <p:pic>
            <p:nvPicPr>
              <p:cNvPr id="57" name="Obraz 56">
                <a:extLst>
                  <a:ext uri="{FF2B5EF4-FFF2-40B4-BE49-F238E27FC236}">
                    <a16:creationId xmlns:a16="http://schemas.microsoft.com/office/drawing/2014/main" id="{9817031E-BE38-431E-B740-ED20BF695DE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51" name="pole tekstowe 50">
              <a:extLst>
                <a:ext uri="{FF2B5EF4-FFF2-40B4-BE49-F238E27FC236}">
                  <a16:creationId xmlns:a16="http://schemas.microsoft.com/office/drawing/2014/main" id="{D5AF29FA-2DDB-4B56-B1C8-7E94CD7B57A1}"/>
                </a:ext>
              </a:extLst>
            </p:cNvPr>
            <p:cNvSpPr txBox="1"/>
            <p:nvPr/>
          </p:nvSpPr>
          <p:spPr>
            <a:xfrm>
              <a:off x="8295903" y="5991477"/>
              <a:ext cx="1611714" cy="316148"/>
            </a:xfrm>
            <a:prstGeom prst="rect">
              <a:avLst/>
            </a:prstGeom>
            <a:noFill/>
          </p:spPr>
          <p:txBody>
            <a:bodyPr wrap="square" rtlCol="0">
              <a:spAutoFit/>
            </a:bodyPr>
            <a:lstStyle/>
            <a:p>
              <a:pPr algn="ctr"/>
              <a:r>
                <a:rPr lang="pl-PL" sz="1300" b="1" dirty="0">
                  <a:solidFill>
                    <a:srgbClr val="231F20"/>
                  </a:solidFill>
                </a:rPr>
                <a:t>TOMATO</a:t>
              </a:r>
            </a:p>
          </p:txBody>
        </p:sp>
        <p:sp>
          <p:nvSpPr>
            <p:cNvPr id="52" name="Prostokąt: zagięty narożnik 51">
              <a:extLst>
                <a:ext uri="{FF2B5EF4-FFF2-40B4-BE49-F238E27FC236}">
                  <a16:creationId xmlns:a16="http://schemas.microsoft.com/office/drawing/2014/main" id="{2EFD2A2E-9F62-46D7-82CE-7B1155D6DA5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53" name="pole tekstowe 52">
              <a:extLst>
                <a:ext uri="{FF2B5EF4-FFF2-40B4-BE49-F238E27FC236}">
                  <a16:creationId xmlns:a16="http://schemas.microsoft.com/office/drawing/2014/main" id="{DA886D94-088D-4943-AD81-F3AE47E25DE9}"/>
                </a:ext>
              </a:extLst>
            </p:cNvPr>
            <p:cNvSpPr txBox="1"/>
            <p:nvPr/>
          </p:nvSpPr>
          <p:spPr>
            <a:xfrm>
              <a:off x="9813588" y="5239386"/>
              <a:ext cx="2198974" cy="532460"/>
            </a:xfrm>
            <a:prstGeom prst="rect">
              <a:avLst/>
            </a:prstGeom>
            <a:noFill/>
          </p:spPr>
          <p:txBody>
            <a:bodyPr wrap="square" rtlCol="0">
              <a:spAutoFit/>
            </a:bodyPr>
            <a:lstStyle/>
            <a:p>
              <a:r>
                <a:rPr lang="pl-PL" sz="1300" b="1" dirty="0">
                  <a:solidFill>
                    <a:srgbClr val="FF0000"/>
                  </a:solidFill>
                </a:rPr>
                <a:t>BROKOLICA, KARFIOL, KUKURICA, KÔPOR</a:t>
              </a:r>
            </a:p>
          </p:txBody>
        </p:sp>
        <p:pic>
          <p:nvPicPr>
            <p:cNvPr id="54" name="Obraz 53">
              <a:extLst>
                <a:ext uri="{FF2B5EF4-FFF2-40B4-BE49-F238E27FC236}">
                  <a16:creationId xmlns:a16="http://schemas.microsoft.com/office/drawing/2014/main" id="{4E5886DF-C062-4B67-8A2F-0FBD0F3E15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sp>
          <p:nvSpPr>
            <p:cNvPr id="45" name="pole tekstowe 44">
              <a:extLst>
                <a:ext uri="{FF2B5EF4-FFF2-40B4-BE49-F238E27FC236}">
                  <a16:creationId xmlns:a16="http://schemas.microsoft.com/office/drawing/2014/main" id="{7D760C75-3460-4853-B9CB-FD465D5D2607}"/>
                </a:ext>
              </a:extLst>
            </p:cNvPr>
            <p:cNvSpPr txBox="1"/>
            <p:nvPr/>
          </p:nvSpPr>
          <p:spPr>
            <a:xfrm>
              <a:off x="8283299" y="4159117"/>
              <a:ext cx="1789354" cy="316148"/>
            </a:xfrm>
            <a:prstGeom prst="rect">
              <a:avLst/>
            </a:prstGeom>
            <a:noFill/>
          </p:spPr>
          <p:txBody>
            <a:bodyPr wrap="square" rtlCol="0">
              <a:spAutoFit/>
            </a:bodyPr>
            <a:lstStyle/>
            <a:p>
              <a:pPr algn="ctr"/>
              <a:r>
                <a:rPr lang="pl-PL" sz="1300" b="1" dirty="0">
                  <a:solidFill>
                    <a:srgbClr val="231F20"/>
                  </a:solidFill>
                </a:rPr>
                <a:t>CUCUMBER</a:t>
              </a:r>
            </a:p>
          </p:txBody>
        </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spTree>
    <p:extLst>
      <p:ext uri="{BB962C8B-B14F-4D97-AF65-F5344CB8AC3E}">
        <p14:creationId xmlns:p14="http://schemas.microsoft.com/office/powerpoint/2010/main" val="416222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Úvod</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grpSp>
        <p:nvGrpSpPr>
          <p:cNvPr id="73" name="Grupa 72">
            <a:extLst>
              <a:ext uri="{FF2B5EF4-FFF2-40B4-BE49-F238E27FC236}">
                <a16:creationId xmlns:a16="http://schemas.microsoft.com/office/drawing/2014/main" id="{ABE56AB6-CA39-4F67-975E-054303C68C47}"/>
              </a:ext>
            </a:extLst>
          </p:cNvPr>
          <p:cNvGrpSpPr/>
          <p:nvPr/>
        </p:nvGrpSpPr>
        <p:grpSpPr>
          <a:xfrm>
            <a:off x="446400" y="860400"/>
            <a:ext cx="11314800" cy="5197944"/>
            <a:chOff x="112043" y="724942"/>
            <a:chExt cx="12005590" cy="5585327"/>
          </a:xfrm>
        </p:grpSpPr>
        <p:pic>
          <p:nvPicPr>
            <p:cNvPr id="75" name="Obraz 74">
              <a:extLst>
                <a:ext uri="{FF2B5EF4-FFF2-40B4-BE49-F238E27FC236}">
                  <a16:creationId xmlns:a16="http://schemas.microsoft.com/office/drawing/2014/main" id="{CB542517-ED24-4021-BD0D-95505FFDA4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2682" y="934355"/>
              <a:ext cx="825856" cy="1383208"/>
            </a:xfrm>
            <a:prstGeom prst="rect">
              <a:avLst/>
            </a:prstGeom>
          </p:spPr>
        </p:pic>
        <p:grpSp>
          <p:nvGrpSpPr>
            <p:cNvPr id="76" name="Grupa 75">
              <a:extLst>
                <a:ext uri="{FF2B5EF4-FFF2-40B4-BE49-F238E27FC236}">
                  <a16:creationId xmlns:a16="http://schemas.microsoft.com/office/drawing/2014/main" id="{5EF6B882-D73C-461A-9B80-DEAFDFE90F94}"/>
                </a:ext>
              </a:extLst>
            </p:cNvPr>
            <p:cNvGrpSpPr/>
            <p:nvPr/>
          </p:nvGrpSpPr>
          <p:grpSpPr>
            <a:xfrm>
              <a:off x="112043" y="729555"/>
              <a:ext cx="2403809" cy="1822915"/>
              <a:chOff x="2328763" y="729555"/>
              <a:chExt cx="2403809" cy="1822915"/>
            </a:xfrm>
          </p:grpSpPr>
          <p:sp>
            <p:nvSpPr>
              <p:cNvPr id="125" name="Prostokąt: zagięty narożnik 124">
                <a:extLst>
                  <a:ext uri="{FF2B5EF4-FFF2-40B4-BE49-F238E27FC236}">
                    <a16:creationId xmlns:a16="http://schemas.microsoft.com/office/drawing/2014/main" id="{C22920FB-CBD2-422C-8F7E-FEAB86770817}"/>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126" name="pole tekstowe 125">
                <a:extLst>
                  <a:ext uri="{FF2B5EF4-FFF2-40B4-BE49-F238E27FC236}">
                    <a16:creationId xmlns:a16="http://schemas.microsoft.com/office/drawing/2014/main" id="{824EB694-3CA1-4E20-9BC5-B0D6B23869E5}"/>
                  </a:ext>
                </a:extLst>
              </p:cNvPr>
              <p:cNvSpPr txBox="1"/>
              <p:nvPr/>
            </p:nvSpPr>
            <p:spPr>
              <a:xfrm>
                <a:off x="2375341" y="1306195"/>
                <a:ext cx="2357231" cy="1174035"/>
              </a:xfrm>
              <a:prstGeom prst="rect">
                <a:avLst/>
              </a:prstGeom>
              <a:noFill/>
            </p:spPr>
            <p:txBody>
              <a:bodyPr wrap="square" rtlCol="0">
                <a:spAutoFit/>
              </a:bodyPr>
              <a:lstStyle/>
              <a:p>
                <a:r>
                  <a:rPr lang="pl-PL" sz="1300" b="1" dirty="0">
                    <a:solidFill>
                      <a:srgbClr val="006600"/>
                    </a:solidFill>
                  </a:rPr>
                  <a:t>BROKOLICA, MRKVA, UHORKA, KÔPOR, PÓR, ŠALÁT, PETRŽLEN, JAHODA, ŠVAJČIARSKY MANGOLD, PARADAJKA</a:t>
                </a:r>
              </a:p>
            </p:txBody>
          </p:sp>
          <p:pic>
            <p:nvPicPr>
              <p:cNvPr id="127" name="Obraz 126">
                <a:extLst>
                  <a:ext uri="{FF2B5EF4-FFF2-40B4-BE49-F238E27FC236}">
                    <a16:creationId xmlns:a16="http://schemas.microsoft.com/office/drawing/2014/main" id="{89A1B73D-34E7-4E94-9AB8-EA938101F7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77" name="pole tekstowe 76">
              <a:extLst>
                <a:ext uri="{FF2B5EF4-FFF2-40B4-BE49-F238E27FC236}">
                  <a16:creationId xmlns:a16="http://schemas.microsoft.com/office/drawing/2014/main" id="{4105D4D2-1408-4776-8189-F237ECF0DAC4}"/>
                </a:ext>
              </a:extLst>
            </p:cNvPr>
            <p:cNvSpPr txBox="1"/>
            <p:nvPr/>
          </p:nvSpPr>
          <p:spPr>
            <a:xfrm>
              <a:off x="2204506" y="2319675"/>
              <a:ext cx="1611714" cy="314179"/>
            </a:xfrm>
            <a:prstGeom prst="rect">
              <a:avLst/>
            </a:prstGeom>
            <a:noFill/>
          </p:spPr>
          <p:txBody>
            <a:bodyPr wrap="square" rtlCol="0">
              <a:spAutoFit/>
            </a:bodyPr>
            <a:lstStyle/>
            <a:p>
              <a:pPr algn="ctr"/>
              <a:r>
                <a:rPr lang="pl-PL" sz="1300" b="1" dirty="0">
                  <a:solidFill>
                    <a:srgbClr val="231F20"/>
                  </a:solidFill>
                </a:rPr>
                <a:t>ONION</a:t>
              </a:r>
            </a:p>
          </p:txBody>
        </p:sp>
        <p:sp>
          <p:nvSpPr>
            <p:cNvPr id="78" name="Prostokąt: zagięty narożnik 77">
              <a:extLst>
                <a:ext uri="{FF2B5EF4-FFF2-40B4-BE49-F238E27FC236}">
                  <a16:creationId xmlns:a16="http://schemas.microsoft.com/office/drawing/2014/main" id="{B1F2350F-D3D0-48EC-9D57-1234626DFE0F}"/>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79" name="pole tekstowe 78">
              <a:extLst>
                <a:ext uri="{FF2B5EF4-FFF2-40B4-BE49-F238E27FC236}">
                  <a16:creationId xmlns:a16="http://schemas.microsoft.com/office/drawing/2014/main" id="{101EFF0B-2775-4EFC-9AC4-85D76809D1ED}"/>
                </a:ext>
              </a:extLst>
            </p:cNvPr>
            <p:cNvSpPr txBox="1"/>
            <p:nvPr/>
          </p:nvSpPr>
          <p:spPr>
            <a:xfrm>
              <a:off x="3722191" y="1682995"/>
              <a:ext cx="2198974" cy="314179"/>
            </a:xfrm>
            <a:prstGeom prst="rect">
              <a:avLst/>
            </a:prstGeom>
            <a:noFill/>
          </p:spPr>
          <p:txBody>
            <a:bodyPr wrap="square" rtlCol="0">
              <a:spAutoFit/>
            </a:bodyPr>
            <a:lstStyle/>
            <a:p>
              <a:r>
                <a:rPr lang="pl-PL" sz="1300" b="1" dirty="0">
                  <a:solidFill>
                    <a:srgbClr val="FF0000"/>
                  </a:solidFill>
                </a:rPr>
                <a:t>FAZUĽA, HRACH</a:t>
              </a:r>
            </a:p>
          </p:txBody>
        </p:sp>
        <p:pic>
          <p:nvPicPr>
            <p:cNvPr id="80" name="Obraz 79">
              <a:extLst>
                <a:ext uri="{FF2B5EF4-FFF2-40B4-BE49-F238E27FC236}">
                  <a16:creationId xmlns:a16="http://schemas.microsoft.com/office/drawing/2014/main" id="{183E8108-0214-4E67-A17B-883BC38C51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81" name="Obraz 80">
              <a:extLst>
                <a:ext uri="{FF2B5EF4-FFF2-40B4-BE49-F238E27FC236}">
                  <a16:creationId xmlns:a16="http://schemas.microsoft.com/office/drawing/2014/main" id="{B7BA4853-64F6-4F85-B5C7-F3438C4F2E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9273" y="2880457"/>
              <a:ext cx="1152674" cy="1179111"/>
            </a:xfrm>
            <a:prstGeom prst="rect">
              <a:avLst/>
            </a:prstGeom>
          </p:spPr>
        </p:pic>
        <p:grpSp>
          <p:nvGrpSpPr>
            <p:cNvPr id="82" name="Grupa 81">
              <a:extLst>
                <a:ext uri="{FF2B5EF4-FFF2-40B4-BE49-F238E27FC236}">
                  <a16:creationId xmlns:a16="http://schemas.microsoft.com/office/drawing/2014/main" id="{F459AFAE-B803-47E5-B439-8D04C5CA780A}"/>
                </a:ext>
              </a:extLst>
            </p:cNvPr>
            <p:cNvGrpSpPr/>
            <p:nvPr/>
          </p:nvGrpSpPr>
          <p:grpSpPr>
            <a:xfrm>
              <a:off x="112043" y="2573609"/>
              <a:ext cx="2403809" cy="1822915"/>
              <a:chOff x="2328763" y="729555"/>
              <a:chExt cx="2403809" cy="1822915"/>
            </a:xfrm>
          </p:grpSpPr>
          <p:sp>
            <p:nvSpPr>
              <p:cNvPr id="122" name="Prostokąt: zagięty narożnik 121">
                <a:extLst>
                  <a:ext uri="{FF2B5EF4-FFF2-40B4-BE49-F238E27FC236}">
                    <a16:creationId xmlns:a16="http://schemas.microsoft.com/office/drawing/2014/main" id="{944F6D98-924D-49BB-B9A2-52784B004A8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123" name="pole tekstowe 122">
                <a:extLst>
                  <a:ext uri="{FF2B5EF4-FFF2-40B4-BE49-F238E27FC236}">
                    <a16:creationId xmlns:a16="http://schemas.microsoft.com/office/drawing/2014/main" id="{5F914629-D6C5-4191-B6E2-C4BD69B3C686}"/>
                  </a:ext>
                </a:extLst>
              </p:cNvPr>
              <p:cNvSpPr txBox="1"/>
              <p:nvPr/>
            </p:nvSpPr>
            <p:spPr>
              <a:xfrm>
                <a:off x="2375341" y="1270683"/>
                <a:ext cx="2357231" cy="1174035"/>
              </a:xfrm>
              <a:prstGeom prst="rect">
                <a:avLst/>
              </a:prstGeom>
              <a:noFill/>
            </p:spPr>
            <p:txBody>
              <a:bodyPr wrap="square" rtlCol="0">
                <a:spAutoFit/>
              </a:bodyPr>
              <a:lstStyle/>
              <a:p>
                <a:r>
                  <a:rPr lang="pl-PL" sz="1300" b="1" dirty="0">
                    <a:solidFill>
                      <a:srgbClr val="006600"/>
                    </a:solidFill>
                  </a:rPr>
                  <a:t>BROKOLICA, MRKVA, KARFIOL, UHORKA, KÔPOR, CESNAK, CIBUĽA, ŠPENÁT, TEKVICA, JAHODA, PARADAJKA</a:t>
                </a:r>
              </a:p>
            </p:txBody>
          </p:sp>
          <p:pic>
            <p:nvPicPr>
              <p:cNvPr id="124" name="Obraz 123">
                <a:extLst>
                  <a:ext uri="{FF2B5EF4-FFF2-40B4-BE49-F238E27FC236}">
                    <a16:creationId xmlns:a16="http://schemas.microsoft.com/office/drawing/2014/main" id="{06370A18-02DB-4C58-AAE2-FCDF7D67640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3" name="pole tekstowe 82">
              <a:extLst>
                <a:ext uri="{FF2B5EF4-FFF2-40B4-BE49-F238E27FC236}">
                  <a16:creationId xmlns:a16="http://schemas.microsoft.com/office/drawing/2014/main" id="{6B30D8C7-156F-476A-BB49-96C3CA83F856}"/>
                </a:ext>
              </a:extLst>
            </p:cNvPr>
            <p:cNvSpPr txBox="1"/>
            <p:nvPr/>
          </p:nvSpPr>
          <p:spPr>
            <a:xfrm>
              <a:off x="2204506" y="4163730"/>
              <a:ext cx="1611714" cy="314179"/>
            </a:xfrm>
            <a:prstGeom prst="rect">
              <a:avLst/>
            </a:prstGeom>
            <a:noFill/>
          </p:spPr>
          <p:txBody>
            <a:bodyPr wrap="square" rtlCol="0">
              <a:spAutoFit/>
            </a:bodyPr>
            <a:lstStyle/>
            <a:p>
              <a:pPr algn="ctr"/>
              <a:r>
                <a:rPr lang="pl-PL" sz="1300" b="1" dirty="0">
                  <a:solidFill>
                    <a:srgbClr val="231F20"/>
                  </a:solidFill>
                </a:rPr>
                <a:t>LETTUCE</a:t>
              </a:r>
            </a:p>
          </p:txBody>
        </p:sp>
        <p:sp>
          <p:nvSpPr>
            <p:cNvPr id="84" name="Prostokąt: zagięty narożnik 83">
              <a:extLst>
                <a:ext uri="{FF2B5EF4-FFF2-40B4-BE49-F238E27FC236}">
                  <a16:creationId xmlns:a16="http://schemas.microsoft.com/office/drawing/2014/main" id="{2F8CDA59-7F01-4846-ABF7-BD111DD6752F}"/>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pic>
          <p:nvPicPr>
            <p:cNvPr id="85" name="Obraz 84">
              <a:extLst>
                <a:ext uri="{FF2B5EF4-FFF2-40B4-BE49-F238E27FC236}">
                  <a16:creationId xmlns:a16="http://schemas.microsoft.com/office/drawing/2014/main" id="{B71CFCB3-72C2-4954-9AC3-92359C3B44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86" name="Obraz 85">
              <a:extLst>
                <a:ext uri="{FF2B5EF4-FFF2-40B4-BE49-F238E27FC236}">
                  <a16:creationId xmlns:a16="http://schemas.microsoft.com/office/drawing/2014/main" id="{280A9C0F-F6AB-44B2-8014-3743C2F040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7930" y="4610769"/>
              <a:ext cx="1060459" cy="1383208"/>
            </a:xfrm>
            <a:prstGeom prst="rect">
              <a:avLst/>
            </a:prstGeom>
          </p:spPr>
        </p:pic>
        <p:grpSp>
          <p:nvGrpSpPr>
            <p:cNvPr id="87" name="Grupa 86">
              <a:extLst>
                <a:ext uri="{FF2B5EF4-FFF2-40B4-BE49-F238E27FC236}">
                  <a16:creationId xmlns:a16="http://schemas.microsoft.com/office/drawing/2014/main" id="{BA204155-65C4-4255-A14E-22949736DB0F}"/>
                </a:ext>
              </a:extLst>
            </p:cNvPr>
            <p:cNvGrpSpPr/>
            <p:nvPr/>
          </p:nvGrpSpPr>
          <p:grpSpPr>
            <a:xfrm>
              <a:off x="112043" y="4405969"/>
              <a:ext cx="2403809" cy="1848329"/>
              <a:chOff x="2328763" y="729555"/>
              <a:chExt cx="2403809" cy="1848329"/>
            </a:xfrm>
          </p:grpSpPr>
          <p:sp>
            <p:nvSpPr>
              <p:cNvPr id="119" name="Prostokąt: zagięty narożnik 118">
                <a:extLst>
                  <a:ext uri="{FF2B5EF4-FFF2-40B4-BE49-F238E27FC236}">
                    <a16:creationId xmlns:a16="http://schemas.microsoft.com/office/drawing/2014/main" id="{AA9C6F5B-FD4E-46A7-BD2E-E1EAD10F6A20}"/>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120" name="pole tekstowe 119">
                <a:extLst>
                  <a:ext uri="{FF2B5EF4-FFF2-40B4-BE49-F238E27FC236}">
                    <a16:creationId xmlns:a16="http://schemas.microsoft.com/office/drawing/2014/main" id="{900860ED-6F36-484B-9BE4-5A4A1A6F10F3}"/>
                  </a:ext>
                </a:extLst>
              </p:cNvPr>
              <p:cNvSpPr txBox="1"/>
              <p:nvPr/>
            </p:nvSpPr>
            <p:spPr>
              <a:xfrm>
                <a:off x="2375341" y="1403849"/>
                <a:ext cx="2357231" cy="1174035"/>
              </a:xfrm>
              <a:prstGeom prst="rect">
                <a:avLst/>
              </a:prstGeom>
              <a:noFill/>
            </p:spPr>
            <p:txBody>
              <a:bodyPr wrap="square" rtlCol="0">
                <a:spAutoFit/>
              </a:bodyPr>
              <a:lstStyle/>
              <a:p>
                <a:r>
                  <a:rPr lang="pl-PL" sz="1300" b="1" dirty="0">
                    <a:solidFill>
                      <a:srgbClr val="006600"/>
                    </a:solidFill>
                  </a:rPr>
                  <a:t>BAZALKA, MRKVA, UHORKA, OREGANO, PETRŽLEN, HRÁŠOK, TEKVICA, ŠVAJČIARSKY MANGOLD, PARADAJKA</a:t>
                </a:r>
              </a:p>
            </p:txBody>
          </p:sp>
          <p:pic>
            <p:nvPicPr>
              <p:cNvPr id="121" name="Obraz 120">
                <a:extLst>
                  <a:ext uri="{FF2B5EF4-FFF2-40B4-BE49-F238E27FC236}">
                    <a16:creationId xmlns:a16="http://schemas.microsoft.com/office/drawing/2014/main" id="{6DEA8943-6AF2-4491-92F3-E9FDE0DAD6C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8" name="pole tekstowe 87">
              <a:extLst>
                <a:ext uri="{FF2B5EF4-FFF2-40B4-BE49-F238E27FC236}">
                  <a16:creationId xmlns:a16="http://schemas.microsoft.com/office/drawing/2014/main" id="{558C3B61-0402-4023-980A-3ED9F26D02AD}"/>
                </a:ext>
              </a:extLst>
            </p:cNvPr>
            <p:cNvSpPr txBox="1"/>
            <p:nvPr/>
          </p:nvSpPr>
          <p:spPr>
            <a:xfrm>
              <a:off x="2204506" y="5996090"/>
              <a:ext cx="1611714" cy="314179"/>
            </a:xfrm>
            <a:prstGeom prst="rect">
              <a:avLst/>
            </a:prstGeom>
            <a:noFill/>
          </p:spPr>
          <p:txBody>
            <a:bodyPr wrap="square" rtlCol="0">
              <a:spAutoFit/>
            </a:bodyPr>
            <a:lstStyle/>
            <a:p>
              <a:pPr algn="ctr"/>
              <a:r>
                <a:rPr lang="pl-PL" sz="1300" b="1" dirty="0">
                  <a:solidFill>
                    <a:srgbClr val="231F20"/>
                  </a:solidFill>
                </a:rPr>
                <a:t>PEPPER</a:t>
              </a:r>
            </a:p>
          </p:txBody>
        </p:sp>
        <p:sp>
          <p:nvSpPr>
            <p:cNvPr id="89" name="Prostokąt: zagięty narożnik 88">
              <a:extLst>
                <a:ext uri="{FF2B5EF4-FFF2-40B4-BE49-F238E27FC236}">
                  <a16:creationId xmlns:a16="http://schemas.microsoft.com/office/drawing/2014/main" id="{53DC2794-FB92-4D55-932C-A87809069DD1}"/>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90" name="pole tekstowe 89">
              <a:extLst>
                <a:ext uri="{FF2B5EF4-FFF2-40B4-BE49-F238E27FC236}">
                  <a16:creationId xmlns:a16="http://schemas.microsoft.com/office/drawing/2014/main" id="{BF802706-C88C-4151-9444-DC570928E17F}"/>
                </a:ext>
              </a:extLst>
            </p:cNvPr>
            <p:cNvSpPr txBox="1"/>
            <p:nvPr/>
          </p:nvSpPr>
          <p:spPr>
            <a:xfrm>
              <a:off x="3722191" y="5270633"/>
              <a:ext cx="2198974" cy="529143"/>
            </a:xfrm>
            <a:prstGeom prst="rect">
              <a:avLst/>
            </a:prstGeom>
            <a:noFill/>
          </p:spPr>
          <p:txBody>
            <a:bodyPr wrap="square" rtlCol="0">
              <a:spAutoFit/>
            </a:bodyPr>
            <a:lstStyle/>
            <a:p>
              <a:r>
                <a:rPr lang="pl-PL" sz="1300" b="1" dirty="0">
                  <a:solidFill>
                    <a:srgbClr val="FF0000"/>
                  </a:solidFill>
                </a:rPr>
                <a:t>FAZUĽA, BROKOLICA, KARFIOL</a:t>
              </a:r>
            </a:p>
          </p:txBody>
        </p:sp>
        <p:pic>
          <p:nvPicPr>
            <p:cNvPr id="91" name="Obraz 90">
              <a:extLst>
                <a:ext uri="{FF2B5EF4-FFF2-40B4-BE49-F238E27FC236}">
                  <a16:creationId xmlns:a16="http://schemas.microsoft.com/office/drawing/2014/main" id="{B1861BFC-DFEE-4784-BB61-6C371F7DB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92" name="Obraz 91">
              <a:extLst>
                <a:ext uri="{FF2B5EF4-FFF2-40B4-BE49-F238E27FC236}">
                  <a16:creationId xmlns:a16="http://schemas.microsoft.com/office/drawing/2014/main" id="{E04519BA-2C38-427B-A03B-AC951AF17B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16404" y="929742"/>
              <a:ext cx="1041205" cy="1383208"/>
            </a:xfrm>
            <a:prstGeom prst="rect">
              <a:avLst/>
            </a:prstGeom>
          </p:spPr>
        </p:pic>
        <p:grpSp>
          <p:nvGrpSpPr>
            <p:cNvPr id="93" name="Grupa 92">
              <a:extLst>
                <a:ext uri="{FF2B5EF4-FFF2-40B4-BE49-F238E27FC236}">
                  <a16:creationId xmlns:a16="http://schemas.microsoft.com/office/drawing/2014/main" id="{1F663A8E-DC81-4A30-AE80-32B736346F75}"/>
                </a:ext>
              </a:extLst>
            </p:cNvPr>
            <p:cNvGrpSpPr/>
            <p:nvPr/>
          </p:nvGrpSpPr>
          <p:grpSpPr>
            <a:xfrm>
              <a:off x="6203440" y="724942"/>
              <a:ext cx="2403809" cy="1822915"/>
              <a:chOff x="2328763" y="729555"/>
              <a:chExt cx="2403809" cy="1822915"/>
            </a:xfrm>
          </p:grpSpPr>
          <p:sp>
            <p:nvSpPr>
              <p:cNvPr id="116" name="Prostokąt: zagięty narożnik 115">
                <a:extLst>
                  <a:ext uri="{FF2B5EF4-FFF2-40B4-BE49-F238E27FC236}">
                    <a16:creationId xmlns:a16="http://schemas.microsoft.com/office/drawing/2014/main" id="{03397009-897E-43E5-9FDC-A6FC55E3DFE4}"/>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117" name="pole tekstowe 116">
                <a:extLst>
                  <a:ext uri="{FF2B5EF4-FFF2-40B4-BE49-F238E27FC236}">
                    <a16:creationId xmlns:a16="http://schemas.microsoft.com/office/drawing/2014/main" id="{FF6A56A1-C4E0-4E2A-AEC7-1339BBDA6BC4}"/>
                  </a:ext>
                </a:extLst>
              </p:cNvPr>
              <p:cNvSpPr txBox="1"/>
              <p:nvPr/>
            </p:nvSpPr>
            <p:spPr>
              <a:xfrm>
                <a:off x="2375341" y="1473890"/>
                <a:ext cx="2357231" cy="529143"/>
              </a:xfrm>
              <a:prstGeom prst="rect">
                <a:avLst/>
              </a:prstGeom>
              <a:noFill/>
            </p:spPr>
            <p:txBody>
              <a:bodyPr wrap="square" rtlCol="0">
                <a:spAutoFit/>
              </a:bodyPr>
              <a:lstStyle/>
              <a:p>
                <a:r>
                  <a:rPr lang="pl-PL" sz="1300" b="1" dirty="0">
                    <a:solidFill>
                      <a:srgbClr val="006600"/>
                    </a:solidFill>
                  </a:rPr>
                  <a:t>BROKOLICA, KARFIOL, ŠALÁT, JAHODY, PARADAJKY</a:t>
                </a:r>
              </a:p>
            </p:txBody>
          </p:sp>
          <p:pic>
            <p:nvPicPr>
              <p:cNvPr id="118" name="Obraz 117">
                <a:extLst>
                  <a:ext uri="{FF2B5EF4-FFF2-40B4-BE49-F238E27FC236}">
                    <a16:creationId xmlns:a16="http://schemas.microsoft.com/office/drawing/2014/main" id="{7AA8F2EB-9FAE-40C5-86A6-5E38EEBA7BD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94" name="pole tekstowe 93">
              <a:extLst>
                <a:ext uri="{FF2B5EF4-FFF2-40B4-BE49-F238E27FC236}">
                  <a16:creationId xmlns:a16="http://schemas.microsoft.com/office/drawing/2014/main" id="{8A928061-F553-4E61-8C16-A522B895780E}"/>
                </a:ext>
              </a:extLst>
            </p:cNvPr>
            <p:cNvSpPr txBox="1"/>
            <p:nvPr/>
          </p:nvSpPr>
          <p:spPr>
            <a:xfrm>
              <a:off x="8295903" y="2315063"/>
              <a:ext cx="1611714" cy="314179"/>
            </a:xfrm>
            <a:prstGeom prst="rect">
              <a:avLst/>
            </a:prstGeom>
            <a:noFill/>
          </p:spPr>
          <p:txBody>
            <a:bodyPr wrap="square" rtlCol="0">
              <a:spAutoFit/>
            </a:bodyPr>
            <a:lstStyle/>
            <a:p>
              <a:pPr algn="ctr"/>
              <a:r>
                <a:rPr lang="pl-PL" sz="1300" b="1" dirty="0">
                  <a:solidFill>
                    <a:srgbClr val="231F20"/>
                  </a:solidFill>
                </a:rPr>
                <a:t>GARLIC</a:t>
              </a:r>
            </a:p>
          </p:txBody>
        </p:sp>
        <p:sp>
          <p:nvSpPr>
            <p:cNvPr id="95" name="Prostokąt: zagięty narożnik 94">
              <a:extLst>
                <a:ext uri="{FF2B5EF4-FFF2-40B4-BE49-F238E27FC236}">
                  <a16:creationId xmlns:a16="http://schemas.microsoft.com/office/drawing/2014/main" id="{F05F5D4D-7D93-4052-9801-05A0B9FE82F2}"/>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96" name="pole tekstowe 95">
              <a:extLst>
                <a:ext uri="{FF2B5EF4-FFF2-40B4-BE49-F238E27FC236}">
                  <a16:creationId xmlns:a16="http://schemas.microsoft.com/office/drawing/2014/main" id="{D49D413C-050F-43DB-980F-511F84023805}"/>
                </a:ext>
              </a:extLst>
            </p:cNvPr>
            <p:cNvSpPr txBox="1"/>
            <p:nvPr/>
          </p:nvSpPr>
          <p:spPr>
            <a:xfrm>
              <a:off x="9813589" y="1714695"/>
              <a:ext cx="2198974" cy="314179"/>
            </a:xfrm>
            <a:prstGeom prst="rect">
              <a:avLst/>
            </a:prstGeom>
            <a:noFill/>
          </p:spPr>
          <p:txBody>
            <a:bodyPr wrap="square" rtlCol="0">
              <a:spAutoFit/>
            </a:bodyPr>
            <a:lstStyle/>
            <a:p>
              <a:r>
                <a:rPr lang="pl-PL" sz="1300" b="1" dirty="0">
                  <a:solidFill>
                    <a:srgbClr val="FF0000"/>
                  </a:solidFill>
                </a:rPr>
                <a:t>FAZUĽA, HRACH</a:t>
              </a:r>
            </a:p>
          </p:txBody>
        </p:sp>
        <p:pic>
          <p:nvPicPr>
            <p:cNvPr id="97" name="Obraz 96">
              <a:extLst>
                <a:ext uri="{FF2B5EF4-FFF2-40B4-BE49-F238E27FC236}">
                  <a16:creationId xmlns:a16="http://schemas.microsoft.com/office/drawing/2014/main" id="{EB4F5B26-7151-4240-BAAC-3DFB0F999E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98" name="Obraz 97">
              <a:extLst>
                <a:ext uri="{FF2B5EF4-FFF2-40B4-BE49-F238E27FC236}">
                  <a16:creationId xmlns:a16="http://schemas.microsoft.com/office/drawing/2014/main" id="{E56E49D0-6EBB-49FD-B8D4-56EF914367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3325" y="2773796"/>
              <a:ext cx="787364" cy="1383208"/>
            </a:xfrm>
            <a:prstGeom prst="rect">
              <a:avLst/>
            </a:prstGeom>
          </p:spPr>
        </p:pic>
        <p:grpSp>
          <p:nvGrpSpPr>
            <p:cNvPr id="99" name="Grupa 98">
              <a:extLst>
                <a:ext uri="{FF2B5EF4-FFF2-40B4-BE49-F238E27FC236}">
                  <a16:creationId xmlns:a16="http://schemas.microsoft.com/office/drawing/2014/main" id="{79AE1989-0170-44B3-B259-CC2C7211F34D}"/>
                </a:ext>
              </a:extLst>
            </p:cNvPr>
            <p:cNvGrpSpPr/>
            <p:nvPr/>
          </p:nvGrpSpPr>
          <p:grpSpPr>
            <a:xfrm>
              <a:off x="6203440" y="2568996"/>
              <a:ext cx="2403809" cy="1822915"/>
              <a:chOff x="2328763" y="729555"/>
              <a:chExt cx="2403809" cy="1822915"/>
            </a:xfrm>
          </p:grpSpPr>
          <p:sp>
            <p:nvSpPr>
              <p:cNvPr id="113" name="Prostokąt: zagięty narożnik 112">
                <a:extLst>
                  <a:ext uri="{FF2B5EF4-FFF2-40B4-BE49-F238E27FC236}">
                    <a16:creationId xmlns:a16="http://schemas.microsoft.com/office/drawing/2014/main" id="{F5B9D694-F547-445F-8642-7E8323EB9FE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114" name="pole tekstowe 113">
                <a:extLst>
                  <a:ext uri="{FF2B5EF4-FFF2-40B4-BE49-F238E27FC236}">
                    <a16:creationId xmlns:a16="http://schemas.microsoft.com/office/drawing/2014/main" id="{AB8CF017-7F0B-4D5F-9F9C-EF185ABFAC47}"/>
                  </a:ext>
                </a:extLst>
              </p:cNvPr>
              <p:cNvSpPr txBox="1"/>
              <p:nvPr/>
            </p:nvSpPr>
            <p:spPr>
              <a:xfrm>
                <a:off x="2375341" y="1713385"/>
                <a:ext cx="2357231" cy="314179"/>
              </a:xfrm>
              <a:prstGeom prst="rect">
                <a:avLst/>
              </a:prstGeom>
              <a:noFill/>
            </p:spPr>
            <p:txBody>
              <a:bodyPr wrap="square" rtlCol="0">
                <a:spAutoFit/>
              </a:bodyPr>
              <a:lstStyle/>
              <a:p>
                <a:r>
                  <a:rPr lang="pl-PL" sz="1300" b="1" dirty="0">
                    <a:solidFill>
                      <a:srgbClr val="006600"/>
                    </a:solidFill>
                  </a:rPr>
                  <a:t>MRKVA, CIBUĽA, ŠPENÁT</a:t>
                </a:r>
              </a:p>
            </p:txBody>
          </p:sp>
          <p:pic>
            <p:nvPicPr>
              <p:cNvPr id="115" name="Obraz 114">
                <a:extLst>
                  <a:ext uri="{FF2B5EF4-FFF2-40B4-BE49-F238E27FC236}">
                    <a16:creationId xmlns:a16="http://schemas.microsoft.com/office/drawing/2014/main" id="{2D78D5B2-2E40-4B31-8467-998AC8CAB5C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0" name="pole tekstowe 99">
              <a:extLst>
                <a:ext uri="{FF2B5EF4-FFF2-40B4-BE49-F238E27FC236}">
                  <a16:creationId xmlns:a16="http://schemas.microsoft.com/office/drawing/2014/main" id="{3CC2A73D-84F2-40AE-B855-2F6483606723}"/>
                </a:ext>
              </a:extLst>
            </p:cNvPr>
            <p:cNvSpPr txBox="1"/>
            <p:nvPr/>
          </p:nvSpPr>
          <p:spPr>
            <a:xfrm>
              <a:off x="8295903" y="4159117"/>
              <a:ext cx="1611714" cy="314179"/>
            </a:xfrm>
            <a:prstGeom prst="rect">
              <a:avLst/>
            </a:prstGeom>
            <a:noFill/>
          </p:spPr>
          <p:txBody>
            <a:bodyPr wrap="square" rtlCol="0">
              <a:spAutoFit/>
            </a:bodyPr>
            <a:lstStyle/>
            <a:p>
              <a:pPr algn="ctr"/>
              <a:r>
                <a:rPr lang="pl-PL" sz="1300" b="1" dirty="0">
                  <a:solidFill>
                    <a:srgbClr val="231F20"/>
                  </a:solidFill>
                </a:rPr>
                <a:t>LEEK</a:t>
              </a:r>
            </a:p>
          </p:txBody>
        </p:sp>
        <p:sp>
          <p:nvSpPr>
            <p:cNvPr id="101" name="Prostokąt: zagięty narożnik 100">
              <a:extLst>
                <a:ext uri="{FF2B5EF4-FFF2-40B4-BE49-F238E27FC236}">
                  <a16:creationId xmlns:a16="http://schemas.microsoft.com/office/drawing/2014/main" id="{0DD4A0F9-C8BC-4BBF-ACCB-CB851B981091}"/>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102" name="pole tekstowe 101">
              <a:extLst>
                <a:ext uri="{FF2B5EF4-FFF2-40B4-BE49-F238E27FC236}">
                  <a16:creationId xmlns:a16="http://schemas.microsoft.com/office/drawing/2014/main" id="{07A73529-EDED-4C29-91B9-DE8B93D57B1C}"/>
                </a:ext>
              </a:extLst>
            </p:cNvPr>
            <p:cNvSpPr txBox="1"/>
            <p:nvPr/>
          </p:nvSpPr>
          <p:spPr>
            <a:xfrm>
              <a:off x="9813589" y="3407026"/>
              <a:ext cx="2198974" cy="314179"/>
            </a:xfrm>
            <a:prstGeom prst="rect">
              <a:avLst/>
            </a:prstGeom>
            <a:noFill/>
          </p:spPr>
          <p:txBody>
            <a:bodyPr wrap="square" rtlCol="0">
              <a:spAutoFit/>
            </a:bodyPr>
            <a:lstStyle/>
            <a:p>
              <a:r>
                <a:rPr lang="pl-PL" sz="1300" b="1" dirty="0">
                  <a:solidFill>
                    <a:srgbClr val="FF0000"/>
                  </a:solidFill>
                </a:rPr>
                <a:t>FAZUĽA, HRACH</a:t>
              </a:r>
            </a:p>
          </p:txBody>
        </p:sp>
        <p:pic>
          <p:nvPicPr>
            <p:cNvPr id="103" name="Obraz 102">
              <a:extLst>
                <a:ext uri="{FF2B5EF4-FFF2-40B4-BE49-F238E27FC236}">
                  <a16:creationId xmlns:a16="http://schemas.microsoft.com/office/drawing/2014/main" id="{38D03382-9E23-4BC0-8F9A-A2523E48C1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104" name="Obraz 103">
              <a:extLst>
                <a:ext uri="{FF2B5EF4-FFF2-40B4-BE49-F238E27FC236}">
                  <a16:creationId xmlns:a16="http://schemas.microsoft.com/office/drawing/2014/main" id="{A4766049-7D38-4B21-A19D-DA8B939B6F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6150" y="4606156"/>
              <a:ext cx="481714" cy="1383208"/>
            </a:xfrm>
            <a:prstGeom prst="rect">
              <a:avLst/>
            </a:prstGeom>
          </p:spPr>
        </p:pic>
        <p:grpSp>
          <p:nvGrpSpPr>
            <p:cNvPr id="105" name="Grupa 104">
              <a:extLst>
                <a:ext uri="{FF2B5EF4-FFF2-40B4-BE49-F238E27FC236}">
                  <a16:creationId xmlns:a16="http://schemas.microsoft.com/office/drawing/2014/main" id="{57CF3DBB-EBF9-441E-8EA1-F658FBD050FB}"/>
                </a:ext>
              </a:extLst>
            </p:cNvPr>
            <p:cNvGrpSpPr/>
            <p:nvPr/>
          </p:nvGrpSpPr>
          <p:grpSpPr>
            <a:xfrm>
              <a:off x="6203440" y="4401356"/>
              <a:ext cx="2410435" cy="1822915"/>
              <a:chOff x="2328763" y="729555"/>
              <a:chExt cx="2410435" cy="1822915"/>
            </a:xfrm>
          </p:grpSpPr>
          <p:sp>
            <p:nvSpPr>
              <p:cNvPr id="110" name="Prostokąt: zagięty narożnik 109">
                <a:extLst>
                  <a:ext uri="{FF2B5EF4-FFF2-40B4-BE49-F238E27FC236}">
                    <a16:creationId xmlns:a16="http://schemas.microsoft.com/office/drawing/2014/main" id="{09BA57C3-1A88-4043-BD9A-FEBAD75FAB8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111" name="pole tekstowe 110">
                <a:extLst>
                  <a:ext uri="{FF2B5EF4-FFF2-40B4-BE49-F238E27FC236}">
                    <a16:creationId xmlns:a16="http://schemas.microsoft.com/office/drawing/2014/main" id="{86CFEF57-D85A-4CEE-96E3-96ADE325904C}"/>
                  </a:ext>
                </a:extLst>
              </p:cNvPr>
              <p:cNvSpPr txBox="1"/>
              <p:nvPr/>
            </p:nvSpPr>
            <p:spPr>
              <a:xfrm>
                <a:off x="2381967" y="1521001"/>
                <a:ext cx="2357231" cy="744106"/>
              </a:xfrm>
              <a:prstGeom prst="rect">
                <a:avLst/>
              </a:prstGeom>
              <a:noFill/>
            </p:spPr>
            <p:txBody>
              <a:bodyPr wrap="square" rtlCol="0">
                <a:spAutoFit/>
              </a:bodyPr>
              <a:lstStyle/>
              <a:p>
                <a:r>
                  <a:rPr lang="pl-PL" sz="1300" b="1" dirty="0">
                    <a:solidFill>
                      <a:srgbClr val="006600"/>
                    </a:solidFill>
                  </a:rPr>
                  <a:t>KUKURICA, FAZUĽA, ŠALÁT, MELÓN, HRÁŠOK, PAPRIKA, PARADAJKY</a:t>
                </a:r>
              </a:p>
            </p:txBody>
          </p:sp>
          <p:pic>
            <p:nvPicPr>
              <p:cNvPr id="112" name="Obraz 111">
                <a:extLst>
                  <a:ext uri="{FF2B5EF4-FFF2-40B4-BE49-F238E27FC236}">
                    <a16:creationId xmlns:a16="http://schemas.microsoft.com/office/drawing/2014/main" id="{F9D0CA01-3A64-403B-8326-0A899DF4542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6" name="pole tekstowe 105">
              <a:extLst>
                <a:ext uri="{FF2B5EF4-FFF2-40B4-BE49-F238E27FC236}">
                  <a16:creationId xmlns:a16="http://schemas.microsoft.com/office/drawing/2014/main" id="{78E09048-361E-41A4-AAFE-9677B44FEA99}"/>
                </a:ext>
              </a:extLst>
            </p:cNvPr>
            <p:cNvSpPr txBox="1"/>
            <p:nvPr/>
          </p:nvSpPr>
          <p:spPr>
            <a:xfrm>
              <a:off x="8295903" y="5991477"/>
              <a:ext cx="1611714" cy="314179"/>
            </a:xfrm>
            <a:prstGeom prst="rect">
              <a:avLst/>
            </a:prstGeom>
            <a:noFill/>
          </p:spPr>
          <p:txBody>
            <a:bodyPr wrap="square" rtlCol="0">
              <a:spAutoFit/>
            </a:bodyPr>
            <a:lstStyle/>
            <a:p>
              <a:pPr algn="ctr"/>
              <a:r>
                <a:rPr lang="pl-PL" sz="1300" b="1" dirty="0">
                  <a:solidFill>
                    <a:srgbClr val="231F20"/>
                  </a:solidFill>
                </a:rPr>
                <a:t>ZUCCHINI</a:t>
              </a:r>
            </a:p>
          </p:txBody>
        </p:sp>
        <p:sp>
          <p:nvSpPr>
            <p:cNvPr id="107" name="Prostokąt: zagięty narożnik 106">
              <a:extLst>
                <a:ext uri="{FF2B5EF4-FFF2-40B4-BE49-F238E27FC236}">
                  <a16:creationId xmlns:a16="http://schemas.microsoft.com/office/drawing/2014/main" id="{B3E67E05-C927-4839-B38F-32416EAA16B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00"/>
            </a:p>
          </p:txBody>
        </p:sp>
        <p:sp>
          <p:nvSpPr>
            <p:cNvPr id="108" name="pole tekstowe 107">
              <a:extLst>
                <a:ext uri="{FF2B5EF4-FFF2-40B4-BE49-F238E27FC236}">
                  <a16:creationId xmlns:a16="http://schemas.microsoft.com/office/drawing/2014/main" id="{0C21889D-1CE5-4E5C-ADA4-577854BCD3DE}"/>
                </a:ext>
              </a:extLst>
            </p:cNvPr>
            <p:cNvSpPr txBox="1"/>
            <p:nvPr/>
          </p:nvSpPr>
          <p:spPr>
            <a:xfrm>
              <a:off x="9813589" y="5212752"/>
              <a:ext cx="2198974" cy="744106"/>
            </a:xfrm>
            <a:prstGeom prst="rect">
              <a:avLst/>
            </a:prstGeom>
            <a:noFill/>
          </p:spPr>
          <p:txBody>
            <a:bodyPr wrap="square" rtlCol="0">
              <a:spAutoFit/>
            </a:bodyPr>
            <a:lstStyle/>
            <a:p>
              <a:r>
                <a:rPr lang="pl-PL" sz="1300" b="1" dirty="0">
                  <a:solidFill>
                    <a:srgbClr val="FF0000"/>
                  </a:solidFill>
                </a:rPr>
                <a:t>CESNAK, ČERVENÁ REPA, BROKOLICA, KARFIOL, FENIKEL, CIBUĽA</a:t>
              </a:r>
            </a:p>
          </p:txBody>
        </p:sp>
        <p:pic>
          <p:nvPicPr>
            <p:cNvPr id="109" name="Obraz 108">
              <a:extLst>
                <a:ext uri="{FF2B5EF4-FFF2-40B4-BE49-F238E27FC236}">
                  <a16:creationId xmlns:a16="http://schemas.microsoft.com/office/drawing/2014/main" id="{BB705298-F6C6-4D3B-84D1-9C9DB4A4F9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grpSp>
      <p:sp>
        <p:nvSpPr>
          <p:cNvPr id="2" name="Text Placeholder 3">
            <a:extLst>
              <a:ext uri="{FF2B5EF4-FFF2-40B4-BE49-F238E27FC236}">
                <a16:creationId xmlns:a16="http://schemas.microsoft.com/office/drawing/2014/main" id="{1D2E18CF-92C8-BD91-C850-6B69C88BE75A}"/>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Sprievodné </a:t>
            </a:r>
            <a:r>
              <a:rPr lang="pl-PL" sz="3600" b="1" dirty="0" err="1">
                <a:solidFill>
                  <a:srgbClr val="000000"/>
                </a:solidFill>
              </a:rPr>
              <a:t>plodiny </a:t>
            </a:r>
            <a:r>
              <a:rPr lang="pl-PL" sz="3600" b="1" dirty="0">
                <a:solidFill>
                  <a:srgbClr val="000000"/>
                </a:solidFill>
              </a:rPr>
              <a:t>- príklady</a:t>
            </a:r>
            <a:endParaRPr lang="en-US" sz="3600" b="1" dirty="0">
              <a:solidFill>
                <a:srgbClr val="000000"/>
              </a:solidFill>
            </a:endParaRPr>
          </a:p>
        </p:txBody>
      </p:sp>
    </p:spTree>
    <p:extLst>
      <p:ext uri="{BB962C8B-B14F-4D97-AF65-F5344CB8AC3E}">
        <p14:creationId xmlns:p14="http://schemas.microsoft.com/office/powerpoint/2010/main" val="1381157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err="1"/>
              <a:t>Striedanie </a:t>
            </a:r>
            <a:r>
              <a:rPr lang="pl-PL" dirty="0"/>
              <a:t>a </a:t>
            </a:r>
            <a:r>
              <a:rPr lang="pl-PL" dirty="0" err="1"/>
              <a:t>striedanie plodín</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04</a:t>
            </a:r>
            <a:endParaRPr lang="en-US" dirty="0"/>
          </a:p>
        </p:txBody>
      </p:sp>
    </p:spTree>
    <p:extLst>
      <p:ext uri="{BB962C8B-B14F-4D97-AF65-F5344CB8AC3E}">
        <p14:creationId xmlns:p14="http://schemas.microsoft.com/office/powerpoint/2010/main" val="352157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07399" y="1882894"/>
            <a:ext cx="4867011" cy="3025975"/>
          </a:xfrm>
        </p:spPr>
        <p:txBody>
          <a:bodyPr/>
          <a:lstStyle/>
          <a:p>
            <a:r>
              <a:rPr lang="pl-PL" dirty="0" err="1"/>
              <a:t>Striedanie plodín </a:t>
            </a:r>
            <a:r>
              <a:rPr lang="pl-PL" dirty="0"/>
              <a:t>- </a:t>
            </a:r>
            <a:r>
              <a:rPr lang="en-US" dirty="0"/>
              <a:t>postup plánovania a realizácie poradia pestovania rôznych plodín na tej istej pôde počas stanoveného obdobia, zvyčajne v rámci systému striedania plodín. Je veľmi dôležité poznať požiadavky jednotlivých druhov rastlín a podmienky, ktoré zanechávajú pre následnú rastlinu.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dirty="0"/>
              <a:t>Nástupníctvo plodín</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5" name="Grupa 24">
            <a:extLst>
              <a:ext uri="{FF2B5EF4-FFF2-40B4-BE49-F238E27FC236}">
                <a16:creationId xmlns:a16="http://schemas.microsoft.com/office/drawing/2014/main" id="{67885840-5F21-4858-99B6-7E9D2C945A8D}"/>
              </a:ext>
            </a:extLst>
          </p:cNvPr>
          <p:cNvGrpSpPr/>
          <p:nvPr/>
        </p:nvGrpSpPr>
        <p:grpSpPr>
          <a:xfrm>
            <a:off x="6536813" y="909607"/>
            <a:ext cx="5374136" cy="5277493"/>
            <a:chOff x="3444270" y="790108"/>
            <a:chExt cx="5303458" cy="5277493"/>
          </a:xfrm>
        </p:grpSpPr>
        <p:sp>
          <p:nvSpPr>
            <p:cNvPr id="26" name="Dowolny kształt: kształt 25">
              <a:extLst>
                <a:ext uri="{FF2B5EF4-FFF2-40B4-BE49-F238E27FC236}">
                  <a16:creationId xmlns:a16="http://schemas.microsoft.com/office/drawing/2014/main" id="{1BDAAF4D-2C5A-4B9B-9E63-50E824C57A4C}"/>
                </a:ext>
              </a:extLst>
            </p:cNvPr>
            <p:cNvSpPr/>
            <p:nvPr/>
          </p:nvSpPr>
          <p:spPr>
            <a:xfrm>
              <a:off x="3913902" y="1071879"/>
              <a:ext cx="4551680" cy="4551680"/>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blipFill>
              <a:blip r:embed="rId2"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4724" tIns="1020403" rIns="583116"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7" name="Dowolny kształt: kształt 26">
              <a:extLst>
                <a:ext uri="{FF2B5EF4-FFF2-40B4-BE49-F238E27FC236}">
                  <a16:creationId xmlns:a16="http://schemas.microsoft.com/office/drawing/2014/main" id="{01FD73CA-5988-4900-8F64-DD91DFAEB988}"/>
                </a:ext>
              </a:extLst>
            </p:cNvPr>
            <p:cNvSpPr/>
            <p:nvPr/>
          </p:nvSpPr>
          <p:spPr>
            <a:xfrm>
              <a:off x="3820159" y="1234439"/>
              <a:ext cx="4551680" cy="4551680"/>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blipFill>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6284" tIns="3035723" rIns="1112096" bIns="488951" numCol="1" spcCol="1270" anchor="ctr" anchorCtr="0">
              <a:noAutofit/>
            </a:bodyPr>
            <a:lstStyle/>
            <a:p>
              <a:pPr marL="0" lvl="0" indent="0" algn="ctr" defTabSz="2889250">
                <a:lnSpc>
                  <a:spcPct val="90000"/>
                </a:lnSpc>
                <a:spcBef>
                  <a:spcPct val="0"/>
                </a:spcBef>
                <a:spcAft>
                  <a:spcPct val="35000"/>
                </a:spcAft>
                <a:buNone/>
              </a:pPr>
              <a:endParaRPr lang="pl-PL" sz="6500" kern="1200" dirty="0"/>
            </a:p>
          </p:txBody>
        </p:sp>
        <p:sp>
          <p:nvSpPr>
            <p:cNvPr id="28" name="Dowolny kształt: kształt 27">
              <a:extLst>
                <a:ext uri="{FF2B5EF4-FFF2-40B4-BE49-F238E27FC236}">
                  <a16:creationId xmlns:a16="http://schemas.microsoft.com/office/drawing/2014/main" id="{E20DF362-7F7D-46D8-B07F-91CE61C36788}"/>
                </a:ext>
              </a:extLst>
            </p:cNvPr>
            <p:cNvSpPr/>
            <p:nvPr/>
          </p:nvSpPr>
          <p:spPr>
            <a:xfrm>
              <a:off x="3726416" y="1071879"/>
              <a:ext cx="4551680" cy="4551680"/>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blipFill>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117" tIns="1020403" rIns="2454723"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9" name="Strzałka: kolista 28">
              <a:extLst>
                <a:ext uri="{FF2B5EF4-FFF2-40B4-BE49-F238E27FC236}">
                  <a16:creationId xmlns:a16="http://schemas.microsoft.com/office/drawing/2014/main" id="{011A9DCE-D1D8-4B5E-B15D-0DA524C45188}"/>
                </a:ext>
              </a:extLst>
            </p:cNvPr>
            <p:cNvSpPr/>
            <p:nvPr/>
          </p:nvSpPr>
          <p:spPr>
            <a:xfrm>
              <a:off x="3632507" y="790108"/>
              <a:ext cx="5115221" cy="5115221"/>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0" name="Strzałka: kolista 29">
              <a:extLst>
                <a:ext uri="{FF2B5EF4-FFF2-40B4-BE49-F238E27FC236}">
                  <a16:creationId xmlns:a16="http://schemas.microsoft.com/office/drawing/2014/main" id="{8290AC3B-16D0-4AA2-BADF-1700233C86FC}"/>
                </a:ext>
              </a:extLst>
            </p:cNvPr>
            <p:cNvSpPr/>
            <p:nvPr/>
          </p:nvSpPr>
          <p:spPr>
            <a:xfrm>
              <a:off x="3538389" y="952380"/>
              <a:ext cx="5115221" cy="5115221"/>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1" name="Strzałka: kolista 30">
              <a:extLst>
                <a:ext uri="{FF2B5EF4-FFF2-40B4-BE49-F238E27FC236}">
                  <a16:creationId xmlns:a16="http://schemas.microsoft.com/office/drawing/2014/main" id="{F3DB3CEA-74EA-4B4E-91D6-FAACCEBD7B87}"/>
                </a:ext>
              </a:extLst>
            </p:cNvPr>
            <p:cNvSpPr/>
            <p:nvPr/>
          </p:nvSpPr>
          <p:spPr>
            <a:xfrm>
              <a:off x="3444270" y="790108"/>
              <a:ext cx="5115221" cy="5115221"/>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grpSp>
    </p:spTree>
    <p:extLst>
      <p:ext uri="{BB962C8B-B14F-4D97-AF65-F5344CB8AC3E}">
        <p14:creationId xmlns:p14="http://schemas.microsoft.com/office/powerpoint/2010/main" val="2045848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3" name="Grupa 22">
            <a:extLst>
              <a:ext uri="{FF2B5EF4-FFF2-40B4-BE49-F238E27FC236}">
                <a16:creationId xmlns:a16="http://schemas.microsoft.com/office/drawing/2014/main" id="{2738436E-B193-4A03-A5B4-441C04F40049}"/>
              </a:ext>
            </a:extLst>
          </p:cNvPr>
          <p:cNvGrpSpPr/>
          <p:nvPr/>
        </p:nvGrpSpPr>
        <p:grpSpPr>
          <a:xfrm>
            <a:off x="884674" y="1980746"/>
            <a:ext cx="4680200" cy="3959463"/>
            <a:chOff x="884674" y="1980746"/>
            <a:chExt cx="4680200" cy="3959463"/>
          </a:xfrm>
        </p:grpSpPr>
        <p:sp>
          <p:nvSpPr>
            <p:cNvPr id="24" name="Dowolny kształt: kształt 23">
              <a:extLst>
                <a:ext uri="{FF2B5EF4-FFF2-40B4-BE49-F238E27FC236}">
                  <a16:creationId xmlns:a16="http://schemas.microsoft.com/office/drawing/2014/main" id="{83C4503B-C2C5-4089-A2C4-4464C836BFC4}"/>
                </a:ext>
              </a:extLst>
            </p:cNvPr>
            <p:cNvSpPr/>
            <p:nvPr/>
          </p:nvSpPr>
          <p:spPr>
            <a:xfrm rot="21600000">
              <a:off x="1289071" y="1980746"/>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sejba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zber plodín</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5" name="Owal 24">
              <a:extLst>
                <a:ext uri="{FF2B5EF4-FFF2-40B4-BE49-F238E27FC236}">
                  <a16:creationId xmlns:a16="http://schemas.microsoft.com/office/drawing/2014/main" id="{D015C20E-DA9F-436D-BE42-4C26BEEEA8B9}"/>
                </a:ext>
              </a:extLst>
            </p:cNvPr>
            <p:cNvSpPr/>
            <p:nvPr/>
          </p:nvSpPr>
          <p:spPr>
            <a:xfrm>
              <a:off x="884674" y="198074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5FBBB68C-9602-41EA-93D9-2640697DBD95}"/>
                </a:ext>
              </a:extLst>
            </p:cNvPr>
            <p:cNvSpPr/>
            <p:nvPr/>
          </p:nvSpPr>
          <p:spPr>
            <a:xfrm rot="21600000">
              <a:off x="1289071" y="3030969"/>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1"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požiadavky na vodu</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7" name="Owal 26">
              <a:extLst>
                <a:ext uri="{FF2B5EF4-FFF2-40B4-BE49-F238E27FC236}">
                  <a16:creationId xmlns:a16="http://schemas.microsoft.com/office/drawing/2014/main" id="{9B396B95-7752-476E-824A-6C13197D5030}"/>
                </a:ext>
              </a:extLst>
            </p:cNvPr>
            <p:cNvSpPr/>
            <p:nvPr/>
          </p:nvSpPr>
          <p:spPr>
            <a:xfrm>
              <a:off x="884674" y="3030970"/>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8" name="Dowolny kształt: kształt 27">
              <a:extLst>
                <a:ext uri="{FF2B5EF4-FFF2-40B4-BE49-F238E27FC236}">
                  <a16:creationId xmlns:a16="http://schemas.microsoft.com/office/drawing/2014/main" id="{BC4CD12B-30BA-4419-9D8B-28B267706ED5}"/>
                </a:ext>
              </a:extLst>
            </p:cNvPr>
            <p:cNvSpPr/>
            <p:nvPr/>
          </p:nvSpPr>
          <p:spPr>
            <a:xfrm rot="21600000">
              <a:off x="1289071" y="4081192"/>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požiadavky rastlín na výživu a </a:t>
              </a:r>
              <a:r>
                <a:rPr lang="en-IE"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hnojenie</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9" name="Owal 28">
              <a:extLst>
                <a:ext uri="{FF2B5EF4-FFF2-40B4-BE49-F238E27FC236}">
                  <a16:creationId xmlns:a16="http://schemas.microsoft.com/office/drawing/2014/main" id="{EC894EA5-C20E-4DD6-B992-A374A0F7F28D}"/>
                </a:ext>
              </a:extLst>
            </p:cNvPr>
            <p:cNvSpPr/>
            <p:nvPr/>
          </p:nvSpPr>
          <p:spPr>
            <a:xfrm>
              <a:off x="884674" y="4081193"/>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0" name="Dowolny kształt: kształt 29">
              <a:extLst>
                <a:ext uri="{FF2B5EF4-FFF2-40B4-BE49-F238E27FC236}">
                  <a16:creationId xmlns:a16="http://schemas.microsoft.com/office/drawing/2014/main" id="{3901ECAD-80FD-4EE8-A220-455CD4A75E45}"/>
                </a:ext>
              </a:extLst>
            </p:cNvPr>
            <p:cNvSpPr/>
            <p:nvPr/>
          </p:nvSpPr>
          <p:spPr>
            <a:xfrm rot="21600000">
              <a:off x="1289071" y="5131416"/>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význam rastlinných zvyškov</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31" name="Owal 30">
              <a:extLst>
                <a:ext uri="{FF2B5EF4-FFF2-40B4-BE49-F238E27FC236}">
                  <a16:creationId xmlns:a16="http://schemas.microsoft.com/office/drawing/2014/main" id="{8B28EFD2-2D43-44D8-A40F-A6292DB289AF}"/>
                </a:ext>
              </a:extLst>
            </p:cNvPr>
            <p:cNvSpPr/>
            <p:nvPr/>
          </p:nvSpPr>
          <p:spPr>
            <a:xfrm>
              <a:off x="884674" y="513141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Nástupníctvo plodín</a:t>
            </a:r>
            <a:endParaRPr lang="pl-PL" sz="3600" b="1" dirty="0">
              <a:solidFill>
                <a:srgbClr val="8BC540"/>
              </a:solidFill>
            </a:endParaRPr>
          </a:p>
        </p:txBody>
      </p:sp>
      <p:sp>
        <p:nvSpPr>
          <p:cNvPr id="7" name="Prostokąt 6">
            <a:extLst>
              <a:ext uri="{FF2B5EF4-FFF2-40B4-BE49-F238E27FC236}">
                <a16:creationId xmlns:a16="http://schemas.microsoft.com/office/drawing/2014/main" id="{960EE021-7077-4433-B3B7-7517D655F291}"/>
              </a:ext>
            </a:extLst>
          </p:cNvPr>
          <p:cNvSpPr/>
          <p:nvPr/>
        </p:nvSpPr>
        <p:spPr>
          <a:xfrm>
            <a:off x="1849702" y="949078"/>
            <a:ext cx="9751569" cy="865173"/>
          </a:xfrm>
          <a:prstGeom prst="rect">
            <a:avLst/>
          </a:prstGeom>
        </p:spPr>
        <p:txBody>
          <a:bodyPr wrap="square">
            <a:spAutoFit/>
          </a:bodyPr>
          <a:lstStyle/>
          <a:p>
            <a:pPr>
              <a:lnSpc>
                <a:spcPct val="107000"/>
              </a:lnSpc>
              <a:spcAft>
                <a:spcPts val="800"/>
              </a:spcAft>
            </a:pP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Faktory zabezpečujúce správny vývoj a </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priaznivé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environmentálne podmienky pre nástupnícku rastlinu:</a:t>
            </a:r>
          </a:p>
        </p:txBody>
      </p:sp>
      <p:grpSp>
        <p:nvGrpSpPr>
          <p:cNvPr id="2" name="Grupa 1">
            <a:extLst>
              <a:ext uri="{FF2B5EF4-FFF2-40B4-BE49-F238E27FC236}">
                <a16:creationId xmlns:a16="http://schemas.microsoft.com/office/drawing/2014/main" id="{A536D678-15F4-4CE1-AF30-C1E052B784AC}"/>
              </a:ext>
            </a:extLst>
          </p:cNvPr>
          <p:cNvGrpSpPr/>
          <p:nvPr/>
        </p:nvGrpSpPr>
        <p:grpSpPr>
          <a:xfrm>
            <a:off x="6269161" y="1980801"/>
            <a:ext cx="5228739" cy="3959353"/>
            <a:chOff x="6269161" y="1980801"/>
            <a:chExt cx="5228739" cy="3959353"/>
          </a:xfrm>
        </p:grpSpPr>
        <p:sp>
          <p:nvSpPr>
            <p:cNvPr id="3" name="Dowolny kształt: kształt 2">
              <a:extLst>
                <a:ext uri="{FF2B5EF4-FFF2-40B4-BE49-F238E27FC236}">
                  <a16:creationId xmlns:a16="http://schemas.microsoft.com/office/drawing/2014/main" id="{9736CB1B-E3DE-411C-9235-41227E26E191}"/>
                </a:ext>
              </a:extLst>
            </p:cNvPr>
            <p:cNvSpPr/>
            <p:nvPr/>
          </p:nvSpPr>
          <p:spPr>
            <a:xfrm>
              <a:off x="6673546" y="1980801"/>
              <a:ext cx="4824354"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zatienenie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povrchu pôdy rastlinami</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4" name="Owal 3">
              <a:extLst>
                <a:ext uri="{FF2B5EF4-FFF2-40B4-BE49-F238E27FC236}">
                  <a16:creationId xmlns:a16="http://schemas.microsoft.com/office/drawing/2014/main" id="{19559480-F3EE-4824-8554-142DF0F3BAE8}"/>
                </a:ext>
              </a:extLst>
            </p:cNvPr>
            <p:cNvSpPr/>
            <p:nvPr/>
          </p:nvSpPr>
          <p:spPr>
            <a:xfrm>
              <a:off x="6269161" y="1980802"/>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9F34C2C8-D39B-4626-ABD1-62742EECF89A}"/>
                </a:ext>
              </a:extLst>
            </p:cNvPr>
            <p:cNvSpPr/>
            <p:nvPr/>
          </p:nvSpPr>
          <p:spPr>
            <a:xfrm>
              <a:off x="6673545" y="3030995"/>
              <a:ext cx="4824355"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1"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predchádzajúce rastliny a prenos chorôb alebo patogénov</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6" name="Owal 5">
              <a:extLst>
                <a:ext uri="{FF2B5EF4-FFF2-40B4-BE49-F238E27FC236}">
                  <a16:creationId xmlns:a16="http://schemas.microsoft.com/office/drawing/2014/main" id="{417EEB77-42E1-4057-810A-48363D7B8D31}"/>
                </a:ext>
              </a:extLst>
            </p:cNvPr>
            <p:cNvSpPr/>
            <p:nvPr/>
          </p:nvSpPr>
          <p:spPr>
            <a:xfrm>
              <a:off x="6269161" y="3030996"/>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D333A189-B7A4-4C9A-BFD5-59BCF391F370}"/>
                </a:ext>
              </a:extLst>
            </p:cNvPr>
            <p:cNvSpPr/>
            <p:nvPr/>
          </p:nvSpPr>
          <p:spPr>
            <a:xfrm>
              <a:off x="6673546" y="4081189"/>
              <a:ext cx="482435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vplyv plodín na zamorenie burinami</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0" name="Owal 19">
              <a:extLst>
                <a:ext uri="{FF2B5EF4-FFF2-40B4-BE49-F238E27FC236}">
                  <a16:creationId xmlns:a16="http://schemas.microsoft.com/office/drawing/2014/main" id="{7A12D400-D992-4B55-A3F0-CF210C8B0B61}"/>
                </a:ext>
              </a:extLst>
            </p:cNvPr>
            <p:cNvSpPr/>
            <p:nvPr/>
          </p:nvSpPr>
          <p:spPr>
            <a:xfrm>
              <a:off x="6269161" y="4081190"/>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63CCF9D5-EB3F-4883-BB53-A5498C4017EB}"/>
                </a:ext>
              </a:extLst>
            </p:cNvPr>
            <p:cNvSpPr/>
            <p:nvPr/>
          </p:nvSpPr>
          <p:spPr>
            <a:xfrm>
              <a:off x="6673546" y="5131383"/>
              <a:ext cx="482435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závislosť zmien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od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klímy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pôdy</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2" name="Owal 21">
              <a:extLst>
                <a:ext uri="{FF2B5EF4-FFF2-40B4-BE49-F238E27FC236}">
                  <a16:creationId xmlns:a16="http://schemas.microsoft.com/office/drawing/2014/main" id="{36144072-F132-42E7-8C49-9EA647D9FD87}"/>
                </a:ext>
              </a:extLst>
            </p:cNvPr>
            <p:cNvSpPr/>
            <p:nvPr/>
          </p:nvSpPr>
          <p:spPr>
            <a:xfrm>
              <a:off x="6269161" y="5131384"/>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2305129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Striedanie plodín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výsev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a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zber plodín</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grpSp>
        <p:nvGrpSpPr>
          <p:cNvPr id="28" name="Grupa 27">
            <a:extLst>
              <a:ext uri="{FF2B5EF4-FFF2-40B4-BE49-F238E27FC236}">
                <a16:creationId xmlns:a16="http://schemas.microsoft.com/office/drawing/2014/main" id="{1A7ED3D0-BE31-4F6E-AD9E-B2CC4D3BA23E}"/>
              </a:ext>
            </a:extLst>
          </p:cNvPr>
          <p:cNvGrpSpPr/>
          <p:nvPr/>
        </p:nvGrpSpPr>
        <p:grpSpPr>
          <a:xfrm>
            <a:off x="6210566" y="1204885"/>
            <a:ext cx="6071476" cy="5017239"/>
            <a:chOff x="5727085" y="1204885"/>
            <a:chExt cx="6071476" cy="5017239"/>
          </a:xfrm>
        </p:grpSpPr>
        <p:graphicFrame>
          <p:nvGraphicFramePr>
            <p:cNvPr id="6" name="Diagram 5">
              <a:extLst>
                <a:ext uri="{FF2B5EF4-FFF2-40B4-BE49-F238E27FC236}">
                  <a16:creationId xmlns:a16="http://schemas.microsoft.com/office/drawing/2014/main" id="{7A8E186B-5834-497B-96F1-F6AEF31340CA}"/>
                </a:ext>
              </a:extLst>
            </p:cNvPr>
            <p:cNvGraphicFramePr/>
            <p:nvPr/>
          </p:nvGraphicFramePr>
          <p:xfrm>
            <a:off x="5727085" y="1204885"/>
            <a:ext cx="6071476" cy="5017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 name="Łącznik prosty ze strzałką 19">
              <a:extLst>
                <a:ext uri="{FF2B5EF4-FFF2-40B4-BE49-F238E27FC236}">
                  <a16:creationId xmlns:a16="http://schemas.microsoft.com/office/drawing/2014/main" id="{3EA7F73E-93AF-42D5-8A2F-BB45BAA7D487}"/>
                </a:ext>
              </a:extLst>
            </p:cNvPr>
            <p:cNvCxnSpPr/>
            <p:nvPr/>
          </p:nvCxnSpPr>
          <p:spPr>
            <a:xfrm>
              <a:off x="7010400" y="3429000"/>
              <a:ext cx="630621" cy="680545"/>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a:extLst>
                <a:ext uri="{FF2B5EF4-FFF2-40B4-BE49-F238E27FC236}">
                  <a16:creationId xmlns:a16="http://schemas.microsoft.com/office/drawing/2014/main" id="{43677999-D26C-4ED6-B86F-26A004ACC0D4}"/>
                </a:ext>
              </a:extLst>
            </p:cNvPr>
            <p:cNvCxnSpPr>
              <a:cxnSpLocks/>
            </p:cNvCxnSpPr>
            <p:nvPr/>
          </p:nvCxnSpPr>
          <p:spPr>
            <a:xfrm flipH="1">
              <a:off x="9827173" y="3429000"/>
              <a:ext cx="630000" cy="68040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pic>
          <p:nvPicPr>
            <p:cNvPr id="24" name="Obraz 23">
              <a:extLst>
                <a:ext uri="{FF2B5EF4-FFF2-40B4-BE49-F238E27FC236}">
                  <a16:creationId xmlns:a16="http://schemas.microsoft.com/office/drawing/2014/main" id="{81CDF366-77DE-4893-A9A1-8D18C75317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45958" y="3713504"/>
              <a:ext cx="1152000" cy="1152000"/>
            </a:xfrm>
            <a:prstGeom prst="rect">
              <a:avLst/>
            </a:prstGeom>
          </p:spPr>
        </p:pic>
        <p:pic>
          <p:nvPicPr>
            <p:cNvPr id="26" name="Obraz 25">
              <a:extLst>
                <a:ext uri="{FF2B5EF4-FFF2-40B4-BE49-F238E27FC236}">
                  <a16:creationId xmlns:a16="http://schemas.microsoft.com/office/drawing/2014/main" id="{FDC6CAF3-919C-4241-9A64-283E674CC8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3966" y="3769200"/>
              <a:ext cx="896110" cy="896110"/>
            </a:xfrm>
            <a:prstGeom prst="rect">
              <a:avLst/>
            </a:prstGeom>
          </p:spPr>
        </p:pic>
      </p:grpSp>
      <p:sp>
        <p:nvSpPr>
          <p:cNvPr id="27" name="Prostokąt 26">
            <a:extLst>
              <a:ext uri="{FF2B5EF4-FFF2-40B4-BE49-F238E27FC236}">
                <a16:creationId xmlns:a16="http://schemas.microsoft.com/office/drawing/2014/main" id="{F7BB8840-001A-454B-8019-5217E8BFAF6F}"/>
              </a:ext>
            </a:extLst>
          </p:cNvPr>
          <p:cNvSpPr/>
          <p:nvPr/>
        </p:nvSpPr>
        <p:spPr>
          <a:xfrm>
            <a:off x="756224" y="1523983"/>
            <a:ext cx="6096000" cy="4026552"/>
          </a:xfrm>
          <a:prstGeom prst="rect">
            <a:avLst/>
          </a:prstGeom>
        </p:spPr>
        <p:txBody>
          <a:bodyPr>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Pri plánovaní striedania plodín je dôležité vybrať následné plodiny v hlavnom úrodnom pláne tak, aby sa ich vegetačné obdobia neprekrývali. Medzi zberom jednej plodiny a sejbou ďalšej musí byť dostatok času na prípravu pôdy a výsadbu v optimálnom čase. Napríklad po zbere skorých zemiakov je dostatok času na prípravu pôdy na výsev ozimnej raže alebo pšenice, zatiaľ čo po neskorom zbere zemiakov je výsev raže nemožný.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094832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4910" y="1379781"/>
            <a:ext cx="5401090" cy="4129144"/>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V racionálnom striedaní plodín sa po skorých plodinách často pestujú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ozimné alebo strniskové </a:t>
            </a: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krycie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plodiny</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Krycie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plodiny by sa mali zasiať čo najskôr po zbere hlavnej plodiny.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Krycie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plodiny sa môžu používať ako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zelené hnojivo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alebo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krmivo pre zvieratá</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Zoraním pod medziplodinou sa pôda obohatí o organickú hmotu, z ktorej sa po mineralizácii uvoľňujú živiny.</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464218" y="1964021"/>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762E249-DA09-4B71-8A07-F94731AB783E}"/>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Striedanie plodín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výsev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a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zber plodín</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698294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167296" y="1259162"/>
            <a:ext cx="9857408"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Krycie plodiny sú rozdelené do šiestich skupín. Odporúča sa vysievať rastliny ako krycie plodiny vo forme zmesi pozostávajúcej najmenej z dvoch druhov rastlín z rôznych skupín.</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67009" y="2639252"/>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nvGraphicFramePr>
        <p:xfrm>
          <a:off x="5258026" y="2639251"/>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126BF4C3-9435-4932-8268-6620162D904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Striedanie plodín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výsev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a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zber plodín</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2274508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EF4CEB1C-4C2C-4BA4-A3A5-A15946D0DC01}"/>
              </a:ext>
            </a:extLst>
          </p:cNvPr>
          <p:cNvGraphicFramePr/>
          <p:nvPr>
            <p:extLst>
              <p:ext uri="{D42A27DB-BD31-4B8C-83A1-F6EECF244321}">
                <p14:modId xmlns:p14="http://schemas.microsoft.com/office/powerpoint/2010/main" val="3276124074"/>
              </p:ext>
            </p:extLst>
          </p:nvPr>
        </p:nvGraphicFramePr>
        <p:xfrm>
          <a:off x="433044" y="993731"/>
          <a:ext cx="10313926" cy="142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59A0F7F1-5E0B-4435-B17D-A31D6E4AEF8D}"/>
              </a:ext>
            </a:extLst>
          </p:cNvPr>
          <p:cNvGraphicFramePr/>
          <p:nvPr/>
        </p:nvGraphicFramePr>
        <p:xfrm>
          <a:off x="1445030" y="2362199"/>
          <a:ext cx="9301940" cy="3874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 Placeholder 3">
            <a:extLst>
              <a:ext uri="{FF2B5EF4-FFF2-40B4-BE49-F238E27FC236}">
                <a16:creationId xmlns:a16="http://schemas.microsoft.com/office/drawing/2014/main" id="{2D766803-752E-4E54-879C-7A9FEB054226}"/>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Striedanie plodín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výsev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a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zber plodín</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725748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94237"/>
            <a:ext cx="11729533" cy="803654"/>
          </a:xfrm>
        </p:spPr>
        <p:txBody>
          <a:bodyPr/>
          <a:lstStyle/>
          <a:p>
            <a:r>
              <a:rPr lang="pl-PL" b="1" dirty="0" err="1"/>
              <a:t>Udržateľné postupy </a:t>
            </a:r>
            <a:r>
              <a:rPr lang="pl-PL" b="1" dirty="0"/>
              <a:t>hospodárenia s </a:t>
            </a:r>
            <a:r>
              <a:rPr lang="pl-PL" b="1" dirty="0" err="1"/>
              <a:t>plodinami </a:t>
            </a:r>
            <a:r>
              <a:rPr lang="pl-PL" b="1" dirty="0"/>
              <a:t>- </a:t>
            </a:r>
            <a:r>
              <a:rPr lang="pl-PL" b="1" dirty="0" err="1"/>
              <a:t>Nástupníctvo plodín</a:t>
            </a:r>
            <a:endParaRPr lang="pl-PL" b="1" dirty="0"/>
          </a:p>
        </p:txBody>
      </p:sp>
      <p:graphicFrame>
        <p:nvGraphicFramePr>
          <p:cNvPr id="6" name="Diagram 5">
            <a:extLst>
              <a:ext uri="{FF2B5EF4-FFF2-40B4-BE49-F238E27FC236}">
                <a16:creationId xmlns:a16="http://schemas.microsoft.com/office/drawing/2014/main" id="{8E6B4CFF-076E-4EE1-A0B0-B278C8DDB44E}"/>
              </a:ext>
            </a:extLst>
          </p:cNvPr>
          <p:cNvGraphicFramePr/>
          <p:nvPr>
            <p:extLst>
              <p:ext uri="{D42A27DB-BD31-4B8C-83A1-F6EECF244321}">
                <p14:modId xmlns:p14="http://schemas.microsoft.com/office/powerpoint/2010/main" val="1775823971"/>
              </p:ext>
            </p:extLst>
          </p:nvPr>
        </p:nvGraphicFramePr>
        <p:xfrm>
          <a:off x="1511984" y="1904650"/>
          <a:ext cx="9295852" cy="4794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ole tekstowe 9">
            <a:extLst>
              <a:ext uri="{FF2B5EF4-FFF2-40B4-BE49-F238E27FC236}">
                <a16:creationId xmlns:a16="http://schemas.microsoft.com/office/drawing/2014/main" id="{9FA97141-EF06-4020-B9CF-71F267FF1F89}"/>
              </a:ext>
            </a:extLst>
          </p:cNvPr>
          <p:cNvSpPr txBox="1"/>
          <p:nvPr/>
        </p:nvSpPr>
        <p:spPr>
          <a:xfrm>
            <a:off x="471082" y="1489151"/>
            <a:ext cx="11377655" cy="830997"/>
          </a:xfrm>
          <a:prstGeom prst="rect">
            <a:avLst/>
          </a:prstGeom>
          <a:noFill/>
        </p:spPr>
        <p:txBody>
          <a:bodyPr wrap="square" rtlCol="0">
            <a:spAutoFit/>
          </a:bodyPr>
          <a:lstStyle/>
          <a:p>
            <a:r>
              <a:rPr lang="pl-PL" sz="2400" dirty="0">
                <a:solidFill>
                  <a:srgbClr val="000000"/>
                </a:solidFill>
              </a:rPr>
              <a:t>Plán </a:t>
            </a:r>
            <a:r>
              <a:rPr lang="pl-PL" sz="2400" dirty="0" err="1">
                <a:solidFill>
                  <a:srgbClr val="000000"/>
                </a:solidFill>
              </a:rPr>
              <a:t>striedania plodín </a:t>
            </a:r>
            <a:r>
              <a:rPr lang="en-US" sz="2400" dirty="0">
                <a:solidFill>
                  <a:srgbClr val="000000"/>
                </a:solidFill>
              </a:rPr>
              <a:t>- vzhľadom na tzv. únavu pôdy by sa striedanie rastlín malo plánovať tak, aby sa jednotlivé druhy rastlín nevyskytovali na tom istom poli častejšie ako</a:t>
            </a:r>
            <a:endParaRPr lang="pl-PL" sz="2400" dirty="0">
              <a:solidFill>
                <a:srgbClr val="000000"/>
              </a:solidFill>
            </a:endParaRPr>
          </a:p>
        </p:txBody>
      </p:sp>
    </p:spTree>
    <p:extLst>
      <p:ext uri="{BB962C8B-B14F-4D97-AF65-F5344CB8AC3E}">
        <p14:creationId xmlns:p14="http://schemas.microsoft.com/office/powerpoint/2010/main" val="2115568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872873" y="1072167"/>
            <a:ext cx="5467525" cy="4518249"/>
          </a:xfrm>
        </p:spPr>
        <p:txBody>
          <a:bodyPr>
            <a:normAutofit fontScale="92500" lnSpcReduction="10000"/>
          </a:bodyPr>
          <a:lstStyle/>
          <a:p>
            <a:pPr algn="l"/>
            <a:r>
              <a:rPr lang="en-US" sz="2800" i="0" dirty="0"/>
              <a:t>Významnú úlohu v striedaní plodín zohrávajú medziplodiny strukovín, ako napríklad ďatelina červená zasiata do jarného jačmeňa alebo </a:t>
            </a:r>
            <a:r>
              <a:rPr lang="en-US" sz="2800" i="0" dirty="0" err="1"/>
              <a:t>seradella </a:t>
            </a:r>
            <a:r>
              <a:rPr lang="en-US" sz="2800" i="0" dirty="0"/>
              <a:t>zasiata na jar do ozimnej raže. Výsev týchto rastlín by mal byť dostatočne skorý, aby sa zabezpečilo ich dobré klíčenie a ochrana pred jarnými mrazmi. V hlavnej plodine je dôležité vybrať odrody rastlín, ktoré sú určené na skorý zber, pretože sa tým vytvárajú priaznivé podmienky pre rozvoj medziplodín.</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8F08DFA2-0D44-4A11-9F31-428E9B2167E3}"/>
              </a:ext>
            </a:extLst>
          </p:cNvPr>
          <p:cNvGraphicFramePr/>
          <p:nvPr/>
        </p:nvGraphicFramePr>
        <p:xfrm>
          <a:off x="5184495" y="9153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 Placeholder 3">
            <a:extLst>
              <a:ext uri="{FF2B5EF4-FFF2-40B4-BE49-F238E27FC236}">
                <a16:creationId xmlns:a16="http://schemas.microsoft.com/office/drawing/2014/main" id="{5784B4F9-A865-4E0A-9195-509399DC77F8}"/>
              </a:ext>
            </a:extLst>
          </p:cNvPr>
          <p:cNvSpPr txBox="1">
            <a:spLocks/>
          </p:cNvSpPr>
          <p:nvPr/>
        </p:nvSpPr>
        <p:spPr>
          <a:xfrm>
            <a:off x="659794" y="243157"/>
            <a:ext cx="10595237"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Striedanie plodín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 výsev a zber plodín</a:t>
            </a:r>
          </a:p>
        </p:txBody>
      </p:sp>
    </p:spTree>
    <p:extLst>
      <p:ext uri="{BB962C8B-B14F-4D97-AF65-F5344CB8AC3E}">
        <p14:creationId xmlns:p14="http://schemas.microsoft.com/office/powerpoint/2010/main" val="308097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160555"/>
            <a:ext cx="10595237" cy="3849918"/>
          </a:xfrm>
        </p:spPr>
        <p:txBody>
          <a:bodyPr/>
          <a:lstStyle/>
          <a:p>
            <a:r>
              <a:rPr lang="en-US" sz="2200" dirty="0"/>
              <a:t>	Agroekológia je holistický prístup k poľnohospodárstvu, ktorý sa snaží využiť prirodzené synergie medzi rôznymi zložkami poľnohospodárskeho ekosystému. Integráciou hospodárenia s plodinami a hospodárskymi zvieratami sa zameriava na vytvorenie odolných, produktívnych a udržateľných poľnohospodárskych systémov, ktoré nielen zabezpečujú potravinovú bezpečnosť, ale aj chránia naše životné prostredie a zvyšujú biodiverzitu.</a:t>
            </a:r>
          </a:p>
          <a:p>
            <a:endParaRPr lang="en-US" sz="22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26365" y="497977"/>
            <a:ext cx="10595237" cy="803654"/>
          </a:xfrm>
        </p:spPr>
        <p:txBody>
          <a:bodyPr/>
          <a:lstStyle/>
          <a:p>
            <a:r>
              <a:rPr lang="en-US" b="1" dirty="0"/>
              <a:t>Úvod</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0D9FC142-E633-45C5-8E7C-FA883F43AD0F}"/>
              </a:ext>
            </a:extLst>
          </p:cNvPr>
          <p:cNvGraphicFramePr/>
          <p:nvPr>
            <p:extLst>
              <p:ext uri="{D42A27DB-BD31-4B8C-83A1-F6EECF244321}">
                <p14:modId xmlns:p14="http://schemas.microsoft.com/office/powerpoint/2010/main" val="2810368880"/>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3">
            <a:extLst>
              <a:ext uri="{FF2B5EF4-FFF2-40B4-BE49-F238E27FC236}">
                <a16:creationId xmlns:a16="http://schemas.microsoft.com/office/drawing/2014/main" id="{DA5FC82D-84E9-4E05-BF67-63023998BD43}"/>
              </a:ext>
            </a:extLst>
          </p:cNvPr>
          <p:cNvSpPr txBox="1">
            <a:spLocks/>
          </p:cNvSpPr>
          <p:nvPr/>
        </p:nvSpPr>
        <p:spPr>
          <a:xfrm>
            <a:off x="5508417" y="3978941"/>
            <a:ext cx="117437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8800" dirty="0">
                <a:latin typeface="Arial Black" panose="020B0A04020102020204" pitchFamily="34" charset="0"/>
              </a:rPr>
              <a:t>&amp;</a:t>
            </a:r>
            <a:endParaRPr lang="en-US" sz="8800" dirty="0">
              <a:latin typeface="Arial Black" panose="020B0A04020102020204" pitchFamily="34" charset="0"/>
            </a:endParaRPr>
          </a:p>
        </p:txBody>
      </p:sp>
    </p:spTree>
    <p:extLst>
      <p:ext uri="{BB962C8B-B14F-4D97-AF65-F5344CB8AC3E}">
        <p14:creationId xmlns:p14="http://schemas.microsoft.com/office/powerpoint/2010/main" val="3933563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6384" y="1298257"/>
            <a:ext cx="7037616"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Pri plánovaní striedania plodín zohrávajú kľúčovú úlohu požiadavky rastlín na vodu. Pri navrhovaní systému striedania je dôležité zohľadniť rozdielne potreby vody rôznych plodín, aby sa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optimalizovala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vlhkosť pôdy a zabránilo sa nadmernému vyčerpaniu vodných zdrojov. Okrem toho správne poradie plodín pomáha pri efektívnom hospodárení s vodou a zabezpečuje, aby sa plodiny náročné na vodu pestovali v období dostatočných zrážok alebo keď je k dispozícii zavlažovanie, čím sa zvyšuje celková výkonnosť a udržateľnosť plodín.</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19" name="Group 59">
            <a:extLst>
              <a:ext uri="{FF2B5EF4-FFF2-40B4-BE49-F238E27FC236}">
                <a16:creationId xmlns:a16="http://schemas.microsoft.com/office/drawing/2014/main" id="{002CD2F2-99D0-4F18-941E-72E3152A4A75}"/>
              </a:ext>
            </a:extLst>
          </p:cNvPr>
          <p:cNvGrpSpPr/>
          <p:nvPr/>
        </p:nvGrpSpPr>
        <p:grpSpPr>
          <a:xfrm>
            <a:off x="7809186" y="1087953"/>
            <a:ext cx="3923992" cy="4682094"/>
            <a:chOff x="826180" y="944079"/>
            <a:chExt cx="3923992" cy="4682094"/>
          </a:xfrm>
        </p:grpSpPr>
        <p:sp>
          <p:nvSpPr>
            <p:cNvPr id="22" name="Freeform 320">
              <a:extLst>
                <a:ext uri="{FF2B5EF4-FFF2-40B4-BE49-F238E27FC236}">
                  <a16:creationId xmlns:a16="http://schemas.microsoft.com/office/drawing/2014/main" id="{9CABDEC2-1E05-454D-8EE8-B8A7A918D634}"/>
                </a:ext>
              </a:extLst>
            </p:cNvPr>
            <p:cNvSpPr>
              <a:spLocks noChangeArrowheads="1"/>
            </p:cNvSpPr>
            <p:nvPr/>
          </p:nvSpPr>
          <p:spPr bwMode="auto">
            <a:xfrm>
              <a:off x="2775583" y="5623654"/>
              <a:ext cx="25186" cy="2519"/>
            </a:xfrm>
            <a:custGeom>
              <a:avLst/>
              <a:gdLst>
                <a:gd name="T0" fmla="*/ 42 w 43"/>
                <a:gd name="T1" fmla="*/ 0 h 1"/>
                <a:gd name="T2" fmla="*/ 42 w 43"/>
                <a:gd name="T3" fmla="*/ 0 h 1"/>
                <a:gd name="T4" fmla="*/ 0 w 43"/>
                <a:gd name="T5" fmla="*/ 0 h 1"/>
                <a:gd name="T6" fmla="*/ 42 w 43"/>
                <a:gd name="T7" fmla="*/ 0 h 1"/>
              </a:gdLst>
              <a:ahLst/>
              <a:cxnLst>
                <a:cxn ang="0">
                  <a:pos x="T0" y="T1"/>
                </a:cxn>
                <a:cxn ang="0">
                  <a:pos x="T2" y="T3"/>
                </a:cxn>
                <a:cxn ang="0">
                  <a:pos x="T4" y="T5"/>
                </a:cxn>
                <a:cxn ang="0">
                  <a:pos x="T6" y="T7"/>
                </a:cxn>
              </a:cxnLst>
              <a:rect l="0" t="0" r="r" b="b"/>
              <a:pathLst>
                <a:path w="43" h="1">
                  <a:moveTo>
                    <a:pt x="42" y="0"/>
                  </a:moveTo>
                  <a:lnTo>
                    <a:pt x="42" y="0"/>
                  </a:lnTo>
                  <a:cubicBezTo>
                    <a:pt x="0" y="0"/>
                    <a:pt x="0" y="0"/>
                    <a:pt x="0" y="0"/>
                  </a:cubicBezTo>
                  <a:cubicBezTo>
                    <a:pt x="17" y="0"/>
                    <a:pt x="25" y="0"/>
                    <a:pt x="42" y="0"/>
                  </a:cubicBezTo>
                </a:path>
              </a:pathLst>
            </a:custGeom>
            <a:solidFill>
              <a:srgbClr val="313234"/>
            </a:solidFill>
            <a:ln w="9525" cap="flat">
              <a:solidFill>
                <a:srgbClr val="FFFFF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321">
              <a:extLst>
                <a:ext uri="{FF2B5EF4-FFF2-40B4-BE49-F238E27FC236}">
                  <a16:creationId xmlns:a16="http://schemas.microsoft.com/office/drawing/2014/main" id="{FF2D0F7D-857D-4A81-B829-CADD053424DD}"/>
                </a:ext>
              </a:extLst>
            </p:cNvPr>
            <p:cNvSpPr>
              <a:spLocks noChangeArrowheads="1"/>
            </p:cNvSpPr>
            <p:nvPr/>
          </p:nvSpPr>
          <p:spPr bwMode="auto">
            <a:xfrm>
              <a:off x="2317196" y="944079"/>
              <a:ext cx="936923" cy="420609"/>
            </a:xfrm>
            <a:custGeom>
              <a:avLst/>
              <a:gdLst>
                <a:gd name="T0" fmla="*/ 629 w 1641"/>
                <a:gd name="T1" fmla="*/ 108 h 738"/>
                <a:gd name="T2" fmla="*/ 629 w 1641"/>
                <a:gd name="T3" fmla="*/ 108 h 738"/>
                <a:gd name="T4" fmla="*/ 0 w 1641"/>
                <a:gd name="T5" fmla="*/ 737 h 738"/>
                <a:gd name="T6" fmla="*/ 1640 w 1641"/>
                <a:gd name="T7" fmla="*/ 737 h 738"/>
                <a:gd name="T8" fmla="*/ 1019 w 1641"/>
                <a:gd name="T9" fmla="*/ 108 h 738"/>
                <a:gd name="T10" fmla="*/ 629 w 1641"/>
                <a:gd name="T11" fmla="*/ 108 h 738"/>
              </a:gdLst>
              <a:ahLst/>
              <a:cxnLst>
                <a:cxn ang="0">
                  <a:pos x="T0" y="T1"/>
                </a:cxn>
                <a:cxn ang="0">
                  <a:pos x="T2" y="T3"/>
                </a:cxn>
                <a:cxn ang="0">
                  <a:pos x="T4" y="T5"/>
                </a:cxn>
                <a:cxn ang="0">
                  <a:pos x="T6" y="T7"/>
                </a:cxn>
                <a:cxn ang="0">
                  <a:pos x="T8" y="T9"/>
                </a:cxn>
                <a:cxn ang="0">
                  <a:pos x="T10" y="T11"/>
                </a:cxn>
              </a:cxnLst>
              <a:rect l="0" t="0" r="r" b="b"/>
              <a:pathLst>
                <a:path w="1641" h="738">
                  <a:moveTo>
                    <a:pt x="629" y="108"/>
                  </a:moveTo>
                  <a:lnTo>
                    <a:pt x="629" y="108"/>
                  </a:lnTo>
                  <a:cubicBezTo>
                    <a:pt x="0" y="737"/>
                    <a:pt x="0" y="737"/>
                    <a:pt x="0" y="737"/>
                  </a:cubicBezTo>
                  <a:cubicBezTo>
                    <a:pt x="1640" y="737"/>
                    <a:pt x="1640" y="737"/>
                    <a:pt x="1640" y="737"/>
                  </a:cubicBezTo>
                  <a:cubicBezTo>
                    <a:pt x="1019" y="108"/>
                    <a:pt x="1019" y="108"/>
                    <a:pt x="1019" y="108"/>
                  </a:cubicBezTo>
                  <a:cubicBezTo>
                    <a:pt x="911" y="0"/>
                    <a:pt x="737" y="0"/>
                    <a:pt x="629" y="108"/>
                  </a:cubicBezTo>
                </a:path>
              </a:pathLst>
            </a:custGeom>
            <a:solidFill>
              <a:srgbClr val="63C1D3">
                <a:alpha val="9804"/>
              </a:srgbClr>
            </a:solidFill>
            <a:ln w="9525" cap="flat">
              <a:solidFill>
                <a:schemeClr val="tx2"/>
              </a:solidFill>
              <a:bevel/>
              <a:headEnd/>
              <a:tailEnd/>
            </a:ln>
            <a:effectLst/>
          </p:spPr>
          <p:txBody>
            <a:bodyPr wrap="none" anchor="ctr"/>
            <a:lstStyle/>
            <a:p>
              <a:endParaRPr lang="es-MX"/>
            </a:p>
          </p:txBody>
        </p:sp>
        <p:sp>
          <p:nvSpPr>
            <p:cNvPr id="25" name="Freeform 322">
              <a:extLst>
                <a:ext uri="{FF2B5EF4-FFF2-40B4-BE49-F238E27FC236}">
                  <a16:creationId xmlns:a16="http://schemas.microsoft.com/office/drawing/2014/main" id="{67AD1E4E-9897-4424-9C0D-6A03310EDED6}"/>
                </a:ext>
              </a:extLst>
            </p:cNvPr>
            <p:cNvSpPr>
              <a:spLocks noChangeArrowheads="1"/>
            </p:cNvSpPr>
            <p:nvPr/>
          </p:nvSpPr>
          <p:spPr bwMode="auto">
            <a:xfrm>
              <a:off x="1843698" y="1364687"/>
              <a:ext cx="1883919" cy="473498"/>
            </a:xfrm>
            <a:custGeom>
              <a:avLst/>
              <a:gdLst>
                <a:gd name="T0" fmla="*/ 3298 w 3299"/>
                <a:gd name="T1" fmla="*/ 829 h 830"/>
                <a:gd name="T2" fmla="*/ 2469 w 3299"/>
                <a:gd name="T3" fmla="*/ 0 h 830"/>
                <a:gd name="T4" fmla="*/ 829 w 3299"/>
                <a:gd name="T5" fmla="*/ 0 h 830"/>
                <a:gd name="T6" fmla="*/ 0 w 3299"/>
                <a:gd name="T7" fmla="*/ 829 h 830"/>
                <a:gd name="T8" fmla="*/ 3298 w 3299"/>
                <a:gd name="T9" fmla="*/ 829 h 830"/>
              </a:gdLst>
              <a:ahLst/>
              <a:cxnLst>
                <a:cxn ang="0">
                  <a:pos x="T0" y="T1"/>
                </a:cxn>
                <a:cxn ang="0">
                  <a:pos x="T2" y="T3"/>
                </a:cxn>
                <a:cxn ang="0">
                  <a:pos x="T4" y="T5"/>
                </a:cxn>
                <a:cxn ang="0">
                  <a:pos x="T6" y="T7"/>
                </a:cxn>
                <a:cxn ang="0">
                  <a:pos x="T8" y="T9"/>
                </a:cxn>
              </a:cxnLst>
              <a:rect l="0" t="0" r="r" b="b"/>
              <a:pathLst>
                <a:path w="3299" h="830">
                  <a:moveTo>
                    <a:pt x="3298" y="829"/>
                  </a:moveTo>
                  <a:lnTo>
                    <a:pt x="2469" y="0"/>
                  </a:lnTo>
                  <a:lnTo>
                    <a:pt x="829" y="0"/>
                  </a:lnTo>
                  <a:lnTo>
                    <a:pt x="0" y="829"/>
                  </a:lnTo>
                  <a:lnTo>
                    <a:pt x="3298" y="829"/>
                  </a:lnTo>
                </a:path>
              </a:pathLst>
            </a:custGeom>
            <a:solidFill>
              <a:srgbClr val="63C1D3">
                <a:alpha val="20000"/>
              </a:srgbClr>
            </a:solidFill>
            <a:ln w="9525" cap="flat">
              <a:solidFill>
                <a:schemeClr val="tx2"/>
              </a:solidFill>
              <a:bevel/>
              <a:headEnd/>
              <a:tailEnd/>
            </a:ln>
            <a:effectLst/>
          </p:spPr>
          <p:txBody>
            <a:bodyPr wrap="none" anchor="ctr"/>
            <a:lstStyle/>
            <a:p>
              <a:endParaRPr lang="es-MX" dirty="0"/>
            </a:p>
          </p:txBody>
        </p:sp>
        <p:sp>
          <p:nvSpPr>
            <p:cNvPr id="29" name="Freeform 323">
              <a:extLst>
                <a:ext uri="{FF2B5EF4-FFF2-40B4-BE49-F238E27FC236}">
                  <a16:creationId xmlns:a16="http://schemas.microsoft.com/office/drawing/2014/main" id="{D3D63CBC-9AE8-4241-88CA-809DE3843FB7}"/>
                </a:ext>
              </a:extLst>
            </p:cNvPr>
            <p:cNvSpPr>
              <a:spLocks noChangeArrowheads="1"/>
            </p:cNvSpPr>
            <p:nvPr/>
          </p:nvSpPr>
          <p:spPr bwMode="auto">
            <a:xfrm>
              <a:off x="1375237" y="1838186"/>
              <a:ext cx="2825879" cy="473498"/>
            </a:xfrm>
            <a:custGeom>
              <a:avLst/>
              <a:gdLst>
                <a:gd name="T0" fmla="*/ 50 w 4949"/>
                <a:gd name="T1" fmla="*/ 771 h 829"/>
                <a:gd name="T2" fmla="*/ 50 w 4949"/>
                <a:gd name="T3" fmla="*/ 771 h 829"/>
                <a:gd name="T4" fmla="*/ 0 w 4949"/>
                <a:gd name="T5" fmla="*/ 828 h 829"/>
                <a:gd name="T6" fmla="*/ 4948 w 4949"/>
                <a:gd name="T7" fmla="*/ 828 h 829"/>
                <a:gd name="T8" fmla="*/ 4898 w 4949"/>
                <a:gd name="T9" fmla="*/ 771 h 829"/>
                <a:gd name="T10" fmla="*/ 4119 w 4949"/>
                <a:gd name="T11" fmla="*/ 0 h 829"/>
                <a:gd name="T12" fmla="*/ 821 w 4949"/>
                <a:gd name="T13" fmla="*/ 0 h 829"/>
                <a:gd name="T14" fmla="*/ 50 w 4949"/>
                <a:gd name="T15" fmla="*/ 771 h 8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9" h="829">
                  <a:moveTo>
                    <a:pt x="50" y="771"/>
                  </a:moveTo>
                  <a:lnTo>
                    <a:pt x="50" y="771"/>
                  </a:lnTo>
                  <a:cubicBezTo>
                    <a:pt x="34" y="795"/>
                    <a:pt x="17" y="812"/>
                    <a:pt x="0" y="828"/>
                  </a:cubicBezTo>
                  <a:cubicBezTo>
                    <a:pt x="4948" y="828"/>
                    <a:pt x="4948" y="828"/>
                    <a:pt x="4948" y="828"/>
                  </a:cubicBezTo>
                  <a:cubicBezTo>
                    <a:pt x="4931" y="812"/>
                    <a:pt x="4914" y="795"/>
                    <a:pt x="4898" y="771"/>
                  </a:cubicBezTo>
                  <a:cubicBezTo>
                    <a:pt x="4119" y="0"/>
                    <a:pt x="4119" y="0"/>
                    <a:pt x="4119" y="0"/>
                  </a:cubicBezTo>
                  <a:cubicBezTo>
                    <a:pt x="821" y="0"/>
                    <a:pt x="821" y="0"/>
                    <a:pt x="821" y="0"/>
                  </a:cubicBezTo>
                  <a:lnTo>
                    <a:pt x="50" y="771"/>
                  </a:lnTo>
                </a:path>
              </a:pathLst>
            </a:custGeom>
            <a:solidFill>
              <a:srgbClr val="63C1D3">
                <a:alpha val="29804"/>
              </a:srgbClr>
            </a:solidFill>
            <a:ln w="9525" cap="flat">
              <a:solidFill>
                <a:schemeClr val="tx2"/>
              </a:solidFill>
              <a:bevel/>
              <a:headEnd/>
              <a:tailEnd/>
            </a:ln>
            <a:effectLst/>
          </p:spPr>
          <p:txBody>
            <a:bodyPr wrap="none" anchor="ctr"/>
            <a:lstStyle/>
            <a:p>
              <a:endParaRPr lang="es-MX"/>
            </a:p>
          </p:txBody>
        </p:sp>
        <p:sp>
          <p:nvSpPr>
            <p:cNvPr id="30" name="Freeform 324">
              <a:extLst>
                <a:ext uri="{FF2B5EF4-FFF2-40B4-BE49-F238E27FC236}">
                  <a16:creationId xmlns:a16="http://schemas.microsoft.com/office/drawing/2014/main" id="{4467C86C-ABB9-4F1E-8735-59B83CE8D23C}"/>
                </a:ext>
              </a:extLst>
            </p:cNvPr>
            <p:cNvSpPr>
              <a:spLocks noChangeArrowheads="1"/>
            </p:cNvSpPr>
            <p:nvPr/>
          </p:nvSpPr>
          <p:spPr bwMode="auto">
            <a:xfrm>
              <a:off x="1037743" y="2311684"/>
              <a:ext cx="3498346" cy="473498"/>
            </a:xfrm>
            <a:custGeom>
              <a:avLst/>
              <a:gdLst>
                <a:gd name="T0" fmla="*/ 0 w 6125"/>
                <a:gd name="T1" fmla="*/ 829 h 830"/>
                <a:gd name="T2" fmla="*/ 0 w 6125"/>
                <a:gd name="T3" fmla="*/ 829 h 830"/>
                <a:gd name="T4" fmla="*/ 6124 w 6125"/>
                <a:gd name="T5" fmla="*/ 829 h 830"/>
                <a:gd name="T6" fmla="*/ 5536 w 6125"/>
                <a:gd name="T7" fmla="*/ 0 h 830"/>
                <a:gd name="T8" fmla="*/ 588 w 6125"/>
                <a:gd name="T9" fmla="*/ 0 h 830"/>
                <a:gd name="T10" fmla="*/ 0 w 6125"/>
                <a:gd name="T11" fmla="*/ 829 h 830"/>
              </a:gdLst>
              <a:ahLst/>
              <a:cxnLst>
                <a:cxn ang="0">
                  <a:pos x="T0" y="T1"/>
                </a:cxn>
                <a:cxn ang="0">
                  <a:pos x="T2" y="T3"/>
                </a:cxn>
                <a:cxn ang="0">
                  <a:pos x="T4" y="T5"/>
                </a:cxn>
                <a:cxn ang="0">
                  <a:pos x="T6" y="T7"/>
                </a:cxn>
                <a:cxn ang="0">
                  <a:pos x="T8" y="T9"/>
                </a:cxn>
                <a:cxn ang="0">
                  <a:pos x="T10" y="T11"/>
                </a:cxn>
              </a:cxnLst>
              <a:rect l="0" t="0" r="r" b="b"/>
              <a:pathLst>
                <a:path w="6125" h="830">
                  <a:moveTo>
                    <a:pt x="0" y="829"/>
                  </a:moveTo>
                  <a:lnTo>
                    <a:pt x="0" y="829"/>
                  </a:lnTo>
                  <a:cubicBezTo>
                    <a:pt x="6124" y="829"/>
                    <a:pt x="6124" y="829"/>
                    <a:pt x="6124" y="829"/>
                  </a:cubicBezTo>
                  <a:cubicBezTo>
                    <a:pt x="5975" y="531"/>
                    <a:pt x="5776" y="249"/>
                    <a:pt x="5536" y="0"/>
                  </a:cubicBezTo>
                  <a:cubicBezTo>
                    <a:pt x="588" y="0"/>
                    <a:pt x="588" y="0"/>
                    <a:pt x="588" y="0"/>
                  </a:cubicBezTo>
                  <a:cubicBezTo>
                    <a:pt x="340" y="249"/>
                    <a:pt x="149" y="531"/>
                    <a:pt x="0" y="829"/>
                  </a:cubicBezTo>
                </a:path>
              </a:pathLst>
            </a:custGeom>
            <a:solidFill>
              <a:srgbClr val="63C1D3">
                <a:alpha val="40000"/>
              </a:srgbClr>
            </a:solidFill>
            <a:ln w="9525" cap="flat">
              <a:solidFill>
                <a:schemeClr val="tx2"/>
              </a:solidFill>
              <a:bevel/>
              <a:headEnd/>
              <a:tailEnd/>
            </a:ln>
            <a:effectLst/>
          </p:spPr>
          <p:txBody>
            <a:bodyPr wrap="none" anchor="ctr"/>
            <a:lstStyle/>
            <a:p>
              <a:endParaRPr lang="es-MX"/>
            </a:p>
          </p:txBody>
        </p:sp>
        <p:sp>
          <p:nvSpPr>
            <p:cNvPr id="31" name="Freeform 325">
              <a:extLst>
                <a:ext uri="{FF2B5EF4-FFF2-40B4-BE49-F238E27FC236}">
                  <a16:creationId xmlns:a16="http://schemas.microsoft.com/office/drawing/2014/main" id="{76546B17-B10E-4E21-9C5B-FE175C4859AA}"/>
                </a:ext>
              </a:extLst>
            </p:cNvPr>
            <p:cNvSpPr>
              <a:spLocks noChangeArrowheads="1"/>
            </p:cNvSpPr>
            <p:nvPr/>
          </p:nvSpPr>
          <p:spPr bwMode="auto">
            <a:xfrm>
              <a:off x="874033" y="2785183"/>
              <a:ext cx="3830805" cy="473498"/>
            </a:xfrm>
            <a:custGeom>
              <a:avLst/>
              <a:gdLst>
                <a:gd name="T0" fmla="*/ 0 w 6705"/>
                <a:gd name="T1" fmla="*/ 829 h 830"/>
                <a:gd name="T2" fmla="*/ 0 w 6705"/>
                <a:gd name="T3" fmla="*/ 829 h 830"/>
                <a:gd name="T4" fmla="*/ 6704 w 6705"/>
                <a:gd name="T5" fmla="*/ 829 h 830"/>
                <a:gd name="T6" fmla="*/ 6414 w 6705"/>
                <a:gd name="T7" fmla="*/ 0 h 830"/>
                <a:gd name="T8" fmla="*/ 290 w 6705"/>
                <a:gd name="T9" fmla="*/ 0 h 830"/>
                <a:gd name="T10" fmla="*/ 0 w 6705"/>
                <a:gd name="T11" fmla="*/ 829 h 830"/>
              </a:gdLst>
              <a:ahLst/>
              <a:cxnLst>
                <a:cxn ang="0">
                  <a:pos x="T0" y="T1"/>
                </a:cxn>
                <a:cxn ang="0">
                  <a:pos x="T2" y="T3"/>
                </a:cxn>
                <a:cxn ang="0">
                  <a:pos x="T4" y="T5"/>
                </a:cxn>
                <a:cxn ang="0">
                  <a:pos x="T6" y="T7"/>
                </a:cxn>
                <a:cxn ang="0">
                  <a:pos x="T8" y="T9"/>
                </a:cxn>
                <a:cxn ang="0">
                  <a:pos x="T10" y="T11"/>
                </a:cxn>
              </a:cxnLst>
              <a:rect l="0" t="0" r="r" b="b"/>
              <a:pathLst>
                <a:path w="6705" h="830">
                  <a:moveTo>
                    <a:pt x="0" y="829"/>
                  </a:moveTo>
                  <a:lnTo>
                    <a:pt x="0" y="829"/>
                  </a:lnTo>
                  <a:cubicBezTo>
                    <a:pt x="6704" y="829"/>
                    <a:pt x="6704" y="829"/>
                    <a:pt x="6704" y="829"/>
                  </a:cubicBezTo>
                  <a:cubicBezTo>
                    <a:pt x="6646" y="539"/>
                    <a:pt x="6547" y="265"/>
                    <a:pt x="6414" y="0"/>
                  </a:cubicBezTo>
                  <a:cubicBezTo>
                    <a:pt x="290" y="0"/>
                    <a:pt x="290" y="0"/>
                    <a:pt x="290" y="0"/>
                  </a:cubicBezTo>
                  <a:cubicBezTo>
                    <a:pt x="157" y="265"/>
                    <a:pt x="58" y="539"/>
                    <a:pt x="0" y="829"/>
                  </a:cubicBezTo>
                </a:path>
              </a:pathLst>
            </a:custGeom>
            <a:solidFill>
              <a:srgbClr val="63C1D3">
                <a:alpha val="50196"/>
              </a:srgbClr>
            </a:solidFill>
            <a:ln w="9525" cap="flat">
              <a:solidFill>
                <a:schemeClr val="tx2"/>
              </a:solidFill>
              <a:bevel/>
              <a:headEnd/>
              <a:tailEnd/>
            </a:ln>
            <a:effectLst/>
          </p:spPr>
          <p:txBody>
            <a:bodyPr wrap="none" anchor="ctr"/>
            <a:lstStyle/>
            <a:p>
              <a:endParaRPr lang="es-MX"/>
            </a:p>
          </p:txBody>
        </p:sp>
        <p:sp>
          <p:nvSpPr>
            <p:cNvPr id="32" name="Freeform 326">
              <a:extLst>
                <a:ext uri="{FF2B5EF4-FFF2-40B4-BE49-F238E27FC236}">
                  <a16:creationId xmlns:a16="http://schemas.microsoft.com/office/drawing/2014/main" id="{F75E3728-92EC-44A8-A09D-821154D4641C}"/>
                </a:ext>
              </a:extLst>
            </p:cNvPr>
            <p:cNvSpPr>
              <a:spLocks noChangeArrowheads="1"/>
            </p:cNvSpPr>
            <p:nvPr/>
          </p:nvSpPr>
          <p:spPr bwMode="auto">
            <a:xfrm>
              <a:off x="826180" y="3258681"/>
              <a:ext cx="3923992" cy="473498"/>
            </a:xfrm>
            <a:custGeom>
              <a:avLst/>
              <a:gdLst>
                <a:gd name="T0" fmla="*/ 8 w 6871"/>
                <a:gd name="T1" fmla="*/ 827 h 828"/>
                <a:gd name="T2" fmla="*/ 8 w 6871"/>
                <a:gd name="T3" fmla="*/ 827 h 828"/>
                <a:gd name="T4" fmla="*/ 6862 w 6871"/>
                <a:gd name="T5" fmla="*/ 827 h 828"/>
                <a:gd name="T6" fmla="*/ 6787 w 6871"/>
                <a:gd name="T7" fmla="*/ 0 h 828"/>
                <a:gd name="T8" fmla="*/ 83 w 6871"/>
                <a:gd name="T9" fmla="*/ 0 h 828"/>
                <a:gd name="T10" fmla="*/ 8 w 6871"/>
                <a:gd name="T11" fmla="*/ 827 h 828"/>
              </a:gdLst>
              <a:ahLst/>
              <a:cxnLst>
                <a:cxn ang="0">
                  <a:pos x="T0" y="T1"/>
                </a:cxn>
                <a:cxn ang="0">
                  <a:pos x="T2" y="T3"/>
                </a:cxn>
                <a:cxn ang="0">
                  <a:pos x="T4" y="T5"/>
                </a:cxn>
                <a:cxn ang="0">
                  <a:pos x="T6" y="T7"/>
                </a:cxn>
                <a:cxn ang="0">
                  <a:pos x="T8" y="T9"/>
                </a:cxn>
                <a:cxn ang="0">
                  <a:pos x="T10" y="T11"/>
                </a:cxn>
              </a:cxnLst>
              <a:rect l="0" t="0" r="r" b="b"/>
              <a:pathLst>
                <a:path w="6871" h="828">
                  <a:moveTo>
                    <a:pt x="8" y="827"/>
                  </a:moveTo>
                  <a:lnTo>
                    <a:pt x="8" y="827"/>
                  </a:lnTo>
                  <a:cubicBezTo>
                    <a:pt x="6862" y="827"/>
                    <a:pt x="6862" y="827"/>
                    <a:pt x="6862" y="827"/>
                  </a:cubicBezTo>
                  <a:cubicBezTo>
                    <a:pt x="6870" y="546"/>
                    <a:pt x="6845" y="272"/>
                    <a:pt x="6787" y="0"/>
                  </a:cubicBezTo>
                  <a:cubicBezTo>
                    <a:pt x="83" y="0"/>
                    <a:pt x="83" y="0"/>
                    <a:pt x="83" y="0"/>
                  </a:cubicBezTo>
                  <a:cubicBezTo>
                    <a:pt x="25" y="272"/>
                    <a:pt x="0" y="546"/>
                    <a:pt x="8" y="827"/>
                  </a:cubicBezTo>
                </a:path>
              </a:pathLst>
            </a:custGeom>
            <a:solidFill>
              <a:srgbClr val="63C1D3">
                <a:alpha val="60000"/>
              </a:srgbClr>
            </a:solidFill>
            <a:ln w="9525" cap="flat">
              <a:solidFill>
                <a:schemeClr val="tx2"/>
              </a:solidFill>
              <a:bevel/>
              <a:headEnd/>
              <a:tailEnd/>
            </a:ln>
            <a:effectLst/>
          </p:spPr>
          <p:txBody>
            <a:bodyPr wrap="none" anchor="ctr"/>
            <a:lstStyle/>
            <a:p>
              <a:endParaRPr lang="es-MX"/>
            </a:p>
          </p:txBody>
        </p:sp>
        <p:sp>
          <p:nvSpPr>
            <p:cNvPr id="33" name="Freeform 327">
              <a:extLst>
                <a:ext uri="{FF2B5EF4-FFF2-40B4-BE49-F238E27FC236}">
                  <a16:creationId xmlns:a16="http://schemas.microsoft.com/office/drawing/2014/main" id="{9B37C51A-98D3-4D44-94FF-5C7FCDC95CFF}"/>
                </a:ext>
              </a:extLst>
            </p:cNvPr>
            <p:cNvSpPr>
              <a:spLocks noChangeArrowheads="1"/>
            </p:cNvSpPr>
            <p:nvPr/>
          </p:nvSpPr>
          <p:spPr bwMode="auto">
            <a:xfrm>
              <a:off x="831217" y="3732180"/>
              <a:ext cx="3916435" cy="473498"/>
            </a:xfrm>
            <a:custGeom>
              <a:avLst/>
              <a:gdLst>
                <a:gd name="T0" fmla="*/ 133 w 6855"/>
                <a:gd name="T1" fmla="*/ 829 h 830"/>
                <a:gd name="T2" fmla="*/ 133 w 6855"/>
                <a:gd name="T3" fmla="*/ 829 h 830"/>
                <a:gd name="T4" fmla="*/ 6721 w 6855"/>
                <a:gd name="T5" fmla="*/ 829 h 830"/>
                <a:gd name="T6" fmla="*/ 6854 w 6855"/>
                <a:gd name="T7" fmla="*/ 0 h 830"/>
                <a:gd name="T8" fmla="*/ 0 w 6855"/>
                <a:gd name="T9" fmla="*/ 0 h 830"/>
                <a:gd name="T10" fmla="*/ 133 w 6855"/>
                <a:gd name="T11" fmla="*/ 829 h 830"/>
              </a:gdLst>
              <a:ahLst/>
              <a:cxnLst>
                <a:cxn ang="0">
                  <a:pos x="T0" y="T1"/>
                </a:cxn>
                <a:cxn ang="0">
                  <a:pos x="T2" y="T3"/>
                </a:cxn>
                <a:cxn ang="0">
                  <a:pos x="T4" y="T5"/>
                </a:cxn>
                <a:cxn ang="0">
                  <a:pos x="T6" y="T7"/>
                </a:cxn>
                <a:cxn ang="0">
                  <a:pos x="T8" y="T9"/>
                </a:cxn>
                <a:cxn ang="0">
                  <a:pos x="T10" y="T11"/>
                </a:cxn>
              </a:cxnLst>
              <a:rect l="0" t="0" r="r" b="b"/>
              <a:pathLst>
                <a:path w="6855" h="830">
                  <a:moveTo>
                    <a:pt x="133" y="829"/>
                  </a:moveTo>
                  <a:lnTo>
                    <a:pt x="133" y="829"/>
                  </a:lnTo>
                  <a:cubicBezTo>
                    <a:pt x="6721" y="829"/>
                    <a:pt x="6721" y="829"/>
                    <a:pt x="6721" y="829"/>
                  </a:cubicBezTo>
                  <a:cubicBezTo>
                    <a:pt x="6796" y="555"/>
                    <a:pt x="6845" y="274"/>
                    <a:pt x="6854" y="0"/>
                  </a:cubicBezTo>
                  <a:cubicBezTo>
                    <a:pt x="0" y="0"/>
                    <a:pt x="0" y="0"/>
                    <a:pt x="0" y="0"/>
                  </a:cubicBezTo>
                  <a:cubicBezTo>
                    <a:pt x="9" y="274"/>
                    <a:pt x="50" y="555"/>
                    <a:pt x="133" y="829"/>
                  </a:cubicBezTo>
                </a:path>
              </a:pathLst>
            </a:custGeom>
            <a:solidFill>
              <a:srgbClr val="63C1D3">
                <a:alpha val="69804"/>
              </a:srgbClr>
            </a:solidFill>
            <a:ln w="9525" cap="flat">
              <a:solidFill>
                <a:schemeClr val="tx2"/>
              </a:solidFill>
              <a:bevel/>
              <a:headEnd/>
              <a:tailEnd/>
            </a:ln>
            <a:effectLst/>
          </p:spPr>
          <p:txBody>
            <a:bodyPr wrap="none" anchor="ctr"/>
            <a:lstStyle/>
            <a:p>
              <a:endParaRPr lang="es-MX"/>
            </a:p>
          </p:txBody>
        </p:sp>
        <p:sp>
          <p:nvSpPr>
            <p:cNvPr id="34" name="Freeform 328">
              <a:extLst>
                <a:ext uri="{FF2B5EF4-FFF2-40B4-BE49-F238E27FC236}">
                  <a16:creationId xmlns:a16="http://schemas.microsoft.com/office/drawing/2014/main" id="{D0FBF286-D63D-4F51-9AC2-8DD870662EAA}"/>
                </a:ext>
              </a:extLst>
            </p:cNvPr>
            <p:cNvSpPr>
              <a:spLocks noChangeArrowheads="1"/>
            </p:cNvSpPr>
            <p:nvPr/>
          </p:nvSpPr>
          <p:spPr bwMode="auto">
            <a:xfrm>
              <a:off x="906776" y="4205678"/>
              <a:ext cx="3762801" cy="473498"/>
            </a:xfrm>
            <a:custGeom>
              <a:avLst/>
              <a:gdLst>
                <a:gd name="T0" fmla="*/ 356 w 6589"/>
                <a:gd name="T1" fmla="*/ 828 h 829"/>
                <a:gd name="T2" fmla="*/ 356 w 6589"/>
                <a:gd name="T3" fmla="*/ 828 h 829"/>
                <a:gd name="T4" fmla="*/ 6232 w 6589"/>
                <a:gd name="T5" fmla="*/ 828 h 829"/>
                <a:gd name="T6" fmla="*/ 6588 w 6589"/>
                <a:gd name="T7" fmla="*/ 0 h 829"/>
                <a:gd name="T8" fmla="*/ 0 w 6589"/>
                <a:gd name="T9" fmla="*/ 0 h 829"/>
                <a:gd name="T10" fmla="*/ 356 w 6589"/>
                <a:gd name="T11" fmla="*/ 828 h 829"/>
              </a:gdLst>
              <a:ahLst/>
              <a:cxnLst>
                <a:cxn ang="0">
                  <a:pos x="T0" y="T1"/>
                </a:cxn>
                <a:cxn ang="0">
                  <a:pos x="T2" y="T3"/>
                </a:cxn>
                <a:cxn ang="0">
                  <a:pos x="T4" y="T5"/>
                </a:cxn>
                <a:cxn ang="0">
                  <a:pos x="T6" y="T7"/>
                </a:cxn>
                <a:cxn ang="0">
                  <a:pos x="T8" y="T9"/>
                </a:cxn>
                <a:cxn ang="0">
                  <a:pos x="T10" y="T11"/>
                </a:cxn>
              </a:cxnLst>
              <a:rect l="0" t="0" r="r" b="b"/>
              <a:pathLst>
                <a:path w="6589" h="829">
                  <a:moveTo>
                    <a:pt x="356" y="828"/>
                  </a:moveTo>
                  <a:lnTo>
                    <a:pt x="356" y="828"/>
                  </a:lnTo>
                  <a:cubicBezTo>
                    <a:pt x="6232" y="828"/>
                    <a:pt x="6232" y="828"/>
                    <a:pt x="6232" y="828"/>
                  </a:cubicBezTo>
                  <a:cubicBezTo>
                    <a:pt x="6389" y="563"/>
                    <a:pt x="6505" y="282"/>
                    <a:pt x="6588" y="0"/>
                  </a:cubicBezTo>
                  <a:cubicBezTo>
                    <a:pt x="0" y="0"/>
                    <a:pt x="0" y="0"/>
                    <a:pt x="0" y="0"/>
                  </a:cubicBezTo>
                  <a:cubicBezTo>
                    <a:pt x="75" y="282"/>
                    <a:pt x="199" y="563"/>
                    <a:pt x="356" y="828"/>
                  </a:cubicBezTo>
                </a:path>
              </a:pathLst>
            </a:custGeom>
            <a:solidFill>
              <a:srgbClr val="63C1D3">
                <a:alpha val="80000"/>
              </a:srgbClr>
            </a:solidFill>
            <a:ln w="9525" cap="flat">
              <a:solidFill>
                <a:schemeClr val="tx2"/>
              </a:solidFill>
              <a:bevel/>
              <a:headEnd/>
              <a:tailEnd/>
            </a:ln>
            <a:effectLst/>
          </p:spPr>
          <p:txBody>
            <a:bodyPr wrap="none" anchor="ctr"/>
            <a:lstStyle/>
            <a:p>
              <a:endParaRPr lang="es-MX"/>
            </a:p>
          </p:txBody>
        </p:sp>
        <p:sp>
          <p:nvSpPr>
            <p:cNvPr id="35" name="Freeform 329">
              <a:extLst>
                <a:ext uri="{FF2B5EF4-FFF2-40B4-BE49-F238E27FC236}">
                  <a16:creationId xmlns:a16="http://schemas.microsoft.com/office/drawing/2014/main" id="{D8B5CBE1-1E59-42A3-8D46-276550FE8024}"/>
                </a:ext>
              </a:extLst>
            </p:cNvPr>
            <p:cNvSpPr>
              <a:spLocks noChangeArrowheads="1"/>
            </p:cNvSpPr>
            <p:nvPr/>
          </p:nvSpPr>
          <p:spPr bwMode="auto">
            <a:xfrm>
              <a:off x="1110782" y="4676657"/>
              <a:ext cx="3357306" cy="473498"/>
            </a:xfrm>
            <a:custGeom>
              <a:avLst/>
              <a:gdLst>
                <a:gd name="T0" fmla="*/ 514 w 5877"/>
                <a:gd name="T1" fmla="*/ 647 h 830"/>
                <a:gd name="T2" fmla="*/ 514 w 5877"/>
                <a:gd name="T3" fmla="*/ 647 h 830"/>
                <a:gd name="T4" fmla="*/ 514 w 5877"/>
                <a:gd name="T5" fmla="*/ 647 h 830"/>
                <a:gd name="T6" fmla="*/ 705 w 5877"/>
                <a:gd name="T7" fmla="*/ 829 h 830"/>
                <a:gd name="T8" fmla="*/ 5171 w 5877"/>
                <a:gd name="T9" fmla="*/ 829 h 830"/>
                <a:gd name="T10" fmla="*/ 5362 w 5877"/>
                <a:gd name="T11" fmla="*/ 647 h 830"/>
                <a:gd name="T12" fmla="*/ 5362 w 5877"/>
                <a:gd name="T13" fmla="*/ 647 h 830"/>
                <a:gd name="T14" fmla="*/ 5876 w 5877"/>
                <a:gd name="T15" fmla="*/ 0 h 830"/>
                <a:gd name="T16" fmla="*/ 0 w 5877"/>
                <a:gd name="T17" fmla="*/ 0 h 830"/>
                <a:gd name="T18" fmla="*/ 514 w 5877"/>
                <a:gd name="T19" fmla="*/ 64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77" h="830">
                  <a:moveTo>
                    <a:pt x="514" y="647"/>
                  </a:moveTo>
                  <a:lnTo>
                    <a:pt x="514" y="647"/>
                  </a:lnTo>
                  <a:lnTo>
                    <a:pt x="514" y="647"/>
                  </a:lnTo>
                  <a:cubicBezTo>
                    <a:pt x="572" y="713"/>
                    <a:pt x="638" y="771"/>
                    <a:pt x="705" y="829"/>
                  </a:cubicBezTo>
                  <a:cubicBezTo>
                    <a:pt x="5171" y="829"/>
                    <a:pt x="5171" y="829"/>
                    <a:pt x="5171" y="829"/>
                  </a:cubicBezTo>
                  <a:cubicBezTo>
                    <a:pt x="5238" y="771"/>
                    <a:pt x="5296" y="713"/>
                    <a:pt x="5362" y="647"/>
                  </a:cubicBezTo>
                  <a:lnTo>
                    <a:pt x="5362" y="647"/>
                  </a:lnTo>
                  <a:cubicBezTo>
                    <a:pt x="5561" y="448"/>
                    <a:pt x="5735" y="232"/>
                    <a:pt x="5876" y="0"/>
                  </a:cubicBezTo>
                  <a:cubicBezTo>
                    <a:pt x="0" y="0"/>
                    <a:pt x="0" y="0"/>
                    <a:pt x="0" y="0"/>
                  </a:cubicBezTo>
                  <a:cubicBezTo>
                    <a:pt x="141" y="232"/>
                    <a:pt x="315" y="448"/>
                    <a:pt x="514" y="647"/>
                  </a:cubicBezTo>
                </a:path>
              </a:pathLst>
            </a:custGeom>
            <a:solidFill>
              <a:srgbClr val="63C1D3">
                <a:alpha val="89804"/>
              </a:srgbClr>
            </a:solidFill>
            <a:ln w="9525" cap="flat">
              <a:solidFill>
                <a:schemeClr val="tx2"/>
              </a:solidFill>
              <a:bevel/>
              <a:headEnd/>
              <a:tailEnd/>
            </a:ln>
            <a:effectLst/>
          </p:spPr>
          <p:txBody>
            <a:bodyPr wrap="none" anchor="ctr"/>
            <a:lstStyle/>
            <a:p>
              <a:endParaRPr lang="es-MX"/>
            </a:p>
          </p:txBody>
        </p:sp>
        <p:sp>
          <p:nvSpPr>
            <p:cNvPr id="36" name="Freeform 330">
              <a:extLst>
                <a:ext uri="{FF2B5EF4-FFF2-40B4-BE49-F238E27FC236}">
                  <a16:creationId xmlns:a16="http://schemas.microsoft.com/office/drawing/2014/main" id="{AD150DA2-7213-49AC-BDCB-8AB3252A71B6}"/>
                </a:ext>
              </a:extLst>
            </p:cNvPr>
            <p:cNvSpPr>
              <a:spLocks noChangeArrowheads="1"/>
            </p:cNvSpPr>
            <p:nvPr/>
          </p:nvSpPr>
          <p:spPr bwMode="auto">
            <a:xfrm>
              <a:off x="1511242" y="5150155"/>
              <a:ext cx="2551350" cy="473498"/>
            </a:xfrm>
            <a:custGeom>
              <a:avLst/>
              <a:gdLst>
                <a:gd name="T0" fmla="*/ 0 w 4467"/>
                <a:gd name="T1" fmla="*/ 0 h 830"/>
                <a:gd name="T2" fmla="*/ 0 w 4467"/>
                <a:gd name="T3" fmla="*/ 0 h 830"/>
                <a:gd name="T4" fmla="*/ 2212 w 4467"/>
                <a:gd name="T5" fmla="*/ 829 h 830"/>
                <a:gd name="T6" fmla="*/ 2254 w 4467"/>
                <a:gd name="T7" fmla="*/ 829 h 830"/>
                <a:gd name="T8" fmla="*/ 4466 w 4467"/>
                <a:gd name="T9" fmla="*/ 0 h 830"/>
                <a:gd name="T10" fmla="*/ 0 w 4467"/>
                <a:gd name="T11" fmla="*/ 0 h 830"/>
              </a:gdLst>
              <a:ahLst/>
              <a:cxnLst>
                <a:cxn ang="0">
                  <a:pos x="T0" y="T1"/>
                </a:cxn>
                <a:cxn ang="0">
                  <a:pos x="T2" y="T3"/>
                </a:cxn>
                <a:cxn ang="0">
                  <a:pos x="T4" y="T5"/>
                </a:cxn>
                <a:cxn ang="0">
                  <a:pos x="T6" y="T7"/>
                </a:cxn>
                <a:cxn ang="0">
                  <a:pos x="T8" y="T9"/>
                </a:cxn>
                <a:cxn ang="0">
                  <a:pos x="T10" y="T11"/>
                </a:cxn>
              </a:cxnLst>
              <a:rect l="0" t="0" r="r" b="b"/>
              <a:pathLst>
                <a:path w="4467" h="830">
                  <a:moveTo>
                    <a:pt x="0" y="0"/>
                  </a:moveTo>
                  <a:lnTo>
                    <a:pt x="0" y="0"/>
                  </a:lnTo>
                  <a:cubicBezTo>
                    <a:pt x="630" y="547"/>
                    <a:pt x="1425" y="820"/>
                    <a:pt x="2212" y="829"/>
                  </a:cubicBezTo>
                  <a:cubicBezTo>
                    <a:pt x="2254" y="829"/>
                    <a:pt x="2254" y="829"/>
                    <a:pt x="2254" y="829"/>
                  </a:cubicBezTo>
                  <a:cubicBezTo>
                    <a:pt x="3041" y="820"/>
                    <a:pt x="3828" y="547"/>
                    <a:pt x="4466" y="0"/>
                  </a:cubicBezTo>
                  <a:lnTo>
                    <a:pt x="0" y="0"/>
                  </a:lnTo>
                </a:path>
              </a:pathLst>
            </a:custGeom>
            <a:solidFill>
              <a:srgbClr val="63C1D3"/>
            </a:solidFill>
            <a:ln w="9525" cap="flat">
              <a:solidFill>
                <a:schemeClr val="tx2"/>
              </a:solidFill>
              <a:bevel/>
              <a:headEnd/>
              <a:tailEnd/>
            </a:ln>
            <a:effectLst/>
          </p:spPr>
          <p:txBody>
            <a:bodyPr wrap="none" anchor="ctr"/>
            <a:lstStyle/>
            <a:p>
              <a:endParaRPr lang="es-MX"/>
            </a:p>
          </p:txBody>
        </p:sp>
      </p:grpSp>
      <p:sp>
        <p:nvSpPr>
          <p:cNvPr id="28" name="Text Placeholder 3">
            <a:extLst>
              <a:ext uri="{FF2B5EF4-FFF2-40B4-BE49-F238E27FC236}">
                <a16:creationId xmlns:a16="http://schemas.microsoft.com/office/drawing/2014/main" id="{1BC5D9E8-F1C6-48ED-A51F-7910456412AD}"/>
              </a:ext>
            </a:extLst>
          </p:cNvPr>
          <p:cNvSpPr txBox="1">
            <a:spLocks/>
          </p:cNvSpPr>
          <p:nvPr/>
        </p:nvSpPr>
        <p:spPr>
          <a:xfrm>
            <a:off x="450361" y="54274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Nástupníctvo plodín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potreba vody</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839535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6" y="1204885"/>
            <a:ext cx="11084099" cy="86517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Potreba vody sa určuje pomocou transpiračného koeficientu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(TC)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vyjadreného v litroch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na kilogram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sušiny biomasy</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6" name="Diagram 25">
            <a:extLst>
              <a:ext uri="{FF2B5EF4-FFF2-40B4-BE49-F238E27FC236}">
                <a16:creationId xmlns:a16="http://schemas.microsoft.com/office/drawing/2014/main" id="{E98B6EBD-CCBA-43E1-8064-4FAE40AFFE6A}"/>
              </a:ext>
            </a:extLst>
          </p:cNvPr>
          <p:cNvGraphicFramePr/>
          <p:nvPr/>
        </p:nvGraphicFramePr>
        <p:xfrm>
          <a:off x="630359" y="2626358"/>
          <a:ext cx="3584289" cy="3009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8" name="Diagram 37">
            <a:extLst>
              <a:ext uri="{FF2B5EF4-FFF2-40B4-BE49-F238E27FC236}">
                <a16:creationId xmlns:a16="http://schemas.microsoft.com/office/drawing/2014/main" id="{5B4DC3F0-A912-489C-8E29-D770A6CAD92C}"/>
              </a:ext>
            </a:extLst>
          </p:cNvPr>
          <p:cNvGraphicFramePr/>
          <p:nvPr/>
        </p:nvGraphicFramePr>
        <p:xfrm>
          <a:off x="4447900" y="2626357"/>
          <a:ext cx="3584289" cy="30099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9" name="Diagram 38">
            <a:extLst>
              <a:ext uri="{FF2B5EF4-FFF2-40B4-BE49-F238E27FC236}">
                <a16:creationId xmlns:a16="http://schemas.microsoft.com/office/drawing/2014/main" id="{C9CE6B35-8865-44A3-9295-DB59AA33DC0B}"/>
              </a:ext>
            </a:extLst>
          </p:cNvPr>
          <p:cNvGraphicFramePr/>
          <p:nvPr/>
        </p:nvGraphicFramePr>
        <p:xfrm>
          <a:off x="8197806" y="2626356"/>
          <a:ext cx="3584289" cy="30099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 Placeholder 3">
            <a:extLst>
              <a:ext uri="{FF2B5EF4-FFF2-40B4-BE49-F238E27FC236}">
                <a16:creationId xmlns:a16="http://schemas.microsoft.com/office/drawing/2014/main" id="{57D24849-EC1C-4EFA-927C-948D2C8BADD3}"/>
              </a:ext>
            </a:extLst>
          </p:cNvPr>
          <p:cNvSpPr txBox="1">
            <a:spLocks/>
          </p:cNvSpPr>
          <p:nvPr/>
        </p:nvSpPr>
        <p:spPr>
          <a:xfrm>
            <a:off x="429467" y="52490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Striedanie plodín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potreba vody</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247984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872873" y="975419"/>
            <a:ext cx="5467525" cy="4518249"/>
          </a:xfrm>
        </p:spPr>
        <p:txBody>
          <a:bodyPr>
            <a:normAutofit fontScale="77500" lnSpcReduction="20000"/>
          </a:bodyPr>
          <a:lstStyle/>
          <a:p>
            <a:pPr algn="l">
              <a:lnSpc>
                <a:spcPct val="110000"/>
              </a:lnSpc>
            </a:pPr>
            <a:r>
              <a:rPr lang="en-US" sz="2800" i="0" dirty="0"/>
              <a:t>Ozimné obilniny a ozimná repka sú menej citlivé na sucho </a:t>
            </a:r>
            <a:r>
              <a:rPr lang="pl-PL" sz="2800" i="0" dirty="0" err="1"/>
              <a:t>ako </a:t>
            </a:r>
            <a:r>
              <a:rPr lang="pl-PL" sz="2800" i="0" dirty="0"/>
              <a:t>jarné </a:t>
            </a:r>
            <a:r>
              <a:rPr lang="pl-PL" sz="2800" i="0" dirty="0" err="1"/>
              <a:t>obilniny</a:t>
            </a:r>
            <a:r>
              <a:rPr lang="pl-PL" sz="2800" i="0" dirty="0"/>
              <a:t>.</a:t>
            </a:r>
          </a:p>
          <a:p>
            <a:pPr algn="l">
              <a:lnSpc>
                <a:spcPct val="110000"/>
              </a:lnSpc>
            </a:pPr>
            <a:r>
              <a:rPr lang="en-US" sz="2800" i="0" dirty="0"/>
              <a:t>Najodolnejšou plodinou voči suchu je ozimná raž, ktorá má zo všetkých obilnín najlepšie vyvinutý koreňový systém. Na druhej strane, ozimná pšenica </a:t>
            </a:r>
            <a:r>
              <a:rPr lang="pl-PL" sz="2800" i="0" dirty="0" err="1"/>
              <a:t>je spomedzi zimných </a:t>
            </a:r>
            <a:r>
              <a:rPr lang="pl-PL" sz="2800" i="0" dirty="0"/>
              <a:t>odrôd </a:t>
            </a:r>
            <a:r>
              <a:rPr lang="en-US" sz="2800" i="0" dirty="0"/>
              <a:t>najnáchylnejšia na sucho. Ovos je obzvlášť citlivý na sucho kvôli vysokým nárokom na vodu a neefektívnemu využívaniu vody. Najodolnejšou jarnou obilninou voči suchu je jačmeň</a:t>
            </a:r>
            <a:r>
              <a:rPr lang="pl-PL" sz="2800" i="0" dirty="0"/>
              <a:t>. </a:t>
            </a:r>
            <a:r>
              <a:rPr lang="en-US" sz="2800" i="0" dirty="0"/>
              <a:t>Najväčšie nároky na vodu majú obilniny vo fázach predlžovania stebla, odnožovania a vývoja zrna.</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A0D0A933-7503-4880-93B5-CAD43C9FF1D2}"/>
              </a:ext>
            </a:extLst>
          </p:cNvPr>
          <p:cNvGraphicFramePr/>
          <p:nvPr/>
        </p:nvGraphicFramePr>
        <p:xfrm>
          <a:off x="6715760" y="1528621"/>
          <a:ext cx="5388303" cy="3605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upa 13">
            <a:extLst>
              <a:ext uri="{FF2B5EF4-FFF2-40B4-BE49-F238E27FC236}">
                <a16:creationId xmlns:a16="http://schemas.microsoft.com/office/drawing/2014/main" id="{5FAA9804-5B08-49D9-A77B-B1DD064E4DDC}"/>
              </a:ext>
            </a:extLst>
          </p:cNvPr>
          <p:cNvGrpSpPr/>
          <p:nvPr/>
        </p:nvGrpSpPr>
        <p:grpSpPr>
          <a:xfrm>
            <a:off x="6958682" y="4644941"/>
            <a:ext cx="4360775" cy="322406"/>
            <a:chOff x="6836847" y="4383737"/>
            <a:chExt cx="4360775" cy="322406"/>
          </a:xfrm>
        </p:grpSpPr>
        <p:pic>
          <p:nvPicPr>
            <p:cNvPr id="7" name="Obraz 6">
              <a:extLst>
                <a:ext uri="{FF2B5EF4-FFF2-40B4-BE49-F238E27FC236}">
                  <a16:creationId xmlns:a16="http://schemas.microsoft.com/office/drawing/2014/main" id="{06787899-69FF-4CF0-BC2A-7AC470D517C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992486" y="4383737"/>
              <a:ext cx="205136" cy="317843"/>
            </a:xfrm>
            <a:prstGeom prst="rect">
              <a:avLst/>
            </a:prstGeom>
          </p:spPr>
        </p:pic>
        <p:pic>
          <p:nvPicPr>
            <p:cNvPr id="34" name="Obraz 33">
              <a:extLst>
                <a:ext uri="{FF2B5EF4-FFF2-40B4-BE49-F238E27FC236}">
                  <a16:creationId xmlns:a16="http://schemas.microsoft.com/office/drawing/2014/main" id="{B8BE4529-8E93-4069-AFD6-3236C4C24FBF}"/>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52056" y="4383738"/>
              <a:ext cx="205136" cy="317843"/>
            </a:xfrm>
            <a:prstGeom prst="rect">
              <a:avLst/>
            </a:prstGeom>
          </p:spPr>
        </p:pic>
        <p:pic>
          <p:nvPicPr>
            <p:cNvPr id="35" name="Obraz 34">
              <a:extLst>
                <a:ext uri="{FF2B5EF4-FFF2-40B4-BE49-F238E27FC236}">
                  <a16:creationId xmlns:a16="http://schemas.microsoft.com/office/drawing/2014/main" id="{37AD5200-5B96-4349-8C30-3C3DD137D814}"/>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511626" y="4383739"/>
              <a:ext cx="205136" cy="317843"/>
            </a:xfrm>
            <a:prstGeom prst="rect">
              <a:avLst/>
            </a:prstGeom>
          </p:spPr>
        </p:pic>
        <p:pic>
          <p:nvPicPr>
            <p:cNvPr id="36" name="Obraz 35">
              <a:extLst>
                <a:ext uri="{FF2B5EF4-FFF2-40B4-BE49-F238E27FC236}">
                  <a16:creationId xmlns:a16="http://schemas.microsoft.com/office/drawing/2014/main" id="{250F3969-6E8A-4496-A264-B348F0EAC01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289530" y="4388297"/>
              <a:ext cx="205136" cy="317843"/>
            </a:xfrm>
            <a:prstGeom prst="rect">
              <a:avLst/>
            </a:prstGeom>
          </p:spPr>
        </p:pic>
        <p:pic>
          <p:nvPicPr>
            <p:cNvPr id="37" name="Obraz 36">
              <a:extLst>
                <a:ext uri="{FF2B5EF4-FFF2-40B4-BE49-F238E27FC236}">
                  <a16:creationId xmlns:a16="http://schemas.microsoft.com/office/drawing/2014/main" id="{4DE15225-1315-4B1B-BBA2-5761FE043D98}"/>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054442" y="4388300"/>
              <a:ext cx="205136" cy="317843"/>
            </a:xfrm>
            <a:prstGeom prst="rect">
              <a:avLst/>
            </a:prstGeom>
          </p:spPr>
        </p:pic>
        <p:pic>
          <p:nvPicPr>
            <p:cNvPr id="38" name="Obraz 37">
              <a:extLst>
                <a:ext uri="{FF2B5EF4-FFF2-40B4-BE49-F238E27FC236}">
                  <a16:creationId xmlns:a16="http://schemas.microsoft.com/office/drawing/2014/main" id="{723453AC-C75D-4F27-8DED-B1130FBF412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832346" y="4388298"/>
              <a:ext cx="205136" cy="317843"/>
            </a:xfrm>
            <a:prstGeom prst="rect">
              <a:avLst/>
            </a:prstGeom>
          </p:spPr>
        </p:pic>
        <p:pic>
          <p:nvPicPr>
            <p:cNvPr id="39" name="Obraz 38">
              <a:extLst>
                <a:ext uri="{FF2B5EF4-FFF2-40B4-BE49-F238E27FC236}">
                  <a16:creationId xmlns:a16="http://schemas.microsoft.com/office/drawing/2014/main" id="{02465FD1-F799-4029-B285-8DE7E2742516}"/>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597258" y="4388300"/>
              <a:ext cx="205136" cy="317843"/>
            </a:xfrm>
            <a:prstGeom prst="rect">
              <a:avLst/>
            </a:prstGeom>
          </p:spPr>
        </p:pic>
        <p:pic>
          <p:nvPicPr>
            <p:cNvPr id="40" name="Obraz 39">
              <a:extLst>
                <a:ext uri="{FF2B5EF4-FFF2-40B4-BE49-F238E27FC236}">
                  <a16:creationId xmlns:a16="http://schemas.microsoft.com/office/drawing/2014/main" id="{D27D16AE-A639-40C1-BBBB-DB1C3DE2FDC0}"/>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295590" y="4388299"/>
              <a:ext cx="205136" cy="317843"/>
            </a:xfrm>
            <a:prstGeom prst="rect">
              <a:avLst/>
            </a:prstGeom>
          </p:spPr>
        </p:pic>
        <p:pic>
          <p:nvPicPr>
            <p:cNvPr id="41" name="Obraz 40">
              <a:extLst>
                <a:ext uri="{FF2B5EF4-FFF2-40B4-BE49-F238E27FC236}">
                  <a16:creationId xmlns:a16="http://schemas.microsoft.com/office/drawing/2014/main" id="{65E0B743-7937-4188-A2D6-3B6EFBC6096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060502" y="4388300"/>
              <a:ext cx="205136" cy="317843"/>
            </a:xfrm>
            <a:prstGeom prst="rect">
              <a:avLst/>
            </a:prstGeom>
          </p:spPr>
        </p:pic>
        <p:pic>
          <p:nvPicPr>
            <p:cNvPr id="42" name="Obraz 41">
              <a:extLst>
                <a:ext uri="{FF2B5EF4-FFF2-40B4-BE49-F238E27FC236}">
                  <a16:creationId xmlns:a16="http://schemas.microsoft.com/office/drawing/2014/main" id="{49267F49-85FA-4476-8876-AF72625DE30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836847" y="4388300"/>
              <a:ext cx="205136" cy="317843"/>
            </a:xfrm>
            <a:prstGeom prst="rect">
              <a:avLst/>
            </a:prstGeom>
          </p:spPr>
        </p:pic>
      </p:grpSp>
      <p:sp>
        <p:nvSpPr>
          <p:cNvPr id="43" name="Text Placeholder 3">
            <a:extLst>
              <a:ext uri="{FF2B5EF4-FFF2-40B4-BE49-F238E27FC236}">
                <a16:creationId xmlns:a16="http://schemas.microsoft.com/office/drawing/2014/main" id="{B5821B54-9FEC-4C31-8B54-4B4695A19D28}"/>
              </a:ext>
            </a:extLst>
          </p:cNvPr>
          <p:cNvSpPr txBox="1">
            <a:spLocks/>
          </p:cNvSpPr>
          <p:nvPr/>
        </p:nvSpPr>
        <p:spPr>
          <a:xfrm>
            <a:off x="621653" y="320122"/>
            <a:ext cx="8015354"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Striedanie plodín -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potreba vody</a:t>
            </a:r>
          </a:p>
        </p:txBody>
      </p:sp>
    </p:spTree>
    <p:extLst>
      <p:ext uri="{BB962C8B-B14F-4D97-AF65-F5344CB8AC3E}">
        <p14:creationId xmlns:p14="http://schemas.microsoft.com/office/powerpoint/2010/main" val="45506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536273"/>
            <a:ext cx="10886221" cy="1655518"/>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V agroekológii je cieľom čo najviac recyklovať živiny v rámci poľnohospodárskeho systému 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minimalizovať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potrebu externých vstupov. Tento prístup nielenže znižuje závislosť od syntetických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hnojív</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ale tiež pomáha udržiavať zdravý pôdny ekosystém, zlepšuje zadržiavanie vody a znižuje eróziu. </a:t>
            </a:r>
          </a:p>
        </p:txBody>
      </p:sp>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Striedanie plodín </a:t>
            </a:r>
            <a:r>
              <a:rPr lang="pl-PL" sz="3600" b="1" dirty="0">
                <a:solidFill>
                  <a:srgbClr val="231F20"/>
                </a:solidFill>
              </a:rPr>
              <a:t>-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požiadavky rastlín na výživu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a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hnojenie</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1D6C347C-2EB1-4B9F-BA6D-227CB1E57FBA}"/>
              </a:ext>
            </a:extLst>
          </p:cNvPr>
          <p:cNvGrpSpPr/>
          <p:nvPr/>
        </p:nvGrpSpPr>
        <p:grpSpPr>
          <a:xfrm>
            <a:off x="2852675" y="3255151"/>
            <a:ext cx="8425192" cy="2976992"/>
            <a:chOff x="3536272" y="3259233"/>
            <a:chExt cx="7565462" cy="2976992"/>
          </a:xfrm>
        </p:grpSpPr>
        <p:sp>
          <p:nvSpPr>
            <p:cNvPr id="4" name="Strzałka: wygięta w górę 3">
              <a:extLst>
                <a:ext uri="{FF2B5EF4-FFF2-40B4-BE49-F238E27FC236}">
                  <a16:creationId xmlns:a16="http://schemas.microsoft.com/office/drawing/2014/main" id="{C22811D7-D692-4C1F-9858-380E78EFA78B}"/>
                </a:ext>
              </a:extLst>
            </p:cNvPr>
            <p:cNvSpPr/>
            <p:nvPr/>
          </p:nvSpPr>
          <p:spPr>
            <a:xfrm rot="5400000">
              <a:off x="3848929" y="4591775"/>
              <a:ext cx="1180111" cy="1343514"/>
            </a:xfrm>
            <a:prstGeom prst="bentUpArrow">
              <a:avLst>
                <a:gd name="adj1" fmla="val 32840"/>
                <a:gd name="adj2" fmla="val 25000"/>
                <a:gd name="adj3" fmla="val 35780"/>
              </a:avLst>
            </a:prstGeom>
            <a:solidFill>
              <a:srgbClr val="8BC540"/>
            </a:solidFill>
            <a:ln>
              <a:solidFill>
                <a:srgbClr val="8BC540"/>
              </a:solidFill>
            </a:ln>
            <a:scene3d>
              <a:camera prst="orthographicFront"/>
              <a:lightRig rig="flat" dir="t"/>
            </a:scene3d>
            <a:sp3d prstMaterial="plastic">
              <a:bevelT w="88900" h="88900"/>
              <a:bevelB w="88900" h="31750" prst="angle"/>
            </a:sp3d>
          </p:spPr>
          <p:style>
            <a:lnRef idx="0">
              <a:scrgbClr r="0" g="0" b="0"/>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56E30B85-4CEB-48EC-8967-70A24A25CFD8}"/>
                </a:ext>
              </a:extLst>
            </p:cNvPr>
            <p:cNvSpPr/>
            <p:nvPr/>
          </p:nvSpPr>
          <p:spPr>
            <a:xfrm>
              <a:off x="3536272" y="3283598"/>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Prírodné </a:t>
              </a:r>
              <a:r>
                <a:rPr lang="en-US" sz="2400" kern="1200" dirty="0" err="1">
                  <a:solidFill>
                    <a:srgbClr val="231F20"/>
                  </a:solidFill>
                </a:rPr>
                <a:t>hnojivá</a:t>
              </a:r>
              <a:r>
                <a:rPr lang="en-US" sz="2400" kern="1200" dirty="0">
                  <a:solidFill>
                    <a:srgbClr val="231F20"/>
                  </a:solidFill>
                </a:rPr>
                <a:t>, ako napríklad hnoj</a:t>
              </a:r>
              <a:endParaRPr lang="pl-PL" sz="2400" kern="1200" dirty="0">
                <a:solidFill>
                  <a:srgbClr val="231F20"/>
                </a:solidFill>
              </a:endParaRPr>
            </a:p>
          </p:txBody>
        </p:sp>
        <p:sp>
          <p:nvSpPr>
            <p:cNvPr id="7" name="Dowolny kształt: kształt 6">
              <a:extLst>
                <a:ext uri="{FF2B5EF4-FFF2-40B4-BE49-F238E27FC236}">
                  <a16:creationId xmlns:a16="http://schemas.microsoft.com/office/drawing/2014/main" id="{99A4A338-EA97-4AE5-A57B-B593EAF5F7BA}"/>
                </a:ext>
              </a:extLst>
            </p:cNvPr>
            <p:cNvSpPr/>
            <p:nvPr/>
          </p:nvSpPr>
          <p:spPr>
            <a:xfrm>
              <a:off x="5522884" y="3259233"/>
              <a:ext cx="4194029" cy="1123915"/>
            </a:xfrm>
            <a:custGeom>
              <a:avLst/>
              <a:gdLst>
                <a:gd name="connsiteX0" fmla="*/ 0 w 2935937"/>
                <a:gd name="connsiteY0" fmla="*/ 0 h 1123915"/>
                <a:gd name="connsiteX1" fmla="*/ 2935937 w 2935937"/>
                <a:gd name="connsiteY1" fmla="*/ 0 h 1123915"/>
                <a:gd name="connsiteX2" fmla="*/ 2935937 w 2935937"/>
                <a:gd name="connsiteY2" fmla="*/ 1123915 h 1123915"/>
                <a:gd name="connsiteX3" fmla="*/ 0 w 2935937"/>
                <a:gd name="connsiteY3" fmla="*/ 1123915 h 1123915"/>
                <a:gd name="connsiteX4" fmla="*/ 0 w 2935937"/>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937" h="1123915">
                  <a:moveTo>
                    <a:pt x="0" y="0"/>
                  </a:moveTo>
                  <a:lnTo>
                    <a:pt x="2935937" y="0"/>
                  </a:lnTo>
                  <a:lnTo>
                    <a:pt x="2935937"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pl-PL" sz="2400" kern="1200" dirty="0">
                  <a:solidFill>
                    <a:srgbClr val="231F20"/>
                  </a:solidFill>
                </a:rPr>
                <a:t>sa vzťahujú na </a:t>
              </a:r>
              <a:r>
                <a:rPr lang="en-US" sz="2400" kern="1200" dirty="0">
                  <a:solidFill>
                    <a:srgbClr val="231F20"/>
                  </a:solidFill>
                </a:rPr>
                <a:t>plodiny pestované v širokých riadkoch, ako sú okopaniny (repa, zemiaky) a kukurica.</a:t>
              </a:r>
              <a:endParaRPr lang="pl-PL" sz="2400" kern="1200" dirty="0">
                <a:solidFill>
                  <a:srgbClr val="231F20"/>
                </a:solidFill>
              </a:endParaRPr>
            </a:p>
          </p:txBody>
        </p:sp>
        <p:sp>
          <p:nvSpPr>
            <p:cNvPr id="8" name="Dowolny kształt: kształt 7">
              <a:extLst>
                <a:ext uri="{FF2B5EF4-FFF2-40B4-BE49-F238E27FC236}">
                  <a16:creationId xmlns:a16="http://schemas.microsoft.com/office/drawing/2014/main" id="{9865DF7D-D609-4F7A-8E96-8D49D810F4AB}"/>
                </a:ext>
              </a:extLst>
            </p:cNvPr>
            <p:cNvSpPr/>
            <p:nvPr/>
          </p:nvSpPr>
          <p:spPr>
            <a:xfrm>
              <a:off x="5142547" y="4845661"/>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5126448"/>
                <a:satOff val="-59833"/>
                <a:lumOff val="22748"/>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V roku nasledujúcom po aplikácii hnoja</a:t>
              </a:r>
              <a:endParaRPr lang="pl-PL" sz="2400" kern="1200" dirty="0">
                <a:solidFill>
                  <a:srgbClr val="231F20"/>
                </a:solidFill>
              </a:endParaRPr>
            </a:p>
          </p:txBody>
        </p:sp>
        <p:sp>
          <p:nvSpPr>
            <p:cNvPr id="9" name="Dowolny kształt: kształt 8">
              <a:extLst>
                <a:ext uri="{FF2B5EF4-FFF2-40B4-BE49-F238E27FC236}">
                  <a16:creationId xmlns:a16="http://schemas.microsoft.com/office/drawing/2014/main" id="{FC1D8485-22DF-4C8E-835E-38C1B09FED87}"/>
                </a:ext>
              </a:extLst>
            </p:cNvPr>
            <p:cNvSpPr/>
            <p:nvPr/>
          </p:nvSpPr>
          <p:spPr>
            <a:xfrm>
              <a:off x="7264961" y="4845661"/>
              <a:ext cx="3836773" cy="1123915"/>
            </a:xfrm>
            <a:custGeom>
              <a:avLst/>
              <a:gdLst>
                <a:gd name="connsiteX0" fmla="*/ 0 w 2559678"/>
                <a:gd name="connsiteY0" fmla="*/ 0 h 1123915"/>
                <a:gd name="connsiteX1" fmla="*/ 2559678 w 2559678"/>
                <a:gd name="connsiteY1" fmla="*/ 0 h 1123915"/>
                <a:gd name="connsiteX2" fmla="*/ 2559678 w 2559678"/>
                <a:gd name="connsiteY2" fmla="*/ 1123915 h 1123915"/>
                <a:gd name="connsiteX3" fmla="*/ 0 w 2559678"/>
                <a:gd name="connsiteY3" fmla="*/ 1123915 h 1123915"/>
                <a:gd name="connsiteX4" fmla="*/ 0 w 2559678"/>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678" h="1123915">
                  <a:moveTo>
                    <a:pt x="0" y="0"/>
                  </a:moveTo>
                  <a:lnTo>
                    <a:pt x="2559678" y="0"/>
                  </a:lnTo>
                  <a:lnTo>
                    <a:pt x="2559678"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400" kern="1200" dirty="0">
                  <a:solidFill>
                    <a:srgbClr val="231F20"/>
                  </a:solidFill>
                </a:rPr>
                <a:t>pestovanie obilnín a strukovín na produkciu osiva. </a:t>
              </a:r>
              <a:endParaRPr lang="pl-PL" sz="2400" kern="1200" dirty="0">
                <a:solidFill>
                  <a:srgbClr val="231F20"/>
                </a:solidFill>
              </a:endParaRPr>
            </a:p>
          </p:txBody>
        </p:sp>
      </p:grpSp>
    </p:spTree>
    <p:extLst>
      <p:ext uri="{BB962C8B-B14F-4D97-AF65-F5344CB8AC3E}">
        <p14:creationId xmlns:p14="http://schemas.microsoft.com/office/powerpoint/2010/main" val="157993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295400" y="1206141"/>
            <a:ext cx="9818914"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Najviac rastlinných zvyškov po zbere zanechávajú viacročné krmoviny, ako je ďatelina, lucerna, trávy a zmesi strukovín a tráv, po nich nasledujú obilniny a najmenej koreňové plodiny. </a:t>
            </a:r>
          </a:p>
        </p:txBody>
      </p:sp>
      <p:graphicFrame>
        <p:nvGraphicFramePr>
          <p:cNvPr id="19" name="Diagram 18">
            <a:extLst>
              <a:ext uri="{FF2B5EF4-FFF2-40B4-BE49-F238E27FC236}">
                <a16:creationId xmlns:a16="http://schemas.microsoft.com/office/drawing/2014/main" id="{49E4DA32-37F0-431C-B484-8B645FC81800}"/>
              </a:ext>
            </a:extLst>
          </p:cNvPr>
          <p:cNvGraphicFramePr/>
          <p:nvPr>
            <p:extLst>
              <p:ext uri="{D42A27DB-BD31-4B8C-83A1-F6EECF244321}">
                <p14:modId xmlns:p14="http://schemas.microsoft.com/office/powerpoint/2010/main" val="2723356060"/>
              </p:ext>
            </p:extLst>
          </p:nvPr>
        </p:nvGraphicFramePr>
        <p:xfrm>
          <a:off x="85395" y="2791650"/>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extLst>
              <p:ext uri="{D42A27DB-BD31-4B8C-83A1-F6EECF244321}">
                <p14:modId xmlns:p14="http://schemas.microsoft.com/office/powerpoint/2010/main" val="4104717355"/>
              </p:ext>
            </p:extLst>
          </p:nvPr>
        </p:nvGraphicFramePr>
        <p:xfrm>
          <a:off x="5410430" y="2791649"/>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A01E89B0-5CF6-47F7-B7BB-3CA76AD96081}"/>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Nástupníctvo plodín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význam zvyškov plodín</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112837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98559" y="1194331"/>
            <a:ext cx="5401090"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Živiny obsiahnuté v rastlinných zvyškoch by sa mali zohľadňovať počas celého striedania plodín. Tieto zvyšky významne ovplyvňujú štruktúru pôdy, pričom ich účinok je silnejší, keď po zbere zostane viac rastlinnej hmoty s hodnotným chemickým zložením. Poľnohospodárske rastliny možno z hľadiska ich vplyvu na štruktúru pôdy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rozdeliť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do troch skupín:</a:t>
            </a:r>
          </a:p>
        </p:txBody>
      </p:sp>
      <p:grpSp>
        <p:nvGrpSpPr>
          <p:cNvPr id="2" name="Grupa 1">
            <a:extLst>
              <a:ext uri="{FF2B5EF4-FFF2-40B4-BE49-F238E27FC236}">
                <a16:creationId xmlns:a16="http://schemas.microsoft.com/office/drawing/2014/main" id="{C0EEEA6D-B8C3-435E-96E7-83139A97E7D9}"/>
              </a:ext>
            </a:extLst>
          </p:cNvPr>
          <p:cNvGrpSpPr/>
          <p:nvPr/>
        </p:nvGrpSpPr>
        <p:grpSpPr>
          <a:xfrm>
            <a:off x="6128324" y="961602"/>
            <a:ext cx="5634209" cy="4370889"/>
            <a:chOff x="6438072" y="961602"/>
            <a:chExt cx="5634209" cy="4492009"/>
          </a:xfrm>
        </p:grpSpPr>
        <p:sp>
          <p:nvSpPr>
            <p:cNvPr id="3" name="Dowolny kształt: kształt 2">
              <a:extLst>
                <a:ext uri="{FF2B5EF4-FFF2-40B4-BE49-F238E27FC236}">
                  <a16:creationId xmlns:a16="http://schemas.microsoft.com/office/drawing/2014/main" id="{16CAB711-BB40-400F-B7F4-6E97918ACB7D}"/>
                </a:ext>
              </a:extLst>
            </p:cNvPr>
            <p:cNvSpPr/>
            <p:nvPr/>
          </p:nvSpPr>
          <p:spPr>
            <a:xfrm>
              <a:off x="7907080" y="961602"/>
              <a:ext cx="4163989"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Rastliny, ktoré zanechávajú pôdu </a:t>
              </a:r>
              <a:r>
                <a:rPr lang="pl-PL" sz="2000" b="1" kern="1200" dirty="0">
                  <a:solidFill>
                    <a:srgbClr val="231F20"/>
                  </a:solidFill>
                </a:rPr>
                <a:t>v </a:t>
              </a:r>
              <a:r>
                <a:rPr lang="pl-PL" sz="2000" b="1" kern="1200" dirty="0" err="1">
                  <a:solidFill>
                    <a:srgbClr val="231F20"/>
                  </a:solidFill>
                </a:rPr>
                <a:t>dobrom stave </a:t>
              </a:r>
              <a:r>
                <a:rPr lang="pl-PL" sz="2000" kern="1200" dirty="0">
                  <a:solidFill>
                    <a:srgbClr val="231F20"/>
                  </a:solidFill>
                </a:rPr>
                <a:t>- </a:t>
              </a:r>
            </a:p>
            <a:p>
              <a:pPr marL="0" lvl="0" indent="0" algn="ctr" defTabSz="889000">
                <a:lnSpc>
                  <a:spcPct val="90000"/>
                </a:lnSpc>
                <a:spcBef>
                  <a:spcPct val="0"/>
                </a:spcBef>
                <a:spcAft>
                  <a:spcPct val="35000"/>
                </a:spcAft>
                <a:buNone/>
              </a:pPr>
              <a:r>
                <a:rPr lang="en-US" sz="2000" kern="1200" dirty="0" err="1">
                  <a:solidFill>
                    <a:srgbClr val="231F20"/>
                  </a:solidFill>
                </a:rPr>
                <a:t>viacročné </a:t>
              </a:r>
              <a:r>
                <a:rPr lang="en-US" sz="2000" kern="1200" dirty="0">
                  <a:solidFill>
                    <a:srgbClr val="231F20"/>
                  </a:solidFill>
                </a:rPr>
                <a:t>strukoviny, ako je ďatelina, lucerna a ich zmesi s trávami</a:t>
              </a:r>
              <a:endParaRPr lang="pl-PL" sz="2000" kern="1200" dirty="0">
                <a:solidFill>
                  <a:srgbClr val="231F20"/>
                </a:solidFill>
              </a:endParaRPr>
            </a:p>
          </p:txBody>
        </p:sp>
        <p:sp>
          <p:nvSpPr>
            <p:cNvPr id="4" name="Prostokąt 3">
              <a:extLst>
                <a:ext uri="{FF2B5EF4-FFF2-40B4-BE49-F238E27FC236}">
                  <a16:creationId xmlns:a16="http://schemas.microsoft.com/office/drawing/2014/main" id="{7D4467C0-EEC9-486A-B5B2-BC1BE7D7231F}"/>
                </a:ext>
              </a:extLst>
            </p:cNvPr>
            <p:cNvSpPr/>
            <p:nvPr/>
          </p:nvSpPr>
          <p:spPr>
            <a:xfrm>
              <a:off x="6438072" y="961602"/>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pl-PL"/>
            </a:p>
          </p:txBody>
        </p:sp>
        <p:sp>
          <p:nvSpPr>
            <p:cNvPr id="5" name="Dowolny kształt: kształt 4">
              <a:extLst>
                <a:ext uri="{FF2B5EF4-FFF2-40B4-BE49-F238E27FC236}">
                  <a16:creationId xmlns:a16="http://schemas.microsoft.com/office/drawing/2014/main" id="{680EF49D-53CD-41E8-A441-5419A1869E94}"/>
                </a:ext>
              </a:extLst>
            </p:cNvPr>
            <p:cNvSpPr/>
            <p:nvPr/>
          </p:nvSpPr>
          <p:spPr>
            <a:xfrm>
              <a:off x="6438072" y="2533131"/>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Rastliny, ktoré nerozkladajú pôdu </a:t>
              </a:r>
              <a:r>
                <a:rPr lang="pl-PL" sz="2000" kern="1200" dirty="0">
                  <a:solidFill>
                    <a:srgbClr val="231F20"/>
                  </a:solidFill>
                </a:rPr>
                <a:t>- </a:t>
              </a:r>
            </a:p>
            <a:p>
              <a:pPr marL="0" lvl="0" indent="0" algn="ctr" defTabSz="889000">
                <a:lnSpc>
                  <a:spcPct val="90000"/>
                </a:lnSpc>
                <a:spcBef>
                  <a:spcPct val="0"/>
                </a:spcBef>
                <a:spcAft>
                  <a:spcPct val="35000"/>
                </a:spcAft>
                <a:buNone/>
              </a:pPr>
              <a:r>
                <a:rPr lang="pl-PL" sz="2000" kern="1200" dirty="0" err="1">
                  <a:solidFill>
                    <a:srgbClr val="231F20"/>
                  </a:solidFill>
                </a:rPr>
                <a:t>jednoročné strukoviny</a:t>
              </a:r>
              <a:endParaRPr lang="pl-PL" sz="2000" kern="1200" dirty="0">
                <a:solidFill>
                  <a:srgbClr val="231F20"/>
                </a:solidFill>
              </a:endParaRPr>
            </a:p>
          </p:txBody>
        </p:sp>
        <p:sp>
          <p:nvSpPr>
            <p:cNvPr id="6" name="Prostokąt 5">
              <a:extLst>
                <a:ext uri="{FF2B5EF4-FFF2-40B4-BE49-F238E27FC236}">
                  <a16:creationId xmlns:a16="http://schemas.microsoft.com/office/drawing/2014/main" id="{9D34E7CA-CC78-4452-8B10-EF141BC87352}"/>
                </a:ext>
              </a:extLst>
            </p:cNvPr>
            <p:cNvSpPr/>
            <p:nvPr/>
          </p:nvSpPr>
          <p:spPr>
            <a:xfrm>
              <a:off x="10729811" y="2533131"/>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a:lstStyle/>
            <a:p>
              <a:endParaRPr lang="pl-PL"/>
            </a:p>
          </p:txBody>
        </p:sp>
        <p:sp>
          <p:nvSpPr>
            <p:cNvPr id="7" name="Dowolny kształt: kształt 6">
              <a:extLst>
                <a:ext uri="{FF2B5EF4-FFF2-40B4-BE49-F238E27FC236}">
                  <a16:creationId xmlns:a16="http://schemas.microsoft.com/office/drawing/2014/main" id="{6E502C22-E6C6-48FA-B8AD-B0DF1762A9E5}"/>
                </a:ext>
              </a:extLst>
            </p:cNvPr>
            <p:cNvSpPr/>
            <p:nvPr/>
          </p:nvSpPr>
          <p:spPr>
            <a:xfrm>
              <a:off x="7907081" y="4104660"/>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a:ln>
              <a:solidFill>
                <a:srgbClr val="8BC540"/>
              </a:solidFill>
            </a:ln>
          </p:spPr>
          <p:style>
            <a:lnRef idx="2">
              <a:scrgbClr r="0" g="0" b="0"/>
            </a:lnRef>
            <a:fillRef idx="1">
              <a:scrgbClr r="0" g="0" b="0"/>
            </a:fillRef>
            <a:effectRef idx="0">
              <a:schemeClr val="accent2">
                <a:hueOff val="-5126448"/>
                <a:satOff val="-59833"/>
                <a:lumOff val="22748"/>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Rastliny, ktoré zanechávajú pôdu v horšom stave </a:t>
              </a:r>
              <a:r>
                <a:rPr lang="pl-PL" sz="2000" kern="1200" dirty="0">
                  <a:solidFill>
                    <a:srgbClr val="231F20"/>
                  </a:solidFill>
                </a:rPr>
                <a:t>- </a:t>
              </a:r>
            </a:p>
            <a:p>
              <a:pPr marL="0" lvl="0" indent="0" algn="ctr" defTabSz="889000">
                <a:lnSpc>
                  <a:spcPct val="90000"/>
                </a:lnSpc>
                <a:spcBef>
                  <a:spcPct val="0"/>
                </a:spcBef>
                <a:spcAft>
                  <a:spcPct val="35000"/>
                </a:spcAft>
                <a:buNone/>
              </a:pPr>
              <a:r>
                <a:rPr lang="en-US" sz="2000" kern="1200" dirty="0">
                  <a:solidFill>
                    <a:srgbClr val="231F20"/>
                  </a:solidFill>
                </a:rPr>
                <a:t>jednoročné </a:t>
              </a:r>
              <a:r>
                <a:rPr lang="pl-PL" sz="2000" kern="1200" dirty="0">
                  <a:solidFill>
                    <a:srgbClr val="231F20"/>
                  </a:solidFill>
                </a:rPr>
                <a:t>nestrukoviny</a:t>
              </a:r>
            </a:p>
          </p:txBody>
        </p:sp>
        <p:sp>
          <p:nvSpPr>
            <p:cNvPr id="8" name="Prostokąt 7">
              <a:extLst>
                <a:ext uri="{FF2B5EF4-FFF2-40B4-BE49-F238E27FC236}">
                  <a16:creationId xmlns:a16="http://schemas.microsoft.com/office/drawing/2014/main" id="{EE5F790F-6BA9-4D73-B870-0C10F09C3A62}"/>
                </a:ext>
              </a:extLst>
            </p:cNvPr>
            <p:cNvSpPr/>
            <p:nvPr/>
          </p:nvSpPr>
          <p:spPr>
            <a:xfrm>
              <a:off x="6438072" y="4104660"/>
              <a:ext cx="1335462" cy="1348951"/>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5126448"/>
                <a:satOff val="-59833"/>
                <a:lumOff val="22748"/>
                <a:alphaOff val="0"/>
              </a:schemeClr>
            </a:effectRef>
            <a:fontRef idx="minor">
              <a:schemeClr val="lt1"/>
            </a:fontRef>
          </p:style>
          <p:txBody>
            <a:bodyPr/>
            <a:lstStyle/>
            <a:p>
              <a:endParaRPr lang="pl-PL"/>
            </a:p>
          </p:txBody>
        </p:sp>
      </p:grpSp>
      <p:graphicFrame>
        <p:nvGraphicFramePr>
          <p:cNvPr id="20" name="Diagram 19">
            <a:extLst>
              <a:ext uri="{FF2B5EF4-FFF2-40B4-BE49-F238E27FC236}">
                <a16:creationId xmlns:a16="http://schemas.microsoft.com/office/drawing/2014/main" id="{9B423A1F-0257-460A-8125-CE26C1142202}"/>
              </a:ext>
            </a:extLst>
          </p:cNvPr>
          <p:cNvGraphicFramePr/>
          <p:nvPr>
            <p:extLst>
              <p:ext uri="{D42A27DB-BD31-4B8C-83A1-F6EECF244321}">
                <p14:modId xmlns:p14="http://schemas.microsoft.com/office/powerpoint/2010/main" val="1302738808"/>
              </p:ext>
            </p:extLst>
          </p:nvPr>
        </p:nvGraphicFramePr>
        <p:xfrm>
          <a:off x="977774" y="5437459"/>
          <a:ext cx="10777751" cy="865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 Placeholder 3">
            <a:extLst>
              <a:ext uri="{FF2B5EF4-FFF2-40B4-BE49-F238E27FC236}">
                <a16:creationId xmlns:a16="http://schemas.microsoft.com/office/drawing/2014/main" id="{DE54BA27-73F2-4ED3-8005-C9F66E721D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231F20"/>
                </a:solidFill>
              </a:rPr>
              <a:t>Nástupníctvo plodín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IE" sz="3600" b="1" dirty="0">
                <a:solidFill>
                  <a:srgbClr val="231F20"/>
                </a:solidFill>
                <a:latin typeface="Calibri" panose="020F0502020204030204" pitchFamily="34" charset="0"/>
                <a:ea typeface="Calibri" panose="020F0502020204030204" pitchFamily="34" charset="0"/>
                <a:cs typeface="Vrinda" panose="020B0502040204020203" pitchFamily="34" charset="0"/>
              </a:rPr>
              <a:t>význam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zvyškov plodín</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528220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898745" y="1547767"/>
            <a:ext cx="4379425" cy="3631379"/>
          </a:xfrm>
          <a:prstGeom prst="rect">
            <a:avLst/>
          </a:prstGeom>
        </p:spPr>
        <p:txBody>
          <a:bodyPr wrap="square">
            <a:spAutoFit/>
          </a:bodyPr>
          <a:lstStyle/>
          <a:p>
            <a:pPr>
              <a:lnSpc>
                <a:spcPct val="107000"/>
              </a:lnSpc>
              <a:spcAft>
                <a:spcPts val="800"/>
              </a:spcAft>
            </a:pPr>
            <a:r>
              <a:rPr lang="en-US" sz="2400" dirty="0">
                <a:solidFill>
                  <a:srgbClr val="231F20"/>
                </a:solidFill>
              </a:rPr>
              <a:t>Poľnohospodárske rastliny ovplyvňujú zatienenie pôdy v závislosti od veľkosti svojich nadzemných častí, najmä listov.  To je dôležité pri obrábaní pôdy náchylnej na eróziu</a:t>
            </a:r>
            <a:r>
              <a:rPr lang="pl-PL" sz="2400" dirty="0">
                <a:solidFill>
                  <a:srgbClr val="231F20"/>
                </a:solidFill>
              </a:rPr>
              <a:t>.</a:t>
            </a:r>
            <a:r>
              <a:rPr lang="en-US" sz="2400" dirty="0">
                <a:solidFill>
                  <a:srgbClr val="231F20"/>
                </a:solidFill>
              </a:rPr>
              <a:t> Plodiny, ktoré účinnejšie zatieňujú pôdu, by mali v striedaní predchádzať hospodársky dôležitým plodinám.</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7AAEAB2B-8316-434C-B795-488F446380C1}"/>
              </a:ext>
            </a:extLst>
          </p:cNvPr>
          <p:cNvGrpSpPr/>
          <p:nvPr/>
        </p:nvGrpSpPr>
        <p:grpSpPr>
          <a:xfrm>
            <a:off x="5594752" y="1140857"/>
            <a:ext cx="6297724" cy="5178240"/>
            <a:chOff x="5236391" y="996001"/>
            <a:chExt cx="6297724" cy="5178240"/>
          </a:xfrm>
        </p:grpSpPr>
        <p:sp>
          <p:nvSpPr>
            <p:cNvPr id="4" name="Dowolny kształt: kształt 3">
              <a:extLst>
                <a:ext uri="{FF2B5EF4-FFF2-40B4-BE49-F238E27FC236}">
                  <a16:creationId xmlns:a16="http://schemas.microsoft.com/office/drawing/2014/main" id="{31157838-68F0-4B3B-8FAE-7C3523F2181C}"/>
                </a:ext>
              </a:extLst>
            </p:cNvPr>
            <p:cNvSpPr/>
            <p:nvPr/>
          </p:nvSpPr>
          <p:spPr>
            <a:xfrm>
              <a:off x="5236391" y="1424041"/>
              <a:ext cx="6297724" cy="4750200"/>
            </a:xfrm>
            <a:custGeom>
              <a:avLst/>
              <a:gdLst>
                <a:gd name="connsiteX0" fmla="*/ 0 w 6011053"/>
                <a:gd name="connsiteY0" fmla="*/ 0 h 4750200"/>
                <a:gd name="connsiteX1" fmla="*/ 6011053 w 6011053"/>
                <a:gd name="connsiteY1" fmla="*/ 0 h 4750200"/>
                <a:gd name="connsiteX2" fmla="*/ 6011053 w 6011053"/>
                <a:gd name="connsiteY2" fmla="*/ 4750200 h 4750200"/>
                <a:gd name="connsiteX3" fmla="*/ 0 w 6011053"/>
                <a:gd name="connsiteY3" fmla="*/ 4750200 h 4750200"/>
                <a:gd name="connsiteX4" fmla="*/ 0 w 6011053"/>
                <a:gd name="connsiteY4" fmla="*/ 0 h 475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053" h="4750200">
                  <a:moveTo>
                    <a:pt x="0" y="0"/>
                  </a:moveTo>
                  <a:lnTo>
                    <a:pt x="6011053" y="0"/>
                  </a:lnTo>
                  <a:lnTo>
                    <a:pt x="6011053" y="4750200"/>
                  </a:lnTo>
                  <a:lnTo>
                    <a:pt x="0" y="4750200"/>
                  </a:lnTo>
                  <a:lnTo>
                    <a:pt x="0" y="0"/>
                  </a:lnTo>
                  <a:close/>
                </a:path>
              </a:pathLst>
            </a:custGeom>
            <a:solidFill>
              <a:srgbClr val="8BC540">
                <a:alpha val="50196"/>
              </a:srgbClr>
            </a:solidFill>
          </p:spPr>
          <p:style>
            <a:lnRef idx="1">
              <a:schemeClr val="accent1">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6525" tIns="604012" rIns="46652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231F20"/>
                  </a:solidFill>
                </a:rPr>
                <a:t>poskytuje tieň</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znižuje vplyv dažďových kvapiek na pôdu, ktoré môžu poškodiť jej štruktúru, zhutniť ju a spôsobiť zamulčovanie.</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chráni pôdu pred vysušujúcimi účinkami slnečného žiarenia</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zabraňuje tvorbe pôdnej kôry</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zabraňuje rozvoju najviac klíčiacich burín </a:t>
              </a:r>
            </a:p>
            <a:p>
              <a:pPr marL="228600" lvl="1" indent="-228600" algn="l" defTabSz="1066800">
                <a:lnSpc>
                  <a:spcPct val="90000"/>
                </a:lnSpc>
                <a:spcBef>
                  <a:spcPct val="0"/>
                </a:spcBef>
                <a:spcAft>
                  <a:spcPct val="15000"/>
                </a:spcAft>
                <a:buChar char="•"/>
              </a:pPr>
              <a:r>
                <a:rPr lang="en-US" sz="2400" kern="1200" dirty="0">
                  <a:solidFill>
                    <a:srgbClr val="231F20"/>
                  </a:solidFill>
                </a:rPr>
                <a:t>zabrániť nadmernému odparovaniu vody z pôdy</a:t>
              </a:r>
              <a:endParaRPr lang="pl-PL" sz="2400" kern="1200" dirty="0">
                <a:solidFill>
                  <a:srgbClr val="231F20"/>
                </a:solidFill>
              </a:endParaRPr>
            </a:p>
          </p:txBody>
        </p:sp>
        <p:sp>
          <p:nvSpPr>
            <p:cNvPr id="5" name="Dowolny kształt: kształt 4">
              <a:extLst>
                <a:ext uri="{FF2B5EF4-FFF2-40B4-BE49-F238E27FC236}">
                  <a16:creationId xmlns:a16="http://schemas.microsoft.com/office/drawing/2014/main" id="{66A0B58B-5CB4-4963-BB56-854222B0C295}"/>
                </a:ext>
              </a:extLst>
            </p:cNvPr>
            <p:cNvSpPr/>
            <p:nvPr/>
          </p:nvSpPr>
          <p:spPr>
            <a:xfrm>
              <a:off x="5536943" y="996001"/>
              <a:ext cx="4207737" cy="856080"/>
            </a:xfrm>
            <a:custGeom>
              <a:avLst/>
              <a:gdLst>
                <a:gd name="connsiteX0" fmla="*/ 0 w 4207737"/>
                <a:gd name="connsiteY0" fmla="*/ 142683 h 856080"/>
                <a:gd name="connsiteX1" fmla="*/ 142683 w 4207737"/>
                <a:gd name="connsiteY1" fmla="*/ 0 h 856080"/>
                <a:gd name="connsiteX2" fmla="*/ 4065054 w 4207737"/>
                <a:gd name="connsiteY2" fmla="*/ 0 h 856080"/>
                <a:gd name="connsiteX3" fmla="*/ 4207737 w 4207737"/>
                <a:gd name="connsiteY3" fmla="*/ 142683 h 856080"/>
                <a:gd name="connsiteX4" fmla="*/ 4207737 w 4207737"/>
                <a:gd name="connsiteY4" fmla="*/ 713397 h 856080"/>
                <a:gd name="connsiteX5" fmla="*/ 4065054 w 4207737"/>
                <a:gd name="connsiteY5" fmla="*/ 856080 h 856080"/>
                <a:gd name="connsiteX6" fmla="*/ 142683 w 4207737"/>
                <a:gd name="connsiteY6" fmla="*/ 856080 h 856080"/>
                <a:gd name="connsiteX7" fmla="*/ 0 w 4207737"/>
                <a:gd name="connsiteY7" fmla="*/ 713397 h 856080"/>
                <a:gd name="connsiteX8" fmla="*/ 0 w 4207737"/>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737" h="856080">
                  <a:moveTo>
                    <a:pt x="0" y="142683"/>
                  </a:moveTo>
                  <a:cubicBezTo>
                    <a:pt x="0" y="63881"/>
                    <a:pt x="63881" y="0"/>
                    <a:pt x="142683" y="0"/>
                  </a:cubicBezTo>
                  <a:lnTo>
                    <a:pt x="4065054" y="0"/>
                  </a:lnTo>
                  <a:cubicBezTo>
                    <a:pt x="4143856" y="0"/>
                    <a:pt x="4207737" y="63881"/>
                    <a:pt x="4207737" y="142683"/>
                  </a:cubicBezTo>
                  <a:lnTo>
                    <a:pt x="4207737" y="713397"/>
                  </a:lnTo>
                  <a:cubicBezTo>
                    <a:pt x="4207737" y="792199"/>
                    <a:pt x="4143856" y="856080"/>
                    <a:pt x="4065054" y="856080"/>
                  </a:cubicBezTo>
                  <a:lnTo>
                    <a:pt x="142683" y="856080"/>
                  </a:lnTo>
                  <a:cubicBezTo>
                    <a:pt x="63881" y="856080"/>
                    <a:pt x="0" y="792199"/>
                    <a:pt x="0" y="713397"/>
                  </a:cubicBezTo>
                  <a:lnTo>
                    <a:pt x="0" y="142683"/>
                  </a:ln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00832" tIns="41790" rIns="200832" bIns="4179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231F20"/>
                  </a:solidFill>
                </a:rPr>
                <a:t>Veľká listová plocha:</a:t>
              </a:r>
              <a:endParaRPr lang="pl-PL" sz="2400" kern="1200">
                <a:solidFill>
                  <a:srgbClr val="231F20"/>
                </a:solidFill>
              </a:endParaRPr>
            </a:p>
          </p:txBody>
        </p:sp>
      </p:grpSp>
      <p:pic>
        <p:nvPicPr>
          <p:cNvPr id="3" name="Obraz 2">
            <a:extLst>
              <a:ext uri="{FF2B5EF4-FFF2-40B4-BE49-F238E27FC236}">
                <a16:creationId xmlns:a16="http://schemas.microsoft.com/office/drawing/2014/main" id="{087672E4-5624-4E72-A096-2570C1FFB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2568" y="803058"/>
            <a:ext cx="2347617" cy="1663984"/>
          </a:xfrm>
          <a:prstGeom prst="rect">
            <a:avLst/>
          </a:prstGeom>
        </p:spPr>
      </p:pic>
      <p:sp>
        <p:nvSpPr>
          <p:cNvPr id="20" name="Text Placeholder 3">
            <a:extLst>
              <a:ext uri="{FF2B5EF4-FFF2-40B4-BE49-F238E27FC236}">
                <a16:creationId xmlns:a16="http://schemas.microsoft.com/office/drawing/2014/main" id="{3BEED11A-FB69-4E2D-98B1-F913E17BA1EC}"/>
              </a:ext>
            </a:extLst>
          </p:cNvPr>
          <p:cNvSpPr txBox="1">
            <a:spLocks/>
          </p:cNvSpPr>
          <p:nvPr/>
        </p:nvSpPr>
        <p:spPr>
          <a:xfrm>
            <a:off x="429467" y="423003"/>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Striedanie plodín </a:t>
            </a:r>
            <a:r>
              <a:rPr lang="pl-PL" sz="3600" b="1" dirty="0">
                <a:solidFill>
                  <a:srgbClr val="231F20"/>
                </a:solidFill>
              </a:rPr>
              <a:t>-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zatienenie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povrchu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pôdy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rastlinami</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3322975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4765" y="1568697"/>
            <a:ext cx="5484019" cy="4421723"/>
          </a:xfrm>
          <a:prstGeom prst="rect">
            <a:avLst/>
          </a:prstGeom>
        </p:spPr>
        <p:txBody>
          <a:bodyPr wrap="square">
            <a:spAutoFit/>
          </a:bodyPr>
          <a:lstStyle/>
          <a:p>
            <a:pPr>
              <a:lnSpc>
                <a:spcPct val="107000"/>
              </a:lnSpc>
              <a:spcAft>
                <a:spcPts val="800"/>
              </a:spcAft>
            </a:pPr>
            <a:r>
              <a:rPr lang="en-US" sz="2400" dirty="0">
                <a:solidFill>
                  <a:srgbClr val="231F20"/>
                </a:solidFill>
              </a:rPr>
              <a:t>V agroekológii výber predchádzajúcich plodín v systéme striedania významne ovplyvňuje potenciálny prenos chorôb a patogénov na nasledujúce plodiny. Je to preto, že rôzne rastliny môžu potláčať alebo zhoršovať prítomnosť pôdnych patogénov a škodcov, čo ovplyvňuje zdravie nasledujúcich plodín. </a:t>
            </a:r>
            <a:r>
              <a:rPr lang="pl-PL" sz="2400" dirty="0">
                <a:solidFill>
                  <a:srgbClr val="231F20"/>
                </a:solidFill>
              </a:rPr>
              <a:t>Na zabránenie prenosu chorôb a patogénov </a:t>
            </a:r>
            <a:r>
              <a:rPr lang="en-US" sz="2400" dirty="0">
                <a:solidFill>
                  <a:srgbClr val="231F20"/>
                </a:solidFill>
              </a:rPr>
              <a:t>sa môžu použiť rôzne stratégie pri striedaní plodín</a:t>
            </a:r>
            <a:r>
              <a:rPr lang="pl-PL" sz="2400" dirty="0">
                <a:solidFill>
                  <a:srgbClr val="231F20"/>
                </a:solidFill>
              </a:rPr>
              <a:t>.</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
        <p:nvSpPr>
          <p:cNvPr id="19" name="Text Placeholder 3">
            <a:extLst>
              <a:ext uri="{FF2B5EF4-FFF2-40B4-BE49-F238E27FC236}">
                <a16:creationId xmlns:a16="http://schemas.microsoft.com/office/drawing/2014/main" id="{280686F6-375B-4D21-AD7C-7CFE836BEF20}"/>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Nástupníctvo plodín </a:t>
            </a:r>
            <a:r>
              <a:rPr lang="pl-PL" sz="3600" b="1" dirty="0">
                <a:solidFill>
                  <a:srgbClr val="231F20"/>
                </a:solidFill>
              </a:rPr>
              <a:t>-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predplodina a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prenos chorôb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alebo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patogénov</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0" name="Diagram 19">
            <a:extLst>
              <a:ext uri="{FF2B5EF4-FFF2-40B4-BE49-F238E27FC236}">
                <a16:creationId xmlns:a16="http://schemas.microsoft.com/office/drawing/2014/main" id="{465AF512-D74E-4823-8878-27D413660C20}"/>
              </a:ext>
            </a:extLst>
          </p:cNvPr>
          <p:cNvGraphicFramePr/>
          <p:nvPr>
            <p:extLst>
              <p:ext uri="{D42A27DB-BD31-4B8C-83A1-F6EECF244321}">
                <p14:modId xmlns:p14="http://schemas.microsoft.com/office/powerpoint/2010/main" val="1789814000"/>
              </p:ext>
            </p:extLst>
          </p:nvPr>
        </p:nvGraphicFramePr>
        <p:xfrm>
          <a:off x="5386812" y="935566"/>
          <a:ext cx="655470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2429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3734" y="1452563"/>
            <a:ext cx="5752649" cy="3025975"/>
          </a:xfrm>
        </p:spPr>
        <p:txBody>
          <a:bodyPr/>
          <a:lstStyle/>
          <a:p>
            <a:pPr marL="0" indent="0"/>
            <a:r>
              <a:rPr lang="en-US" sz="2300" dirty="0"/>
              <a:t>Určité plodiny, známe ako medziplodiny, môžu znížiť hromadenie špecifických patogénov v pôde. Napríklad neobilné plodiny, ako sú strukoviny, olejniny alebo iné listnaté plodiny, v striedaní s </a:t>
            </a:r>
            <a:r>
              <a:rPr lang="pl-PL" sz="2300" dirty="0"/>
              <a:t>obilninami</a:t>
            </a:r>
            <a:r>
              <a:rPr lang="en-US" sz="2300" dirty="0"/>
              <a:t>, ako je pšenica alebo jačmeň. Napríklad neobilné plodiny, ako sú strukoviny, olejniny alebo iné listnaté plodiny, nie sú hostiteľmi patogénov, ako je </a:t>
            </a:r>
            <a:r>
              <a:rPr lang="en-US" sz="2300" i="1" dirty="0" err="1"/>
              <a:t>Gaeumannomyces tritici</a:t>
            </a:r>
            <a:r>
              <a:rPr lang="en-US" sz="2300" dirty="0"/>
              <a:t>, ktorý spôsobuje vzchádzanie </a:t>
            </a:r>
            <a:r>
              <a:rPr lang="pl-PL" sz="2300" dirty="0" err="1"/>
              <a:t>obilnín</a:t>
            </a:r>
            <a:r>
              <a:rPr lang="en-US" sz="2300" dirty="0"/>
              <a:t>. Zaradenie týchto plodín do striedania narúša životný cyklus patogéna a znižuje jeho populáciu v pôde.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73734" y="742280"/>
            <a:ext cx="4990998" cy="992652"/>
          </a:xfrm>
        </p:spPr>
        <p:txBody>
          <a:bodyPr/>
          <a:lstStyle/>
          <a:p>
            <a:pPr lvl="0"/>
            <a:r>
              <a:rPr lang="pl-PL" b="1" dirty="0" err="1">
                <a:solidFill>
                  <a:srgbClr val="231F20"/>
                </a:solidFill>
              </a:rPr>
              <a:t>Efekt </a:t>
            </a:r>
            <a:r>
              <a:rPr lang="pl-PL" b="1" dirty="0">
                <a:solidFill>
                  <a:srgbClr val="231F20"/>
                </a:solidFill>
              </a:rPr>
              <a:t>prerušenia </a:t>
            </a:r>
            <a:r>
              <a:rPr lang="pl-PL" b="1" dirty="0" err="1">
                <a:solidFill>
                  <a:srgbClr val="231F20"/>
                </a:solidFill>
              </a:rPr>
              <a:t>plodín</a:t>
            </a:r>
            <a:endParaRPr lang="pl-PL" b="1" dirty="0">
              <a:solidFill>
                <a:srgbClr val="231F20"/>
              </a:solidFill>
            </a:endParaRPr>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38434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731930"/>
            <a:ext cx="5414213" cy="3025975"/>
          </a:xfrm>
        </p:spPr>
        <p:txBody>
          <a:bodyPr/>
          <a:lstStyle/>
          <a:p>
            <a:pPr marL="0" indent="0"/>
            <a:r>
              <a:rPr lang="en-US" dirty="0"/>
              <a:t>Alelopatické účinky zohrávajú kľúčovú úlohu pri prevencii chorôb a patogénov v sukcesii plodín tým, že uvoľňujú do pôdy alelochemikálie, ktoré majú antimikrobiálne vlastnosti a účinne znižujú populácie pôdnych patogénov. Tieto chemické látky môžu inhibovať rast a aktivitu húb, baktérií a nematód, ktoré spôsobujú choroby následných plodín.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pPr lvl="0" defTabSz="755650">
              <a:spcBef>
                <a:spcPct val="0"/>
              </a:spcBef>
              <a:spcAft>
                <a:spcPct val="35000"/>
              </a:spcAft>
            </a:pPr>
            <a:r>
              <a:rPr lang="pl-PL" b="1" dirty="0" err="1"/>
              <a:t>Alelopatické účinky</a:t>
            </a:r>
            <a:endParaRPr lang="pl-PL" b="1" dirty="0"/>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322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lstStyle/>
          <a:p>
            <a:r>
              <a:rPr lang="en-US" dirty="0"/>
              <a:t>Zem nezdedíme po svojich rodičoch, ale požičiavame si ju od svojich detí. </a:t>
            </a:r>
          </a:p>
        </p:txBody>
      </p:sp>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629148" y="4946103"/>
            <a:ext cx="4719253" cy="49965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2200" b="1" i="0" dirty="0" err="1"/>
              <a:t>Wendell Berry</a:t>
            </a:r>
            <a:endParaRPr lang="en-IE" sz="2200" b="1" i="0" dirty="0"/>
          </a:p>
        </p:txBody>
      </p:sp>
      <p:pic>
        <p:nvPicPr>
          <p:cNvPr id="13" name="Symbol zastępczy obrazu 12">
            <a:extLst>
              <a:ext uri="{FF2B5EF4-FFF2-40B4-BE49-F238E27FC236}">
                <a16:creationId xmlns:a16="http://schemas.microsoft.com/office/drawing/2014/main" id="{26950E40-3AC0-4191-82C2-E6A0CEDBDE20}"/>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A7D64B6A-BDA2-ACCE-5C45-D57D77FDB6EB}"/>
              </a:ext>
            </a:extLst>
          </p:cNvPr>
          <p:cNvGrpSpPr/>
          <p:nvPr/>
        </p:nvGrpSpPr>
        <p:grpSpPr>
          <a:xfrm>
            <a:off x="5050725" y="1212574"/>
            <a:ext cx="1487826" cy="1083162"/>
            <a:chOff x="3400450" y="986392"/>
            <a:chExt cx="1487826" cy="1083162"/>
          </a:xfrm>
        </p:grpSpPr>
        <p:sp>
          <p:nvSpPr>
            <p:cNvPr id="9" name="Freeform 8">
              <a:extLst>
                <a:ext uri="{FF2B5EF4-FFF2-40B4-BE49-F238E27FC236}">
                  <a16:creationId xmlns:a16="http://schemas.microsoft.com/office/drawing/2014/main" id="{70DD0CBA-5E6D-2C92-A4CF-EFB648D5303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w="897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B97C4D-EDDC-AA32-D080-892C611CF81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243777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98809A96-BE3E-4C69-9FD7-9EC275D7E843}"/>
              </a:ext>
            </a:extLst>
          </p:cNvPr>
          <p:cNvGrpSpPr/>
          <p:nvPr/>
        </p:nvGrpSpPr>
        <p:grpSpPr>
          <a:xfrm>
            <a:off x="679010" y="968830"/>
            <a:ext cx="11053927" cy="5290455"/>
            <a:chOff x="1137700" y="968830"/>
            <a:chExt cx="10595237" cy="5290455"/>
          </a:xfrm>
        </p:grpSpPr>
        <p:sp>
          <p:nvSpPr>
            <p:cNvPr id="6" name="Dowolny kształt: kształt 5">
              <a:extLst>
                <a:ext uri="{FF2B5EF4-FFF2-40B4-BE49-F238E27FC236}">
                  <a16:creationId xmlns:a16="http://schemas.microsoft.com/office/drawing/2014/main" id="{D0AC0BD3-4D8E-4B8A-95F1-C4DB55300051}"/>
                </a:ext>
              </a:extLst>
            </p:cNvPr>
            <p:cNvSpPr/>
            <p:nvPr/>
          </p:nvSpPr>
          <p:spPr>
            <a:xfrm>
              <a:off x="1137700" y="968830"/>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100" b="1" i="0" kern="1200" dirty="0" err="1">
                  <a:solidFill>
                    <a:srgbClr val="231F20"/>
                  </a:solidFill>
                </a:rPr>
                <a:t>Druhy </a:t>
              </a:r>
              <a:r>
                <a:rPr lang="en-US" sz="2100" b="1" i="0" kern="1200" dirty="0">
                  <a:solidFill>
                    <a:srgbClr val="231F20"/>
                  </a:solidFill>
                </a:rPr>
                <a:t>kapusty </a:t>
              </a:r>
              <a:r>
                <a:rPr lang="en-US" sz="2100" b="0" i="0" kern="1200" dirty="0">
                  <a:solidFill>
                    <a:srgbClr val="231F20"/>
                  </a:solidFill>
                </a:rPr>
                <a:t>(napr. </a:t>
              </a:r>
              <a:r>
                <a:rPr lang="en-US" sz="2100" b="0" i="0" kern="1200" dirty="0" err="1">
                  <a:solidFill>
                    <a:srgbClr val="231F20"/>
                  </a:solidFill>
                </a:rPr>
                <a:t>horčica, repka</a:t>
              </a:r>
              <a:r>
                <a:rPr lang="en-US" sz="2100" b="0" i="0" kern="1200" dirty="0">
                  <a:solidFill>
                    <a:srgbClr val="231F20"/>
                  </a:solidFill>
                </a:rPr>
                <a:t>) </a:t>
              </a:r>
              <a:r>
                <a:rPr lang="en-US" sz="2100" b="1" i="0" kern="1200" dirty="0">
                  <a:solidFill>
                    <a:srgbClr val="231F20"/>
                  </a:solidFill>
                </a:rPr>
                <a:t>uvoľňujú </a:t>
              </a:r>
              <a:r>
                <a:rPr lang="en-US" sz="2100" b="1" i="0" kern="1200" dirty="0" err="1">
                  <a:solidFill>
                    <a:srgbClr val="231F20"/>
                  </a:solidFill>
                </a:rPr>
                <a:t>glukozinoláty</a:t>
              </a:r>
              <a:r>
                <a:rPr lang="en-US" sz="2100" b="1" i="0" kern="1200" dirty="0">
                  <a:solidFill>
                    <a:srgbClr val="231F20"/>
                  </a:solidFill>
                </a:rPr>
                <a:t>, ktoré sa rozkladajú na izotiokyanáty </a:t>
              </a:r>
              <a:r>
                <a:rPr lang="en-US" sz="2100" b="0" i="0" kern="1200" dirty="0">
                  <a:solidFill>
                    <a:srgbClr val="231F20"/>
                  </a:solidFill>
                </a:rPr>
                <a:t>známe svojimi </a:t>
              </a:r>
              <a:r>
                <a:rPr lang="en-US" sz="2100" b="1" i="0" kern="1200" dirty="0">
                  <a:solidFill>
                    <a:srgbClr val="231F20"/>
                  </a:solidFill>
                </a:rPr>
                <a:t>biofumigantnými vlastnosťami</a:t>
              </a:r>
              <a:r>
                <a:rPr lang="en-US" sz="2100" b="0" i="0" kern="1200" dirty="0">
                  <a:solidFill>
                    <a:srgbClr val="231F20"/>
                  </a:solidFill>
                </a:rPr>
                <a:t>. Ich pestovanie ako krycích plodín </a:t>
              </a:r>
              <a:r>
                <a:rPr lang="en-US" sz="2100" b="1" i="0" kern="1200" dirty="0">
                  <a:solidFill>
                    <a:srgbClr val="231F20"/>
                  </a:solidFill>
                </a:rPr>
                <a:t>môže znížiť výskyt pôdnych chorôb, ako je napríklad háďatko a koreňová hniloba, v následných plodinách</a:t>
              </a:r>
              <a:r>
                <a:rPr lang="en-US" sz="2100" b="0" i="0" kern="1200" dirty="0">
                  <a:solidFill>
                    <a:srgbClr val="231F20"/>
                  </a:solidFill>
                </a:rPr>
                <a:t>.</a:t>
              </a:r>
              <a:endParaRPr lang="pl-PL" sz="2100" kern="1200" dirty="0">
                <a:solidFill>
                  <a:srgbClr val="231F20"/>
                </a:solidFill>
              </a:endParaRPr>
            </a:p>
          </p:txBody>
        </p:sp>
        <p:sp>
          <p:nvSpPr>
            <p:cNvPr id="7" name="Prostokąt: zaokrąglone rogi 6">
              <a:extLst>
                <a:ext uri="{FF2B5EF4-FFF2-40B4-BE49-F238E27FC236}">
                  <a16:creationId xmlns:a16="http://schemas.microsoft.com/office/drawing/2014/main" id="{9EFB2220-E6F7-4DF9-A491-A806A29FFB57}"/>
                </a:ext>
              </a:extLst>
            </p:cNvPr>
            <p:cNvSpPr/>
            <p:nvPr/>
          </p:nvSpPr>
          <p:spPr>
            <a:xfrm>
              <a:off x="1303026" y="1134156"/>
              <a:ext cx="1813209" cy="1322614"/>
            </a:xfrm>
            <a:prstGeom prst="roundRect">
              <a:avLst>
                <a:gd name="adj" fmla="val 10000"/>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sp>
          <p:nvSpPr>
            <p:cNvPr id="8" name="Dowolny kształt: kształt 7">
              <a:extLst>
                <a:ext uri="{FF2B5EF4-FFF2-40B4-BE49-F238E27FC236}">
                  <a16:creationId xmlns:a16="http://schemas.microsoft.com/office/drawing/2014/main" id="{510D728B-C630-4644-A9E5-0421EDD2AB37}"/>
                </a:ext>
              </a:extLst>
            </p:cNvPr>
            <p:cNvSpPr/>
            <p:nvPr/>
          </p:nvSpPr>
          <p:spPr>
            <a:xfrm>
              <a:off x="1137700" y="2787424"/>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100" b="1" i="0" kern="1200" dirty="0">
                  <a:solidFill>
                    <a:srgbClr val="231F20"/>
                  </a:solidFill>
                </a:rPr>
                <a:t>Strukoviny </a:t>
              </a:r>
              <a:r>
                <a:rPr lang="en-US" sz="2100" b="0" i="0" kern="1200" dirty="0">
                  <a:solidFill>
                    <a:srgbClr val="231F20"/>
                  </a:solidFill>
                </a:rPr>
                <a:t>(napr. </a:t>
              </a:r>
              <a:r>
                <a:rPr lang="en-US" sz="2100" b="0" i="0" kern="1200" dirty="0" err="1">
                  <a:solidFill>
                    <a:srgbClr val="231F20"/>
                  </a:solidFill>
                </a:rPr>
                <a:t>lucerna</a:t>
              </a:r>
              <a:r>
                <a:rPr lang="pl-PL" sz="2100" b="0" i="0" kern="1200" dirty="0">
                  <a:solidFill>
                    <a:srgbClr val="231F20"/>
                  </a:solidFill>
                </a:rPr>
                <a:t>, ďatelina</a:t>
              </a:r>
              <a:r>
                <a:rPr lang="en-US" sz="2100" b="0" i="0" kern="1200" dirty="0">
                  <a:solidFill>
                    <a:srgbClr val="231F20"/>
                  </a:solidFill>
                </a:rPr>
                <a:t>) uvoľňujú alelopatické zlúčeniny, ktoré môžu potláčať hubové patogény, ako sú </a:t>
              </a:r>
              <a:r>
                <a:rPr lang="en-US" sz="2100" b="1" i="1" kern="1200" dirty="0" err="1">
                  <a:solidFill>
                    <a:srgbClr val="231F20"/>
                  </a:solidFill>
                </a:rPr>
                <a:t>Rhizoctonia </a:t>
              </a:r>
              <a:r>
                <a:rPr lang="en-US" sz="2100" b="0" i="0" kern="1200" dirty="0">
                  <a:solidFill>
                    <a:srgbClr val="231F20"/>
                  </a:solidFill>
                </a:rPr>
                <a:t>a </a:t>
              </a:r>
              <a:r>
                <a:rPr lang="en-US" sz="2100" b="1" i="1" kern="1200" dirty="0">
                  <a:solidFill>
                    <a:srgbClr val="231F20"/>
                  </a:solidFill>
                </a:rPr>
                <a:t>Fusarium</a:t>
              </a:r>
              <a:r>
                <a:rPr lang="en-US" sz="2100" b="0" i="0" kern="1200" dirty="0">
                  <a:solidFill>
                    <a:srgbClr val="231F20"/>
                  </a:solidFill>
                </a:rPr>
                <a:t>. </a:t>
              </a:r>
              <a:r>
                <a:rPr lang="pl-PL" sz="2100" b="1" i="0" kern="1200" dirty="0">
                  <a:solidFill>
                    <a:srgbClr val="231F20"/>
                  </a:solidFill>
                </a:rPr>
                <a:t>Lucerna </a:t>
              </a:r>
              <a:r>
                <a:rPr lang="pl-PL" sz="2100" b="1" i="0" kern="1200" dirty="0" err="1">
                  <a:solidFill>
                    <a:srgbClr val="231F20"/>
                  </a:solidFill>
                </a:rPr>
                <a:t>má autotoxické </a:t>
              </a:r>
              <a:r>
                <a:rPr lang="pl-PL" sz="2100" b="1" i="0" kern="1200" dirty="0">
                  <a:solidFill>
                    <a:srgbClr val="231F20"/>
                  </a:solidFill>
                </a:rPr>
                <a:t>vlastnosti, </a:t>
              </a:r>
              <a:r>
                <a:rPr lang="pl-PL" sz="2100" b="0" i="0" kern="1200" dirty="0" err="1">
                  <a:solidFill>
                    <a:srgbClr val="231F20"/>
                  </a:solidFill>
                </a:rPr>
                <a:t>preto sa</a:t>
              </a:r>
              <a:r>
                <a:rPr lang="pl-PL" sz="2100" b="0" i="0" kern="1200" dirty="0">
                  <a:solidFill>
                    <a:srgbClr val="231F20"/>
                  </a:solidFill>
                </a:rPr>
                <a:t> neodporúča </a:t>
              </a:r>
              <a:r>
                <a:rPr lang="en-US" sz="2100" b="0" i="0" kern="1200" dirty="0">
                  <a:solidFill>
                    <a:srgbClr val="231F20"/>
                  </a:solidFill>
                </a:rPr>
                <a:t>vysievať lucernu na lucernu! </a:t>
              </a:r>
              <a:r>
                <a:rPr lang="pl-PL" sz="2100" b="0" i="0" kern="1200" dirty="0">
                  <a:solidFill>
                    <a:srgbClr val="231F20"/>
                  </a:solidFill>
                </a:rPr>
                <a:t>(</a:t>
              </a:r>
              <a:r>
                <a:rPr lang="en-US" sz="2100" b="0" i="0" kern="1200" dirty="0">
                  <a:solidFill>
                    <a:srgbClr val="231F20"/>
                  </a:solidFill>
                </a:rPr>
                <a:t>primerané porasty možno získať, ak sa počká aspoň 3 až 4 týždne po spracovaní pôdy</a:t>
              </a:r>
              <a:r>
                <a:rPr lang="pl-PL" sz="2100" b="0" i="0" kern="1200" dirty="0">
                  <a:solidFill>
                    <a:srgbClr val="231F20"/>
                  </a:solidFill>
                </a:rPr>
                <a:t>).</a:t>
              </a:r>
              <a:endParaRPr lang="pl-PL" sz="2100" kern="1200" dirty="0">
                <a:solidFill>
                  <a:srgbClr val="231F20"/>
                </a:solidFill>
              </a:endParaRPr>
            </a:p>
          </p:txBody>
        </p:sp>
        <p:sp>
          <p:nvSpPr>
            <p:cNvPr id="9" name="Prostokąt: zaokrąglone rogi 8">
              <a:extLst>
                <a:ext uri="{FF2B5EF4-FFF2-40B4-BE49-F238E27FC236}">
                  <a16:creationId xmlns:a16="http://schemas.microsoft.com/office/drawing/2014/main" id="{5AF8EC89-985F-4489-9C42-0CC1BB6B05AF}"/>
                </a:ext>
              </a:extLst>
            </p:cNvPr>
            <p:cNvSpPr/>
            <p:nvPr/>
          </p:nvSpPr>
          <p:spPr>
            <a:xfrm>
              <a:off x="1303026" y="2952751"/>
              <a:ext cx="1813209" cy="1322614"/>
            </a:xfrm>
            <a:prstGeom prst="roundRect">
              <a:avLst>
                <a:gd name="adj" fmla="val 10000"/>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sp>
          <p:nvSpPr>
            <p:cNvPr id="10" name="Dowolny kształt: kształt 9">
              <a:extLst>
                <a:ext uri="{FF2B5EF4-FFF2-40B4-BE49-F238E27FC236}">
                  <a16:creationId xmlns:a16="http://schemas.microsoft.com/office/drawing/2014/main" id="{9662005B-9D46-4E56-950B-4914E49CD0D1}"/>
                </a:ext>
              </a:extLst>
            </p:cNvPr>
            <p:cNvSpPr/>
            <p:nvPr/>
          </p:nvSpPr>
          <p:spPr>
            <a:xfrm>
              <a:off x="1137700" y="4606018"/>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100" b="1" i="0" kern="1200" dirty="0">
                  <a:solidFill>
                    <a:srgbClr val="231F20"/>
                  </a:solidFill>
                </a:rPr>
                <a:t>Sorghum bicolor </a:t>
              </a:r>
              <a:r>
                <a:rPr lang="pl-PL" sz="2100" b="0" i="0" kern="1200" dirty="0">
                  <a:solidFill>
                    <a:srgbClr val="231F20"/>
                  </a:solidFill>
                </a:rPr>
                <a:t>- </a:t>
              </a:r>
              <a:r>
                <a:rPr lang="en-US" sz="2100" b="0" i="0" kern="1200" dirty="0">
                  <a:solidFill>
                    <a:srgbClr val="231F20"/>
                  </a:solidFill>
                </a:rPr>
                <a:t>produkuje </a:t>
              </a:r>
              <a:r>
                <a:rPr lang="en-US" sz="2100" b="1" i="0" kern="1200" dirty="0" err="1">
                  <a:solidFill>
                    <a:srgbClr val="231F20"/>
                  </a:solidFill>
                </a:rPr>
                <a:t>sorgoleón </a:t>
              </a:r>
              <a:r>
                <a:rPr lang="en-US" sz="2100" b="0" i="0" kern="1200" dirty="0">
                  <a:solidFill>
                    <a:srgbClr val="231F20"/>
                  </a:solidFill>
                </a:rPr>
                <a:t>s herbicídnymi vlastnosťami, ktorý </a:t>
              </a:r>
              <a:r>
                <a:rPr lang="pl-PL" sz="2100" b="0" i="0" kern="1200" dirty="0" err="1">
                  <a:solidFill>
                    <a:srgbClr val="231F20"/>
                  </a:solidFill>
                </a:rPr>
                <a:t>inhibuje </a:t>
              </a:r>
              <a:r>
                <a:rPr lang="en-US" sz="2100" b="0" i="0" kern="1200" dirty="0">
                  <a:solidFill>
                    <a:srgbClr val="231F20"/>
                  </a:solidFill>
                </a:rPr>
                <a:t>klíčenie a rast rôznych druhov burín, ale vykazuje aj určitú aktivitu proti pôdnym patogénom. Zaradenie ciroku do sukcesie plodín môže pomôcť pri </a:t>
              </a:r>
              <a:r>
                <a:rPr lang="en-US" sz="2100" b="1" i="0" kern="1200" dirty="0">
                  <a:solidFill>
                    <a:srgbClr val="231F20"/>
                  </a:solidFill>
                </a:rPr>
                <a:t>znižovaní výskytu chorôb, ako je napríklad koreňová hniloba</a:t>
              </a:r>
              <a:r>
                <a:rPr lang="en-US" sz="2100" b="0" i="0" kern="1200" dirty="0">
                  <a:solidFill>
                    <a:srgbClr val="231F20"/>
                  </a:solidFill>
                </a:rPr>
                <a:t>.</a:t>
              </a:r>
              <a:endParaRPr lang="pl-PL" sz="2100" b="0" i="0" kern="1200" dirty="0">
                <a:solidFill>
                  <a:srgbClr val="231F20"/>
                </a:solidFill>
              </a:endParaRPr>
            </a:p>
          </p:txBody>
        </p:sp>
        <p:sp>
          <p:nvSpPr>
            <p:cNvPr id="11" name="Prostokąt: zaokrąglone rogi 10">
              <a:extLst>
                <a:ext uri="{FF2B5EF4-FFF2-40B4-BE49-F238E27FC236}">
                  <a16:creationId xmlns:a16="http://schemas.microsoft.com/office/drawing/2014/main" id="{DC1A57EA-4C05-4774-8FB7-C1796B113F7A}"/>
                </a:ext>
              </a:extLst>
            </p:cNvPr>
            <p:cNvSpPr/>
            <p:nvPr/>
          </p:nvSpPr>
          <p:spPr>
            <a:xfrm>
              <a:off x="1303026" y="4771345"/>
              <a:ext cx="1813209" cy="1322614"/>
            </a:xfrm>
            <a:prstGeom prst="roundRect">
              <a:avLst>
                <a:gd name="adj" fmla="val 10000"/>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gr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80579" y="293519"/>
            <a:ext cx="11630842" cy="803654"/>
          </a:xfrm>
        </p:spPr>
        <p:txBody>
          <a:bodyPr/>
          <a:lstStyle/>
          <a:p>
            <a:r>
              <a:rPr lang="en-US" b="1" dirty="0"/>
              <a:t>Príklady alelopatického </a:t>
            </a:r>
            <a:r>
              <a:rPr lang="pl-PL" b="1" dirty="0" err="1"/>
              <a:t>účinku </a:t>
            </a:r>
            <a:r>
              <a:rPr lang="en-US" b="1" dirty="0"/>
              <a:t>rastlín v sukcesii plodín</a:t>
            </a:r>
          </a:p>
        </p:txBody>
      </p:sp>
    </p:spTree>
    <p:extLst>
      <p:ext uri="{BB962C8B-B14F-4D97-AF65-F5344CB8AC3E}">
        <p14:creationId xmlns:p14="http://schemas.microsoft.com/office/powerpoint/2010/main" val="944021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a:t>Ak je predchádzajúca plodina náchylná na určité choroby alebo škodcov, tieto patogény môžu prežiť v pôde alebo v rastlinných zvyškoch a infikovať nasledujúcu plodinu, ak patrí do tej istej čeľade. Napríklad výsadba paradajok po zemiakoch môže zvýšiť riziko ochorení prenášaných pôdou, ako je verticiliové vädnutie, pretože obe rastliny sú náchylné na ten istý patogén.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3009" y="600463"/>
            <a:ext cx="5675780" cy="992652"/>
          </a:xfrm>
        </p:spPr>
        <p:txBody>
          <a:bodyPr/>
          <a:lstStyle/>
          <a:p>
            <a:pPr lvl="0" defTabSz="755650">
              <a:spcBef>
                <a:spcPct val="0"/>
              </a:spcBef>
              <a:spcAft>
                <a:spcPct val="35000"/>
              </a:spcAft>
            </a:pPr>
            <a:r>
              <a:rPr lang="pl-PL" b="1" dirty="0" err="1"/>
              <a:t>Vzťahy medzi hostiteľom</a:t>
            </a:r>
            <a:r>
              <a:rPr lang="pl-PL" b="1" dirty="0"/>
              <a:t> a patogénom</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6" name="Grupa 25">
            <a:extLst>
              <a:ext uri="{FF2B5EF4-FFF2-40B4-BE49-F238E27FC236}">
                <a16:creationId xmlns:a16="http://schemas.microsoft.com/office/drawing/2014/main" id="{FF1B6898-B925-4EA1-8286-0377FCD84013}"/>
              </a:ext>
            </a:extLst>
          </p:cNvPr>
          <p:cNvGrpSpPr/>
          <p:nvPr/>
        </p:nvGrpSpPr>
        <p:grpSpPr>
          <a:xfrm>
            <a:off x="6888442" y="657569"/>
            <a:ext cx="5022854" cy="4762046"/>
            <a:chOff x="6888442" y="657569"/>
            <a:chExt cx="5022854" cy="4762046"/>
          </a:xfrm>
        </p:grpSpPr>
        <p:pic>
          <p:nvPicPr>
            <p:cNvPr id="18" name="Obraz 17">
              <a:extLst>
                <a:ext uri="{FF2B5EF4-FFF2-40B4-BE49-F238E27FC236}">
                  <a16:creationId xmlns:a16="http://schemas.microsoft.com/office/drawing/2014/main" id="{449507EC-B417-4744-8332-72CB5C9801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88442" y="657569"/>
              <a:ext cx="2047206" cy="2148721"/>
            </a:xfrm>
            <a:prstGeom prst="rect">
              <a:avLst/>
            </a:prstGeom>
          </p:spPr>
        </p:pic>
        <p:pic>
          <p:nvPicPr>
            <p:cNvPr id="19" name="Obraz 18">
              <a:extLst>
                <a:ext uri="{FF2B5EF4-FFF2-40B4-BE49-F238E27FC236}">
                  <a16:creationId xmlns:a16="http://schemas.microsoft.com/office/drawing/2014/main" id="{C089BB77-C01E-4F2A-94EC-5CB03E7D4A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96852" y="657569"/>
              <a:ext cx="1641611" cy="1898469"/>
            </a:xfrm>
            <a:prstGeom prst="rect">
              <a:avLst/>
            </a:prstGeom>
          </p:spPr>
        </p:pic>
        <p:pic>
          <p:nvPicPr>
            <p:cNvPr id="21" name="Obraz 20">
              <a:extLst>
                <a:ext uri="{FF2B5EF4-FFF2-40B4-BE49-F238E27FC236}">
                  <a16:creationId xmlns:a16="http://schemas.microsoft.com/office/drawing/2014/main" id="{C14855E9-EF77-4194-A841-9B101D2E55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9685" y="3644900"/>
              <a:ext cx="1641611" cy="1774715"/>
            </a:xfrm>
            <a:prstGeom prst="rect">
              <a:avLst/>
            </a:prstGeom>
          </p:spPr>
        </p:pic>
        <p:pic>
          <p:nvPicPr>
            <p:cNvPr id="23" name="Obraz 22">
              <a:extLst>
                <a:ext uri="{FF2B5EF4-FFF2-40B4-BE49-F238E27FC236}">
                  <a16:creationId xmlns:a16="http://schemas.microsoft.com/office/drawing/2014/main" id="{D9B85EF8-B064-42B7-B7E7-9F10403CF5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98813" y="4053174"/>
              <a:ext cx="372603" cy="1000146"/>
            </a:xfrm>
            <a:prstGeom prst="rect">
              <a:avLst/>
            </a:prstGeom>
          </p:spPr>
        </p:pic>
        <p:sp>
          <p:nvSpPr>
            <p:cNvPr id="24" name="Prostokąt 23">
              <a:extLst>
                <a:ext uri="{FF2B5EF4-FFF2-40B4-BE49-F238E27FC236}">
                  <a16:creationId xmlns:a16="http://schemas.microsoft.com/office/drawing/2014/main" id="{1B3C08AA-FCAE-4F03-82A0-7D8E011419B7}"/>
                </a:ext>
              </a:extLst>
            </p:cNvPr>
            <p:cNvSpPr/>
            <p:nvPr/>
          </p:nvSpPr>
          <p:spPr>
            <a:xfrm>
              <a:off x="7112745" y="3953083"/>
              <a:ext cx="2772370" cy="1200329"/>
            </a:xfrm>
            <a:prstGeom prst="rect">
              <a:avLst/>
            </a:prstGeom>
          </p:spPr>
          <p:txBody>
            <a:bodyPr wrap="square">
              <a:spAutoFit/>
            </a:bodyPr>
            <a:lstStyle/>
            <a:p>
              <a:pPr lvl="0"/>
              <a:r>
                <a:rPr lang="en-US" sz="2400" dirty="0">
                  <a:solidFill>
                    <a:srgbClr val="231F20"/>
                  </a:solidFill>
                </a:rPr>
                <a:t>zvyšujú riziko ochorení prenášaných pôdou, ako je </a:t>
              </a:r>
              <a:r>
                <a:rPr lang="en-US" sz="2400" b="1" dirty="0">
                  <a:solidFill>
                    <a:srgbClr val="231F20"/>
                  </a:solidFill>
                </a:rPr>
                <a:t>Verticillium wilt </a:t>
              </a:r>
              <a:endParaRPr lang="pl-PL" sz="2400" b="1" dirty="0">
                <a:solidFill>
                  <a:srgbClr val="231F20"/>
                </a:solidFill>
              </a:endParaRPr>
            </a:p>
          </p:txBody>
        </p:sp>
        <p:sp>
          <p:nvSpPr>
            <p:cNvPr id="7" name="Strzałka: w dół 6">
              <a:extLst>
                <a:ext uri="{FF2B5EF4-FFF2-40B4-BE49-F238E27FC236}">
                  <a16:creationId xmlns:a16="http://schemas.microsoft.com/office/drawing/2014/main" id="{E948E466-D033-4870-9519-E79CA43F7B60}"/>
                </a:ext>
              </a:extLst>
            </p:cNvPr>
            <p:cNvSpPr/>
            <p:nvPr/>
          </p:nvSpPr>
          <p:spPr>
            <a:xfrm>
              <a:off x="10917657" y="2806290"/>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trzałka: w dół 24">
              <a:extLst>
                <a:ext uri="{FF2B5EF4-FFF2-40B4-BE49-F238E27FC236}">
                  <a16:creationId xmlns:a16="http://schemas.microsoft.com/office/drawing/2014/main" id="{DB37A862-E7ED-4F87-BE1C-AC0A55995570}"/>
                </a:ext>
              </a:extLst>
            </p:cNvPr>
            <p:cNvSpPr/>
            <p:nvPr/>
          </p:nvSpPr>
          <p:spPr>
            <a:xfrm rot="16200000">
              <a:off x="9313514" y="1458804"/>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Tree>
    <p:extLst>
      <p:ext uri="{BB962C8B-B14F-4D97-AF65-F5344CB8AC3E}">
        <p14:creationId xmlns:p14="http://schemas.microsoft.com/office/powerpoint/2010/main" val="1941835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err="1"/>
              <a:t>V </a:t>
            </a:r>
            <a:r>
              <a:rPr lang="en-US" dirty="0"/>
              <a:t>rastlinných zvyškoch, medzi ktoré patria zvyšky rastlín po zbere úrody, ako sú stonky, listy a korene, </a:t>
            </a:r>
            <a:r>
              <a:rPr lang="en-US" dirty="0" err="1"/>
              <a:t>sa </a:t>
            </a:r>
            <a:r>
              <a:rPr lang="en-US" dirty="0"/>
              <a:t>môžu </a:t>
            </a:r>
            <a:r>
              <a:rPr lang="en-US" dirty="0" err="1"/>
              <a:t>nachádzať </a:t>
            </a:r>
            <a:r>
              <a:rPr lang="en-US" dirty="0"/>
              <a:t>patogény a slúžiť ako zdroj inokúl pre choroby, ktoré postihujú nasledujúce plodiny. Správne nakladanie s týmito zvyškami môže významne znížiť šírenie a závažnosť chorôb pri striedaní plodín.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06392" y="911351"/>
            <a:ext cx="5675780" cy="992652"/>
          </a:xfrm>
        </p:spPr>
        <p:txBody>
          <a:bodyPr/>
          <a:lstStyle/>
          <a:p>
            <a:pPr lvl="0"/>
            <a:r>
              <a:rPr lang="pl-PL" b="1" dirty="0"/>
              <a:t>Riadenie </a:t>
            </a:r>
            <a:r>
              <a:rPr lang="pl-PL" b="1" dirty="0" err="1"/>
              <a:t>zvyškov</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20" name="Diagram 19">
            <a:extLst>
              <a:ext uri="{FF2B5EF4-FFF2-40B4-BE49-F238E27FC236}">
                <a16:creationId xmlns:a16="http://schemas.microsoft.com/office/drawing/2014/main" id="{38D5DC33-8EB7-4DA1-B233-517799ACB1EF}"/>
              </a:ext>
            </a:extLst>
          </p:cNvPr>
          <p:cNvGraphicFramePr/>
          <p:nvPr>
            <p:extLst>
              <p:ext uri="{D42A27DB-BD31-4B8C-83A1-F6EECF244321}">
                <p14:modId xmlns:p14="http://schemas.microsoft.com/office/powerpoint/2010/main" val="1374092703"/>
              </p:ext>
            </p:extLst>
          </p:nvPr>
        </p:nvGraphicFramePr>
        <p:xfrm>
          <a:off x="6558007" y="461584"/>
          <a:ext cx="5666649" cy="572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969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742816"/>
            <a:ext cx="5666649" cy="3025975"/>
          </a:xfrm>
        </p:spPr>
        <p:txBody>
          <a:bodyPr/>
          <a:lstStyle/>
          <a:p>
            <a:pPr marL="0" indent="0"/>
            <a:r>
              <a:rPr lang="en-US" dirty="0"/>
              <a:t>Používanie odrôd odolných voči chorobám je kľúčovou zložkou agroekologického prístupu k riadeniu prenosu chorôb plodín počas striedania plodín. Tento postup zahŕňa výber odrôd plodín, ktoré boli vyšľachtené alebo majú prirodzenú odolnosť voči špecifickým patogénom. Ak sa odrody odolné voči chorobám integrujú s inými agroekologickými postupmi, pomáhajú znižovať šírenie chorôb a podporujú udržateľnejší a odolnejší poľnohospodársky systém.</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82654"/>
            <a:ext cx="5823857" cy="992652"/>
          </a:xfrm>
        </p:spPr>
        <p:txBody>
          <a:bodyPr/>
          <a:lstStyle/>
          <a:p>
            <a:pPr lvl="0"/>
            <a:r>
              <a:rPr lang="pl-PL" dirty="0" err="1"/>
              <a:t>Používanie odrôd odolných voči chorobám</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619405" y="5098597"/>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6365B50-E7ED-4DE8-997E-F3584A185762}"/>
              </a:ext>
            </a:extLst>
          </p:cNvPr>
          <p:cNvGrpSpPr/>
          <p:nvPr/>
        </p:nvGrpSpPr>
        <p:grpSpPr>
          <a:xfrm>
            <a:off x="6558007" y="203703"/>
            <a:ext cx="5666649" cy="5953092"/>
            <a:chOff x="6558007" y="203703"/>
            <a:chExt cx="5666649" cy="5953092"/>
          </a:xfrm>
        </p:grpSpPr>
        <p:sp>
          <p:nvSpPr>
            <p:cNvPr id="3" name="Prostokąt 2">
              <a:extLst>
                <a:ext uri="{FF2B5EF4-FFF2-40B4-BE49-F238E27FC236}">
                  <a16:creationId xmlns:a16="http://schemas.microsoft.com/office/drawing/2014/main" id="{516866DD-0E6D-4A57-9B25-B7F2FF70B152}"/>
                </a:ext>
              </a:extLst>
            </p:cNvPr>
            <p:cNvSpPr/>
            <p:nvPr/>
          </p:nvSpPr>
          <p:spPr>
            <a:xfrm>
              <a:off x="6558007" y="842115"/>
              <a:ext cx="5666649" cy="604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BF24E0E9-DCFA-4356-A30D-C0AEB45E6DE2}"/>
                </a:ext>
              </a:extLst>
            </p:cNvPr>
            <p:cNvSpPr/>
            <p:nvPr/>
          </p:nvSpPr>
          <p:spPr>
            <a:xfrm>
              <a:off x="6838950" y="203703"/>
              <a:ext cx="5084464" cy="992652"/>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Agroekologické stratégie pre odrody odolné voči chorobám</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5A273A1F-A983-497B-B4C1-F8D6323E0807}"/>
                </a:ext>
              </a:extLst>
            </p:cNvPr>
            <p:cNvSpPr/>
            <p:nvPr/>
          </p:nvSpPr>
          <p:spPr>
            <a:xfrm>
              <a:off x="6558007" y="1930755"/>
              <a:ext cx="5666649" cy="1701000"/>
            </a:xfrm>
            <a:custGeom>
              <a:avLst/>
              <a:gdLst>
                <a:gd name="connsiteX0" fmla="*/ 0 w 5666649"/>
                <a:gd name="connsiteY0" fmla="*/ 0 h 1701000"/>
                <a:gd name="connsiteX1" fmla="*/ 5666649 w 5666649"/>
                <a:gd name="connsiteY1" fmla="*/ 0 h 1701000"/>
                <a:gd name="connsiteX2" fmla="*/ 5666649 w 5666649"/>
                <a:gd name="connsiteY2" fmla="*/ 1701000 h 1701000"/>
                <a:gd name="connsiteX3" fmla="*/ 0 w 5666649"/>
                <a:gd name="connsiteY3" fmla="*/ 1701000 h 1701000"/>
                <a:gd name="connsiteX4" fmla="*/ 0 w 5666649"/>
                <a:gd name="connsiteY4" fmla="*/ 0 h 17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701000">
                  <a:moveTo>
                    <a:pt x="0" y="0"/>
                  </a:moveTo>
                  <a:lnTo>
                    <a:pt x="5666649" y="0"/>
                  </a:lnTo>
                  <a:lnTo>
                    <a:pt x="5666649" y="1701000"/>
                  </a:lnTo>
                  <a:lnTo>
                    <a:pt x="0" y="1701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solidFill>
                    <a:srgbClr val="231F20"/>
                  </a:solidFill>
                </a:rPr>
                <a:t>Často majú prirodzenú odolnosť voči chorobám, ktoré sa vyskytujú v určitých regiónoch</a:t>
              </a:r>
              <a:r>
                <a:rPr lang="pl-PL" sz="2400" b="0" kern="1200" dirty="0">
                  <a:solidFill>
                    <a:srgbClr val="231F20"/>
                  </a:solidFill>
                </a:rPr>
                <a:t>.</a:t>
              </a:r>
            </a:p>
          </p:txBody>
        </p:sp>
        <p:sp>
          <p:nvSpPr>
            <p:cNvPr id="13" name="Dowolny kształt: kształt 12">
              <a:extLst>
                <a:ext uri="{FF2B5EF4-FFF2-40B4-BE49-F238E27FC236}">
                  <a16:creationId xmlns:a16="http://schemas.microsoft.com/office/drawing/2014/main" id="{C740CDDE-05A9-4C19-8AB2-B2D8B8405034}"/>
                </a:ext>
              </a:extLst>
            </p:cNvPr>
            <p:cNvSpPr/>
            <p:nvPr/>
          </p:nvSpPr>
          <p:spPr>
            <a:xfrm>
              <a:off x="6926036" y="157651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Používanie miestnych a tradičných odrôd</a:t>
              </a:r>
              <a:endParaRPr lang="pl-PL" sz="2400" b="0" kern="1200" dirty="0">
                <a:solidFill>
                  <a:srgbClr val="231F20"/>
                </a:solidFill>
              </a:endParaRPr>
            </a:p>
          </p:txBody>
        </p:sp>
        <p:sp>
          <p:nvSpPr>
            <p:cNvPr id="17" name="Dowolny kształt: kształt 16">
              <a:extLst>
                <a:ext uri="{FF2B5EF4-FFF2-40B4-BE49-F238E27FC236}">
                  <a16:creationId xmlns:a16="http://schemas.microsoft.com/office/drawing/2014/main" id="{67DF463D-9883-4BAA-8F75-086372648DD4}"/>
                </a:ext>
              </a:extLst>
            </p:cNvPr>
            <p:cNvSpPr/>
            <p:nvPr/>
          </p:nvSpPr>
          <p:spPr>
            <a:xfrm>
              <a:off x="6558007" y="4115595"/>
              <a:ext cx="5666649" cy="2041200"/>
            </a:xfrm>
            <a:custGeom>
              <a:avLst/>
              <a:gdLst>
                <a:gd name="connsiteX0" fmla="*/ 0 w 5666649"/>
                <a:gd name="connsiteY0" fmla="*/ 0 h 2041200"/>
                <a:gd name="connsiteX1" fmla="*/ 5666649 w 5666649"/>
                <a:gd name="connsiteY1" fmla="*/ 0 h 2041200"/>
                <a:gd name="connsiteX2" fmla="*/ 5666649 w 5666649"/>
                <a:gd name="connsiteY2" fmla="*/ 2041200 h 2041200"/>
                <a:gd name="connsiteX3" fmla="*/ 0 w 5666649"/>
                <a:gd name="connsiteY3" fmla="*/ 2041200 h 2041200"/>
                <a:gd name="connsiteX4" fmla="*/ 0 w 5666649"/>
                <a:gd name="connsiteY4" fmla="*/ 0 h 204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2041200">
                  <a:moveTo>
                    <a:pt x="0" y="0"/>
                  </a:moveTo>
                  <a:lnTo>
                    <a:pt x="5666649" y="0"/>
                  </a:lnTo>
                  <a:lnTo>
                    <a:pt x="5666649" y="2041200"/>
                  </a:lnTo>
                  <a:lnTo>
                    <a:pt x="0" y="20412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solidFill>
                    <a:srgbClr val="231F20"/>
                  </a:solidFill>
                </a:rPr>
                <a:t>Odolné odrody pomáhajú obmedzovať šírenie patogénov medzi náchylnými odrodami a poskytujú ochranný účinok na poli.</a:t>
              </a:r>
              <a:endParaRPr lang="pl-PL" sz="2400" b="0" kern="1200" dirty="0">
                <a:solidFill>
                  <a:srgbClr val="231F20"/>
                </a:solidFill>
              </a:endParaRPr>
            </a:p>
          </p:txBody>
        </p:sp>
        <p:sp>
          <p:nvSpPr>
            <p:cNvPr id="18" name="Dowolny kształt: kształt 17">
              <a:extLst>
                <a:ext uri="{FF2B5EF4-FFF2-40B4-BE49-F238E27FC236}">
                  <a16:creationId xmlns:a16="http://schemas.microsoft.com/office/drawing/2014/main" id="{9C1F34C2-5261-401A-9A22-990DAE906BC3}"/>
                </a:ext>
              </a:extLst>
            </p:cNvPr>
            <p:cNvSpPr/>
            <p:nvPr/>
          </p:nvSpPr>
          <p:spPr>
            <a:xfrm>
              <a:off x="6991352" y="376135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Začlenenie rezistentných odrôd </a:t>
              </a:r>
              <a:r>
                <a:rPr lang="pl-PL" sz="2400" b="0" kern="1200" dirty="0">
                  <a:solidFill>
                    <a:srgbClr val="231F20"/>
                  </a:solidFill>
                </a:rPr>
                <a:t>do </a:t>
              </a:r>
              <a:r>
                <a:rPr lang="pl-PL" sz="2400" b="0" kern="1200" dirty="0" err="1">
                  <a:solidFill>
                    <a:srgbClr val="231F20"/>
                  </a:solidFill>
                </a:rPr>
                <a:t>polykultúr</a:t>
              </a:r>
              <a:endParaRPr lang="pl-PL" sz="2400" b="0" kern="1200" dirty="0">
                <a:solidFill>
                  <a:srgbClr val="231F20"/>
                </a:solidFill>
              </a:endParaRPr>
            </a:p>
          </p:txBody>
        </p:sp>
      </p:grpSp>
    </p:spTree>
    <p:extLst>
      <p:ext uri="{BB962C8B-B14F-4D97-AF65-F5344CB8AC3E}">
        <p14:creationId xmlns:p14="http://schemas.microsoft.com/office/powerpoint/2010/main" val="581314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293519"/>
            <a:ext cx="11273876" cy="803654"/>
          </a:xfrm>
        </p:spPr>
        <p:txBody>
          <a:bodyPr/>
          <a:lstStyle/>
          <a:p>
            <a:r>
              <a:rPr lang="en-US" b="1" dirty="0"/>
              <a:t>Príklady odrôd odolných voči chorobám</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110" y="1644693"/>
            <a:ext cx="5018124"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748865" y="2930119"/>
            <a:ext cx="5215318" cy="3252172"/>
          </a:xfrm>
          <a:prstGeom prst="rect">
            <a:avLst/>
          </a:prstGeom>
        </p:spPr>
        <p:txBody>
          <a:bodyPr wrap="square">
            <a:spAutoFit/>
          </a:bodyPr>
          <a:lstStyle/>
          <a:p>
            <a:pPr>
              <a:spcAft>
                <a:spcPts val="800"/>
              </a:spcAft>
            </a:pP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Odolné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odrody: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napr.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Sarpo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Mira'</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Bionica</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p>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Používanie týchto odrôd v striedaní s plodinami, ktoré nie sú solankovité (napr. obilniny, strukoviny), znižuje šance patogéna na prežitie medzi vegetačnými obdobiami. </a:t>
            </a:r>
          </a:p>
        </p:txBody>
      </p:sp>
      <p:sp>
        <p:nvSpPr>
          <p:cNvPr id="20" name="Prostokąt 19">
            <a:extLst>
              <a:ext uri="{FF2B5EF4-FFF2-40B4-BE49-F238E27FC236}">
                <a16:creationId xmlns:a16="http://schemas.microsoft.com/office/drawing/2014/main" id="{8FE6DA66-2C6F-4D50-A976-AFB647D55204}"/>
              </a:ext>
            </a:extLst>
          </p:cNvPr>
          <p:cNvSpPr/>
          <p:nvPr/>
        </p:nvSpPr>
        <p:spPr>
          <a:xfrm>
            <a:off x="450037" y="1097173"/>
            <a:ext cx="5514146" cy="407035"/>
          </a:xfrm>
          <a:prstGeom prst="rect">
            <a:avLst/>
          </a:prstGeom>
        </p:spPr>
        <p:txBody>
          <a:bodyPr wrap="square">
            <a:spAutoFit/>
          </a:bodyPr>
          <a:lstStyle/>
          <a:p>
            <a:pPr algn="ctr">
              <a:lnSpc>
                <a:spcPct val="107000"/>
              </a:lnSpc>
              <a:spcAft>
                <a:spcPts val="800"/>
              </a:spcAft>
            </a:pP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Neskorá pleseň zemiakov </a:t>
            </a:r>
            <a:r>
              <a:rPr lang="en-US" sz="2000" i="1" dirty="0">
                <a:solidFill>
                  <a:srgbClr val="231F20"/>
                </a:solidFill>
                <a:latin typeface="Calibri" panose="020F0502020204030204" pitchFamily="34" charset="0"/>
                <a:ea typeface="Calibri" panose="020F0502020204030204" pitchFamily="34" charset="0"/>
                <a:cs typeface="Vrinda" panose="020B0502040204020203" pitchFamily="34" charset="0"/>
              </a:rPr>
              <a:t>(Phytophthora </a:t>
            </a:r>
            <a:r>
              <a:rPr lang="en-US" sz="2000" i="1" dirty="0" err="1">
                <a:solidFill>
                  <a:srgbClr val="231F20"/>
                </a:solidFill>
                <a:latin typeface="Calibri" panose="020F0502020204030204" pitchFamily="34" charset="0"/>
                <a:ea typeface="Calibri" panose="020F0502020204030204" pitchFamily="34" charset="0"/>
                <a:cs typeface="Vrinda" panose="020B0502040204020203" pitchFamily="34" charset="0"/>
              </a:rPr>
              <a:t>infestans</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1420" y="1644693"/>
            <a:ext cx="4777722"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201762" y="1097173"/>
            <a:ext cx="5712464" cy="407035"/>
          </a:xfrm>
          <a:prstGeom prst="rect">
            <a:avLst/>
          </a:prstGeom>
        </p:spPr>
        <p:txBody>
          <a:bodyPr wrap="square">
            <a:spAutoFit/>
          </a:bodyPr>
          <a:lstStyle/>
          <a:p>
            <a:pPr algn="ctr">
              <a:lnSpc>
                <a:spcPct val="107000"/>
              </a:lnSpc>
              <a:spcAft>
                <a:spcPts val="800"/>
              </a:spcAft>
            </a:pPr>
            <a:r>
              <a:rPr lang="pl-PL" sz="2000" dirty="0" err="1">
                <a:solidFill>
                  <a:srgbClr val="231F20"/>
                </a:solidFill>
                <a:latin typeface="Calibri" panose="020F0502020204030204" pitchFamily="34" charset="0"/>
                <a:ea typeface="Calibri" panose="020F0502020204030204" pitchFamily="34" charset="0"/>
                <a:cs typeface="Vrinda" panose="020B0502040204020203" pitchFamily="34" charset="0"/>
              </a:rPr>
              <a:t>Prašivá pleseň </a:t>
            </a:r>
            <a:r>
              <a:rPr lang="pl-PL" sz="2000" dirty="0">
                <a:solidFill>
                  <a:srgbClr val="231F20"/>
                </a:solidFill>
                <a:latin typeface="Calibri" panose="020F0502020204030204" pitchFamily="34" charset="0"/>
                <a:ea typeface="Calibri" panose="020F0502020204030204" pitchFamily="34" charset="0"/>
                <a:cs typeface="Vrinda" panose="020B0502040204020203" pitchFamily="34" charset="0"/>
              </a:rPr>
              <a:t>jačmeňa </a:t>
            </a:r>
            <a:r>
              <a:rPr lang="en-US" sz="2000" i="1" dirty="0" err="1">
                <a:solidFill>
                  <a:srgbClr val="231F20"/>
                </a:solidFill>
                <a:latin typeface="Calibri" panose="020F0502020204030204" pitchFamily="34" charset="0"/>
                <a:ea typeface="Calibri" panose="020F0502020204030204" pitchFamily="34" charset="0"/>
                <a:cs typeface="Vrinda" panose="020B0502040204020203" pitchFamily="34" charset="0"/>
              </a:rPr>
              <a:t>(Blumeria graminis</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42396" y="2930119"/>
            <a:ext cx="5215318" cy="3252172"/>
          </a:xfrm>
          <a:prstGeom prst="rect">
            <a:avLst/>
          </a:prstGeom>
        </p:spPr>
        <p:txBody>
          <a:bodyPr wrap="square">
            <a:spAutoFit/>
          </a:bodyPr>
          <a:lstStyle/>
          <a:p>
            <a:pPr>
              <a:spcAft>
                <a:spcPts val="800"/>
              </a:spcAft>
            </a:pP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Odolné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odrody: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napr.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'Clipper' 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Morex</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Výsadba týchto rezistentných odrôd v striedaní s neobilnými plodinami, ako je ďatelina alebo lucerna, môže pomôcť znížiť počet spór plesne na poli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zabrániť adaptácii patogénu a rozpadu rezistencie.</a:t>
            </a:r>
          </a:p>
        </p:txBody>
      </p:sp>
    </p:spTree>
    <p:extLst>
      <p:ext uri="{BB962C8B-B14F-4D97-AF65-F5344CB8AC3E}">
        <p14:creationId xmlns:p14="http://schemas.microsoft.com/office/powerpoint/2010/main" val="40301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293519"/>
            <a:ext cx="11273876" cy="803654"/>
          </a:xfrm>
        </p:spPr>
        <p:txBody>
          <a:bodyPr/>
          <a:lstStyle/>
          <a:p>
            <a:r>
              <a:rPr lang="en-US" b="1" dirty="0"/>
              <a:t>Príklady odrôd odolných voči chorobám</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643" y="1422830"/>
            <a:ext cx="4783057"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748865" y="2844058"/>
            <a:ext cx="5215318" cy="3441391"/>
          </a:xfrm>
          <a:prstGeom prst="rect">
            <a:avLst/>
          </a:prstGeom>
        </p:spPr>
        <p:txBody>
          <a:bodyPr wrap="square">
            <a:spAutoFit/>
          </a:bodyPr>
          <a:lstStyle/>
          <a:p>
            <a:pPr>
              <a:lnSpc>
                <a:spcPct val="107000"/>
              </a:lnSpc>
              <a:spcAft>
                <a:spcPts val="800"/>
              </a:spcAft>
            </a:pP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Odolné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odrody</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napr.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"Lr34" a "Sr2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p>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Zaradenie týchto odolných odrôd do striedania plodín s neobilnými plodinami (napr. strukovinami) znižuje inokulum hrdze na poli, čím sa znižuje tlak choroby na následné plodiny pšenice. </a:t>
            </a:r>
          </a:p>
        </p:txBody>
      </p:sp>
      <p:sp>
        <p:nvSpPr>
          <p:cNvPr id="20" name="Prostokąt 19">
            <a:extLst>
              <a:ext uri="{FF2B5EF4-FFF2-40B4-BE49-F238E27FC236}">
                <a16:creationId xmlns:a16="http://schemas.microsoft.com/office/drawing/2014/main" id="{8FE6DA66-2C6F-4D50-A976-AFB647D55204}"/>
              </a:ext>
            </a:extLst>
          </p:cNvPr>
          <p:cNvSpPr/>
          <p:nvPr/>
        </p:nvSpPr>
        <p:spPr>
          <a:xfrm>
            <a:off x="325040" y="944452"/>
            <a:ext cx="5964183" cy="407035"/>
          </a:xfrm>
          <a:prstGeom prst="rect">
            <a:avLst/>
          </a:prstGeom>
        </p:spPr>
        <p:txBody>
          <a:bodyPr wrap="square">
            <a:spAutoFit/>
          </a:bodyPr>
          <a:lstStyle/>
          <a:p>
            <a:pPr algn="ctr">
              <a:lnSpc>
                <a:spcPct val="107000"/>
              </a:lnSpc>
              <a:spcAft>
                <a:spcPts val="800"/>
              </a:spcAft>
            </a:pPr>
            <a:r>
              <a:rPr lang="pl-PL" sz="2000" dirty="0" err="1">
                <a:solidFill>
                  <a:srgbClr val="231F20"/>
                </a:solidFill>
                <a:latin typeface="Calibri" panose="020F0502020204030204" pitchFamily="34" charset="0"/>
                <a:ea typeface="Calibri" panose="020F0502020204030204" pitchFamily="34" charset="0"/>
                <a:cs typeface="Vrinda" panose="020B0502040204020203" pitchFamily="34" charset="0"/>
              </a:rPr>
              <a:t>Choroby spôsobené hrdzou pšenice </a:t>
            </a:r>
            <a:r>
              <a:rPr lang="en-US" sz="1600" i="1" dirty="0">
                <a:solidFill>
                  <a:srgbClr val="231F20"/>
                </a:solidFill>
                <a:latin typeface="Calibri" panose="020F0502020204030204" pitchFamily="34" charset="0"/>
                <a:ea typeface="Calibri" panose="020F0502020204030204" pitchFamily="34" charset="0"/>
                <a:cs typeface="Vrinda" panose="020B0502040204020203" pitchFamily="34" charset="0"/>
              </a:rPr>
              <a:t>(Puccinia </a:t>
            </a:r>
            <a:r>
              <a:rPr lang="en-US" sz="1600" i="1" dirty="0" err="1">
                <a:solidFill>
                  <a:srgbClr val="231F20"/>
                </a:solidFill>
                <a:latin typeface="Calibri" panose="020F0502020204030204" pitchFamily="34" charset="0"/>
                <a:ea typeface="Calibri" panose="020F0502020204030204" pitchFamily="34" charset="0"/>
                <a:cs typeface="Vrinda" panose="020B0502040204020203" pitchFamily="34" charset="0"/>
              </a:rPr>
              <a:t>graminis</a:t>
            </a:r>
            <a:r>
              <a:rPr lang="en-US" sz="16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2341" y="1422830"/>
            <a:ext cx="4715879"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096000" y="944452"/>
            <a:ext cx="5818226" cy="375552"/>
          </a:xfrm>
          <a:prstGeom prst="rect">
            <a:avLst/>
          </a:prstGeom>
        </p:spPr>
        <p:txBody>
          <a:bodyPr wrap="square">
            <a:spAutoFit/>
          </a:bodyPr>
          <a:lstStyle/>
          <a:p>
            <a:pPr algn="ctr">
              <a:lnSpc>
                <a:spcPct val="107000"/>
              </a:lnSpc>
              <a:spcAft>
                <a:spcPts val="800"/>
              </a:spcAft>
            </a:pPr>
            <a:r>
              <a:rPr lang="pl-PL" dirty="0" err="1">
                <a:solidFill>
                  <a:srgbClr val="231F20"/>
                </a:solidFill>
                <a:latin typeface="Calibri" panose="020F0502020204030204" pitchFamily="34" charset="0"/>
                <a:ea typeface="Calibri" panose="020F0502020204030204" pitchFamily="34" charset="0"/>
                <a:cs typeface="Vrinda" panose="020B0502040204020203" pitchFamily="34" charset="0"/>
              </a:rPr>
              <a:t>Fuzáriové vädnutie paradajok </a:t>
            </a:r>
            <a:r>
              <a:rPr lang="en-US" sz="1600" i="1" dirty="0">
                <a:solidFill>
                  <a:srgbClr val="231F20"/>
                </a:solidFill>
                <a:latin typeface="Calibri" panose="020F0502020204030204" pitchFamily="34" charset="0"/>
                <a:ea typeface="Calibri" panose="020F0502020204030204" pitchFamily="34" charset="0"/>
                <a:cs typeface="Vrinda" panose="020B0502040204020203" pitchFamily="34" charset="0"/>
              </a:rPr>
              <a:t>(Fusarium </a:t>
            </a:r>
            <a:r>
              <a:rPr lang="en-US" sz="1600" i="1" dirty="0" err="1">
                <a:solidFill>
                  <a:srgbClr val="231F20"/>
                </a:solidFill>
                <a:latin typeface="Calibri" panose="020F0502020204030204" pitchFamily="34" charset="0"/>
                <a:ea typeface="Calibri" panose="020F0502020204030204" pitchFamily="34" charset="0"/>
                <a:cs typeface="Vrinda" panose="020B0502040204020203" pitchFamily="34" charset="0"/>
              </a:rPr>
              <a:t>oxysporum</a:t>
            </a:r>
            <a:r>
              <a:rPr lang="en-US" sz="16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42396" y="2844058"/>
            <a:ext cx="5215318" cy="3278013"/>
          </a:xfrm>
          <a:prstGeom prst="rect">
            <a:avLst/>
          </a:prstGeom>
        </p:spPr>
        <p:txBody>
          <a:bodyPr wrap="square">
            <a:spAutoFit/>
          </a:bodyPr>
          <a:lstStyle/>
          <a:p>
            <a:pPr>
              <a:lnSpc>
                <a:spcPct val="107000"/>
              </a:lnSpc>
              <a:spcAft>
                <a:spcPts val="800"/>
              </a:spcAft>
            </a:pP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Odolné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odrody: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napr.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'Celebrity' a 'Better Boy'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Tieto odrody možno pestovať v striedaní s plodinami, ktoré nie sú náchylné na fuzáriá, ako je kukurica alebo kapustovité rastliny, ktoré narušujú životný cyklus patogéna. </a:t>
            </a:r>
          </a:p>
        </p:txBody>
      </p:sp>
    </p:spTree>
    <p:extLst>
      <p:ext uri="{BB962C8B-B14F-4D97-AF65-F5344CB8AC3E}">
        <p14:creationId xmlns:p14="http://schemas.microsoft.com/office/powerpoint/2010/main" val="187897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146E44-982C-DDCB-EF04-E409C539ADC1}"/>
              </a:ext>
            </a:extLst>
          </p:cNvPr>
          <p:cNvGrpSpPr/>
          <p:nvPr/>
        </p:nvGrpSpPr>
        <p:grpSpPr>
          <a:xfrm rot="3730759">
            <a:off x="5535788" y="5368506"/>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88671" y="1296500"/>
            <a:ext cx="5666649" cy="3025975"/>
          </a:xfrm>
        </p:spPr>
        <p:txBody>
          <a:bodyPr/>
          <a:lstStyle/>
          <a:p>
            <a:r>
              <a:rPr lang="en-US" dirty="0"/>
              <a:t>Krycie plodiny sú neoddeliteľnou súčasťou agroekologického prístupu k </a:t>
            </a:r>
            <a:r>
              <a:rPr lang="en-US" b="1" dirty="0"/>
              <a:t>riadeniu prenosu chorôb </a:t>
            </a:r>
            <a:r>
              <a:rPr lang="en-US" dirty="0"/>
              <a:t>počas striedania plodín. Sú to nepeľné plodiny pestované predovšetkým na </a:t>
            </a:r>
            <a:r>
              <a:rPr lang="en-US" b="1" dirty="0"/>
              <a:t>ochranu a zlepšenie zdravia pôdy</a:t>
            </a:r>
            <a:r>
              <a:rPr lang="en-US" dirty="0"/>
              <a:t>, ale zohrávajú aj kľúčovú úlohu pri znižovaní výskytu chorôb v následných plodinách. Tým, že krycie plodiny pôsobia ako bariéra pre patogény, zlepšujú štruktúru pôdy a podporujú prospešné mikrobiálne spoločenstvá, môžu účinne narušiť životné cykly pôdnych patogénov a znížiť tlak chorôb.</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05811"/>
            <a:ext cx="5823857" cy="992652"/>
          </a:xfrm>
        </p:spPr>
        <p:txBody>
          <a:bodyPr/>
          <a:lstStyle/>
          <a:p>
            <a:pPr lvl="0"/>
            <a:r>
              <a:rPr lang="pl-PL" b="1" dirty="0"/>
              <a:t>Krycie plodiny</a:t>
            </a:r>
          </a:p>
        </p:txBody>
      </p:sp>
      <p:grpSp>
        <p:nvGrpSpPr>
          <p:cNvPr id="20" name="Grupa 19">
            <a:extLst>
              <a:ext uri="{FF2B5EF4-FFF2-40B4-BE49-F238E27FC236}">
                <a16:creationId xmlns:a16="http://schemas.microsoft.com/office/drawing/2014/main" id="{77ADE965-6B19-424A-B49F-A2239186C0DB}"/>
              </a:ext>
            </a:extLst>
          </p:cNvPr>
          <p:cNvGrpSpPr/>
          <p:nvPr/>
        </p:nvGrpSpPr>
        <p:grpSpPr>
          <a:xfrm>
            <a:off x="6558007" y="63374"/>
            <a:ext cx="5666649" cy="6102646"/>
            <a:chOff x="6558007" y="63374"/>
            <a:chExt cx="5666649" cy="6102646"/>
          </a:xfrm>
        </p:grpSpPr>
        <p:sp>
          <p:nvSpPr>
            <p:cNvPr id="21" name="Prostokąt 20">
              <a:extLst>
                <a:ext uri="{FF2B5EF4-FFF2-40B4-BE49-F238E27FC236}">
                  <a16:creationId xmlns:a16="http://schemas.microsoft.com/office/drawing/2014/main" id="{E930CC37-4F4C-4C6B-A334-67F7BD32A864}"/>
                </a:ext>
              </a:extLst>
            </p:cNvPr>
            <p:cNvSpPr/>
            <p:nvPr/>
          </p:nvSpPr>
          <p:spPr>
            <a:xfrm>
              <a:off x="6558007" y="670530"/>
              <a:ext cx="5666649" cy="327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sz="2000"/>
            </a:p>
          </p:txBody>
        </p:sp>
        <p:sp>
          <p:nvSpPr>
            <p:cNvPr id="22" name="Dowolny kształt: kształt 21">
              <a:extLst>
                <a:ext uri="{FF2B5EF4-FFF2-40B4-BE49-F238E27FC236}">
                  <a16:creationId xmlns:a16="http://schemas.microsoft.com/office/drawing/2014/main" id="{D13E39D7-0C76-4FDB-A464-BD57FF757F74}"/>
                </a:ext>
              </a:extLst>
            </p:cNvPr>
            <p:cNvSpPr/>
            <p:nvPr/>
          </p:nvSpPr>
          <p:spPr>
            <a:xfrm>
              <a:off x="6645071" y="63374"/>
              <a:ext cx="4916204" cy="934756"/>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231F20"/>
                  </a:solidFill>
                </a:rPr>
                <a:t>Agroekologické stratégie pre </a:t>
              </a:r>
              <a:r>
                <a:rPr lang="pl-PL" sz="2000" b="1" kern="1200" dirty="0" err="1">
                  <a:solidFill>
                    <a:srgbClr val="231F20"/>
                  </a:solidFill>
                </a:rPr>
                <a:t>krycie plodiny Manažment chorôb plodín</a:t>
              </a:r>
              <a:endParaRPr lang="pl-PL" sz="2000" b="1" kern="1200" dirty="0">
                <a:solidFill>
                  <a:srgbClr val="231F20"/>
                </a:solidFill>
              </a:endParaRPr>
            </a:p>
          </p:txBody>
        </p:sp>
        <p:sp>
          <p:nvSpPr>
            <p:cNvPr id="23" name="Dowolny kształt: kształt 22">
              <a:extLst>
                <a:ext uri="{FF2B5EF4-FFF2-40B4-BE49-F238E27FC236}">
                  <a16:creationId xmlns:a16="http://schemas.microsoft.com/office/drawing/2014/main" id="{9C1C06EE-D185-464D-93F8-FF033A55938B}"/>
                </a:ext>
              </a:extLst>
            </p:cNvPr>
            <p:cNvSpPr/>
            <p:nvPr/>
          </p:nvSpPr>
          <p:spPr>
            <a:xfrm>
              <a:off x="6558007" y="1260210"/>
              <a:ext cx="566664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a:solidFill>
                    <a:srgbClr val="231F20"/>
                  </a:solidFill>
                </a:rPr>
                <a:t>Mnohé patogény sú špecifické pre hostiteľa a na svoje prežitie a rozmnožovanie potrebujú vhodného hostiteľa.</a:t>
              </a:r>
              <a:endParaRPr lang="pl-PL" sz="2000" b="0" kern="1200" dirty="0">
                <a:solidFill>
                  <a:srgbClr val="231F20"/>
                </a:solidFill>
              </a:endParaRPr>
            </a:p>
          </p:txBody>
        </p:sp>
        <p:sp>
          <p:nvSpPr>
            <p:cNvPr id="24" name="Dowolny kształt: kształt 23">
              <a:extLst>
                <a:ext uri="{FF2B5EF4-FFF2-40B4-BE49-F238E27FC236}">
                  <a16:creationId xmlns:a16="http://schemas.microsoft.com/office/drawing/2014/main" id="{F7CCBB8B-E46A-4C87-B2F2-FAC8E23BCCDF}"/>
                </a:ext>
              </a:extLst>
            </p:cNvPr>
            <p:cNvSpPr/>
            <p:nvPr/>
          </p:nvSpPr>
          <p:spPr>
            <a:xfrm>
              <a:off x="6841339" y="106833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rgbClr val="231F20"/>
                  </a:solidFill>
                </a:rPr>
                <a:t>Narušenie životných cyklov patogénov</a:t>
              </a:r>
              <a:endParaRPr lang="pl-PL" sz="2000" b="0" kern="1200" dirty="0">
                <a:solidFill>
                  <a:srgbClr val="231F20"/>
                </a:solidFill>
              </a:endParaRPr>
            </a:p>
          </p:txBody>
        </p:sp>
        <p:sp>
          <p:nvSpPr>
            <p:cNvPr id="25" name="Dowolny kształt: kształt 24">
              <a:extLst>
                <a:ext uri="{FF2B5EF4-FFF2-40B4-BE49-F238E27FC236}">
                  <a16:creationId xmlns:a16="http://schemas.microsoft.com/office/drawing/2014/main" id="{82FAE63F-FDB8-4123-A279-068AAE53C547}"/>
                </a:ext>
              </a:extLst>
            </p:cNvPr>
            <p:cNvSpPr/>
            <p:nvPr/>
          </p:nvSpPr>
          <p:spPr>
            <a:xfrm>
              <a:off x="6558007" y="2791740"/>
              <a:ext cx="566664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1900" b="0" kern="1200" dirty="0">
                  <a:solidFill>
                    <a:srgbClr val="231F20"/>
                  </a:solidFill>
                </a:rPr>
                <a:t>Niektoré krycie plodiny uvoľňujú alelopatické zlúčeniny, ktoré môžu inhibovať rast patogénov alebo znižovať ich životaschopnosť.</a:t>
              </a:r>
              <a:endParaRPr lang="pl-PL" sz="1900" b="0" kern="1200" dirty="0">
                <a:solidFill>
                  <a:srgbClr val="231F20"/>
                </a:solidFill>
              </a:endParaRPr>
            </a:p>
          </p:txBody>
        </p:sp>
        <p:sp>
          <p:nvSpPr>
            <p:cNvPr id="26" name="Dowolny kształt: kształt 25">
              <a:extLst>
                <a:ext uri="{FF2B5EF4-FFF2-40B4-BE49-F238E27FC236}">
                  <a16:creationId xmlns:a16="http://schemas.microsoft.com/office/drawing/2014/main" id="{CDC6B466-CD09-4542-9E59-4572C3085FC2}"/>
                </a:ext>
              </a:extLst>
            </p:cNvPr>
            <p:cNvSpPr/>
            <p:nvPr/>
          </p:nvSpPr>
          <p:spPr>
            <a:xfrm>
              <a:off x="6841339" y="259986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000" b="0" kern="1200" dirty="0" err="1">
                  <a:solidFill>
                    <a:srgbClr val="231F20"/>
                  </a:solidFill>
                </a:rPr>
                <a:t>Alelopatické účinky</a:t>
              </a:r>
              <a:endParaRPr lang="pl-PL" sz="2000" b="0" kern="1200" dirty="0">
                <a:solidFill>
                  <a:srgbClr val="231F20"/>
                </a:solidFill>
              </a:endParaRPr>
            </a:p>
          </p:txBody>
        </p:sp>
        <p:sp>
          <p:nvSpPr>
            <p:cNvPr id="27" name="Dowolny kształt: kształt 26">
              <a:extLst>
                <a:ext uri="{FF2B5EF4-FFF2-40B4-BE49-F238E27FC236}">
                  <a16:creationId xmlns:a16="http://schemas.microsoft.com/office/drawing/2014/main" id="{1C4DB0A5-3516-4499-BB3E-7361D5E3E689}"/>
                </a:ext>
              </a:extLst>
            </p:cNvPr>
            <p:cNvSpPr/>
            <p:nvPr/>
          </p:nvSpPr>
          <p:spPr>
            <a:xfrm>
              <a:off x="6558007" y="4323270"/>
              <a:ext cx="5666649" cy="1842750"/>
            </a:xfrm>
            <a:custGeom>
              <a:avLst/>
              <a:gdLst>
                <a:gd name="connsiteX0" fmla="*/ 0 w 5666649"/>
                <a:gd name="connsiteY0" fmla="*/ 0 h 1842750"/>
                <a:gd name="connsiteX1" fmla="*/ 5666649 w 5666649"/>
                <a:gd name="connsiteY1" fmla="*/ 0 h 1842750"/>
                <a:gd name="connsiteX2" fmla="*/ 5666649 w 5666649"/>
                <a:gd name="connsiteY2" fmla="*/ 1842750 h 1842750"/>
                <a:gd name="connsiteX3" fmla="*/ 0 w 5666649"/>
                <a:gd name="connsiteY3" fmla="*/ 1842750 h 1842750"/>
                <a:gd name="connsiteX4" fmla="*/ 0 w 5666649"/>
                <a:gd name="connsiteY4" fmla="*/ 0 h 184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842750">
                  <a:moveTo>
                    <a:pt x="0" y="0"/>
                  </a:moveTo>
                  <a:lnTo>
                    <a:pt x="5666649" y="0"/>
                  </a:lnTo>
                  <a:lnTo>
                    <a:pt x="5666649" y="1842750"/>
                  </a:lnTo>
                  <a:lnTo>
                    <a:pt x="0" y="18427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a:solidFill>
                    <a:srgbClr val="231F20"/>
                  </a:solidFill>
                </a:rPr>
                <a:t>Krycie plodiny poskytujú pôdny kryt, ktorý znižuje eróziu pôdy a zabraňuje rozptyľovaniu pôdnych patogénov na listy plodín, čo je bežný spôsob šírenia chorôb.</a:t>
              </a:r>
              <a:endParaRPr lang="pl-PL" sz="2000" b="0" kern="1200" dirty="0">
                <a:solidFill>
                  <a:srgbClr val="231F20"/>
                </a:solidFill>
              </a:endParaRPr>
            </a:p>
          </p:txBody>
        </p:sp>
        <p:sp>
          <p:nvSpPr>
            <p:cNvPr id="28" name="Dowolny kształt: kształt 27">
              <a:extLst>
                <a:ext uri="{FF2B5EF4-FFF2-40B4-BE49-F238E27FC236}">
                  <a16:creationId xmlns:a16="http://schemas.microsoft.com/office/drawing/2014/main" id="{B8C8F128-B9AA-47CA-90B9-C9B7B7BFA5E5}"/>
                </a:ext>
              </a:extLst>
            </p:cNvPr>
            <p:cNvSpPr/>
            <p:nvPr/>
          </p:nvSpPr>
          <p:spPr>
            <a:xfrm>
              <a:off x="6841339" y="413139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000" b="0" kern="1200" dirty="0">
                  <a:solidFill>
                    <a:srgbClr val="231F20"/>
                  </a:solidFill>
                </a:rPr>
                <a:t>Zníženie </a:t>
              </a:r>
              <a:r>
                <a:rPr lang="pl-PL" sz="2000" b="0" kern="1200" dirty="0" err="1">
                  <a:solidFill>
                    <a:srgbClr val="231F20"/>
                  </a:solidFill>
                </a:rPr>
                <a:t>rozptylu postriekania</a:t>
              </a:r>
              <a:endParaRPr lang="pl-PL" sz="2000" b="0" kern="1200" dirty="0">
                <a:solidFill>
                  <a:srgbClr val="231F20"/>
                </a:solidFill>
              </a:endParaRPr>
            </a:p>
          </p:txBody>
        </p:sp>
      </p:grpSp>
    </p:spTree>
    <p:extLst>
      <p:ext uri="{BB962C8B-B14F-4D97-AF65-F5344CB8AC3E}">
        <p14:creationId xmlns:p14="http://schemas.microsoft.com/office/powerpoint/2010/main" val="2332505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88476" y="1324573"/>
            <a:ext cx="6009900" cy="3025975"/>
          </a:xfrm>
        </p:spPr>
        <p:txBody>
          <a:bodyPr/>
          <a:lstStyle/>
          <a:p>
            <a:pPr indent="0"/>
            <a:r>
              <a:rPr lang="en-US" dirty="0"/>
              <a:t>Striedanie plodín je poľnohospodárska prax, pri ktorej sa na tom istom poli v po sebe nasledujúcich sezónach pestujú rôzne druhy plodín. Táto metóda </a:t>
            </a:r>
            <a:r>
              <a:rPr lang="en-US" b="1" dirty="0"/>
              <a:t>pomáha udržiavať zdravie pôdy, zlepšovať jej úrodnosť a znižovať výskyt škodcov a chorôb </a:t>
            </a:r>
            <a:r>
              <a:rPr lang="en-US" dirty="0"/>
              <a:t>spojených s nepretržitým pestovaním monokultúr. Striedaním plodín s rôznymi požiadavkami na živiny a štruktúru koreňov môžu poľnohospodári zlepšiť štruktúru pôdy a </a:t>
            </a:r>
            <a:r>
              <a:rPr lang="en-US" dirty="0" err="1"/>
              <a:t>minimalizovať </a:t>
            </a:r>
            <a:r>
              <a:rPr lang="en-US" dirty="0"/>
              <a:t>potrebu chemických </a:t>
            </a:r>
            <a:r>
              <a:rPr lang="en-US" dirty="0" err="1"/>
              <a:t>hnojív </a:t>
            </a:r>
            <a:r>
              <a:rPr lang="en-US" dirty="0"/>
              <a:t>a pesticídov. Striedanie plodín je základnou stratégiou udržateľného poľnohospodárstva.</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81146" y="718930"/>
            <a:ext cx="4990998" cy="992652"/>
          </a:xfrm>
        </p:spPr>
        <p:txBody>
          <a:bodyPr/>
          <a:lstStyle/>
          <a:p>
            <a:r>
              <a:rPr lang="pl-PL" b="1" dirty="0" err="1"/>
              <a:t>Striedanie plodín</a:t>
            </a:r>
            <a:endParaRPr lang="en-US" b="1" dirty="0"/>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67448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672256" y="475208"/>
            <a:ext cx="11729533" cy="803654"/>
          </a:xfrm>
        </p:spPr>
        <p:txBody>
          <a:bodyPr/>
          <a:lstStyle/>
          <a:p>
            <a:r>
              <a:rPr lang="pl-PL" b="1" dirty="0" err="1"/>
              <a:t>Postupy striedania plodín</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2B4E5736-AA12-4899-80C7-90B9DDC0D6FD}"/>
              </a:ext>
            </a:extLst>
          </p:cNvPr>
          <p:cNvGrpSpPr/>
          <p:nvPr/>
        </p:nvGrpSpPr>
        <p:grpSpPr>
          <a:xfrm>
            <a:off x="1662435" y="1319335"/>
            <a:ext cx="10010365" cy="4681324"/>
            <a:chOff x="2177712" y="1319335"/>
            <a:chExt cx="10010365" cy="4681324"/>
          </a:xfrm>
        </p:grpSpPr>
        <p:sp>
          <p:nvSpPr>
            <p:cNvPr id="22" name="Ramka 21">
              <a:extLst>
                <a:ext uri="{FF2B5EF4-FFF2-40B4-BE49-F238E27FC236}">
                  <a16:creationId xmlns:a16="http://schemas.microsoft.com/office/drawing/2014/main" id="{71EE90F1-A8A8-47D9-8964-984E92B2052D}"/>
                </a:ext>
              </a:extLst>
            </p:cNvPr>
            <p:cNvSpPr/>
            <p:nvPr/>
          </p:nvSpPr>
          <p:spPr>
            <a:xfrm>
              <a:off x="2403585" y="1820237"/>
              <a:ext cx="5874587" cy="4180422"/>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358C39B2-CA5F-454B-A917-E98363BAE3D1}"/>
                </a:ext>
              </a:extLst>
            </p:cNvPr>
            <p:cNvSpPr/>
            <p:nvPr/>
          </p:nvSpPr>
          <p:spPr>
            <a:xfrm>
              <a:off x="2177712" y="1319335"/>
              <a:ext cx="5648715" cy="395431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FD6E2783-5B2F-4317-BC25-DDF5B37FB2E2}"/>
                </a:ext>
              </a:extLst>
            </p:cNvPr>
            <p:cNvSpPr/>
            <p:nvPr/>
          </p:nvSpPr>
          <p:spPr>
            <a:xfrm>
              <a:off x="2633254" y="5275054"/>
              <a:ext cx="5419046" cy="496220"/>
            </a:xfrm>
            <a:custGeom>
              <a:avLst/>
              <a:gdLst>
                <a:gd name="connsiteX0" fmla="*/ 0 w 5419046"/>
                <a:gd name="connsiteY0" fmla="*/ 0 h 496220"/>
                <a:gd name="connsiteX1" fmla="*/ 5419046 w 5419046"/>
                <a:gd name="connsiteY1" fmla="*/ 0 h 496220"/>
                <a:gd name="connsiteX2" fmla="*/ 5419046 w 5419046"/>
                <a:gd name="connsiteY2" fmla="*/ 496220 h 496220"/>
                <a:gd name="connsiteX3" fmla="*/ 0 w 5419046"/>
                <a:gd name="connsiteY3" fmla="*/ 496220 h 496220"/>
                <a:gd name="connsiteX4" fmla="*/ 0 w 5419046"/>
                <a:gd name="connsiteY4" fmla="*/ 0 h 49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046" h="496220">
                  <a:moveTo>
                    <a:pt x="0" y="0"/>
                  </a:moveTo>
                  <a:lnTo>
                    <a:pt x="5419046" y="0"/>
                  </a:lnTo>
                  <a:lnTo>
                    <a:pt x="5419046" y="496220"/>
                  </a:lnTo>
                  <a:lnTo>
                    <a:pt x="0" y="496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STRIEDANIE STRUKOVÍN A OBILNÍN</a:t>
              </a:r>
            </a:p>
          </p:txBody>
        </p:sp>
        <p:sp>
          <p:nvSpPr>
            <p:cNvPr id="25" name="Dowolny kształt: kształt 24">
              <a:extLst>
                <a:ext uri="{FF2B5EF4-FFF2-40B4-BE49-F238E27FC236}">
                  <a16:creationId xmlns:a16="http://schemas.microsoft.com/office/drawing/2014/main" id="{63365C7A-F8FE-419F-B87C-F1DA188CF0AC}"/>
                </a:ext>
              </a:extLst>
            </p:cNvPr>
            <p:cNvSpPr/>
            <p:nvPr/>
          </p:nvSpPr>
          <p:spPr>
            <a:xfrm>
              <a:off x="8557646" y="1342742"/>
              <a:ext cx="3630431" cy="4180422"/>
            </a:xfrm>
            <a:custGeom>
              <a:avLst/>
              <a:gdLst>
                <a:gd name="connsiteX0" fmla="*/ 0 w 2685797"/>
                <a:gd name="connsiteY0" fmla="*/ 0 h 4180422"/>
                <a:gd name="connsiteX1" fmla="*/ 2685797 w 2685797"/>
                <a:gd name="connsiteY1" fmla="*/ 0 h 4180422"/>
                <a:gd name="connsiteX2" fmla="*/ 2685797 w 2685797"/>
                <a:gd name="connsiteY2" fmla="*/ 4180422 h 4180422"/>
                <a:gd name="connsiteX3" fmla="*/ 0 w 2685797"/>
                <a:gd name="connsiteY3" fmla="*/ 4180422 h 4180422"/>
                <a:gd name="connsiteX4" fmla="*/ 0 w 2685797"/>
                <a:gd name="connsiteY4" fmla="*/ 0 h 41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797" h="4180422">
                  <a:moveTo>
                    <a:pt x="0" y="0"/>
                  </a:moveTo>
                  <a:lnTo>
                    <a:pt x="2685797" y="0"/>
                  </a:lnTo>
                  <a:lnTo>
                    <a:pt x="2685797" y="4180422"/>
                  </a:lnTo>
                  <a:lnTo>
                    <a:pt x="0" y="4180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ct val="35000"/>
                </a:spcAft>
                <a:buNone/>
              </a:pPr>
              <a:r>
                <a:rPr lang="en-US" sz="2400" b="0" kern="1200" dirty="0">
                  <a:solidFill>
                    <a:srgbClr val="231F20"/>
                  </a:solidFill>
                </a:rPr>
                <a:t>V jednej sezóne sa pestujú strukoviny (napríklad fazuľa, šošovica, hrach alebo sója) a v ďalšej sezóne obilniny (napríklad pšenica, kukurica </a:t>
              </a:r>
              <a:r>
                <a:rPr lang="pl-PL" sz="2400" b="0" kern="1200" dirty="0" err="1">
                  <a:solidFill>
                    <a:srgbClr val="231F20"/>
                  </a:solidFill>
                </a:rPr>
                <a:t>alebo </a:t>
              </a:r>
              <a:r>
                <a:rPr lang="en-US" sz="2400" b="0" kern="1200" dirty="0">
                  <a:solidFill>
                    <a:srgbClr val="231F20"/>
                  </a:solidFill>
                </a:rPr>
                <a:t>jačmeň). </a:t>
              </a:r>
            </a:p>
            <a:p>
              <a:pPr marL="0" lvl="0" indent="0" defTabSz="1066800">
                <a:lnSpc>
                  <a:spcPct val="90000"/>
                </a:lnSpc>
                <a:spcBef>
                  <a:spcPct val="0"/>
                </a:spcBef>
                <a:spcAft>
                  <a:spcPct val="35000"/>
                </a:spcAft>
                <a:buNone/>
              </a:pPr>
              <a:r>
                <a:rPr lang="en-US" sz="2400" b="0" kern="1200" dirty="0">
                  <a:solidFill>
                    <a:srgbClr val="231F20"/>
                  </a:solidFill>
                </a:rPr>
                <a:t>Tento postup zlepšuje zdravie pôdy prirodzenou fixáciou dusíka a pomáha prerušiť kolobeh škodcov a chorôb, čím podporuje vyššie výnosy oboch plodín.</a:t>
              </a:r>
              <a:endParaRPr lang="pl-PL" sz="2400" b="0" kern="1200" dirty="0">
                <a:solidFill>
                  <a:srgbClr val="231F20"/>
                </a:solidFill>
              </a:endParaRPr>
            </a:p>
          </p:txBody>
        </p:sp>
      </p:grpSp>
    </p:spTree>
    <p:extLst>
      <p:ext uri="{BB962C8B-B14F-4D97-AF65-F5344CB8AC3E}">
        <p14:creationId xmlns:p14="http://schemas.microsoft.com/office/powerpoint/2010/main" val="3528093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0180"/>
            <a:ext cx="11729533" cy="803654"/>
          </a:xfrm>
        </p:spPr>
        <p:txBody>
          <a:bodyPr/>
          <a:lstStyle/>
          <a:p>
            <a:r>
              <a:rPr lang="pl-PL" b="1" dirty="0" err="1"/>
              <a:t>Postupy striedania plodín</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D8C6B89D-DEC6-4BA1-AB2F-61F80B51F342}"/>
              </a:ext>
            </a:extLst>
          </p:cNvPr>
          <p:cNvGrpSpPr/>
          <p:nvPr/>
        </p:nvGrpSpPr>
        <p:grpSpPr>
          <a:xfrm>
            <a:off x="1584356" y="1271708"/>
            <a:ext cx="10167042" cy="4728519"/>
            <a:chOff x="1584356" y="1271708"/>
            <a:chExt cx="10167042" cy="4728519"/>
          </a:xfrm>
        </p:grpSpPr>
        <p:sp>
          <p:nvSpPr>
            <p:cNvPr id="22" name="Ramka 21">
              <a:extLst>
                <a:ext uri="{FF2B5EF4-FFF2-40B4-BE49-F238E27FC236}">
                  <a16:creationId xmlns:a16="http://schemas.microsoft.com/office/drawing/2014/main" id="{23032B90-3079-4C90-B203-8ED6FA11CA87}"/>
                </a:ext>
              </a:extLst>
            </p:cNvPr>
            <p:cNvSpPr/>
            <p:nvPr/>
          </p:nvSpPr>
          <p:spPr>
            <a:xfrm>
              <a:off x="2404927" y="1819508"/>
              <a:ext cx="5875004" cy="4180719"/>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AA11FC5F-7468-4DAA-A1B0-83D8CF077178}"/>
                </a:ext>
              </a:extLst>
            </p:cNvPr>
            <p:cNvSpPr/>
            <p:nvPr/>
          </p:nvSpPr>
          <p:spPr>
            <a:xfrm>
              <a:off x="2179038" y="1318571"/>
              <a:ext cx="5649115" cy="3954595"/>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B482906C-4445-4FBA-AB11-F2C5976BC7D1}"/>
                </a:ext>
              </a:extLst>
            </p:cNvPr>
            <p:cNvSpPr/>
            <p:nvPr/>
          </p:nvSpPr>
          <p:spPr>
            <a:xfrm>
              <a:off x="1584356" y="5274571"/>
              <a:ext cx="6469686" cy="496255"/>
            </a:xfrm>
            <a:custGeom>
              <a:avLst/>
              <a:gdLst>
                <a:gd name="connsiteX0" fmla="*/ 0 w 5419430"/>
                <a:gd name="connsiteY0" fmla="*/ 0 h 496255"/>
                <a:gd name="connsiteX1" fmla="*/ 5419430 w 5419430"/>
                <a:gd name="connsiteY1" fmla="*/ 0 h 496255"/>
                <a:gd name="connsiteX2" fmla="*/ 5419430 w 5419430"/>
                <a:gd name="connsiteY2" fmla="*/ 496255 h 496255"/>
                <a:gd name="connsiteX3" fmla="*/ 0 w 5419430"/>
                <a:gd name="connsiteY3" fmla="*/ 496255 h 496255"/>
                <a:gd name="connsiteX4" fmla="*/ 0 w 5419430"/>
                <a:gd name="connsiteY4" fmla="*/ 0 h 49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430" h="496255">
                  <a:moveTo>
                    <a:pt x="0" y="0"/>
                  </a:moveTo>
                  <a:lnTo>
                    <a:pt x="5419430" y="0"/>
                  </a:lnTo>
                  <a:lnTo>
                    <a:pt x="5419430" y="496255"/>
                  </a:lnTo>
                  <a:lnTo>
                    <a:pt x="0" y="496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3680" tIns="87630" rIns="23368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231F20"/>
                  </a:solidFill>
                </a:rPr>
                <a:t>STRIEDANIE OKOPANÍN A LISTNATÝCH PLODÍN</a:t>
              </a:r>
            </a:p>
          </p:txBody>
        </p:sp>
        <p:sp>
          <p:nvSpPr>
            <p:cNvPr id="25" name="Dowolny kształt: kształt 24">
              <a:extLst>
                <a:ext uri="{FF2B5EF4-FFF2-40B4-BE49-F238E27FC236}">
                  <a16:creationId xmlns:a16="http://schemas.microsoft.com/office/drawing/2014/main" id="{3250E18F-B828-4521-B086-84DDAD0F66CC}"/>
                </a:ext>
              </a:extLst>
            </p:cNvPr>
            <p:cNvSpPr/>
            <p:nvPr/>
          </p:nvSpPr>
          <p:spPr>
            <a:xfrm>
              <a:off x="8279932" y="1271708"/>
              <a:ext cx="3471466" cy="4180719"/>
            </a:xfrm>
            <a:custGeom>
              <a:avLst/>
              <a:gdLst>
                <a:gd name="connsiteX0" fmla="*/ 0 w 2685987"/>
                <a:gd name="connsiteY0" fmla="*/ 0 h 4180719"/>
                <a:gd name="connsiteX1" fmla="*/ 2685987 w 2685987"/>
                <a:gd name="connsiteY1" fmla="*/ 0 h 4180719"/>
                <a:gd name="connsiteX2" fmla="*/ 2685987 w 2685987"/>
                <a:gd name="connsiteY2" fmla="*/ 4180719 h 4180719"/>
                <a:gd name="connsiteX3" fmla="*/ 0 w 2685987"/>
                <a:gd name="connsiteY3" fmla="*/ 4180719 h 4180719"/>
                <a:gd name="connsiteX4" fmla="*/ 0 w 2685987"/>
                <a:gd name="connsiteY4" fmla="*/ 0 h 418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987" h="4180719">
                  <a:moveTo>
                    <a:pt x="0" y="0"/>
                  </a:moveTo>
                  <a:lnTo>
                    <a:pt x="2685987" y="0"/>
                  </a:lnTo>
                  <a:lnTo>
                    <a:pt x="2685987" y="4180719"/>
                  </a:lnTo>
                  <a:lnTo>
                    <a:pt x="0" y="41807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ct val="35000"/>
                </a:spcAft>
                <a:buNone/>
              </a:pPr>
              <a:r>
                <a:rPr lang="en-US" sz="2200" b="0" kern="1200" dirty="0">
                  <a:solidFill>
                    <a:srgbClr val="231F20"/>
                  </a:solidFill>
                </a:rPr>
                <a:t>Striedanie koreňových a listových plodín zahŕňa striedanie koreňových plodín, ako je mrkva alebo zemiaky, s listovými plodinami, ako je šalát alebo špenát, s cieľom </a:t>
              </a:r>
              <a:r>
                <a:rPr lang="en-US" sz="2200" b="0" kern="1200" dirty="0" err="1">
                  <a:solidFill>
                    <a:srgbClr val="231F20"/>
                  </a:solidFill>
                </a:rPr>
                <a:t>optimalizovať </a:t>
              </a:r>
              <a:r>
                <a:rPr lang="en-US" sz="2200" b="0" kern="1200" dirty="0">
                  <a:solidFill>
                    <a:srgbClr val="231F20"/>
                  </a:solidFill>
                </a:rPr>
                <a:t>využívanie živín v pôde a znížiť výskyt škodcov. </a:t>
              </a:r>
            </a:p>
            <a:p>
              <a:pPr marL="0" lvl="0" indent="0" defTabSz="1066800">
                <a:lnSpc>
                  <a:spcPct val="90000"/>
                </a:lnSpc>
                <a:spcBef>
                  <a:spcPct val="0"/>
                </a:spcBef>
                <a:spcAft>
                  <a:spcPct val="35000"/>
                </a:spcAft>
                <a:buNone/>
              </a:pPr>
              <a:r>
                <a:rPr lang="en-US" sz="2200" b="0" kern="1200" dirty="0">
                  <a:solidFill>
                    <a:srgbClr val="231F20"/>
                  </a:solidFill>
                </a:rPr>
                <a:t>Tento postup pomáha udržiavať štruktúru pôdy, predchádzať jej vyčerpaniu a </a:t>
              </a:r>
              <a:r>
                <a:rPr lang="en-US" sz="2200" b="0" kern="1200" dirty="0" err="1">
                  <a:solidFill>
                    <a:srgbClr val="231F20"/>
                  </a:solidFill>
                </a:rPr>
                <a:t>minimalizovať </a:t>
              </a:r>
              <a:r>
                <a:rPr lang="en-US" sz="2200" b="0" kern="1200" dirty="0">
                  <a:solidFill>
                    <a:srgbClr val="231F20"/>
                  </a:solidFill>
                </a:rPr>
                <a:t>riziko chorôb špecifických pre oba druhy plodín.</a:t>
              </a:r>
              <a:endParaRPr lang="pl-PL" sz="2200" b="0" kern="1200" dirty="0">
                <a:solidFill>
                  <a:srgbClr val="231F20"/>
                </a:solidFill>
              </a:endParaRPr>
            </a:p>
          </p:txBody>
        </p:sp>
      </p:grpSp>
    </p:spTree>
    <p:extLst>
      <p:ext uri="{BB962C8B-B14F-4D97-AF65-F5344CB8AC3E}">
        <p14:creationId xmlns:p14="http://schemas.microsoft.com/office/powerpoint/2010/main" val="3641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060723" y="2341241"/>
            <a:ext cx="6010480" cy="3066422"/>
          </a:xfrm>
        </p:spPr>
        <p:txBody>
          <a:bodyPr/>
          <a:lstStyle/>
          <a:p>
            <a:r>
              <a:rPr lang="pl-PL" dirty="0" err="1"/>
              <a:t>Udržateľné postupy </a:t>
            </a:r>
            <a:r>
              <a:rPr lang="pl-PL" dirty="0"/>
              <a:t>hospodárenia s </a:t>
            </a:r>
            <a:r>
              <a:rPr lang="pl-PL" dirty="0" err="1"/>
              <a:t>plodinami</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02</a:t>
            </a:r>
            <a:endParaRPr lang="en-US" dirty="0"/>
          </a:p>
        </p:txBody>
      </p:sp>
    </p:spTree>
    <p:extLst>
      <p:ext uri="{BB962C8B-B14F-4D97-AF65-F5344CB8AC3E}">
        <p14:creationId xmlns:p14="http://schemas.microsoft.com/office/powerpoint/2010/main" val="152425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2321"/>
            <a:ext cx="11729533" cy="803654"/>
          </a:xfrm>
        </p:spPr>
        <p:txBody>
          <a:bodyPr/>
          <a:lstStyle/>
          <a:p>
            <a:r>
              <a:rPr lang="pl-PL" b="1" dirty="0" err="1"/>
              <a:t>Postupy striedania plodín</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7C616A2B-19D8-4B5C-A5E2-3F7FF1FF21AF}"/>
              </a:ext>
            </a:extLst>
          </p:cNvPr>
          <p:cNvGraphicFramePr/>
          <p:nvPr>
            <p:extLst>
              <p:ext uri="{D42A27DB-BD31-4B8C-83A1-F6EECF244321}">
                <p14:modId xmlns:p14="http://schemas.microsoft.com/office/powerpoint/2010/main" val="1812666853"/>
              </p:ext>
            </p:extLst>
          </p:nvPr>
        </p:nvGraphicFramePr>
        <p:xfrm>
          <a:off x="2174400" y="543600"/>
          <a:ext cx="9500400" cy="623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0219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79064" y="287575"/>
            <a:ext cx="11729533" cy="803654"/>
          </a:xfrm>
        </p:spPr>
        <p:txBody>
          <a:bodyPr/>
          <a:lstStyle/>
          <a:p>
            <a:r>
              <a:rPr lang="pl-PL" b="1" dirty="0" err="1">
                <a:solidFill>
                  <a:srgbClr val="000000"/>
                </a:solidFill>
              </a:rPr>
              <a:t>Bežné cykly striedania plodín</a:t>
            </a:r>
            <a:endParaRPr lang="pl-PL" b="1" dirty="0">
              <a:solidFill>
                <a:srgbClr val="000000"/>
              </a:solidFill>
            </a:endParaRPr>
          </a:p>
        </p:txBody>
      </p:sp>
      <p:grpSp>
        <p:nvGrpSpPr>
          <p:cNvPr id="3" name="Grupa 2">
            <a:extLst>
              <a:ext uri="{FF2B5EF4-FFF2-40B4-BE49-F238E27FC236}">
                <a16:creationId xmlns:a16="http://schemas.microsoft.com/office/drawing/2014/main" id="{715F1F33-BF7F-4456-894D-D79E3D08ACAA}"/>
              </a:ext>
            </a:extLst>
          </p:cNvPr>
          <p:cNvGrpSpPr/>
          <p:nvPr/>
        </p:nvGrpSpPr>
        <p:grpSpPr>
          <a:xfrm>
            <a:off x="1011206" y="1001953"/>
            <a:ext cx="10735880" cy="5166611"/>
            <a:chOff x="1011206" y="907061"/>
            <a:chExt cx="10735880" cy="5166611"/>
          </a:xfrm>
        </p:grpSpPr>
        <p:sp>
          <p:nvSpPr>
            <p:cNvPr id="5" name="Dowolny kształt: kształt 4">
              <a:extLst>
                <a:ext uri="{FF2B5EF4-FFF2-40B4-BE49-F238E27FC236}">
                  <a16:creationId xmlns:a16="http://schemas.microsoft.com/office/drawing/2014/main" id="{60CCA510-2571-4722-AC59-2E4F11411EBE}"/>
                </a:ext>
              </a:extLst>
            </p:cNvPr>
            <p:cNvSpPr/>
            <p:nvPr/>
          </p:nvSpPr>
          <p:spPr>
            <a:xfrm>
              <a:off x="3772354" y="909588"/>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rgbClr val="231F20"/>
                  </a:solidFill>
                </a:rPr>
                <a:t>JEDNODUCHÁ ROTÁCIA </a:t>
              </a:r>
              <a:r>
                <a:rPr lang="pl-PL" sz="2000" b="1" kern="1200" dirty="0">
                  <a:solidFill>
                    <a:srgbClr val="231F20"/>
                  </a:solidFill>
                </a:rPr>
                <a:t>- </a:t>
              </a:r>
              <a:r>
                <a:rPr lang="en-US" sz="2000" b="0" kern="1200" dirty="0" err="1">
                  <a:solidFill>
                    <a:srgbClr val="231F20"/>
                  </a:solidFill>
                </a:rPr>
                <a:t>striedanie </a:t>
              </a:r>
              <a:r>
                <a:rPr lang="en-US" sz="2000" b="0" kern="1200" dirty="0">
                  <a:solidFill>
                    <a:srgbClr val="231F20"/>
                  </a:solidFill>
                </a:rPr>
                <a:t>dvoch druhov plodín, napríklad pšenice v jednom roku a ďateliny alebo úhoru v nasledujúcom roku. Často sa vyskytuje v menej intenzívnych poľnohospodárskych systémoch.</a:t>
              </a:r>
              <a:endParaRPr lang="pl-PL" sz="2000" b="0" kern="1200" dirty="0">
                <a:solidFill>
                  <a:srgbClr val="231F20"/>
                </a:solidFill>
              </a:endParaRPr>
            </a:p>
          </p:txBody>
        </p:sp>
        <p:sp>
          <p:nvSpPr>
            <p:cNvPr id="7" name="Prostokąt 6">
              <a:extLst>
                <a:ext uri="{FF2B5EF4-FFF2-40B4-BE49-F238E27FC236}">
                  <a16:creationId xmlns:a16="http://schemas.microsoft.com/office/drawing/2014/main" id="{BD4DB9E3-DA20-45E3-93B7-444FEED4FAA4}"/>
                </a:ext>
              </a:extLst>
            </p:cNvPr>
            <p:cNvSpPr/>
            <p:nvPr/>
          </p:nvSpPr>
          <p:spPr>
            <a:xfrm>
              <a:off x="2569619" y="90706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000"/>
            </a:p>
          </p:txBody>
        </p:sp>
        <p:sp>
          <p:nvSpPr>
            <p:cNvPr id="17" name="Dowolny kształt: kształt 16">
              <a:extLst>
                <a:ext uri="{FF2B5EF4-FFF2-40B4-BE49-F238E27FC236}">
                  <a16:creationId xmlns:a16="http://schemas.microsoft.com/office/drawing/2014/main" id="{649E3D8F-BD54-4D39-A33D-A403B6D37EC7}"/>
                </a:ext>
              </a:extLst>
            </p:cNvPr>
            <p:cNvSpPr/>
            <p:nvPr/>
          </p:nvSpPr>
          <p:spPr>
            <a:xfrm>
              <a:off x="1011206" y="2247344"/>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rgbClr val="231F20"/>
                  </a:solidFill>
                </a:rPr>
                <a:t>TROJROČNÁ ROTÁCIA </a:t>
              </a:r>
              <a:r>
                <a:rPr lang="pl-PL" sz="2000" b="0" kern="1200" dirty="0">
                  <a:solidFill>
                    <a:srgbClr val="231F20"/>
                  </a:solidFill>
                </a:rPr>
                <a:t>- </a:t>
              </a:r>
              <a:r>
                <a:rPr lang="pl-PL" sz="2000" b="0" kern="1200" dirty="0" err="1">
                  <a:solidFill>
                    <a:srgbClr val="231F20"/>
                  </a:solidFill>
                </a:rPr>
                <a:t>napr. </a:t>
              </a:r>
              <a:r>
                <a:rPr lang="en-US" sz="2000" b="0" kern="1200" dirty="0">
                  <a:solidFill>
                    <a:srgbClr val="231F20"/>
                  </a:solidFill>
                </a:rPr>
                <a:t>striedanie kukurice, sóje a pšenice. Toto striedanie pomáha účinne riadiť rôzne potreby živín a cykly škodcov.</a:t>
              </a:r>
              <a:endParaRPr lang="pl-PL" sz="2000" b="0" kern="1200" dirty="0">
                <a:solidFill>
                  <a:srgbClr val="231F20"/>
                </a:solidFill>
              </a:endParaRPr>
            </a:p>
          </p:txBody>
        </p:sp>
        <p:sp>
          <p:nvSpPr>
            <p:cNvPr id="18" name="Prostokąt 17">
              <a:extLst>
                <a:ext uri="{FF2B5EF4-FFF2-40B4-BE49-F238E27FC236}">
                  <a16:creationId xmlns:a16="http://schemas.microsoft.com/office/drawing/2014/main" id="{1D0C6E97-484C-4CB5-B435-55BDFAE7ADE1}"/>
                </a:ext>
              </a:extLst>
            </p:cNvPr>
            <p:cNvSpPr/>
            <p:nvPr/>
          </p:nvSpPr>
          <p:spPr>
            <a:xfrm>
              <a:off x="8408349" y="2275535"/>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000"/>
            </a:p>
          </p:txBody>
        </p:sp>
        <p:sp>
          <p:nvSpPr>
            <p:cNvPr id="19" name="Dowolny kształt: kształt 18">
              <a:extLst>
                <a:ext uri="{FF2B5EF4-FFF2-40B4-BE49-F238E27FC236}">
                  <a16:creationId xmlns:a16="http://schemas.microsoft.com/office/drawing/2014/main" id="{0A62F769-4DC9-470B-ADF4-66B117C3E486}"/>
                </a:ext>
              </a:extLst>
            </p:cNvPr>
            <p:cNvSpPr/>
            <p:nvPr/>
          </p:nvSpPr>
          <p:spPr>
            <a:xfrm>
              <a:off x="3779056" y="3585101"/>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rgbClr val="231F20"/>
                  </a:solidFill>
                </a:rPr>
                <a:t>ŠTYRI ROČNÉ OBMEDZENIA </a:t>
              </a:r>
              <a:r>
                <a:rPr lang="pl-PL" sz="2000" b="0" kern="1200" dirty="0">
                  <a:solidFill>
                    <a:srgbClr val="231F20"/>
                  </a:solidFill>
                </a:rPr>
                <a:t>- </a:t>
              </a:r>
              <a:r>
                <a:rPr lang="pl-PL" sz="2000" b="0" kern="1200" dirty="0" err="1">
                  <a:solidFill>
                    <a:srgbClr val="231F20"/>
                  </a:solidFill>
                </a:rPr>
                <a:t>napr. </a:t>
              </a:r>
              <a:r>
                <a:rPr lang="en-US" sz="2000" b="0" kern="1200" dirty="0">
                  <a:solidFill>
                    <a:srgbClr val="231F20"/>
                  </a:solidFill>
                </a:rPr>
                <a:t>cyklus kukurice, sóje, pšenice a krycej plodiny, ako je lucerna alebo ďatelina. Tým sa pridá rok strukovín alebo krycej plodiny na doplnenie pôdy.</a:t>
              </a:r>
              <a:endParaRPr lang="pl-PL" sz="2000" b="0" kern="1200" dirty="0">
                <a:solidFill>
                  <a:srgbClr val="231F20"/>
                </a:solidFill>
              </a:endParaRPr>
            </a:p>
          </p:txBody>
        </p:sp>
        <p:sp>
          <p:nvSpPr>
            <p:cNvPr id="20" name="Prostokąt 19">
              <a:extLst>
                <a:ext uri="{FF2B5EF4-FFF2-40B4-BE49-F238E27FC236}">
                  <a16:creationId xmlns:a16="http://schemas.microsoft.com/office/drawing/2014/main" id="{FA6009CC-A2B2-4E07-B2D9-431AAF29E564}"/>
                </a:ext>
              </a:extLst>
            </p:cNvPr>
            <p:cNvSpPr/>
            <p:nvPr/>
          </p:nvSpPr>
          <p:spPr>
            <a:xfrm>
              <a:off x="2567425" y="356319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000"/>
            </a:p>
          </p:txBody>
        </p:sp>
        <p:sp>
          <p:nvSpPr>
            <p:cNvPr id="21" name="Dowolny kształt: kształt 20">
              <a:extLst>
                <a:ext uri="{FF2B5EF4-FFF2-40B4-BE49-F238E27FC236}">
                  <a16:creationId xmlns:a16="http://schemas.microsoft.com/office/drawing/2014/main" id="{1CDBB30D-9CA3-40DF-B5BB-AC2B461461E3}"/>
                </a:ext>
              </a:extLst>
            </p:cNvPr>
            <p:cNvSpPr/>
            <p:nvPr/>
          </p:nvSpPr>
          <p:spPr>
            <a:xfrm>
              <a:off x="1074693" y="4922857"/>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rgbClr val="231F20"/>
                  </a:solidFill>
                </a:rPr>
                <a:t>ROZŠÍRENÉ OBMEDZENIA </a:t>
              </a:r>
              <a:r>
                <a:rPr lang="en-US" sz="2000" b="0" kern="1200" dirty="0">
                  <a:solidFill>
                    <a:srgbClr val="231F20"/>
                  </a:solidFill>
                </a:rPr>
                <a:t>- pestrejšie plodiny a dlhšie obdobie, napríklad sedemročné striedanie zahŕňajúce rôzne druhy zeleniny, obilnín a zeleného hnojiva. </a:t>
              </a:r>
              <a:endParaRPr lang="pl-PL" sz="2000" b="0" kern="1200" dirty="0">
                <a:solidFill>
                  <a:srgbClr val="231F20"/>
                </a:solidFill>
              </a:endParaRPr>
            </a:p>
          </p:txBody>
        </p:sp>
        <p:sp>
          <p:nvSpPr>
            <p:cNvPr id="22" name="Prostokąt 21">
              <a:extLst>
                <a:ext uri="{FF2B5EF4-FFF2-40B4-BE49-F238E27FC236}">
                  <a16:creationId xmlns:a16="http://schemas.microsoft.com/office/drawing/2014/main" id="{ABB23C1E-9DC7-41E3-8C4C-CB2207B567D2}"/>
                </a:ext>
              </a:extLst>
            </p:cNvPr>
            <p:cNvSpPr/>
            <p:nvPr/>
          </p:nvSpPr>
          <p:spPr>
            <a:xfrm>
              <a:off x="8414897" y="4925384"/>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000"/>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64129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26136" y="291622"/>
            <a:ext cx="11729533" cy="803654"/>
          </a:xfrm>
        </p:spPr>
        <p:txBody>
          <a:bodyPr/>
          <a:lstStyle/>
          <a:p>
            <a:r>
              <a:rPr lang="pl-PL" b="1" dirty="0" err="1">
                <a:solidFill>
                  <a:srgbClr val="000000"/>
                </a:solidFill>
              </a:rPr>
              <a:t>Striedanie plodín </a:t>
            </a:r>
            <a:r>
              <a:rPr lang="pl-PL" b="1" dirty="0">
                <a:solidFill>
                  <a:srgbClr val="000000"/>
                </a:solidFill>
              </a:rPr>
              <a:t>- </a:t>
            </a:r>
            <a:r>
              <a:rPr lang="pl-PL" b="1" dirty="0" err="1">
                <a:solidFill>
                  <a:srgbClr val="000000"/>
                </a:solidFill>
              </a:rPr>
              <a:t>implementácia</a:t>
            </a:r>
            <a:endParaRPr lang="pl-PL" b="1" dirty="0">
              <a:solidFill>
                <a:srgbClr val="000000"/>
              </a:solidFill>
            </a:endParaRPr>
          </a:p>
        </p:txBody>
      </p:sp>
      <p:grpSp>
        <p:nvGrpSpPr>
          <p:cNvPr id="2" name="Grupa 1">
            <a:extLst>
              <a:ext uri="{FF2B5EF4-FFF2-40B4-BE49-F238E27FC236}">
                <a16:creationId xmlns:a16="http://schemas.microsoft.com/office/drawing/2014/main" id="{6C68CCA4-FB68-43DA-BFD5-59283F73C0D1}"/>
              </a:ext>
            </a:extLst>
          </p:cNvPr>
          <p:cNvGrpSpPr/>
          <p:nvPr/>
        </p:nvGrpSpPr>
        <p:grpSpPr>
          <a:xfrm>
            <a:off x="802571" y="1004913"/>
            <a:ext cx="11389430" cy="5257799"/>
            <a:chOff x="802570" y="957943"/>
            <a:chExt cx="11389430" cy="5257799"/>
          </a:xfrm>
        </p:grpSpPr>
        <p:sp>
          <p:nvSpPr>
            <p:cNvPr id="3" name="Prostokąt 2">
              <a:extLst>
                <a:ext uri="{FF2B5EF4-FFF2-40B4-BE49-F238E27FC236}">
                  <a16:creationId xmlns:a16="http://schemas.microsoft.com/office/drawing/2014/main" id="{AEA8B014-FFEB-4DC6-B98E-F159227E686B}"/>
                </a:ext>
              </a:extLst>
            </p:cNvPr>
            <p:cNvSpPr/>
            <p:nvPr/>
          </p:nvSpPr>
          <p:spPr>
            <a:xfrm>
              <a:off x="802570" y="957943"/>
              <a:ext cx="11389430" cy="5257799"/>
            </a:xfrm>
            <a:prstGeom prst="rect">
              <a:avLst/>
            </a:prstGeom>
            <a:noFill/>
          </p:spPr>
          <p:txBody>
            <a:bodyPr/>
            <a:lstStyle/>
            <a:p>
              <a:endParaRPr lang="pl-PL" sz="2100"/>
            </a:p>
          </p:txBody>
        </p:sp>
        <p:sp>
          <p:nvSpPr>
            <p:cNvPr id="5" name="Dowolny kształt: kształt 4">
              <a:extLst>
                <a:ext uri="{FF2B5EF4-FFF2-40B4-BE49-F238E27FC236}">
                  <a16:creationId xmlns:a16="http://schemas.microsoft.com/office/drawing/2014/main" id="{C3889F8B-3B16-4A1D-AEFE-6BECBE86C329}"/>
                </a:ext>
              </a:extLst>
            </p:cNvPr>
            <p:cNvSpPr/>
            <p:nvPr/>
          </p:nvSpPr>
          <p:spPr>
            <a:xfrm>
              <a:off x="4766958" y="960519"/>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100" b="1" kern="1200" dirty="0">
                  <a:solidFill>
                    <a:srgbClr val="231F20"/>
                  </a:solidFill>
                </a:rPr>
                <a:t>POSÚDENIE PÔDY - </a:t>
              </a:r>
              <a:r>
                <a:rPr lang="en-US" sz="2100" b="0" kern="1200" dirty="0">
                  <a:solidFill>
                    <a:srgbClr val="231F20"/>
                  </a:solidFill>
                </a:rPr>
                <a:t>na zistenie úrovne živín, pH a štruktúry pôdy, aby sa určilo, ktoré plodiny sú vhodné a aké zmeny sú potrebné</a:t>
              </a:r>
              <a:r>
                <a:rPr lang="en-US" sz="2100" b="1" kern="1200" dirty="0">
                  <a:solidFill>
                    <a:srgbClr val="231F20"/>
                  </a:solidFill>
                </a:rPr>
                <a:t>.</a:t>
              </a:r>
              <a:endParaRPr lang="pl-PL" sz="2100" b="1" kern="1200" dirty="0">
                <a:solidFill>
                  <a:srgbClr val="231F20"/>
                </a:solidFill>
              </a:endParaRPr>
            </a:p>
          </p:txBody>
        </p:sp>
        <p:sp>
          <p:nvSpPr>
            <p:cNvPr id="7" name="Prostokąt 6">
              <a:extLst>
                <a:ext uri="{FF2B5EF4-FFF2-40B4-BE49-F238E27FC236}">
                  <a16:creationId xmlns:a16="http://schemas.microsoft.com/office/drawing/2014/main" id="{1FDF06EE-1BB1-46BE-A526-F11A7A242F1B}"/>
                </a:ext>
              </a:extLst>
            </p:cNvPr>
            <p:cNvSpPr/>
            <p:nvPr/>
          </p:nvSpPr>
          <p:spPr>
            <a:xfrm>
              <a:off x="3067440" y="960519"/>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100"/>
            </a:p>
          </p:txBody>
        </p:sp>
        <p:sp>
          <p:nvSpPr>
            <p:cNvPr id="8" name="Dowolny kształt: kształt 7">
              <a:extLst>
                <a:ext uri="{FF2B5EF4-FFF2-40B4-BE49-F238E27FC236}">
                  <a16:creationId xmlns:a16="http://schemas.microsoft.com/office/drawing/2014/main" id="{2625078C-AC33-4A2D-8AF1-986EAA027203}"/>
                </a:ext>
              </a:extLst>
            </p:cNvPr>
            <p:cNvSpPr/>
            <p:nvPr/>
          </p:nvSpPr>
          <p:spPr>
            <a:xfrm>
              <a:off x="1428004" y="2798156"/>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100" b="1" kern="1200" dirty="0">
                  <a:solidFill>
                    <a:srgbClr val="231F20"/>
                  </a:solidFill>
                </a:rPr>
                <a:t>KLIMATICKÉ PODMIENKY - </a:t>
              </a:r>
              <a:r>
                <a:rPr lang="pl-PL" sz="2100" b="0" kern="1200" dirty="0" err="1">
                  <a:solidFill>
                    <a:srgbClr val="231F20"/>
                  </a:solidFill>
                </a:rPr>
                <a:t>posúdenie </a:t>
              </a:r>
              <a:r>
                <a:rPr lang="en-US" sz="2100" b="0" kern="1200" dirty="0">
                  <a:solidFill>
                    <a:srgbClr val="231F20"/>
                  </a:solidFill>
                </a:rPr>
                <a:t>miestnych klimatických podmienok vrátane teploty, zrážok a dĺžky vegetačného obdobia </a:t>
              </a:r>
              <a:r>
                <a:rPr lang="pl-PL" sz="2100" b="0" kern="1200" dirty="0">
                  <a:solidFill>
                    <a:srgbClr val="231F20"/>
                  </a:solidFill>
                </a:rPr>
                <a:t>s cieľom </a:t>
              </a:r>
              <a:r>
                <a:rPr lang="en-US" sz="2100" b="0" kern="1200" dirty="0">
                  <a:solidFill>
                    <a:srgbClr val="231F20"/>
                  </a:solidFill>
                </a:rPr>
                <a:t>vybrať plodiny, ktoré sú vhodné pre konkrétne klimatické podmienky.</a:t>
              </a:r>
              <a:endParaRPr lang="pl-PL" sz="2100" b="0" kern="1200" dirty="0">
                <a:solidFill>
                  <a:srgbClr val="231F20"/>
                </a:solidFill>
              </a:endParaRPr>
            </a:p>
          </p:txBody>
        </p:sp>
        <p:sp>
          <p:nvSpPr>
            <p:cNvPr id="19" name="Prostokąt 18">
              <a:extLst>
                <a:ext uri="{FF2B5EF4-FFF2-40B4-BE49-F238E27FC236}">
                  <a16:creationId xmlns:a16="http://schemas.microsoft.com/office/drawing/2014/main" id="{E9C08B41-DC1E-473A-BB27-0FF9C571BDF6}"/>
                </a:ext>
              </a:extLst>
            </p:cNvPr>
            <p:cNvSpPr/>
            <p:nvPr/>
          </p:nvSpPr>
          <p:spPr>
            <a:xfrm>
              <a:off x="8365531" y="2798156"/>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100"/>
            </a:p>
          </p:txBody>
        </p:sp>
        <p:sp>
          <p:nvSpPr>
            <p:cNvPr id="20" name="Dowolny kształt: kształt 19">
              <a:extLst>
                <a:ext uri="{FF2B5EF4-FFF2-40B4-BE49-F238E27FC236}">
                  <a16:creationId xmlns:a16="http://schemas.microsoft.com/office/drawing/2014/main" id="{DEBF2A0A-733C-4D30-BE00-1116FE9F7768}"/>
                </a:ext>
              </a:extLst>
            </p:cNvPr>
            <p:cNvSpPr/>
            <p:nvPr/>
          </p:nvSpPr>
          <p:spPr>
            <a:xfrm>
              <a:off x="4776165" y="4635794"/>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100" b="1" kern="1200" dirty="0">
                  <a:solidFill>
                    <a:srgbClr val="231F20"/>
                  </a:solidFill>
                </a:rPr>
                <a:t>PLÁNOVANIE CYKLU ROTÁCIE PLODÍN </a:t>
              </a:r>
              <a:r>
                <a:rPr lang="pl-PL" sz="2100" b="1" kern="1200" dirty="0">
                  <a:solidFill>
                    <a:srgbClr val="231F20"/>
                  </a:solidFill>
                </a:rPr>
                <a:t>- </a:t>
              </a:r>
              <a:r>
                <a:rPr lang="en-IE" sz="2100" b="0" kern="1200" dirty="0">
                  <a:solidFill>
                    <a:srgbClr val="231F20"/>
                  </a:solidFill>
                </a:rPr>
                <a:t>plánovanie </a:t>
              </a:r>
              <a:r>
                <a:rPr lang="en-US" sz="2100" b="0" kern="1200" dirty="0">
                  <a:solidFill>
                    <a:srgbClr val="231F20"/>
                  </a:solidFill>
                </a:rPr>
                <a:t>poradia, v ktorom sa striedajú plodiny s rôznymi potrebami živín a odolnosťou voči škodcom</a:t>
              </a:r>
              <a:r>
                <a:rPr lang="pl-PL" sz="2100" b="0" kern="1200" dirty="0">
                  <a:solidFill>
                    <a:srgbClr val="231F20"/>
                  </a:solidFill>
                </a:rPr>
                <a:t>. </a:t>
              </a:r>
              <a:r>
                <a:rPr lang="en-US" sz="2100" b="0" kern="1200" dirty="0">
                  <a:solidFill>
                    <a:srgbClr val="231F20"/>
                  </a:solidFill>
                </a:rPr>
                <a:t>Príprava </a:t>
              </a:r>
              <a:r>
                <a:rPr lang="pl-PL" sz="2100" b="0" kern="1200" dirty="0">
                  <a:solidFill>
                    <a:srgbClr val="231F20"/>
                  </a:solidFill>
                </a:rPr>
                <a:t>pôdy a </a:t>
              </a:r>
              <a:r>
                <a:rPr lang="en-US" sz="2100" b="0" kern="1200" dirty="0">
                  <a:solidFill>
                    <a:srgbClr val="231F20"/>
                  </a:solidFill>
                </a:rPr>
                <a:t>osvedčené postupy na výsadbu vrátane správneho rozmiestnenia, hĺbky a načasovania</a:t>
              </a:r>
              <a:r>
                <a:rPr lang="pl-PL" sz="2100" b="0" kern="1200" dirty="0">
                  <a:solidFill>
                    <a:srgbClr val="231F20"/>
                  </a:solidFill>
                </a:rPr>
                <a:t>. </a:t>
              </a:r>
            </a:p>
          </p:txBody>
        </p:sp>
        <p:sp>
          <p:nvSpPr>
            <p:cNvPr id="21" name="Prostokąt 20">
              <a:extLst>
                <a:ext uri="{FF2B5EF4-FFF2-40B4-BE49-F238E27FC236}">
                  <a16:creationId xmlns:a16="http://schemas.microsoft.com/office/drawing/2014/main" id="{1AB2A297-7A5A-4D9A-934A-72B65F808EAD}"/>
                </a:ext>
              </a:extLst>
            </p:cNvPr>
            <p:cNvSpPr/>
            <p:nvPr/>
          </p:nvSpPr>
          <p:spPr>
            <a:xfrm>
              <a:off x="3067440" y="4638370"/>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100"/>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91310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D6147C33-0AEB-4999-B56A-1928F66A6AAC}"/>
              </a:ext>
            </a:extLst>
          </p:cNvPr>
          <p:cNvGrpSpPr/>
          <p:nvPr/>
        </p:nvGrpSpPr>
        <p:grpSpPr>
          <a:xfrm>
            <a:off x="1437895" y="780474"/>
            <a:ext cx="7961119" cy="5512385"/>
            <a:chOff x="1437895" y="780474"/>
            <a:chExt cx="7961119" cy="5512385"/>
          </a:xfrm>
        </p:grpSpPr>
        <p:graphicFrame>
          <p:nvGraphicFramePr>
            <p:cNvPr id="8" name="Diagram 7">
              <a:extLst>
                <a:ext uri="{FF2B5EF4-FFF2-40B4-BE49-F238E27FC236}">
                  <a16:creationId xmlns:a16="http://schemas.microsoft.com/office/drawing/2014/main" id="{10F8481A-5483-4C63-85BA-2B3BB4C1483A}"/>
                </a:ext>
              </a:extLst>
            </p:cNvPr>
            <p:cNvGraphicFramePr/>
            <p:nvPr/>
          </p:nvGraphicFramePr>
          <p:xfrm>
            <a:off x="3008789" y="1504859"/>
            <a:ext cx="6390225" cy="958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p:nvPr/>
          </p:nvGraphicFramePr>
          <p:xfrm>
            <a:off x="3008789" y="2457478"/>
            <a:ext cx="6390225" cy="958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p:nvPr/>
          </p:nvGraphicFramePr>
          <p:xfrm>
            <a:off x="3008788" y="3416323"/>
            <a:ext cx="6390225" cy="9588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p:nvPr/>
          </p:nvGraphicFramePr>
          <p:xfrm>
            <a:off x="3003892" y="4375169"/>
            <a:ext cx="6390225" cy="95884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a:extLst>
                <a:ext uri="{FF2B5EF4-FFF2-40B4-BE49-F238E27FC236}">
                  <a16:creationId xmlns:a16="http://schemas.microsoft.com/office/drawing/2014/main" id="{CC31E226-EF2F-43E7-BA85-AA4D7903AD99}"/>
                </a:ext>
              </a:extLst>
            </p:cNvPr>
            <p:cNvGraphicFramePr/>
            <p:nvPr/>
          </p:nvGraphicFramePr>
          <p:xfrm>
            <a:off x="3008789" y="5334014"/>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nvGraphicFramePr>
          <p:xfrm>
            <a:off x="3008789" y="780474"/>
            <a:ext cx="6390225" cy="958845"/>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493148"/>
            <a:ext cx="2418997" cy="479971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pSp>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425329" y="364257"/>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Príklad striedania piatich plodín </a:t>
            </a:r>
            <a:r>
              <a:rPr lang="pl-PL" b="1" dirty="0">
                <a:solidFill>
                  <a:srgbClr val="8BC540"/>
                </a:solidFill>
              </a:rPr>
              <a:t>pre </a:t>
            </a:r>
            <a:r>
              <a:rPr lang="en-US" b="1" dirty="0">
                <a:solidFill>
                  <a:srgbClr val="8BC540"/>
                </a:solidFill>
              </a:rPr>
              <a:t>kvalitnejšiu pôdu.</a:t>
            </a:r>
            <a:endParaRPr lang="pl-PL" b="1" dirty="0">
              <a:solidFill>
                <a:srgbClr val="8BC540"/>
              </a:solidFill>
            </a:endParaRPr>
          </a:p>
        </p:txBody>
      </p:sp>
    </p:spTree>
    <p:extLst>
      <p:ext uri="{BB962C8B-B14F-4D97-AF65-F5344CB8AC3E}">
        <p14:creationId xmlns:p14="http://schemas.microsoft.com/office/powerpoint/2010/main" val="2492139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0F8481A-5483-4C63-85BA-2B3BB4C1483A}"/>
              </a:ext>
            </a:extLst>
          </p:cNvPr>
          <p:cNvGraphicFramePr>
            <a:graphicFrameLocks noChangeAspect="1"/>
          </p:cNvGraphicFramePr>
          <p:nvPr/>
        </p:nvGraphicFramePr>
        <p:xfrm>
          <a:off x="2167961" y="1263130"/>
          <a:ext cx="7989406" cy="119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a:graphicFrameLocks noChangeAspect="1"/>
          </p:cNvGraphicFramePr>
          <p:nvPr/>
        </p:nvGraphicFramePr>
        <p:xfrm>
          <a:off x="2167961" y="2513141"/>
          <a:ext cx="7989406" cy="119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a:graphicFrameLocks noChangeAspect="1"/>
          </p:cNvGraphicFramePr>
          <p:nvPr/>
        </p:nvGraphicFramePr>
        <p:xfrm>
          <a:off x="2101297" y="3786491"/>
          <a:ext cx="7989406" cy="1198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a:graphicFrameLocks noChangeAspect="1"/>
          </p:cNvGraphicFramePr>
          <p:nvPr/>
        </p:nvGraphicFramePr>
        <p:xfrm>
          <a:off x="2101297" y="5059841"/>
          <a:ext cx="7989406" cy="11988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extLst>
              <p:ext uri="{D42A27DB-BD31-4B8C-83A1-F6EECF244321}">
                <p14:modId xmlns:p14="http://schemas.microsoft.com/office/powerpoint/2010/main" val="3854113341"/>
              </p:ext>
            </p:extLst>
          </p:nvPr>
        </p:nvGraphicFramePr>
        <p:xfrm>
          <a:off x="3008789" y="583209"/>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377547"/>
          <a:ext cx="2418997" cy="479971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710165" y="370408"/>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Príklad </a:t>
            </a:r>
            <a:r>
              <a:rPr lang="pl-PL" b="1" dirty="0" err="1">
                <a:solidFill>
                  <a:srgbClr val="8BC540"/>
                </a:solidFill>
              </a:rPr>
              <a:t>štvorpoľného </a:t>
            </a:r>
            <a:r>
              <a:rPr lang="en-US" b="1" dirty="0">
                <a:solidFill>
                  <a:srgbClr val="8BC540"/>
                </a:solidFill>
              </a:rPr>
              <a:t>striedania plodín pre pôdu nižšej kvality</a:t>
            </a:r>
            <a:endParaRPr lang="pl-PL" b="1" dirty="0">
              <a:solidFill>
                <a:srgbClr val="8BC540"/>
              </a:solidFill>
            </a:endParaRPr>
          </a:p>
        </p:txBody>
      </p:sp>
    </p:spTree>
    <p:extLst>
      <p:ext uri="{BB962C8B-B14F-4D97-AF65-F5344CB8AC3E}">
        <p14:creationId xmlns:p14="http://schemas.microsoft.com/office/powerpoint/2010/main" val="146914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096000" y="2006262"/>
            <a:ext cx="6020287" cy="3066422"/>
          </a:xfrm>
        </p:spPr>
        <p:txBody>
          <a:bodyPr/>
          <a:lstStyle/>
          <a:p>
            <a:r>
              <a:rPr lang="en-US" dirty="0"/>
              <a:t>Agroekologické postupy pre hospodárenie s živinami </a:t>
            </a:r>
            <a:r>
              <a:rPr lang="pl-PL" dirty="0"/>
              <a:t>na farme</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05</a:t>
            </a:r>
            <a:endParaRPr lang="en-US" dirty="0"/>
          </a:p>
        </p:txBody>
      </p:sp>
    </p:spTree>
    <p:extLst>
      <p:ext uri="{BB962C8B-B14F-4D97-AF65-F5344CB8AC3E}">
        <p14:creationId xmlns:p14="http://schemas.microsoft.com/office/powerpoint/2010/main" val="2755674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22434" y="2026166"/>
            <a:ext cx="5642321" cy="3025975"/>
          </a:xfrm>
        </p:spPr>
        <p:txBody>
          <a:bodyPr/>
          <a:lstStyle/>
          <a:p>
            <a:r>
              <a:rPr lang="en-US" dirty="0"/>
              <a:t>Agroekologické postupy hospodárenia s živinami na farme sa sústreďujú na vytvorenie </a:t>
            </a:r>
            <a:r>
              <a:rPr lang="en-US" b="1" dirty="0"/>
              <a:t>vyváženého, sebestačného systému, </a:t>
            </a:r>
            <a:r>
              <a:rPr lang="en-US" dirty="0"/>
              <a:t>ktorý zvyšuje úrodnosť pôdy, podporuje biodiverzitu a </a:t>
            </a:r>
            <a:r>
              <a:rPr lang="en-US" dirty="0" err="1"/>
              <a:t>minimalizuje </a:t>
            </a:r>
            <a:r>
              <a:rPr lang="en-US" dirty="0"/>
              <a:t>vplyv na životné prostredie. Cieľom týchto postupov je recyklovať živiny v rámci ekosystému farmy, znížiť závislosť od externých vstupov a podporiť zdravý rast rastlín.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90118" y="794326"/>
            <a:ext cx="4792587" cy="992652"/>
          </a:xfrm>
        </p:spPr>
        <p:txBody>
          <a:bodyPr/>
          <a:lstStyle/>
          <a:p>
            <a:r>
              <a:rPr lang="en-US" b="1" dirty="0"/>
              <a:t>Manažment živín na farme</a:t>
            </a:r>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29491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5" name="Grupa 4">
            <a:extLst>
              <a:ext uri="{FF2B5EF4-FFF2-40B4-BE49-F238E27FC236}">
                <a16:creationId xmlns:a16="http://schemas.microsoft.com/office/drawing/2014/main" id="{40F242BB-08B1-4714-8A1D-4D23417EF097}"/>
              </a:ext>
            </a:extLst>
          </p:cNvPr>
          <p:cNvGrpSpPr/>
          <p:nvPr/>
        </p:nvGrpSpPr>
        <p:grpSpPr>
          <a:xfrm>
            <a:off x="668583" y="1689266"/>
            <a:ext cx="11137084" cy="3722561"/>
            <a:chOff x="668583" y="1351806"/>
            <a:chExt cx="11137084" cy="3722561"/>
          </a:xfrm>
        </p:grpSpPr>
        <p:sp>
          <p:nvSpPr>
            <p:cNvPr id="6" name="Dowolny kształt: kształt 5">
              <a:extLst>
                <a:ext uri="{FF2B5EF4-FFF2-40B4-BE49-F238E27FC236}">
                  <a16:creationId xmlns:a16="http://schemas.microsoft.com/office/drawing/2014/main" id="{CE118B1B-53F2-44EA-A68A-DEE5DAB5E57B}"/>
                </a:ext>
              </a:extLst>
            </p:cNvPr>
            <p:cNvSpPr/>
            <p:nvPr/>
          </p:nvSpPr>
          <p:spPr>
            <a:xfrm>
              <a:off x="668583" y="1351806"/>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Krytie </a:t>
              </a:r>
              <a:r>
                <a:rPr lang="pl-PL" sz="2400" b="1" kern="1200" dirty="0">
                  <a:solidFill>
                    <a:srgbClr val="231F20"/>
                  </a:solidFill>
                </a:rPr>
                <a:t>plodín a </a:t>
              </a:r>
              <a:r>
                <a:rPr lang="pl-PL" sz="2400" b="1" kern="1200" dirty="0" err="1">
                  <a:solidFill>
                    <a:srgbClr val="231F20"/>
                  </a:solidFill>
                </a:rPr>
                <a:t>striedanie plodín</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1B67E49A-A67D-43FC-8341-00B4562D00E2}"/>
                </a:ext>
              </a:extLst>
            </p:cNvPr>
            <p:cNvSpPr/>
            <p:nvPr/>
          </p:nvSpPr>
          <p:spPr>
            <a:xfrm>
              <a:off x="668583" y="1932052"/>
              <a:ext cx="11137084" cy="1584641"/>
            </a:xfrm>
            <a:custGeom>
              <a:avLst/>
              <a:gdLst>
                <a:gd name="connsiteX0" fmla="*/ 0 w 11137084"/>
                <a:gd name="connsiteY0" fmla="*/ 0 h 1584641"/>
                <a:gd name="connsiteX1" fmla="*/ 11137084 w 11137084"/>
                <a:gd name="connsiteY1" fmla="*/ 0 h 1584641"/>
                <a:gd name="connsiteX2" fmla="*/ 11137084 w 11137084"/>
                <a:gd name="connsiteY2" fmla="*/ 1584641 h 1584641"/>
                <a:gd name="connsiteX3" fmla="*/ 0 w 11137084"/>
                <a:gd name="connsiteY3" fmla="*/ 1584641 h 1584641"/>
                <a:gd name="connsiteX4" fmla="*/ 0 w 11137084"/>
                <a:gd name="connsiteY4" fmla="*/ 0 h 1584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584641">
                  <a:moveTo>
                    <a:pt x="0" y="0"/>
                  </a:moveTo>
                  <a:lnTo>
                    <a:pt x="11137084" y="0"/>
                  </a:lnTo>
                  <a:lnTo>
                    <a:pt x="11137084" y="1584641"/>
                  </a:lnTo>
                  <a:lnTo>
                    <a:pt x="0" y="1584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400" b="1" kern="1200" dirty="0">
                  <a:solidFill>
                    <a:srgbClr val="231F20"/>
                  </a:solidFill>
                </a:rPr>
                <a:t>krycie plodiny </a:t>
              </a:r>
              <a:r>
                <a:rPr lang="pl-PL" sz="2400" kern="1200" dirty="0">
                  <a:solidFill>
                    <a:srgbClr val="231F20"/>
                  </a:solidFill>
                </a:rPr>
                <a:t>ako ďatelina, raž alebo vikva medzi hlavnými plodinami zabraňujú erózii pôdy, </a:t>
              </a:r>
              <a:r>
                <a:rPr lang="en-IE" sz="2400" kern="1200" dirty="0">
                  <a:solidFill>
                    <a:srgbClr val="231F20"/>
                  </a:solidFill>
                </a:rPr>
                <a:t>pridávajú </a:t>
              </a:r>
              <a:r>
                <a:rPr lang="pl-PL" sz="2400" kern="1200" dirty="0">
                  <a:solidFill>
                    <a:srgbClr val="231F20"/>
                  </a:solidFill>
                </a:rPr>
                <a:t>organickú hmotu a </a:t>
              </a:r>
              <a:r>
                <a:rPr lang="en-IE" sz="2400" kern="1200" dirty="0">
                  <a:solidFill>
                    <a:srgbClr val="231F20"/>
                  </a:solidFill>
                </a:rPr>
                <a:t>zlepšujú </a:t>
              </a:r>
              <a:r>
                <a:rPr lang="pl-PL" sz="2400" kern="1200" dirty="0">
                  <a:solidFill>
                    <a:srgbClr val="231F20"/>
                  </a:solidFill>
                </a:rPr>
                <a:t>kolobeh živín. </a:t>
              </a:r>
              <a:r>
                <a:rPr lang="pl-PL" sz="2400" kern="1200" dirty="0" err="1">
                  <a:solidFill>
                    <a:srgbClr val="231F20"/>
                  </a:solidFill>
                </a:rPr>
                <a:t>Krycie plodiny </a:t>
              </a:r>
              <a:r>
                <a:rPr lang="pl-PL" sz="2400" kern="1200" dirty="0">
                  <a:solidFill>
                    <a:srgbClr val="231F20"/>
                  </a:solidFill>
                </a:rPr>
                <a:t>sa</a:t>
              </a:r>
              <a:r>
                <a:rPr lang="pl-PL" sz="2400" kern="1200" dirty="0" err="1">
                  <a:solidFill>
                    <a:srgbClr val="231F20"/>
                  </a:solidFill>
                </a:rPr>
                <a:t> môžu </a:t>
              </a:r>
              <a:r>
                <a:rPr lang="pl-PL" sz="2400" kern="1200" dirty="0">
                  <a:solidFill>
                    <a:srgbClr val="231F20"/>
                  </a:solidFill>
                </a:rPr>
                <a:t>používať ako </a:t>
              </a:r>
              <a:r>
                <a:rPr lang="pl-PL" sz="2400" kern="1200" dirty="0" err="1">
                  <a:solidFill>
                    <a:srgbClr val="231F20"/>
                  </a:solidFill>
                </a:rPr>
                <a:t>zelené hnojivo zapracovaním do pôdy</a:t>
              </a:r>
              <a:r>
                <a:rPr lang="pl-PL" sz="2400" kern="1200" dirty="0">
                  <a:solidFill>
                    <a:srgbClr val="231F20"/>
                  </a:solidFill>
                </a:rPr>
                <a:t>. </a:t>
              </a:r>
              <a:r>
                <a:rPr lang="pl-PL" sz="2400" kern="1200" dirty="0" err="1">
                  <a:solidFill>
                    <a:srgbClr val="231F20"/>
                  </a:solidFill>
                </a:rPr>
                <a:t>Začlenenie rozmanitých druhov rastlín vrátane strukovín pomáha udržiavať úrodnosť pôdy a obohacuje pôdu </a:t>
              </a:r>
              <a:r>
                <a:rPr lang="pl-PL" sz="2400" kern="1200" dirty="0">
                  <a:solidFill>
                    <a:srgbClr val="231F20"/>
                  </a:solidFill>
                </a:rPr>
                <a:t>pre </a:t>
              </a:r>
              <a:r>
                <a:rPr lang="pl-PL" sz="2400" kern="1200" dirty="0" err="1">
                  <a:solidFill>
                    <a:srgbClr val="231F20"/>
                  </a:solidFill>
                </a:rPr>
                <a:t>nasledujúce plodiny</a:t>
              </a:r>
              <a:r>
                <a:rPr lang="pl-PL" sz="2400" kern="1200" dirty="0">
                  <a:solidFill>
                    <a:srgbClr val="231F20"/>
                  </a:solidFill>
                </a:rPr>
                <a:t>.</a:t>
              </a:r>
            </a:p>
          </p:txBody>
        </p:sp>
        <p:sp>
          <p:nvSpPr>
            <p:cNvPr id="8" name="Dowolny kształt: kształt 7">
              <a:extLst>
                <a:ext uri="{FF2B5EF4-FFF2-40B4-BE49-F238E27FC236}">
                  <a16:creationId xmlns:a16="http://schemas.microsoft.com/office/drawing/2014/main" id="{5F95518E-4651-4D44-8F7B-C5FF657E1CF6}"/>
                </a:ext>
              </a:extLst>
            </p:cNvPr>
            <p:cNvSpPr/>
            <p:nvPr/>
          </p:nvSpPr>
          <p:spPr>
            <a:xfrm>
              <a:off x="668583" y="3679984"/>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Kompostovanie</a:t>
              </a:r>
              <a:endParaRPr lang="pl-PL" sz="2400" b="1" kern="1200" dirty="0">
                <a:solidFill>
                  <a:srgbClr val="231F20"/>
                </a:solidFill>
              </a:endParaRPr>
            </a:p>
          </p:txBody>
        </p:sp>
        <p:sp>
          <p:nvSpPr>
            <p:cNvPr id="17" name="Dowolny kształt: kształt 16">
              <a:extLst>
                <a:ext uri="{FF2B5EF4-FFF2-40B4-BE49-F238E27FC236}">
                  <a16:creationId xmlns:a16="http://schemas.microsoft.com/office/drawing/2014/main" id="{9C657C94-788D-4026-A3C1-F0B204DFE5FB}"/>
                </a:ext>
              </a:extLst>
            </p:cNvPr>
            <p:cNvSpPr/>
            <p:nvPr/>
          </p:nvSpPr>
          <p:spPr>
            <a:xfrm>
              <a:off x="668583" y="4403942"/>
              <a:ext cx="11137084" cy="670425"/>
            </a:xfrm>
            <a:custGeom>
              <a:avLst/>
              <a:gdLst>
                <a:gd name="connsiteX0" fmla="*/ 0 w 11137084"/>
                <a:gd name="connsiteY0" fmla="*/ 0 h 670425"/>
                <a:gd name="connsiteX1" fmla="*/ 11137084 w 11137084"/>
                <a:gd name="connsiteY1" fmla="*/ 0 h 670425"/>
                <a:gd name="connsiteX2" fmla="*/ 11137084 w 11137084"/>
                <a:gd name="connsiteY2" fmla="*/ 670425 h 670425"/>
                <a:gd name="connsiteX3" fmla="*/ 0 w 11137084"/>
                <a:gd name="connsiteY3" fmla="*/ 670425 h 670425"/>
                <a:gd name="connsiteX4" fmla="*/ 0 w 11137084"/>
                <a:gd name="connsiteY4" fmla="*/ 0 h 67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70425">
                  <a:moveTo>
                    <a:pt x="0" y="0"/>
                  </a:moveTo>
                  <a:lnTo>
                    <a:pt x="11137084" y="0"/>
                  </a:lnTo>
                  <a:lnTo>
                    <a:pt x="11137084" y="670425"/>
                  </a:lnTo>
                  <a:lnTo>
                    <a:pt x="0" y="670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400" b="1" kern="1200" dirty="0">
                  <a:solidFill>
                    <a:srgbClr val="231F20"/>
                  </a:solidFill>
                </a:rPr>
                <a:t>kompost </a:t>
              </a:r>
              <a:r>
                <a:rPr lang="pl-PL" sz="2400" kern="1200" dirty="0">
                  <a:solidFill>
                    <a:srgbClr val="231F20"/>
                  </a:solidFill>
                </a:rPr>
                <a:t>vyrobený z poľnohospodárskeho odpadu, hnoja a rastlinných zvyškov recykluje živiny v rámci poľnohospodárskeho systému a zlepšuje štruktúru a úrodnosť pôdy.</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746338" y="402140"/>
            <a:ext cx="919436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Agroekologické postupy pre hospodárenie s živinami na farme</a:t>
            </a:r>
          </a:p>
        </p:txBody>
      </p:sp>
    </p:spTree>
    <p:extLst>
      <p:ext uri="{BB962C8B-B14F-4D97-AF65-F5344CB8AC3E}">
        <p14:creationId xmlns:p14="http://schemas.microsoft.com/office/powerpoint/2010/main" val="2646447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2508DD2-9BE1-4884-9E28-195847B054D7}"/>
              </a:ext>
            </a:extLst>
          </p:cNvPr>
          <p:cNvGrpSpPr/>
          <p:nvPr/>
        </p:nvGrpSpPr>
        <p:grpSpPr>
          <a:xfrm>
            <a:off x="668583" y="1459748"/>
            <a:ext cx="11137084" cy="4831288"/>
            <a:chOff x="668583" y="1350888"/>
            <a:chExt cx="11137084" cy="4831288"/>
          </a:xfrm>
        </p:grpSpPr>
        <p:sp>
          <p:nvSpPr>
            <p:cNvPr id="3" name="Dowolny kształt: kształt 2">
              <a:extLst>
                <a:ext uri="{FF2B5EF4-FFF2-40B4-BE49-F238E27FC236}">
                  <a16:creationId xmlns:a16="http://schemas.microsoft.com/office/drawing/2014/main" id="{1761BD15-6203-4A53-A9CF-80EAA12F36C6}"/>
                </a:ext>
              </a:extLst>
            </p:cNvPr>
            <p:cNvSpPr/>
            <p:nvPr/>
          </p:nvSpPr>
          <p:spPr>
            <a:xfrm>
              <a:off x="668583" y="1350888"/>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defTabSz="1066800">
                <a:lnSpc>
                  <a:spcPct val="90000"/>
                </a:lnSpc>
                <a:spcBef>
                  <a:spcPct val="0"/>
                </a:spcBef>
                <a:spcAft>
                  <a:spcPct val="35000"/>
                </a:spcAft>
              </a:pPr>
              <a:r>
                <a:rPr lang="pl-PL" sz="2400" b="1" dirty="0" err="1">
                  <a:solidFill>
                    <a:srgbClr val="231F20"/>
                  </a:solidFill>
                </a:rPr>
                <a:t>Mulčovanie</a:t>
              </a:r>
              <a:endParaRPr lang="pl-PL" sz="2400" b="1" dirty="0">
                <a:solidFill>
                  <a:srgbClr val="231F20"/>
                </a:solidFill>
              </a:endParaRPr>
            </a:p>
          </p:txBody>
        </p:sp>
        <p:sp>
          <p:nvSpPr>
            <p:cNvPr id="5" name="Dowolny kształt: kształt 4">
              <a:extLst>
                <a:ext uri="{FF2B5EF4-FFF2-40B4-BE49-F238E27FC236}">
                  <a16:creationId xmlns:a16="http://schemas.microsoft.com/office/drawing/2014/main" id="{DD384D11-BF76-47B8-93BF-BE3A99516D8C}"/>
                </a:ext>
              </a:extLst>
            </p:cNvPr>
            <p:cNvSpPr/>
            <p:nvPr/>
          </p:nvSpPr>
          <p:spPr>
            <a:xfrm>
              <a:off x="668583" y="1898182"/>
              <a:ext cx="11137084" cy="1626728"/>
            </a:xfrm>
            <a:custGeom>
              <a:avLst/>
              <a:gdLst>
                <a:gd name="connsiteX0" fmla="*/ 0 w 11137084"/>
                <a:gd name="connsiteY0" fmla="*/ 0 h 1626728"/>
                <a:gd name="connsiteX1" fmla="*/ 11137084 w 11137084"/>
                <a:gd name="connsiteY1" fmla="*/ 0 h 1626728"/>
                <a:gd name="connsiteX2" fmla="*/ 11137084 w 11137084"/>
                <a:gd name="connsiteY2" fmla="*/ 1626728 h 1626728"/>
                <a:gd name="connsiteX3" fmla="*/ 0 w 11137084"/>
                <a:gd name="connsiteY3" fmla="*/ 1626728 h 1626728"/>
                <a:gd name="connsiteX4" fmla="*/ 0 w 11137084"/>
                <a:gd name="connsiteY4" fmla="*/ 0 h 162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626728">
                  <a:moveTo>
                    <a:pt x="0" y="0"/>
                  </a:moveTo>
                  <a:lnTo>
                    <a:pt x="11137084" y="0"/>
                  </a:lnTo>
                  <a:lnTo>
                    <a:pt x="11137084" y="1626728"/>
                  </a:lnTo>
                  <a:lnTo>
                    <a:pt x="0" y="1626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pl-PL" sz="2400" b="1" dirty="0">
                  <a:solidFill>
                    <a:srgbClr val="231F20"/>
                  </a:solidFill>
                </a:rPr>
                <a:t>organický mulč</a:t>
              </a:r>
              <a:r>
                <a:rPr lang="pl-PL" sz="2400" dirty="0">
                  <a:solidFill>
                    <a:srgbClr val="231F20"/>
                  </a:solidFill>
                </a:rPr>
                <a:t>, ako je slama, pokosená tráva alebo lístie, na povrchu pôdy zachováva vlhkosť, obmedzuje rast buriny a postupne pridáva organickú hmotu pri jej rozklade.</a:t>
              </a:r>
            </a:p>
          </p:txBody>
        </p:sp>
        <p:sp>
          <p:nvSpPr>
            <p:cNvPr id="6" name="Dowolny kształt: kształt 5">
              <a:extLst>
                <a:ext uri="{FF2B5EF4-FFF2-40B4-BE49-F238E27FC236}">
                  <a16:creationId xmlns:a16="http://schemas.microsoft.com/office/drawing/2014/main" id="{CAE68189-0C8B-4E14-BCE1-A5AF0A30DCF9}"/>
                </a:ext>
              </a:extLst>
            </p:cNvPr>
            <p:cNvSpPr/>
            <p:nvPr/>
          </p:nvSpPr>
          <p:spPr>
            <a:xfrm>
              <a:off x="668583" y="2991505"/>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400" b="1" dirty="0" err="1">
                  <a:solidFill>
                    <a:srgbClr val="231F20"/>
                  </a:solidFill>
                </a:rPr>
                <a:t>Integrovaná </a:t>
              </a:r>
              <a:r>
                <a:rPr lang="pl-PL" sz="2400" b="1" dirty="0">
                  <a:solidFill>
                    <a:srgbClr val="231F20"/>
                  </a:solidFill>
                </a:rPr>
                <a:t>rastlinná a </a:t>
              </a:r>
              <a:r>
                <a:rPr lang="pl-PL" sz="2400" b="1" dirty="0" err="1">
                  <a:solidFill>
                    <a:srgbClr val="231F20"/>
                  </a:solidFill>
                </a:rPr>
                <a:t>živočíšna výroba</a:t>
              </a:r>
              <a:endParaRPr lang="pl-PL" sz="2400" b="1" dirty="0">
                <a:solidFill>
                  <a:srgbClr val="231F20"/>
                </a:solidFill>
              </a:endParaRPr>
            </a:p>
          </p:txBody>
        </p:sp>
        <p:sp>
          <p:nvSpPr>
            <p:cNvPr id="7" name="Dowolny kształt: kształt 6">
              <a:extLst>
                <a:ext uri="{FF2B5EF4-FFF2-40B4-BE49-F238E27FC236}">
                  <a16:creationId xmlns:a16="http://schemas.microsoft.com/office/drawing/2014/main" id="{5DCABE49-4B7B-44F9-9976-E4B0CECCF357}"/>
                </a:ext>
              </a:extLst>
            </p:cNvPr>
            <p:cNvSpPr/>
            <p:nvPr/>
          </p:nvSpPr>
          <p:spPr>
            <a:xfrm>
              <a:off x="668583" y="3538808"/>
              <a:ext cx="11137084" cy="697169"/>
            </a:xfrm>
            <a:custGeom>
              <a:avLst/>
              <a:gdLst>
                <a:gd name="connsiteX0" fmla="*/ 0 w 11137084"/>
                <a:gd name="connsiteY0" fmla="*/ 0 h 697169"/>
                <a:gd name="connsiteX1" fmla="*/ 11137084 w 11137084"/>
                <a:gd name="connsiteY1" fmla="*/ 0 h 697169"/>
                <a:gd name="connsiteX2" fmla="*/ 11137084 w 11137084"/>
                <a:gd name="connsiteY2" fmla="*/ 697169 h 697169"/>
                <a:gd name="connsiteX3" fmla="*/ 0 w 11137084"/>
                <a:gd name="connsiteY3" fmla="*/ 697169 h 697169"/>
                <a:gd name="connsiteX4" fmla="*/ 0 w 11137084"/>
                <a:gd name="connsiteY4" fmla="*/ 0 h 69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97169">
                  <a:moveTo>
                    <a:pt x="0" y="0"/>
                  </a:moveTo>
                  <a:lnTo>
                    <a:pt x="11137084" y="0"/>
                  </a:lnTo>
                  <a:lnTo>
                    <a:pt x="11137084" y="697169"/>
                  </a:lnTo>
                  <a:lnTo>
                    <a:pt x="0" y="6971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400" dirty="0">
                  <a:solidFill>
                    <a:srgbClr val="231F20"/>
                  </a:solidFill>
                </a:rPr>
                <a:t>hospodárske zvieratá začlenené do poľnohospodárskeho systému poskytujú zdroj hnoja na organické </a:t>
              </a:r>
              <a:r>
                <a:rPr lang="en-US" sz="2400" dirty="0" err="1">
                  <a:solidFill>
                    <a:srgbClr val="231F20"/>
                  </a:solidFill>
                </a:rPr>
                <a:t>hnojenie </a:t>
              </a:r>
              <a:r>
                <a:rPr lang="en-US" sz="2400" dirty="0">
                  <a:solidFill>
                    <a:srgbClr val="231F20"/>
                  </a:solidFill>
                </a:rPr>
                <a:t>a prispievajú k kolobehu živín. Hnoj z pasúcich sa zvierat sa môže ukladať priamo na polia a obohacovať pôdu.</a:t>
              </a:r>
            </a:p>
          </p:txBody>
        </p:sp>
        <p:sp>
          <p:nvSpPr>
            <p:cNvPr id="8" name="Dowolny kształt: kształt 7">
              <a:extLst>
                <a:ext uri="{FF2B5EF4-FFF2-40B4-BE49-F238E27FC236}">
                  <a16:creationId xmlns:a16="http://schemas.microsoft.com/office/drawing/2014/main" id="{30E01F49-35F5-41F3-BE41-9C3B9DDC0FD7}"/>
                </a:ext>
              </a:extLst>
            </p:cNvPr>
            <p:cNvSpPr/>
            <p:nvPr/>
          </p:nvSpPr>
          <p:spPr>
            <a:xfrm>
              <a:off x="668583" y="4595201"/>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400" b="1" dirty="0">
                  <a:solidFill>
                    <a:srgbClr val="231F20"/>
                  </a:solidFill>
                </a:rPr>
                <a:t>Recyklácia </a:t>
              </a:r>
              <a:r>
                <a:rPr lang="pl-PL" sz="2400" b="1" dirty="0" err="1">
                  <a:solidFill>
                    <a:srgbClr val="231F20"/>
                  </a:solidFill>
                </a:rPr>
                <a:t>živín</a:t>
              </a:r>
            </a:p>
          </p:txBody>
        </p:sp>
        <p:sp>
          <p:nvSpPr>
            <p:cNvPr id="17" name="Dowolny kształt: kształt 16">
              <a:extLst>
                <a:ext uri="{FF2B5EF4-FFF2-40B4-BE49-F238E27FC236}">
                  <a16:creationId xmlns:a16="http://schemas.microsoft.com/office/drawing/2014/main" id="{0B10BE55-9A70-4BC0-9CAA-502BF2D4EBF4}"/>
                </a:ext>
              </a:extLst>
            </p:cNvPr>
            <p:cNvSpPr/>
            <p:nvPr/>
          </p:nvSpPr>
          <p:spPr>
            <a:xfrm>
              <a:off x="668583" y="5175154"/>
              <a:ext cx="11137084" cy="1007022"/>
            </a:xfrm>
            <a:custGeom>
              <a:avLst/>
              <a:gdLst>
                <a:gd name="connsiteX0" fmla="*/ 0 w 11137084"/>
                <a:gd name="connsiteY0" fmla="*/ 0 h 1007022"/>
                <a:gd name="connsiteX1" fmla="*/ 11137084 w 11137084"/>
                <a:gd name="connsiteY1" fmla="*/ 0 h 1007022"/>
                <a:gd name="connsiteX2" fmla="*/ 11137084 w 11137084"/>
                <a:gd name="connsiteY2" fmla="*/ 1007022 h 1007022"/>
                <a:gd name="connsiteX3" fmla="*/ 0 w 11137084"/>
                <a:gd name="connsiteY3" fmla="*/ 1007022 h 1007022"/>
                <a:gd name="connsiteX4" fmla="*/ 0 w 11137084"/>
                <a:gd name="connsiteY4" fmla="*/ 0 h 100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007022">
                  <a:moveTo>
                    <a:pt x="0" y="0"/>
                  </a:moveTo>
                  <a:lnTo>
                    <a:pt x="11137084" y="0"/>
                  </a:lnTo>
                  <a:lnTo>
                    <a:pt x="11137084" y="1007022"/>
                  </a:lnTo>
                  <a:lnTo>
                    <a:pt x="0" y="10070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400" dirty="0">
                  <a:solidFill>
                    <a:srgbClr val="231F20"/>
                  </a:solidFill>
                </a:rPr>
                <a:t>napr. vermikompostovanie a výroba biocharu recyklujú živiny, zvyšujú úrodnosť pôdy a zlepšujú jej štruktúru a zadržiavanie živín.</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634008" y="394387"/>
            <a:ext cx="93754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Agroekologické postupy pre hospodárenie s živinami na farme</a:t>
            </a:r>
          </a:p>
        </p:txBody>
      </p:sp>
    </p:spTree>
    <p:extLst>
      <p:ext uri="{BB962C8B-B14F-4D97-AF65-F5344CB8AC3E}">
        <p14:creationId xmlns:p14="http://schemas.microsoft.com/office/powerpoint/2010/main" val="1407938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566816" y="484037"/>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3" y="1663072"/>
            <a:ext cx="5715942" cy="4129144"/>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Požiadavky rastlín na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hnojivá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sa určujú nielen na základe ich výživových potrieb, ale aj na základe obsahu živín v pôde a toho, ako dobre dokážu jednotlivé druhy tieto živiny absorbovať.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Nadbytok živín sa môže vylúhovať z vrchnej vrstvy pôdy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(napr. draslík, dusík, horčík, síra) alebo uvoľňovať do atmosféry (dusík), zatiaľ čo ich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nedostatok môže znížiť úrodu</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9765" y="1960574"/>
            <a:ext cx="5368157" cy="3578771"/>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429467" y="663957"/>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Požiadavky </a:t>
            </a:r>
            <a:r>
              <a:rPr lang="en-US" sz="3600" b="1" dirty="0">
                <a:solidFill>
                  <a:srgbClr val="8BC540"/>
                </a:solidFill>
              </a:rPr>
              <a:t>rastlín </a:t>
            </a:r>
            <a:r>
              <a:rPr lang="en-US" sz="3600" b="1" dirty="0" err="1">
                <a:solidFill>
                  <a:srgbClr val="8BC540"/>
                </a:solidFill>
              </a:rPr>
              <a:t>na hnojivá </a:t>
            </a:r>
          </a:p>
        </p:txBody>
      </p:sp>
    </p:spTree>
    <p:extLst>
      <p:ext uri="{BB962C8B-B14F-4D97-AF65-F5344CB8AC3E}">
        <p14:creationId xmlns:p14="http://schemas.microsoft.com/office/powerpoint/2010/main" val="340123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8117" y="2025818"/>
            <a:ext cx="5788756" cy="3025975"/>
          </a:xfrm>
        </p:spPr>
        <p:txBody>
          <a:bodyPr/>
          <a:lstStyle/>
          <a:p>
            <a:r>
              <a:rPr lang="en-US" dirty="0"/>
              <a:t>Agroekologické prístupy k udržateľnému pestovaniu plodín sú založené na súbore základných predpokladov, ktoré ich odlišujú od konvenčných poľnohospodárskych postupov náročných na vstupy. Tieto predpoklady sú hlboko zakorenené v chápaní ekologických procesov a vo viere v spoluprácu s prírodou.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31868" y="718930"/>
            <a:ext cx="5646905" cy="992652"/>
          </a:xfrm>
        </p:spPr>
        <p:txBody>
          <a:bodyPr/>
          <a:lstStyle/>
          <a:p>
            <a:r>
              <a:rPr lang="pl-PL" b="1" dirty="0" err="1"/>
              <a:t>Agroekologické </a:t>
            </a:r>
            <a:r>
              <a:rPr lang="en-US" b="1" dirty="0"/>
              <a:t>prístupy </a:t>
            </a:r>
            <a:r>
              <a:rPr lang="pl-PL" b="1" dirty="0"/>
              <a:t>k riadeniu </a:t>
            </a:r>
            <a:r>
              <a:rPr lang="pl-PL" b="1" dirty="0" err="1"/>
              <a:t>plodín</a:t>
            </a:r>
            <a:endParaRPr lang="en-US" b="1" dirty="0"/>
          </a:p>
        </p:txBody>
      </p:sp>
      <p:pic>
        <p:nvPicPr>
          <p:cNvPr id="18" name="Picture Placeholder 6">
            <a:extLst>
              <a:ext uri="{FF2B5EF4-FFF2-40B4-BE49-F238E27FC236}">
                <a16:creationId xmlns:a16="http://schemas.microsoft.com/office/drawing/2014/main" id="{CEFF70E0-825C-4458-8AD1-DD809003BA2F}"/>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tretch>
            <a:fillRect/>
          </a:stretch>
        </p:blipFill>
        <p:spPr>
          <a:xfrm>
            <a:off x="6556873" y="1584746"/>
            <a:ext cx="5468281" cy="4525664"/>
          </a:xfrm>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02542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37476" y="1810896"/>
            <a:ext cx="5736164" cy="3631379"/>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Úrodnosť pôdy možno zlepšiť striedaním plodín, ktoré obohacujú pôdu organickou hmotou, zaorávaním zvyškov plodín, pestovaním krycích plodín alebo používaním prírodných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hnojív</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Na základe ich vplyvu na úrodnosť pôdy možno plodiny rozdeliť do troch skupín: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rastliny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 pozitívnym</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negatívnym alebo neutrálnym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vplyvom na organickú hmotu v pôde</a:t>
            </a:r>
          </a:p>
        </p:txBody>
      </p:sp>
      <p:graphicFrame>
        <p:nvGraphicFramePr>
          <p:cNvPr id="26" name="Diagram 25">
            <a:extLst>
              <a:ext uri="{FF2B5EF4-FFF2-40B4-BE49-F238E27FC236}">
                <a16:creationId xmlns:a16="http://schemas.microsoft.com/office/drawing/2014/main" id="{E98B6EBD-CCBA-43E1-8064-4FAE40AFFE6A}"/>
              </a:ext>
            </a:extLst>
          </p:cNvPr>
          <p:cNvGraphicFramePr/>
          <p:nvPr>
            <p:extLst>
              <p:ext uri="{D42A27DB-BD31-4B8C-83A1-F6EECF244321}">
                <p14:modId xmlns:p14="http://schemas.microsoft.com/office/powerpoint/2010/main" val="2992431038"/>
              </p:ext>
            </p:extLst>
          </p:nvPr>
        </p:nvGraphicFramePr>
        <p:xfrm>
          <a:off x="6232262" y="1428222"/>
          <a:ext cx="5860457" cy="4453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6E41600-9563-40ED-8A52-288C65075DA7}"/>
              </a:ext>
            </a:extLst>
          </p:cNvPr>
          <p:cNvSpPr txBox="1">
            <a:spLocks/>
          </p:cNvSpPr>
          <p:nvPr/>
        </p:nvSpPr>
        <p:spPr>
          <a:xfrm>
            <a:off x="510949" y="574689"/>
            <a:ext cx="690384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Manažment živín na farme </a:t>
            </a:r>
            <a:r>
              <a:rPr lang="pl-PL" sz="3600" b="1" dirty="0">
                <a:solidFill>
                  <a:srgbClr val="8BC540"/>
                </a:solidFill>
              </a:rPr>
              <a:t>- </a:t>
            </a:r>
            <a:r>
              <a:rPr lang="pl-PL" sz="3600" b="1" dirty="0" err="1">
                <a:solidFill>
                  <a:srgbClr val="8BC540"/>
                </a:solidFill>
              </a:rPr>
              <a:t>krycie plodiny </a:t>
            </a:r>
            <a:r>
              <a:rPr lang="pl-PL" sz="3600" b="1" dirty="0">
                <a:solidFill>
                  <a:srgbClr val="8BC540"/>
                </a:solidFill>
              </a:rPr>
              <a:t>a </a:t>
            </a:r>
            <a:r>
              <a:rPr lang="pl-PL" sz="3600" b="1" dirty="0" err="1">
                <a:solidFill>
                  <a:srgbClr val="8BC540"/>
                </a:solidFill>
              </a:rPr>
              <a:t>striedanie plodín</a:t>
            </a:r>
            <a:endParaRPr lang="en-US" sz="3600" b="1" dirty="0">
              <a:solidFill>
                <a:srgbClr val="8BC540"/>
              </a:solidFill>
            </a:endParaRPr>
          </a:p>
        </p:txBody>
      </p:sp>
    </p:spTree>
    <p:extLst>
      <p:ext uri="{BB962C8B-B14F-4D97-AF65-F5344CB8AC3E}">
        <p14:creationId xmlns:p14="http://schemas.microsoft.com/office/powerpoint/2010/main" val="168335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7" y="1631624"/>
            <a:ext cx="5681782"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Pestovanie týchto rastlín v širokých riadkoch spolu s neskorým uzatváraním korún a spôsobmi obrábania medzi riadkami urýchľuje rozklad humusu a zintenzívňuje eróziu. Odhaduje sa, že počas pestovania týchto rastlín sa mineralizuje približne 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0 - 1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5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humusu. Aby sa zabránilo takýmto stratám humusu,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odporúča sa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aplikovať približne 15 - 16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hnoja.</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8" name="Diagram 37">
            <a:extLst>
              <a:ext uri="{FF2B5EF4-FFF2-40B4-BE49-F238E27FC236}">
                <a16:creationId xmlns:a16="http://schemas.microsoft.com/office/drawing/2014/main" id="{5B4DC3F0-A912-489C-8E29-D770A6CAD92C}"/>
              </a:ext>
            </a:extLst>
          </p:cNvPr>
          <p:cNvGraphicFramePr/>
          <p:nvPr>
            <p:extLst>
              <p:ext uri="{D42A27DB-BD31-4B8C-83A1-F6EECF244321}">
                <p14:modId xmlns:p14="http://schemas.microsoft.com/office/powerpoint/2010/main" val="2256107364"/>
              </p:ext>
            </p:extLst>
          </p:nvPr>
        </p:nvGraphicFramePr>
        <p:xfrm>
          <a:off x="6232090" y="1418300"/>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CFACB149-83CC-4851-B0CB-7EF3C6BC8822}"/>
              </a:ext>
            </a:extLst>
          </p:cNvPr>
          <p:cNvSpPr txBox="1">
            <a:spLocks/>
          </p:cNvSpPr>
          <p:nvPr/>
        </p:nvSpPr>
        <p:spPr>
          <a:xfrm>
            <a:off x="492842" y="422216"/>
            <a:ext cx="762811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Manažment živín na farme - krycie plodiny a striedanie plodín</a:t>
            </a:r>
          </a:p>
        </p:txBody>
      </p:sp>
    </p:spTree>
    <p:extLst>
      <p:ext uri="{BB962C8B-B14F-4D97-AF65-F5344CB8AC3E}">
        <p14:creationId xmlns:p14="http://schemas.microsoft.com/office/powerpoint/2010/main" val="1740361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22023" y="1507292"/>
            <a:ext cx="5754977" cy="442172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V minulosti sa predpokladalo, že obilniny rozkladajú organickú hmotu v pôde, ale zmeny v ich agronomických postupoch (ako napríklad zvýšená hustota korún v dôsledku kratšej slamy) a používanie kombajnovej žatvy výrazne zvýšili množstvo zaoraných rastlinných zvyškov a znížili ich negatívny vplyv na bilanciu humusu. Je však dôležité poznamenať nižšiu kvalitu obilných zvyškov v dôsledku ich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nepriaznivého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pomeru uhlíka a dusíka.</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9" name="Diagram 38">
            <a:extLst>
              <a:ext uri="{FF2B5EF4-FFF2-40B4-BE49-F238E27FC236}">
                <a16:creationId xmlns:a16="http://schemas.microsoft.com/office/drawing/2014/main" id="{C9CE6B35-8865-44A3-9295-DB59AA33DC0B}"/>
              </a:ext>
            </a:extLst>
          </p:cNvPr>
          <p:cNvGraphicFramePr/>
          <p:nvPr>
            <p:extLst>
              <p:ext uri="{D42A27DB-BD31-4B8C-83A1-F6EECF244321}">
                <p14:modId xmlns:p14="http://schemas.microsoft.com/office/powerpoint/2010/main" val="3388303596"/>
              </p:ext>
            </p:extLst>
          </p:nvPr>
        </p:nvGraphicFramePr>
        <p:xfrm>
          <a:off x="6231826" y="1475815"/>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9541A714-EB01-42A4-9763-79FD511B6CDC}"/>
              </a:ext>
            </a:extLst>
          </p:cNvPr>
          <p:cNvSpPr txBox="1">
            <a:spLocks/>
          </p:cNvSpPr>
          <p:nvPr/>
        </p:nvSpPr>
        <p:spPr>
          <a:xfrm>
            <a:off x="429467" y="401231"/>
            <a:ext cx="749231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Manažment živín na farme - krycie plodiny a striedanie plodín</a:t>
            </a:r>
          </a:p>
        </p:txBody>
      </p:sp>
    </p:spTree>
    <p:extLst>
      <p:ext uri="{BB962C8B-B14F-4D97-AF65-F5344CB8AC3E}">
        <p14:creationId xmlns:p14="http://schemas.microsoft.com/office/powerpoint/2010/main" val="3594260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63081" y="1631624"/>
            <a:ext cx="4661647"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pH pôdy ovplyvňuje rozpustnosť živín a ich dostupnosť pre rastliny. Väčšine plodín sa darí v pôde s pH v rozmedzí 6,0 až 7,5. pH pôdy ovplyvňuje aktivitu a zloženie pôdnych mikroorganizmov, ktoré sú kľúčové pre procesy, ako je kolobeh živín, rozklad organickej hmoty a fixácia dusíka</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169222" y="1204885"/>
          <a:ext cx="6593311" cy="5251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1FF01D62-C9F4-411F-AC40-511B6241C61D}"/>
              </a:ext>
            </a:extLst>
          </p:cNvPr>
          <p:cNvSpPr txBox="1">
            <a:spLocks/>
          </p:cNvSpPr>
          <p:nvPr/>
        </p:nvSpPr>
        <p:spPr>
          <a:xfrm>
            <a:off x="429467" y="61460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Dostupnosť </a:t>
            </a:r>
            <a:r>
              <a:rPr lang="en-US" sz="3600" b="1" dirty="0">
                <a:solidFill>
                  <a:srgbClr val="8BC540"/>
                </a:solidFill>
              </a:rPr>
              <a:t>živín </a:t>
            </a:r>
            <a:r>
              <a:rPr lang="pl-PL" sz="3600" b="1" dirty="0">
                <a:solidFill>
                  <a:srgbClr val="8BC540"/>
                </a:solidFill>
              </a:rPr>
              <a:t>a </a:t>
            </a:r>
            <a:r>
              <a:rPr lang="pl-PL" sz="3600" b="1" dirty="0" err="1">
                <a:solidFill>
                  <a:srgbClr val="8BC540"/>
                </a:solidFill>
              </a:rPr>
              <a:t>pH pôdy</a:t>
            </a:r>
            <a:endParaRPr lang="en-US" sz="3600" b="1" dirty="0">
              <a:solidFill>
                <a:srgbClr val="8BC540"/>
              </a:solidFill>
            </a:endParaRPr>
          </a:p>
        </p:txBody>
      </p:sp>
    </p:spTree>
    <p:extLst>
      <p:ext uri="{BB962C8B-B14F-4D97-AF65-F5344CB8AC3E}">
        <p14:creationId xmlns:p14="http://schemas.microsoft.com/office/powerpoint/2010/main" val="3692391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1175" y="1712740"/>
            <a:ext cx="4985910" cy="3631379"/>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pH pôdy ovplyvňuje rast a funkciu koreňov. Vo vysoko kyslej pôde môže dostupnosť toxických prvkov, ako je hliník a mangán, brániť rozvoju koreňov, zatiaľ čo v alkalickej pôde môže nedostatočná dostupnosť živín obmedzovať rast a účinnosť koreňov. Rôzne plodiny majú rôznu úroveň tolerancie voči pH pôdy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pozri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tabuľku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na opačnej strane)</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 name="Diagram 1">
            <a:extLst>
              <a:ext uri="{FF2B5EF4-FFF2-40B4-BE49-F238E27FC236}">
                <a16:creationId xmlns:a16="http://schemas.microsoft.com/office/drawing/2014/main" id="{D7311643-D009-419C-8BE5-374AA1CF4E1E}"/>
              </a:ext>
            </a:extLst>
          </p:cNvPr>
          <p:cNvGraphicFramePr/>
          <p:nvPr/>
        </p:nvGraphicFramePr>
        <p:xfrm>
          <a:off x="5529940" y="1138751"/>
          <a:ext cx="6525989" cy="493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7743B65C-C78D-46E5-B4A1-D87F951C21C3}"/>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err="1">
                <a:solidFill>
                  <a:srgbClr val="8BC540"/>
                </a:solidFill>
              </a:rPr>
              <a:t>Úrovne tolerancie plodín </a:t>
            </a:r>
            <a:r>
              <a:rPr lang="en-US" sz="3600" dirty="0">
                <a:solidFill>
                  <a:srgbClr val="8BC540"/>
                </a:solidFill>
              </a:rPr>
              <a:t>voči pH pôdy </a:t>
            </a:r>
          </a:p>
        </p:txBody>
      </p:sp>
    </p:spTree>
    <p:extLst>
      <p:ext uri="{BB962C8B-B14F-4D97-AF65-F5344CB8AC3E}">
        <p14:creationId xmlns:p14="http://schemas.microsoft.com/office/powerpoint/2010/main" val="4220104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616688"/>
            <a:ext cx="10886221"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Potreba vápnenia sa líši v závislosti od agronomickej triedy pôdy, ktorá je určená faktormi, ako je štruktúra pôdy, obsah organickej hmoty a počiatočná úroveň pH</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Rozsahy potreby vápnenia v závislosti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od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agronomickej triedy pôdy sú uvedené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v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nasledujúcej tabuľke</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 name="Tabela 2">
            <a:extLst>
              <a:ext uri="{FF2B5EF4-FFF2-40B4-BE49-F238E27FC236}">
                <a16:creationId xmlns:a16="http://schemas.microsoft.com/office/drawing/2014/main" id="{8AD759FC-43BF-49FC-8013-4759AD63B8C9}"/>
              </a:ext>
            </a:extLst>
          </p:cNvPr>
          <p:cNvGraphicFramePr>
            <a:graphicFrameLocks noGrp="1"/>
          </p:cNvGraphicFramePr>
          <p:nvPr>
            <p:extLst>
              <p:ext uri="{D42A27DB-BD31-4B8C-83A1-F6EECF244321}">
                <p14:modId xmlns:p14="http://schemas.microsoft.com/office/powerpoint/2010/main" val="1829112429"/>
              </p:ext>
            </p:extLst>
          </p:nvPr>
        </p:nvGraphicFramePr>
        <p:xfrm>
          <a:off x="682630" y="3415879"/>
          <a:ext cx="11126099" cy="2692150"/>
        </p:xfrm>
        <a:graphic>
          <a:graphicData uri="http://schemas.openxmlformats.org/drawingml/2006/table">
            <a:tbl>
              <a:tblPr firstRow="1" bandRow="1">
                <a:tableStyleId>{5C22544A-7EE6-4342-B048-85BDC9FD1C3A}</a:tableStyleId>
              </a:tblPr>
              <a:tblGrid>
                <a:gridCol w="4121451">
                  <a:extLst>
                    <a:ext uri="{9D8B030D-6E8A-4147-A177-3AD203B41FA5}">
                      <a16:colId xmlns:a16="http://schemas.microsoft.com/office/drawing/2014/main" val="3769125092"/>
                    </a:ext>
                  </a:extLst>
                </a:gridCol>
                <a:gridCol w="1630393">
                  <a:extLst>
                    <a:ext uri="{9D8B030D-6E8A-4147-A177-3AD203B41FA5}">
                      <a16:colId xmlns:a16="http://schemas.microsoft.com/office/drawing/2014/main" val="1037290237"/>
                    </a:ext>
                  </a:extLst>
                </a:gridCol>
                <a:gridCol w="1250830">
                  <a:extLst>
                    <a:ext uri="{9D8B030D-6E8A-4147-A177-3AD203B41FA5}">
                      <a16:colId xmlns:a16="http://schemas.microsoft.com/office/drawing/2014/main" val="999916445"/>
                    </a:ext>
                  </a:extLst>
                </a:gridCol>
                <a:gridCol w="1698182">
                  <a:extLst>
                    <a:ext uri="{9D8B030D-6E8A-4147-A177-3AD203B41FA5}">
                      <a16:colId xmlns:a16="http://schemas.microsoft.com/office/drawing/2014/main" val="2605745864"/>
                    </a:ext>
                  </a:extLst>
                </a:gridCol>
                <a:gridCol w="1077685">
                  <a:extLst>
                    <a:ext uri="{9D8B030D-6E8A-4147-A177-3AD203B41FA5}">
                      <a16:colId xmlns:a16="http://schemas.microsoft.com/office/drawing/2014/main" val="2650154815"/>
                    </a:ext>
                  </a:extLst>
                </a:gridCol>
                <a:gridCol w="1347558">
                  <a:extLst>
                    <a:ext uri="{9D8B030D-6E8A-4147-A177-3AD203B41FA5}">
                      <a16:colId xmlns:a16="http://schemas.microsoft.com/office/drawing/2014/main" val="3852875103"/>
                    </a:ext>
                  </a:extLst>
                </a:gridCol>
              </a:tblGrid>
              <a:tr h="410414">
                <a:tc rowSpan="2">
                  <a:txBody>
                    <a:bodyPr/>
                    <a:lstStyle/>
                    <a:p>
                      <a:r>
                        <a:rPr lang="pl-PL" sz="2000" dirty="0" err="1">
                          <a:solidFill>
                            <a:srgbClr val="231F20"/>
                          </a:solidFill>
                        </a:rPr>
                        <a:t>Agronomická trieda pôdy</a:t>
                      </a:r>
                      <a:endParaRPr lang="pl-PL" sz="2000" dirty="0">
                        <a:solidFill>
                          <a:srgbClr val="231F20"/>
                        </a:solidFill>
                      </a:endParaRPr>
                    </a:p>
                  </a:txBody>
                  <a:tcPr anchor="ctr">
                    <a:solidFill>
                      <a:srgbClr val="8BC540">
                        <a:alpha val="50196"/>
                      </a:srgbClr>
                    </a:solidFill>
                  </a:tcPr>
                </a:tc>
                <a:tc gridSpan="5">
                  <a:txBody>
                    <a:bodyPr/>
                    <a:lstStyle/>
                    <a:p>
                      <a:pPr algn="ctr"/>
                      <a:r>
                        <a:rPr lang="pl-PL" sz="2000" dirty="0" err="1">
                          <a:solidFill>
                            <a:srgbClr val="231F20"/>
                          </a:solidFill>
                        </a:rPr>
                        <a:t>Rozsahy pH </a:t>
                      </a:r>
                      <a:r>
                        <a:rPr lang="pl-PL" sz="2000" dirty="0">
                          <a:solidFill>
                            <a:srgbClr val="231F20"/>
                          </a:solidFill>
                        </a:rPr>
                        <a:t>pre </a:t>
                      </a:r>
                      <a:r>
                        <a:rPr lang="pl-PL" sz="2000" dirty="0" err="1">
                          <a:solidFill>
                            <a:srgbClr val="231F20"/>
                          </a:solidFill>
                        </a:rPr>
                        <a:t>vápnenie</a:t>
                      </a:r>
                      <a:endParaRPr lang="pl-PL" sz="2000" dirty="0">
                        <a:solidFill>
                          <a:srgbClr val="231F20"/>
                        </a:solidFill>
                      </a:endParaRPr>
                    </a:p>
                  </a:txBody>
                  <a:tcPr anchor="ctr">
                    <a:solidFill>
                      <a:srgbClr val="8BC540">
                        <a:alpha val="50196"/>
                      </a:srgbClr>
                    </a:solidFill>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extLst>
                  <a:ext uri="{0D108BD9-81ED-4DB2-BD59-A6C34878D82A}">
                    <a16:rowId xmlns:a16="http://schemas.microsoft.com/office/drawing/2014/main" val="2616699231"/>
                  </a:ext>
                </a:extLst>
              </a:tr>
              <a:tr h="410414">
                <a:tc vMerge="1">
                  <a:txBody>
                    <a:bodyPr/>
                    <a:lstStyle/>
                    <a:p>
                      <a:endParaRPr lang="pl-PL" dirty="0"/>
                    </a:p>
                  </a:txBody>
                  <a:tcPr/>
                </a:tc>
                <a:tc>
                  <a:txBody>
                    <a:bodyPr/>
                    <a:lstStyle/>
                    <a:p>
                      <a:pPr algn="ctr"/>
                      <a:r>
                        <a:rPr lang="pl-PL" sz="1800" b="1" dirty="0" err="1">
                          <a:solidFill>
                            <a:srgbClr val="231F20"/>
                          </a:solidFill>
                        </a:rPr>
                        <a:t>nepostrádateľné</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potrebné</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odporúčané</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obmedzený</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nadbytočné</a:t>
                      </a:r>
                      <a:endParaRPr lang="pl-PL" sz="1800" b="1" dirty="0">
                        <a:solidFill>
                          <a:srgbClr val="231F20"/>
                        </a:solidFill>
                      </a:endParaRPr>
                    </a:p>
                  </a:txBody>
                  <a:tcPr anchor="ctr">
                    <a:solidFill>
                      <a:srgbClr val="8BC540">
                        <a:alpha val="50196"/>
                      </a:srgbClr>
                    </a:solidFill>
                  </a:tcPr>
                </a:tc>
                <a:extLst>
                  <a:ext uri="{0D108BD9-81ED-4DB2-BD59-A6C34878D82A}">
                    <a16:rowId xmlns:a16="http://schemas.microsoft.com/office/drawing/2014/main" val="2306275190"/>
                  </a:ext>
                </a:extLst>
              </a:tr>
              <a:tr h="410414">
                <a:tc>
                  <a:txBody>
                    <a:bodyPr/>
                    <a:lstStyle/>
                    <a:p>
                      <a:r>
                        <a:rPr lang="pl-PL" sz="2000" dirty="0" err="1">
                          <a:solidFill>
                            <a:srgbClr val="231F20"/>
                          </a:solidFill>
                        </a:rPr>
                        <a:t>Veľmi </a:t>
                      </a:r>
                      <a:r>
                        <a:rPr lang="pl-PL" sz="2000" dirty="0">
                          <a:solidFill>
                            <a:srgbClr val="231F20"/>
                          </a:solidFill>
                        </a:rPr>
                        <a:t>ľahké - </a:t>
                      </a:r>
                      <a:r>
                        <a:rPr lang="pl-PL" sz="2000" dirty="0" err="1">
                          <a:solidFill>
                            <a:srgbClr val="231F20"/>
                          </a:solidFill>
                        </a:rPr>
                        <a:t>piesčité </a:t>
                      </a:r>
                      <a:r>
                        <a:rPr lang="pl-PL" sz="2000" dirty="0">
                          <a:solidFill>
                            <a:srgbClr val="231F20"/>
                          </a:solidFill>
                        </a:rPr>
                        <a:t>a </a:t>
                      </a:r>
                      <a:r>
                        <a:rPr lang="pl-PL" sz="2000" dirty="0" err="1">
                          <a:solidFill>
                            <a:srgbClr val="231F20"/>
                          </a:solidFill>
                        </a:rPr>
                        <a:t>hlinité piesky</a:t>
                      </a:r>
                      <a:endParaRPr lang="pl-PL" sz="2000" dirty="0">
                        <a:solidFill>
                          <a:srgbClr val="231F20"/>
                        </a:solidFill>
                      </a:endParaRPr>
                    </a:p>
                  </a:txBody>
                  <a:tcPr anchor="ctr">
                    <a:solidFill>
                      <a:srgbClr val="8BC540">
                        <a:alpha val="50196"/>
                      </a:srgbClr>
                    </a:solidFill>
                  </a:tcPr>
                </a:tc>
                <a:tc>
                  <a:txBody>
                    <a:bodyPr/>
                    <a:lstStyle/>
                    <a:p>
                      <a:pPr algn="ctr"/>
                      <a:r>
                        <a:rPr lang="pl-PL" sz="2000" dirty="0">
                          <a:solidFill>
                            <a:srgbClr val="231F20"/>
                          </a:solidFill>
                        </a:rPr>
                        <a:t>&lt;4,0</a:t>
                      </a:r>
                    </a:p>
                  </a:txBody>
                  <a:tcPr anchor="ctr">
                    <a:solidFill>
                      <a:srgbClr val="8BC540">
                        <a:alpha val="50196"/>
                      </a:srgbClr>
                    </a:solidFill>
                  </a:tcPr>
                </a:tc>
                <a:tc>
                  <a:txBody>
                    <a:bodyPr/>
                    <a:lstStyle/>
                    <a:p>
                      <a:pPr algn="ctr"/>
                      <a:r>
                        <a:rPr lang="pl-PL" sz="2000" dirty="0">
                          <a:solidFill>
                            <a:srgbClr val="231F20"/>
                          </a:solidFill>
                        </a:rPr>
                        <a:t>4,1-4,5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&gt;5,6</a:t>
                      </a:r>
                    </a:p>
                  </a:txBody>
                  <a:tcPr anchor="ctr">
                    <a:solidFill>
                      <a:srgbClr val="8BC540">
                        <a:alpha val="50196"/>
                      </a:srgbClr>
                    </a:solidFill>
                  </a:tcPr>
                </a:tc>
                <a:extLst>
                  <a:ext uri="{0D108BD9-81ED-4DB2-BD59-A6C34878D82A}">
                    <a16:rowId xmlns:a16="http://schemas.microsoft.com/office/drawing/2014/main" val="2440503659"/>
                  </a:ext>
                </a:extLst>
              </a:tr>
              <a:tr h="410414">
                <a:tc>
                  <a:txBody>
                    <a:bodyPr/>
                    <a:lstStyle/>
                    <a:p>
                      <a:r>
                        <a:rPr lang="pl-PL" sz="2000" dirty="0">
                          <a:solidFill>
                            <a:srgbClr val="231F20"/>
                          </a:solidFill>
                        </a:rPr>
                        <a:t>Ľahké - </a:t>
                      </a:r>
                      <a:r>
                        <a:rPr lang="pl-PL" sz="2000" dirty="0" err="1">
                          <a:solidFill>
                            <a:srgbClr val="231F20"/>
                          </a:solidFill>
                        </a:rPr>
                        <a:t>piesčité hliny </a:t>
                      </a:r>
                      <a:r>
                        <a:rPr lang="pl-PL" sz="2000" dirty="0">
                          <a:solidFill>
                            <a:srgbClr val="231F20"/>
                          </a:solidFill>
                        </a:rPr>
                        <a:t>a </a:t>
                      </a:r>
                      <a:r>
                        <a:rPr lang="pl-PL" sz="2000" dirty="0" err="1">
                          <a:solidFill>
                            <a:srgbClr val="231F20"/>
                          </a:solidFill>
                        </a:rPr>
                        <a:t>íly</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&gt;6,1</a:t>
                      </a:r>
                    </a:p>
                  </a:txBody>
                  <a:tcPr anchor="ctr">
                    <a:solidFill>
                      <a:srgbClr val="8BC540">
                        <a:alpha val="50196"/>
                      </a:srgbClr>
                    </a:solidFill>
                  </a:tcPr>
                </a:tc>
                <a:extLst>
                  <a:ext uri="{0D108BD9-81ED-4DB2-BD59-A6C34878D82A}">
                    <a16:rowId xmlns:a16="http://schemas.microsoft.com/office/drawing/2014/main" val="1681014419"/>
                  </a:ext>
                </a:extLst>
              </a:tr>
              <a:tr h="410414">
                <a:tc>
                  <a:txBody>
                    <a:bodyPr/>
                    <a:lstStyle/>
                    <a:p>
                      <a:r>
                        <a:rPr lang="pl-PL" sz="2000" dirty="0">
                          <a:solidFill>
                            <a:srgbClr val="231F20"/>
                          </a:solidFill>
                        </a:rPr>
                        <a:t>Stredné - </a:t>
                      </a:r>
                      <a:r>
                        <a:rPr lang="pl-PL" sz="2000" dirty="0" err="1">
                          <a:solidFill>
                            <a:srgbClr val="231F20"/>
                          </a:solidFill>
                        </a:rPr>
                        <a:t>ílovité hliny</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&gt;6,6</a:t>
                      </a:r>
                    </a:p>
                  </a:txBody>
                  <a:tcPr anchor="ctr">
                    <a:solidFill>
                      <a:srgbClr val="8BC540">
                        <a:alpha val="50196"/>
                      </a:srgbClr>
                    </a:solidFill>
                  </a:tcPr>
                </a:tc>
                <a:extLst>
                  <a:ext uri="{0D108BD9-81ED-4DB2-BD59-A6C34878D82A}">
                    <a16:rowId xmlns:a16="http://schemas.microsoft.com/office/drawing/2014/main" val="3211791434"/>
                  </a:ext>
                </a:extLst>
              </a:tr>
              <a:tr h="410414">
                <a:tc>
                  <a:txBody>
                    <a:bodyPr/>
                    <a:lstStyle/>
                    <a:p>
                      <a:r>
                        <a:rPr lang="pl-PL" sz="2000" dirty="0">
                          <a:solidFill>
                            <a:srgbClr val="231F20"/>
                          </a:solidFill>
                        </a:rPr>
                        <a:t>Ťažké - </a:t>
                      </a:r>
                      <a:r>
                        <a:rPr lang="pl-PL" sz="2000" dirty="0" err="1">
                          <a:solidFill>
                            <a:srgbClr val="231F20"/>
                          </a:solidFill>
                        </a:rPr>
                        <a:t>íly </a:t>
                      </a:r>
                      <a:r>
                        <a:rPr lang="pl-PL" sz="2000" dirty="0">
                          <a:solidFill>
                            <a:srgbClr val="231F20"/>
                          </a:solidFill>
                        </a:rPr>
                        <a:t>a ťažké </a:t>
                      </a:r>
                      <a:r>
                        <a:rPr lang="pl-PL" sz="2000" dirty="0" err="1">
                          <a:solidFill>
                            <a:srgbClr val="231F20"/>
                          </a:solidFill>
                        </a:rPr>
                        <a:t>íly</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6,6-7,0</a:t>
                      </a:r>
                    </a:p>
                  </a:txBody>
                  <a:tcPr anchor="ctr">
                    <a:solidFill>
                      <a:srgbClr val="8BC540">
                        <a:alpha val="50196"/>
                      </a:srgbClr>
                    </a:solidFill>
                  </a:tcPr>
                </a:tc>
                <a:tc>
                  <a:txBody>
                    <a:bodyPr/>
                    <a:lstStyle/>
                    <a:p>
                      <a:pPr algn="ctr"/>
                      <a:r>
                        <a:rPr lang="pl-PL" sz="2000" dirty="0">
                          <a:solidFill>
                            <a:srgbClr val="231F20"/>
                          </a:solidFill>
                        </a:rPr>
                        <a:t>&gt;7,1</a:t>
                      </a:r>
                    </a:p>
                  </a:txBody>
                  <a:tcPr anchor="ctr">
                    <a:solidFill>
                      <a:srgbClr val="8BC540">
                        <a:alpha val="50196"/>
                      </a:srgbClr>
                    </a:solidFill>
                  </a:tcPr>
                </a:tc>
                <a:extLst>
                  <a:ext uri="{0D108BD9-81ED-4DB2-BD59-A6C34878D82A}">
                    <a16:rowId xmlns:a16="http://schemas.microsoft.com/office/drawing/2014/main" val="926909890"/>
                  </a:ext>
                </a:extLst>
              </a:tr>
            </a:tbl>
          </a:graphicData>
        </a:graphic>
      </p:graphicFrame>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518926"/>
            <a:ext cx="10086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Rozsah </a:t>
            </a:r>
            <a:r>
              <a:rPr lang="en-US" sz="3600" b="1" dirty="0" err="1">
                <a:solidFill>
                  <a:srgbClr val="8BC540"/>
                </a:solidFill>
              </a:rPr>
              <a:t>potreby vápnenia v závislosti </a:t>
            </a:r>
            <a:r>
              <a:rPr lang="en-US" sz="3600" b="1" dirty="0">
                <a:solidFill>
                  <a:srgbClr val="8BC540"/>
                </a:solidFill>
              </a:rPr>
              <a:t>od </a:t>
            </a:r>
            <a:r>
              <a:rPr lang="en-US" sz="3600" b="1" dirty="0" err="1">
                <a:solidFill>
                  <a:srgbClr val="8BC540"/>
                </a:solidFill>
              </a:rPr>
              <a:t>agronomickej </a:t>
            </a:r>
            <a:r>
              <a:rPr lang="en-US" sz="3600" b="1" dirty="0">
                <a:solidFill>
                  <a:srgbClr val="8BC540"/>
                </a:solidFill>
              </a:rPr>
              <a:t>triedy pôdy </a:t>
            </a:r>
          </a:p>
        </p:txBody>
      </p:sp>
    </p:spTree>
    <p:extLst>
      <p:ext uri="{BB962C8B-B14F-4D97-AF65-F5344CB8AC3E}">
        <p14:creationId xmlns:p14="http://schemas.microsoft.com/office/powerpoint/2010/main" val="36029457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118693" y="5038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97414" y="1309091"/>
            <a:ext cx="6656592" cy="4619854"/>
          </a:xfrm>
          <a:prstGeom prst="rect">
            <a:avLst/>
          </a:prstGeom>
        </p:spPr>
        <p:txBody>
          <a:bodyPr wrap="square">
            <a:spAutoFit/>
          </a:bodyPr>
          <a:lstStyle/>
          <a:p>
            <a:pPr>
              <a:lnSpc>
                <a:spcPct val="107000"/>
              </a:lnSpc>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Na rozdiel od konvenčného poľnohospodárstva, ktoré sa často vo veľkej miere spolieha na syntetické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hnojivá</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 agroekológia kladie dôraz na používanie organických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hnojív,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ako je kompost, hnoj a zelené hnojivo. Tieto prírodné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hnojivá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pomáhajú zlepšovať štruktúru pôdy, zvyšovať mikrobiálnu aktivitu a zlepšovať kolobeh živín. Agroekologické postupy tiež podporujú používanie krycích plodín a rastlín viažucich dusík (ako sú strukoviny), ktoré prirodzene obohacujú pôdu o základné živiny, ako je dusík, čím sa znižuje závislosť od chemických vstupov a podporuje sa dlhodobé zdravie a udržateľnosť pôdy.</a:t>
            </a: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6996" y="1960575"/>
            <a:ext cx="4350926" cy="3127473"/>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734561" y="60981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Organické </a:t>
            </a:r>
            <a:r>
              <a:rPr lang="en-US" sz="3600" b="1" dirty="0" err="1">
                <a:solidFill>
                  <a:srgbClr val="8BC540"/>
                </a:solidFill>
              </a:rPr>
              <a:t>hnojivá</a:t>
            </a:r>
            <a:endParaRPr lang="en-US" sz="3600" b="1" dirty="0">
              <a:solidFill>
                <a:srgbClr val="8BC540"/>
              </a:solidFill>
            </a:endParaRPr>
          </a:p>
        </p:txBody>
      </p:sp>
    </p:spTree>
    <p:extLst>
      <p:ext uri="{BB962C8B-B14F-4D97-AF65-F5344CB8AC3E}">
        <p14:creationId xmlns:p14="http://schemas.microsoft.com/office/powerpoint/2010/main" val="3745404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281382E3-BB97-4A56-9BB0-97172A14426A}"/>
              </a:ext>
            </a:extLst>
          </p:cNvPr>
          <p:cNvGrpSpPr/>
          <p:nvPr/>
        </p:nvGrpSpPr>
        <p:grpSpPr>
          <a:xfrm>
            <a:off x="631101" y="2194404"/>
            <a:ext cx="11201597" cy="3757839"/>
            <a:chOff x="631101" y="2148907"/>
            <a:chExt cx="11201597" cy="3757839"/>
          </a:xfrm>
        </p:grpSpPr>
        <p:sp>
          <p:nvSpPr>
            <p:cNvPr id="5" name="Prostokąt 4">
              <a:extLst>
                <a:ext uri="{FF2B5EF4-FFF2-40B4-BE49-F238E27FC236}">
                  <a16:creationId xmlns:a16="http://schemas.microsoft.com/office/drawing/2014/main" id="{08C18BB6-F8AF-444D-B5D6-27ED173B8DA1}"/>
                </a:ext>
              </a:extLst>
            </p:cNvPr>
            <p:cNvSpPr/>
            <p:nvPr/>
          </p:nvSpPr>
          <p:spPr>
            <a:xfrm>
              <a:off x="631101" y="2148907"/>
              <a:ext cx="2071305" cy="1775354"/>
            </a:xfrm>
            <a:prstGeom prst="rect">
              <a:avLst/>
            </a:prstGeom>
            <a:blipFill dpi="0" rotWithShape="1">
              <a:blip r:embed="rId2" cstate="email">
                <a:extLst>
                  <a:ext uri="{28A0092B-C50C-407E-A947-70E740481C1C}">
                    <a14:useLocalDpi xmlns:a14="http://schemas.microsoft.com/office/drawing/2010/main"/>
                  </a:ext>
                </a:extLst>
              </a:blip>
              <a:srcRect/>
              <a:stretch>
                <a:fillRect t="1000" b="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3871135B-4913-4AD3-9E6A-13B3E3E850F1}"/>
                </a:ext>
              </a:extLst>
            </p:cNvPr>
            <p:cNvSpPr/>
            <p:nvPr/>
          </p:nvSpPr>
          <p:spPr>
            <a:xfrm>
              <a:off x="631101"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drevný popol</a:t>
              </a:r>
              <a:endParaRPr lang="pl-PL" sz="2200" b="1" kern="1200" dirty="0">
                <a:solidFill>
                  <a:schemeClr val="accent1">
                    <a:lumMod val="50000"/>
                  </a:schemeClr>
                </a:solidFill>
              </a:endParaRPr>
            </a:p>
          </p:txBody>
        </p:sp>
        <p:sp>
          <p:nvSpPr>
            <p:cNvPr id="7" name="Prostokąt 6">
              <a:extLst>
                <a:ext uri="{FF2B5EF4-FFF2-40B4-BE49-F238E27FC236}">
                  <a16:creationId xmlns:a16="http://schemas.microsoft.com/office/drawing/2014/main" id="{B6887C54-4912-4355-899E-C5F55091850C}"/>
                </a:ext>
              </a:extLst>
            </p:cNvPr>
            <p:cNvSpPr/>
            <p:nvPr/>
          </p:nvSpPr>
          <p:spPr>
            <a:xfrm>
              <a:off x="2913674" y="2148907"/>
              <a:ext cx="2071305" cy="1775354"/>
            </a:xfrm>
            <a:prstGeom prst="rect">
              <a:avLst/>
            </a:prstGeom>
            <a:blipFill dpi="0" rotWithShape="1">
              <a:blip r:embed="rId3" cstate="email">
                <a:extLst>
                  <a:ext uri="{28A0092B-C50C-407E-A947-70E740481C1C}">
                    <a14:useLocalDpi xmlns:a14="http://schemas.microsoft.com/office/drawing/2010/main"/>
                  </a:ext>
                </a:extLst>
              </a:blip>
              <a:srcRect/>
              <a:stretch>
                <a:fillRect l="5000" t="1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5C76D5C4-2BEE-4AA7-A3C8-8ADDAF71683A}"/>
                </a:ext>
              </a:extLst>
            </p:cNvPr>
            <p:cNvSpPr/>
            <p:nvPr/>
          </p:nvSpPr>
          <p:spPr>
            <a:xfrm>
              <a:off x="2913674"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solidFill>
                    <a:schemeClr val="accent1">
                      <a:lumMod val="50000"/>
                    </a:schemeClr>
                  </a:solidFill>
                </a:rPr>
                <a:t>sapropel</a:t>
              </a:r>
            </a:p>
          </p:txBody>
        </p:sp>
        <p:sp>
          <p:nvSpPr>
            <p:cNvPr id="9" name="Prostokąt 8">
              <a:extLst>
                <a:ext uri="{FF2B5EF4-FFF2-40B4-BE49-F238E27FC236}">
                  <a16:creationId xmlns:a16="http://schemas.microsoft.com/office/drawing/2014/main" id="{8984FF59-EBA3-4AA4-A720-D6C52BDC76FD}"/>
                </a:ext>
              </a:extLst>
            </p:cNvPr>
            <p:cNvSpPr/>
            <p:nvPr/>
          </p:nvSpPr>
          <p:spPr>
            <a:xfrm>
              <a:off x="5196247" y="2148907"/>
              <a:ext cx="2071305" cy="1775354"/>
            </a:xfrm>
            <a:prstGeom prst="rect">
              <a:avLst/>
            </a:prstGeom>
            <a:blipFill dpi="0" rotWithShape="1">
              <a:blip r:embed="rId4" cstate="email">
                <a:extLst>
                  <a:ext uri="{28A0092B-C50C-407E-A947-70E740481C1C}">
                    <a14:useLocalDpi xmlns:a14="http://schemas.microsoft.com/office/drawing/2010/main"/>
                  </a:ext>
                </a:extLst>
              </a:blip>
              <a:srcRect/>
              <a:stretch>
                <a:fillRect l="3000" r="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0" name="Dowolny kształt: kształt 9">
              <a:extLst>
                <a:ext uri="{FF2B5EF4-FFF2-40B4-BE49-F238E27FC236}">
                  <a16:creationId xmlns:a16="http://schemas.microsoft.com/office/drawing/2014/main" id="{56F1947E-7E14-4370-99F5-C02E0A82D899}"/>
                </a:ext>
              </a:extLst>
            </p:cNvPr>
            <p:cNvSpPr/>
            <p:nvPr/>
          </p:nvSpPr>
          <p:spPr>
            <a:xfrm>
              <a:off x="5196247"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podstielka pre hydinu</a:t>
              </a:r>
              <a:endParaRPr lang="pl-PL" sz="2200" b="1" kern="1200" dirty="0">
                <a:solidFill>
                  <a:schemeClr val="accent1">
                    <a:lumMod val="50000"/>
                  </a:schemeClr>
                </a:solidFill>
              </a:endParaRPr>
            </a:p>
          </p:txBody>
        </p:sp>
        <p:sp>
          <p:nvSpPr>
            <p:cNvPr id="11" name="Prostokąt 10">
              <a:extLst>
                <a:ext uri="{FF2B5EF4-FFF2-40B4-BE49-F238E27FC236}">
                  <a16:creationId xmlns:a16="http://schemas.microsoft.com/office/drawing/2014/main" id="{A308EBFE-D996-4188-B732-3DBD8D41759C}"/>
                </a:ext>
              </a:extLst>
            </p:cNvPr>
            <p:cNvSpPr/>
            <p:nvPr/>
          </p:nvSpPr>
          <p:spPr>
            <a:xfrm>
              <a:off x="7478820" y="2148907"/>
              <a:ext cx="2071305" cy="1775354"/>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240DBECB-93C1-4CF5-9873-DBB8A458FA59}"/>
                </a:ext>
              </a:extLst>
            </p:cNvPr>
            <p:cNvSpPr/>
            <p:nvPr/>
          </p:nvSpPr>
          <p:spPr>
            <a:xfrm>
              <a:off x="7478820"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rašelina</a:t>
              </a:r>
              <a:endParaRPr lang="pl-PL" sz="2200" b="1" kern="1200" dirty="0">
                <a:solidFill>
                  <a:schemeClr val="accent1">
                    <a:lumMod val="50000"/>
                  </a:schemeClr>
                </a:solidFill>
              </a:endParaRPr>
            </a:p>
          </p:txBody>
        </p:sp>
        <p:sp>
          <p:nvSpPr>
            <p:cNvPr id="13" name="Prostokąt 12">
              <a:extLst>
                <a:ext uri="{FF2B5EF4-FFF2-40B4-BE49-F238E27FC236}">
                  <a16:creationId xmlns:a16="http://schemas.microsoft.com/office/drawing/2014/main" id="{6D9D780A-7CDB-4905-A6C8-B4829123123D}"/>
                </a:ext>
              </a:extLst>
            </p:cNvPr>
            <p:cNvSpPr/>
            <p:nvPr/>
          </p:nvSpPr>
          <p:spPr>
            <a:xfrm>
              <a:off x="9761393" y="2148907"/>
              <a:ext cx="2071305" cy="1775354"/>
            </a:xfrm>
            <a:prstGeom prst="rect">
              <a:avLst/>
            </a:prstGeom>
            <a:blipFill>
              <a:blip r:embed="rId6"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4" name="Dowolny kształt: kształt 13">
              <a:extLst>
                <a:ext uri="{FF2B5EF4-FFF2-40B4-BE49-F238E27FC236}">
                  <a16:creationId xmlns:a16="http://schemas.microsoft.com/office/drawing/2014/main" id="{7F5C155A-89B0-4F31-A54A-1C2537F2205D}"/>
                </a:ext>
              </a:extLst>
            </p:cNvPr>
            <p:cNvSpPr/>
            <p:nvPr/>
          </p:nvSpPr>
          <p:spPr>
            <a:xfrm>
              <a:off x="9761393"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kompost</a:t>
              </a:r>
              <a:endParaRPr lang="pl-PL" sz="2200" b="1" kern="1200" dirty="0">
                <a:solidFill>
                  <a:schemeClr val="accent1">
                    <a:lumMod val="50000"/>
                  </a:schemeClr>
                </a:solidFill>
              </a:endParaRPr>
            </a:p>
          </p:txBody>
        </p:sp>
        <p:sp>
          <p:nvSpPr>
            <p:cNvPr id="15" name="Prostokąt 14">
              <a:extLst>
                <a:ext uri="{FF2B5EF4-FFF2-40B4-BE49-F238E27FC236}">
                  <a16:creationId xmlns:a16="http://schemas.microsoft.com/office/drawing/2014/main" id="{E1CA0E1D-7682-47D5-924F-EB36DEE94A13}"/>
                </a:ext>
              </a:extLst>
            </p:cNvPr>
            <p:cNvSpPr/>
            <p:nvPr/>
          </p:nvSpPr>
          <p:spPr>
            <a:xfrm>
              <a:off x="631101" y="4131392"/>
              <a:ext cx="2071305" cy="1775354"/>
            </a:xfrm>
            <a:prstGeom prst="rect">
              <a:avLst/>
            </a:prstGeom>
            <a:blipFill dpi="0" rotWithShape="1">
              <a:blip r:embed="rId7" cstate="email">
                <a:extLst>
                  <a:ext uri="{28A0092B-C50C-407E-A947-70E740481C1C}">
                    <a14:useLocalDpi xmlns:a14="http://schemas.microsoft.com/office/drawing/2010/main"/>
                  </a:ext>
                </a:extLst>
              </a:blip>
              <a:srcRect/>
              <a:stretch>
                <a:fillRect l="7000" t="3000" r="10000" b="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6" name="Dowolny kształt: kształt 15">
              <a:extLst>
                <a:ext uri="{FF2B5EF4-FFF2-40B4-BE49-F238E27FC236}">
                  <a16:creationId xmlns:a16="http://schemas.microsoft.com/office/drawing/2014/main" id="{8964A5AA-F684-45A5-8C35-9B15B5DCBCDB}"/>
                </a:ext>
              </a:extLst>
            </p:cNvPr>
            <p:cNvSpPr/>
            <p:nvPr/>
          </p:nvSpPr>
          <p:spPr>
            <a:xfrm>
              <a:off x="631101"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vermikompost</a:t>
              </a:r>
              <a:endParaRPr lang="pl-PL" sz="2200" b="1" kern="1200" dirty="0">
                <a:solidFill>
                  <a:schemeClr val="accent1">
                    <a:lumMod val="50000"/>
                  </a:schemeClr>
                </a:solidFill>
              </a:endParaRPr>
            </a:p>
          </p:txBody>
        </p:sp>
        <p:sp>
          <p:nvSpPr>
            <p:cNvPr id="17" name="Prostokąt 16">
              <a:extLst>
                <a:ext uri="{FF2B5EF4-FFF2-40B4-BE49-F238E27FC236}">
                  <a16:creationId xmlns:a16="http://schemas.microsoft.com/office/drawing/2014/main" id="{5C30D14D-6599-4F28-AEF9-83A64F658B9D}"/>
                </a:ext>
              </a:extLst>
            </p:cNvPr>
            <p:cNvSpPr/>
            <p:nvPr/>
          </p:nvSpPr>
          <p:spPr>
            <a:xfrm>
              <a:off x="2913674" y="4131392"/>
              <a:ext cx="2071305" cy="1775354"/>
            </a:xfrm>
            <a:prstGeom prst="rect">
              <a:avLst/>
            </a:prstGeom>
            <a:blipFill dpi="0" rotWithShape="1">
              <a:blip r:embed="rId8" cstate="email">
                <a:extLst>
                  <a:ext uri="{28A0092B-C50C-407E-A947-70E740481C1C}">
                    <a14:useLocalDpi xmlns:a14="http://schemas.microsoft.com/office/drawing/2010/main"/>
                  </a:ext>
                </a:extLst>
              </a:blip>
              <a:srcRect/>
              <a:stretch>
                <a:fillRect l="1000" t="11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8" name="Dowolny kształt: kształt 17">
              <a:extLst>
                <a:ext uri="{FF2B5EF4-FFF2-40B4-BE49-F238E27FC236}">
                  <a16:creationId xmlns:a16="http://schemas.microsoft.com/office/drawing/2014/main" id="{0F58120E-52B3-41E9-920A-F4F183295227}"/>
                </a:ext>
              </a:extLst>
            </p:cNvPr>
            <p:cNvSpPr/>
            <p:nvPr/>
          </p:nvSpPr>
          <p:spPr>
            <a:xfrm>
              <a:off x="2913674"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kostná múčka</a:t>
              </a:r>
              <a:endParaRPr lang="pl-PL" sz="2200" b="1" kern="1200" dirty="0">
                <a:solidFill>
                  <a:schemeClr val="accent1">
                    <a:lumMod val="50000"/>
                  </a:schemeClr>
                </a:solidFill>
              </a:endParaRPr>
            </a:p>
          </p:txBody>
        </p:sp>
        <p:sp>
          <p:nvSpPr>
            <p:cNvPr id="20" name="Prostokąt 19">
              <a:extLst>
                <a:ext uri="{FF2B5EF4-FFF2-40B4-BE49-F238E27FC236}">
                  <a16:creationId xmlns:a16="http://schemas.microsoft.com/office/drawing/2014/main" id="{7F5B2AFC-2E66-4C3C-AA59-1488D9A34A97}"/>
                </a:ext>
              </a:extLst>
            </p:cNvPr>
            <p:cNvSpPr/>
            <p:nvPr/>
          </p:nvSpPr>
          <p:spPr>
            <a:xfrm>
              <a:off x="5196247" y="4131392"/>
              <a:ext cx="2071305" cy="1775354"/>
            </a:xfrm>
            <a:prstGeom prst="rect">
              <a:avLst/>
            </a:prstGeom>
            <a:blipFill>
              <a:blip r:embed="rId9"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619A7B71-ABE1-4B3F-8834-24129E526339}"/>
                </a:ext>
              </a:extLst>
            </p:cNvPr>
            <p:cNvSpPr/>
            <p:nvPr/>
          </p:nvSpPr>
          <p:spPr>
            <a:xfrm>
              <a:off x="5196247"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dolomitické vápno</a:t>
              </a:r>
              <a:endParaRPr lang="pl-PL" sz="2200" b="1" kern="1200" dirty="0">
                <a:solidFill>
                  <a:schemeClr val="accent1">
                    <a:lumMod val="50000"/>
                  </a:schemeClr>
                </a:solidFill>
              </a:endParaRPr>
            </a:p>
          </p:txBody>
        </p:sp>
        <p:sp>
          <p:nvSpPr>
            <p:cNvPr id="23" name="Prostokąt 22">
              <a:extLst>
                <a:ext uri="{FF2B5EF4-FFF2-40B4-BE49-F238E27FC236}">
                  <a16:creationId xmlns:a16="http://schemas.microsoft.com/office/drawing/2014/main" id="{31E18494-DCBD-4A22-AED1-CE27F7A8EADD}"/>
                </a:ext>
              </a:extLst>
            </p:cNvPr>
            <p:cNvSpPr/>
            <p:nvPr/>
          </p:nvSpPr>
          <p:spPr>
            <a:xfrm>
              <a:off x="7478820" y="4131392"/>
              <a:ext cx="2071305" cy="1775354"/>
            </a:xfrm>
            <a:prstGeom prst="rect">
              <a:avLst/>
            </a:prstGeom>
            <a:blipFill>
              <a:blip r:embed="rId10"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E93FD7B6-AC6D-4689-A300-1C77C65A6F50}"/>
                </a:ext>
              </a:extLst>
            </p:cNvPr>
            <p:cNvSpPr/>
            <p:nvPr/>
          </p:nvSpPr>
          <p:spPr>
            <a:xfrm>
              <a:off x="7478820"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zelené hnojivo</a:t>
              </a:r>
              <a:endParaRPr lang="pl-PL" sz="2200" b="1" kern="1200" dirty="0">
                <a:solidFill>
                  <a:schemeClr val="accent1">
                    <a:lumMod val="50000"/>
                  </a:schemeClr>
                </a:solidFill>
              </a:endParaRPr>
            </a:p>
          </p:txBody>
        </p:sp>
        <p:sp>
          <p:nvSpPr>
            <p:cNvPr id="25" name="Prostokąt 24">
              <a:extLst>
                <a:ext uri="{FF2B5EF4-FFF2-40B4-BE49-F238E27FC236}">
                  <a16:creationId xmlns:a16="http://schemas.microsoft.com/office/drawing/2014/main" id="{7D3F468F-650B-44E2-A7A2-0DA36E0A6918}"/>
                </a:ext>
              </a:extLst>
            </p:cNvPr>
            <p:cNvSpPr/>
            <p:nvPr/>
          </p:nvSpPr>
          <p:spPr>
            <a:xfrm>
              <a:off x="9761393" y="4131392"/>
              <a:ext cx="2071305" cy="1775354"/>
            </a:xfrm>
            <a:prstGeom prst="rect">
              <a:avLst/>
            </a:prstGeom>
            <a:blipFill>
              <a:blip r:embed="rId11"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B51EA614-95F9-4EF7-BD00-DF161EA812EC}"/>
                </a:ext>
              </a:extLst>
            </p:cNvPr>
            <p:cNvSpPr/>
            <p:nvPr/>
          </p:nvSpPr>
          <p:spPr>
            <a:xfrm>
              <a:off x="9761393"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hnoj</a:t>
              </a:r>
              <a:endParaRPr lang="pl-PL" sz="2200" b="1" kern="1200" dirty="0">
                <a:solidFill>
                  <a:schemeClr val="accent1">
                    <a:lumMod val="50000"/>
                  </a:schemeClr>
                </a:solidFill>
              </a:endParaRPr>
            </a:p>
          </p:txBody>
        </p:sp>
      </p:grpSp>
      <p:sp>
        <p:nvSpPr>
          <p:cNvPr id="21" name="Text Placeholder 3">
            <a:extLst>
              <a:ext uri="{FF2B5EF4-FFF2-40B4-BE49-F238E27FC236}">
                <a16:creationId xmlns:a16="http://schemas.microsoft.com/office/drawing/2014/main" id="{92472865-B19A-473C-A99C-F59E2BD75B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Organické </a:t>
            </a:r>
            <a:r>
              <a:rPr lang="en-US" sz="3600" b="1" dirty="0" err="1">
                <a:solidFill>
                  <a:srgbClr val="8BC540"/>
                </a:solidFill>
              </a:rPr>
              <a:t>hnojivá</a:t>
            </a:r>
            <a:endParaRPr lang="en-US" sz="3600" b="1" dirty="0">
              <a:solidFill>
                <a:srgbClr val="8BC540"/>
              </a:solidFill>
            </a:endParaRPr>
          </a:p>
        </p:txBody>
      </p:sp>
      <p:sp>
        <p:nvSpPr>
          <p:cNvPr id="3" name="Prostokąt 2">
            <a:extLst>
              <a:ext uri="{FF2B5EF4-FFF2-40B4-BE49-F238E27FC236}">
                <a16:creationId xmlns:a16="http://schemas.microsoft.com/office/drawing/2014/main" id="{398268F9-8844-4518-981D-017E2FA60774}"/>
              </a:ext>
            </a:extLst>
          </p:cNvPr>
          <p:cNvSpPr/>
          <p:nvPr/>
        </p:nvSpPr>
        <p:spPr>
          <a:xfrm>
            <a:off x="429468" y="994075"/>
            <a:ext cx="11333065" cy="1200329"/>
          </a:xfrm>
          <a:prstGeom prst="rect">
            <a:avLst/>
          </a:prstGeom>
        </p:spPr>
        <p:txBody>
          <a:bodyPr wrap="square">
            <a:spAutoFi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Na rozdiel od konvenčného poľnohospodárstva, ktoré sa často vo veľkej miere spolieha na syntetické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hnojivá</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agroekológia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kladie dôraz na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používanie organických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hnojív,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ako je kompost, hnoj a zelené hnojivo.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Nižšie nájdete niekoľko príkladov organických </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hnojív</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pl-PL" sz="2400" dirty="0"/>
          </a:p>
        </p:txBody>
      </p:sp>
    </p:spTree>
    <p:extLst>
      <p:ext uri="{BB962C8B-B14F-4D97-AF65-F5344CB8AC3E}">
        <p14:creationId xmlns:p14="http://schemas.microsoft.com/office/powerpoint/2010/main" val="3524251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70">
          <a:extLst>
            <a:ext uri="{FF2B5EF4-FFF2-40B4-BE49-F238E27FC236}">
              <a16:creationId xmlns:a16="http://schemas.microsoft.com/office/drawing/2014/main" id="{AA091B7B-F729-1847-5497-133F13BF8B0F}"/>
            </a:ext>
          </a:extLst>
        </p:cNvPr>
        <p:cNvGrpSpPr/>
        <p:nvPr/>
      </p:nvGrpSpPr>
      <p:grpSpPr>
        <a:xfrm>
          <a:off x="0" y="0"/>
          <a:ext cx="0" cy="0"/>
          <a:chOff x="0" y="0"/>
          <a:chExt cx="0" cy="0"/>
        </a:xfrm>
      </p:grpSpPr>
      <p:grpSp>
        <p:nvGrpSpPr>
          <p:cNvPr id="573" name="Google Shape;573;p29">
            <a:extLst>
              <a:ext uri="{FF2B5EF4-FFF2-40B4-BE49-F238E27FC236}">
                <a16:creationId xmlns:a16="http://schemas.microsoft.com/office/drawing/2014/main" id="{2AAAD506-B5FE-4E71-8FA1-EFB2FF03B77D}"/>
              </a:ext>
            </a:extLst>
          </p:cNvPr>
          <p:cNvGrpSpPr/>
          <p:nvPr/>
        </p:nvGrpSpPr>
        <p:grpSpPr>
          <a:xfrm>
            <a:off x="10222537" y="5692848"/>
            <a:ext cx="610343" cy="610343"/>
            <a:chOff x="1950027" y="2499889"/>
            <a:chExt cx="850463" cy="850463"/>
          </a:xfrm>
        </p:grpSpPr>
        <p:sp>
          <p:nvSpPr>
            <p:cNvPr id="574" name="Google Shape;574;p29">
              <a:hlinkClick r:id="rId3"/>
              <a:extLst>
                <a:ext uri="{FF2B5EF4-FFF2-40B4-BE49-F238E27FC236}">
                  <a16:creationId xmlns:a16="http://schemas.microsoft.com/office/drawing/2014/main" id="{D56D9A8E-7658-9FED-74F4-638ABACA7FA7}"/>
                </a:ext>
              </a:extLst>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a:extLst>
                <a:ext uri="{FF2B5EF4-FFF2-40B4-BE49-F238E27FC236}">
                  <a16:creationId xmlns:a16="http://schemas.microsoft.com/office/drawing/2014/main" id="{0596F245-B435-2CCF-9A54-344067EFFAC6}"/>
                </a:ext>
              </a:extLst>
            </p:cNvPr>
            <p:cNvGrpSpPr/>
            <p:nvPr/>
          </p:nvGrpSpPr>
          <p:grpSpPr>
            <a:xfrm>
              <a:off x="2107521" y="2657382"/>
              <a:ext cx="535476" cy="535477"/>
              <a:chOff x="2107521" y="2657382"/>
              <a:chExt cx="535476" cy="535477"/>
            </a:xfrm>
          </p:grpSpPr>
          <p:sp>
            <p:nvSpPr>
              <p:cNvPr id="576" name="Google Shape;576;p29">
                <a:extLst>
                  <a:ext uri="{FF2B5EF4-FFF2-40B4-BE49-F238E27FC236}">
                    <a16:creationId xmlns:a16="http://schemas.microsoft.com/office/drawing/2014/main" id="{7E1A470A-7C2C-9244-8308-198565D5D341}"/>
                  </a:ext>
                </a:extLst>
              </p:cNvPr>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a:extLst>
                  <a:ext uri="{FF2B5EF4-FFF2-40B4-BE49-F238E27FC236}">
                    <a16:creationId xmlns:a16="http://schemas.microsoft.com/office/drawing/2014/main" id="{F827667D-D603-F559-6559-38FAEA5F80DF}"/>
                  </a:ext>
                </a:extLst>
              </p:cNvPr>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a:extLst>
                  <a:ext uri="{FF2B5EF4-FFF2-40B4-BE49-F238E27FC236}">
                    <a16:creationId xmlns:a16="http://schemas.microsoft.com/office/drawing/2014/main" id="{59B1B65F-D70A-22C6-4840-745F9F665DEE}"/>
                  </a:ext>
                </a:extLst>
              </p:cNvPr>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a:extLst>
              <a:ext uri="{FF2B5EF4-FFF2-40B4-BE49-F238E27FC236}">
                <a16:creationId xmlns:a16="http://schemas.microsoft.com/office/drawing/2014/main" id="{8D783259-B067-9357-A64D-E64CC6E48842}"/>
              </a:ext>
            </a:extLst>
          </p:cNvPr>
          <p:cNvGrpSpPr/>
          <p:nvPr/>
        </p:nvGrpSpPr>
        <p:grpSpPr>
          <a:xfrm>
            <a:off x="8782409" y="5686956"/>
            <a:ext cx="610343" cy="610794"/>
            <a:chOff x="-1196056" y="2499889"/>
            <a:chExt cx="850463" cy="851092"/>
          </a:xfrm>
        </p:grpSpPr>
        <p:sp>
          <p:nvSpPr>
            <p:cNvPr id="586" name="Google Shape;586;p29">
              <a:extLst>
                <a:ext uri="{FF2B5EF4-FFF2-40B4-BE49-F238E27FC236}">
                  <a16:creationId xmlns:a16="http://schemas.microsoft.com/office/drawing/2014/main" id="{F3C7B5FA-CC19-4AFA-613E-ECF3E20DAEB5}"/>
                </a:ext>
              </a:extLst>
            </p:cNvPr>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a:extLst>
                <a:ext uri="{FF2B5EF4-FFF2-40B4-BE49-F238E27FC236}">
                  <a16:creationId xmlns:a16="http://schemas.microsoft.com/office/drawing/2014/main" id="{91E76120-BBE2-7DE6-1D0C-FE04E362B08D}"/>
                </a:ext>
              </a:extLst>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a:extLst>
              <a:ext uri="{FF2B5EF4-FFF2-40B4-BE49-F238E27FC236}">
                <a16:creationId xmlns:a16="http://schemas.microsoft.com/office/drawing/2014/main" id="{6AAE0962-8072-D84C-BDB5-5FD548938B8A}"/>
              </a:ext>
            </a:extLst>
          </p:cNvPr>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a:extLst>
              <a:ext uri="{FF2B5EF4-FFF2-40B4-BE49-F238E27FC236}">
                <a16:creationId xmlns:a16="http://schemas.microsoft.com/office/drawing/2014/main" id="{5F10F2FB-BF9B-D712-A111-4E2DF1E2EAB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82B50135-A0BB-ABA4-6969-DE526CB36BA4}"/>
              </a:ext>
            </a:extLst>
          </p:cNvPr>
          <p:cNvSpPr>
            <a:spLocks noGrp="1"/>
          </p:cNvSpPr>
          <p:nvPr>
            <p:ph type="body" idx="2"/>
          </p:nvPr>
        </p:nvSpPr>
        <p:spPr>
          <a:xfrm>
            <a:off x="2448419" y="1079400"/>
            <a:ext cx="9234385" cy="3288205"/>
          </a:xfrm>
        </p:spPr>
        <p:txBody>
          <a:bodyPr>
            <a:normAutofit lnSpcReduction="10000"/>
          </a:bodyPr>
          <a:lstStyle/>
          <a:p>
            <a:pPr>
              <a:lnSpc>
                <a:spcPct val="110000"/>
              </a:lnSpc>
            </a:pPr>
            <a:r>
              <a:rPr lang="en-IE" sz="3600" b="1" dirty="0"/>
              <a:t>Výborne!!! </a:t>
            </a:r>
            <a:r>
              <a:rPr lang="en-IE" sz="3600" dirty="0"/>
              <a:t>Vediete si skvele... pokračujte v tejto ceste učenia.</a:t>
            </a:r>
          </a:p>
          <a:p>
            <a:pPr>
              <a:lnSpc>
                <a:spcPct val="110000"/>
              </a:lnSpc>
            </a:pPr>
            <a:r>
              <a:rPr lang="en-IE" sz="3600" dirty="0"/>
              <a:t>V module </a:t>
            </a:r>
            <a:r>
              <a:rPr lang="pl-PL" sz="3600" dirty="0"/>
              <a:t>10 </a:t>
            </a:r>
            <a:r>
              <a:rPr lang="pl-PL" sz="3600" dirty="0" err="1"/>
              <a:t>predstavujeme </a:t>
            </a:r>
            <a:r>
              <a:rPr lang="en-IE" sz="3600" dirty="0"/>
              <a:t>dôležitú tému </a:t>
            </a:r>
            <a:r>
              <a:rPr lang="pl-PL" sz="3600" b="1" dirty="0"/>
              <a:t>Integrácia </a:t>
            </a:r>
            <a:r>
              <a:rPr lang="pl-PL" sz="3600" b="1" dirty="0" err="1"/>
              <a:t>hospodárskych zvierat v agroekológii</a:t>
            </a:r>
            <a:r>
              <a:rPr lang="en-IE" sz="3600" dirty="0"/>
              <a:t>. </a:t>
            </a:r>
          </a:p>
        </p:txBody>
      </p:sp>
    </p:spTree>
    <p:extLst>
      <p:ext uri="{BB962C8B-B14F-4D97-AF65-F5344CB8AC3E}">
        <p14:creationId xmlns:p14="http://schemas.microsoft.com/office/powerpoint/2010/main" val="55348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18176"/>
            <a:ext cx="10595237" cy="3849918"/>
          </a:xfrm>
        </p:spPr>
        <p:txBody>
          <a:bodyPr/>
          <a:lstStyle/>
          <a:p>
            <a:pPr marL="0" indent="0"/>
            <a:r>
              <a:rPr lang="en-US" sz="2200" dirty="0"/>
              <a:t>Efektívne riadenie plodín je kľúčové pre dosiahnutie udržateľnosti v poľnohospodárstve. Integráciou riadenia plodín a hospodárskych zvierat sa agroekológia zameriava na vytvorenie odolných, produktívnych a udržateľných poľnohospodárskych systémov. Výhody:</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08259" y="621646"/>
            <a:ext cx="10595237" cy="803654"/>
          </a:xfrm>
        </p:spPr>
        <p:txBody>
          <a:bodyPr/>
          <a:lstStyle/>
          <a:p>
            <a:r>
              <a:rPr lang="en-US" b="1" dirty="0"/>
              <a:t>Udržateľné postupy pestovania plodín </a:t>
            </a:r>
            <a:r>
              <a:rPr lang="pl-PL" b="1" dirty="0"/>
              <a:t>- B</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3609462B-D4BE-47E2-A392-7D043D6D8F42}"/>
              </a:ext>
            </a:extLst>
          </p:cNvPr>
          <p:cNvGraphicFramePr/>
          <p:nvPr>
            <p:extLst>
              <p:ext uri="{D42A27DB-BD31-4B8C-83A1-F6EECF244321}">
                <p14:modId xmlns:p14="http://schemas.microsoft.com/office/powerpoint/2010/main" val="2478136898"/>
              </p:ext>
            </p:extLst>
          </p:nvPr>
        </p:nvGraphicFramePr>
        <p:xfrm>
          <a:off x="978035" y="2539638"/>
          <a:ext cx="4853803" cy="3526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253E5094-2D08-4570-BDC6-C597B9B54220}"/>
              </a:ext>
            </a:extLst>
          </p:cNvPr>
          <p:cNvGraphicFramePr/>
          <p:nvPr>
            <p:extLst>
              <p:ext uri="{D42A27DB-BD31-4B8C-83A1-F6EECF244321}">
                <p14:modId xmlns:p14="http://schemas.microsoft.com/office/powerpoint/2010/main" val="1333481543"/>
              </p:ext>
            </p:extLst>
          </p:nvPr>
        </p:nvGraphicFramePr>
        <p:xfrm>
          <a:off x="6444047" y="2539638"/>
          <a:ext cx="4853803" cy="35260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63205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73013</TotalTime>
  <Words>6571</Words>
  <Application>Microsoft Office PowerPoint</Application>
  <PresentationFormat>Widescreen</PresentationFormat>
  <Paragraphs>699</Paragraphs>
  <Slides>88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Arial Black</vt:lpstr>
      <vt:lpstr>Calibri</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docId:55D539C00B740663328673B4319B6323</cp:keywords>
  <cp:lastModifiedBy>Paula Whyte ( Momentum Consulting )</cp:lastModifiedBy>
  <cp:revision>584</cp:revision>
  <dcterms:created xsi:type="dcterms:W3CDTF">2020-10-14T13:32:04Z</dcterms:created>
  <dcterms:modified xsi:type="dcterms:W3CDTF">2024-12-11T16:03:21Z</dcterms:modified>
</cp:coreProperties>
</file>