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77"/>
  </p:notesMasterIdLst>
  <p:sldIdLst>
    <p:sldId id="4435" r:id="rId2"/>
    <p:sldId id="4436" r:id="rId3"/>
    <p:sldId id="4585" r:id="rId4"/>
    <p:sldId id="4437" r:id="rId5"/>
    <p:sldId id="4438" r:id="rId6"/>
    <p:sldId id="4342" r:id="rId7"/>
    <p:sldId id="4434" r:id="rId8"/>
    <p:sldId id="4597" r:id="rId9"/>
    <p:sldId id="4650" r:id="rId10"/>
    <p:sldId id="4651" r:id="rId11"/>
    <p:sldId id="4319" r:id="rId12"/>
    <p:sldId id="4663" r:id="rId13"/>
    <p:sldId id="4442" r:id="rId14"/>
    <p:sldId id="4666" r:id="rId15"/>
    <p:sldId id="4445" r:id="rId16"/>
    <p:sldId id="4590" r:id="rId17"/>
    <p:sldId id="4598" r:id="rId18"/>
    <p:sldId id="4591" r:id="rId19"/>
    <p:sldId id="4599" r:id="rId20"/>
    <p:sldId id="4592" r:id="rId21"/>
    <p:sldId id="4600" r:id="rId22"/>
    <p:sldId id="4593" r:id="rId23"/>
    <p:sldId id="4601" r:id="rId24"/>
    <p:sldId id="4594" r:id="rId25"/>
    <p:sldId id="4642" r:id="rId26"/>
    <p:sldId id="4605" r:id="rId27"/>
    <p:sldId id="4612" r:id="rId28"/>
    <p:sldId id="4613" r:id="rId29"/>
    <p:sldId id="4474" r:id="rId30"/>
    <p:sldId id="4595" r:id="rId31"/>
    <p:sldId id="4339" r:id="rId32"/>
    <p:sldId id="4602" r:id="rId33"/>
    <p:sldId id="4340" r:id="rId34"/>
    <p:sldId id="4587" r:id="rId35"/>
    <p:sldId id="4588" r:id="rId36"/>
    <p:sldId id="4589" r:id="rId37"/>
    <p:sldId id="4439" r:id="rId38"/>
    <p:sldId id="4615" r:id="rId39"/>
    <p:sldId id="4664" r:id="rId40"/>
    <p:sldId id="4611" r:id="rId41"/>
    <p:sldId id="4616" r:id="rId42"/>
    <p:sldId id="4618" r:id="rId43"/>
    <p:sldId id="4653" r:id="rId44"/>
    <p:sldId id="4654" r:id="rId45"/>
    <p:sldId id="4652" r:id="rId46"/>
    <p:sldId id="4655" r:id="rId47"/>
    <p:sldId id="4656" r:id="rId48"/>
    <p:sldId id="4657" r:id="rId49"/>
    <p:sldId id="4658" r:id="rId50"/>
    <p:sldId id="4619" r:id="rId51"/>
    <p:sldId id="4621" r:id="rId52"/>
    <p:sldId id="4625" r:id="rId53"/>
    <p:sldId id="4626" r:id="rId54"/>
    <p:sldId id="4627" r:id="rId55"/>
    <p:sldId id="4628" r:id="rId56"/>
    <p:sldId id="4629" r:id="rId57"/>
    <p:sldId id="4630" r:id="rId58"/>
    <p:sldId id="4645" r:id="rId59"/>
    <p:sldId id="4646" r:id="rId60"/>
    <p:sldId id="4606" r:id="rId61"/>
    <p:sldId id="4661" r:id="rId62"/>
    <p:sldId id="4614" r:id="rId63"/>
    <p:sldId id="4610" r:id="rId64"/>
    <p:sldId id="4596" r:id="rId65"/>
    <p:sldId id="4633" r:id="rId66"/>
    <p:sldId id="4604" r:id="rId67"/>
    <p:sldId id="4634" r:id="rId68"/>
    <p:sldId id="4635" r:id="rId69"/>
    <p:sldId id="4631" r:id="rId70"/>
    <p:sldId id="4638" r:id="rId71"/>
    <p:sldId id="4353" r:id="rId72"/>
    <p:sldId id="4647" r:id="rId73"/>
    <p:sldId id="4648" r:id="rId74"/>
    <p:sldId id="4649" r:id="rId75"/>
    <p:sldId id="4263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99AE02C6-C433-4FF4-BCE1-7980CE0E1774}">
          <p14:sldIdLst>
            <p14:sldId id="4435"/>
            <p14:sldId id="4436"/>
            <p14:sldId id="4585"/>
            <p14:sldId id="4437"/>
            <p14:sldId id="4438"/>
            <p14:sldId id="4342"/>
            <p14:sldId id="4434"/>
            <p14:sldId id="4597"/>
            <p14:sldId id="4650"/>
            <p14:sldId id="4651"/>
            <p14:sldId id="4319"/>
            <p14:sldId id="4663"/>
            <p14:sldId id="4442"/>
            <p14:sldId id="4666"/>
            <p14:sldId id="4445"/>
            <p14:sldId id="4590"/>
            <p14:sldId id="4598"/>
            <p14:sldId id="4591"/>
            <p14:sldId id="4599"/>
            <p14:sldId id="4592"/>
            <p14:sldId id="4600"/>
            <p14:sldId id="4593"/>
            <p14:sldId id="4601"/>
            <p14:sldId id="4594"/>
            <p14:sldId id="4642"/>
            <p14:sldId id="4605"/>
            <p14:sldId id="4612"/>
            <p14:sldId id="4613"/>
            <p14:sldId id="4474"/>
            <p14:sldId id="4595"/>
            <p14:sldId id="4339"/>
            <p14:sldId id="4602"/>
            <p14:sldId id="4340"/>
            <p14:sldId id="4587"/>
            <p14:sldId id="4588"/>
            <p14:sldId id="4589"/>
            <p14:sldId id="4439"/>
            <p14:sldId id="4615"/>
            <p14:sldId id="4664"/>
            <p14:sldId id="4611"/>
            <p14:sldId id="4616"/>
            <p14:sldId id="4618"/>
            <p14:sldId id="4653"/>
            <p14:sldId id="4654"/>
            <p14:sldId id="4652"/>
            <p14:sldId id="4655"/>
            <p14:sldId id="4656"/>
            <p14:sldId id="4657"/>
            <p14:sldId id="4658"/>
            <p14:sldId id="4619"/>
            <p14:sldId id="4621"/>
            <p14:sldId id="4625"/>
            <p14:sldId id="4626"/>
            <p14:sldId id="4627"/>
            <p14:sldId id="4628"/>
            <p14:sldId id="4629"/>
            <p14:sldId id="4630"/>
            <p14:sldId id="4645"/>
            <p14:sldId id="4646"/>
            <p14:sldId id="4606"/>
            <p14:sldId id="4661"/>
            <p14:sldId id="4614"/>
            <p14:sldId id="4610"/>
            <p14:sldId id="4596"/>
            <p14:sldId id="4633"/>
            <p14:sldId id="4604"/>
            <p14:sldId id="4634"/>
            <p14:sldId id="4635"/>
            <p14:sldId id="4631"/>
            <p14:sldId id="4638"/>
            <p14:sldId id="4353"/>
            <p14:sldId id="4647"/>
            <p14:sldId id="4648"/>
            <p14:sldId id="4649"/>
            <p14:sldId id="4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5360" userDrawn="1">
          <p15:clr>
            <a:srgbClr val="A4A3A4"/>
          </p15:clr>
        </p15:guide>
        <p15:guide id="3" pos="52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540"/>
    <a:srgbClr val="006600"/>
    <a:srgbClr val="000000"/>
    <a:srgbClr val="9FDADF"/>
    <a:srgbClr val="9DD8DE"/>
    <a:srgbClr val="75A949"/>
    <a:srgbClr val="00B827"/>
    <a:srgbClr val="231F20"/>
    <a:srgbClr val="E6E6E6"/>
    <a:srgbClr val="8DC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38A8E2-785C-4244-8FD5-2D7CCB6D1999}" v="40" dt="2025-01-15T10:40:18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64" autoAdjust="0"/>
    <p:restoredTop sz="86399"/>
  </p:normalViewPr>
  <p:slideViewPr>
    <p:cSldViewPr snapToGrid="0" snapToObjects="1">
      <p:cViewPr varScale="1">
        <p:scale>
          <a:sx n="111" d="100"/>
          <a:sy n="111" d="100"/>
        </p:scale>
        <p:origin x="354" y="96"/>
      </p:cViewPr>
      <p:guideLst>
        <p:guide orient="horz" pos="2341"/>
        <p:guide pos="5360"/>
        <p:guide pos="52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8910"/>
    </p:cViewPr>
  </p:sorterViewPr>
  <p:notesViewPr>
    <p:cSldViewPr snapToGrid="0" snapToObjects="1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a Słupczyńska" userId="146a395ff106072b" providerId="LiveId" clId="{C330674D-B2E8-4FF4-BF7B-D0FE8AC97C52}"/>
    <pc:docChg chg="custSel modSld modMainMaster">
      <pc:chgData name="Maja Słupczyńska" userId="146a395ff106072b" providerId="LiveId" clId="{C330674D-B2E8-4FF4-BF7B-D0FE8AC97C52}" dt="2024-12-16T16:55:00.464" v="509" actId="20577"/>
      <pc:docMkLst>
        <pc:docMk/>
      </pc:docMkLst>
      <pc:sldChg chg="modSp mod">
        <pc:chgData name="Maja Słupczyńska" userId="146a395ff106072b" providerId="LiveId" clId="{C330674D-B2E8-4FF4-BF7B-D0FE8AC97C52}" dt="2024-12-16T16:15:15.793" v="182" actId="20577"/>
        <pc:sldMkLst>
          <pc:docMk/>
          <pc:sldMk cId="1963509368" sldId="4319"/>
        </pc:sldMkLst>
        <pc:spChg chg="mod">
          <ac:chgData name="Maja Słupczyńska" userId="146a395ff106072b" providerId="LiveId" clId="{C330674D-B2E8-4FF4-BF7B-D0FE8AC97C52}" dt="2024-12-16T16:15:15.793" v="182" actId="20577"/>
          <ac:spMkLst>
            <pc:docMk/>
            <pc:sldMk cId="1963509368" sldId="4319"/>
            <ac:spMk id="6" creationId="{6AF410E7-A964-D044-9D34-2B240160C103}"/>
          </ac:spMkLst>
        </pc:spChg>
      </pc:sldChg>
      <pc:sldChg chg="modSp mod">
        <pc:chgData name="Maja Słupczyńska" userId="146a395ff106072b" providerId="LiveId" clId="{C330674D-B2E8-4FF4-BF7B-D0FE8AC97C52}" dt="2024-12-16T15:57:32.279" v="36" actId="1076"/>
        <pc:sldMkLst>
          <pc:docMk/>
          <pc:sldMk cId="116033104" sldId="4434"/>
        </pc:sldMkLst>
        <pc:spChg chg="mod">
          <ac:chgData name="Maja Słupczyńska" userId="146a395ff106072b" providerId="LiveId" clId="{C330674D-B2E8-4FF4-BF7B-D0FE8AC97C52}" dt="2024-12-16T15:57:32.279" v="36" actId="1076"/>
          <ac:spMkLst>
            <pc:docMk/>
            <pc:sldMk cId="116033104" sldId="4434"/>
            <ac:spMk id="18" creationId="{C8582CB0-9D7B-41CF-9C21-F9127EEC3B27}"/>
          </ac:spMkLst>
        </pc:spChg>
      </pc:sldChg>
      <pc:sldChg chg="modSp mod">
        <pc:chgData name="Maja Słupczyńska" userId="146a395ff106072b" providerId="LiveId" clId="{C330674D-B2E8-4FF4-BF7B-D0FE8AC97C52}" dt="2024-12-16T15:55:42.307" v="33" actId="1076"/>
        <pc:sldMkLst>
          <pc:docMk/>
          <pc:sldMk cId="1029977317" sldId="4436"/>
        </pc:sldMkLst>
        <pc:spChg chg="mod">
          <ac:chgData name="Maja Słupczyńska" userId="146a395ff106072b" providerId="LiveId" clId="{C330674D-B2E8-4FF4-BF7B-D0FE8AC97C52}" dt="2024-12-16T15:55:42.307" v="33" actId="1076"/>
          <ac:spMkLst>
            <pc:docMk/>
            <pc:sldMk cId="1029977317" sldId="4436"/>
            <ac:spMk id="18" creationId="{CD062C7B-9BAE-0E43-A6E9-6E98B3E7EBD7}"/>
          </ac:spMkLst>
        </pc:spChg>
      </pc:sldChg>
      <pc:sldChg chg="modSp mod">
        <pc:chgData name="Maja Słupczyńska" userId="146a395ff106072b" providerId="LiveId" clId="{C330674D-B2E8-4FF4-BF7B-D0FE8AC97C52}" dt="2024-12-16T15:56:28.470" v="35" actId="1076"/>
        <pc:sldMkLst>
          <pc:docMk/>
          <pc:sldMk cId="3010989518" sldId="4438"/>
        </pc:sldMkLst>
        <pc:spChg chg="mod">
          <ac:chgData name="Maja Słupczyńska" userId="146a395ff106072b" providerId="LiveId" clId="{C330674D-B2E8-4FF4-BF7B-D0FE8AC97C52}" dt="2024-12-16T15:56:25.114" v="34" actId="1076"/>
          <ac:spMkLst>
            <pc:docMk/>
            <pc:sldMk cId="3010989518" sldId="4438"/>
            <ac:spMk id="4" creationId="{9E0FD84C-0DB0-A747-9C28-9505FE9A7E00}"/>
          </ac:spMkLst>
        </pc:spChg>
        <pc:spChg chg="mod">
          <ac:chgData name="Maja Słupczyńska" userId="146a395ff106072b" providerId="LiveId" clId="{C330674D-B2E8-4FF4-BF7B-D0FE8AC97C52}" dt="2024-12-16T15:56:28.470" v="35" actId="1076"/>
          <ac:spMkLst>
            <pc:docMk/>
            <pc:sldMk cId="3010989518" sldId="4438"/>
            <ac:spMk id="5" creationId="{596AF18B-65BF-DB48-9E25-AFA12E81586C}"/>
          </ac:spMkLst>
        </pc:spChg>
      </pc:sldChg>
      <pc:sldChg chg="modSp mod">
        <pc:chgData name="Maja Słupczyńska" userId="146a395ff106072b" providerId="LiveId" clId="{C330674D-B2E8-4FF4-BF7B-D0FE8AC97C52}" dt="2024-12-16T16:16:19.789" v="194" actId="113"/>
        <pc:sldMkLst>
          <pc:docMk/>
          <pc:sldMk cId="2183391933" sldId="4442"/>
        </pc:sldMkLst>
        <pc:spChg chg="mod">
          <ac:chgData name="Maja Słupczyńska" userId="146a395ff106072b" providerId="LiveId" clId="{C330674D-B2E8-4FF4-BF7B-D0FE8AC97C52}" dt="2024-12-16T16:16:19.789" v="194" actId="113"/>
          <ac:spMkLst>
            <pc:docMk/>
            <pc:sldMk cId="2183391933" sldId="4442"/>
            <ac:spMk id="2" creationId="{4807231A-8C56-9D46-8B91-D1040E2F919E}"/>
          </ac:spMkLst>
        </pc:spChg>
        <pc:spChg chg="mod">
          <ac:chgData name="Maja Słupczyńska" userId="146a395ff106072b" providerId="LiveId" clId="{C330674D-B2E8-4FF4-BF7B-D0FE8AC97C52}" dt="2024-12-16T16:15:43.929" v="190" actId="20577"/>
          <ac:spMkLst>
            <pc:docMk/>
            <pc:sldMk cId="2183391933" sldId="4442"/>
            <ac:spMk id="5" creationId="{901331F3-1FAA-D347-8B9C-59F1536C295C}"/>
          </ac:spMkLst>
        </pc:spChg>
      </pc:sldChg>
      <pc:sldChg chg="modSp mod">
        <pc:chgData name="Maja Słupczyńska" userId="146a395ff106072b" providerId="LiveId" clId="{C330674D-B2E8-4FF4-BF7B-D0FE8AC97C52}" dt="2024-12-16T16:32:09.724" v="307" actId="404"/>
        <pc:sldMkLst>
          <pc:docMk/>
          <pc:sldMk cId="716016855" sldId="4590"/>
        </pc:sldMkLst>
        <pc:spChg chg="mod">
          <ac:chgData name="Maja Słupczyńska" userId="146a395ff106072b" providerId="LiveId" clId="{C330674D-B2E8-4FF4-BF7B-D0FE8AC97C52}" dt="2024-12-16T16:18:27.946" v="203" actId="20577"/>
          <ac:spMkLst>
            <pc:docMk/>
            <pc:sldMk cId="716016855" sldId="4590"/>
            <ac:spMk id="4" creationId="{9E0FD84C-0DB0-A747-9C28-9505FE9A7E00}"/>
          </ac:spMkLst>
        </pc:spChg>
        <pc:graphicFrameChg chg="mod modGraphic">
          <ac:chgData name="Maja Słupczyńska" userId="146a395ff106072b" providerId="LiveId" clId="{C330674D-B2E8-4FF4-BF7B-D0FE8AC97C52}" dt="2024-12-16T16:32:09.724" v="307" actId="404"/>
          <ac:graphicFrameMkLst>
            <pc:docMk/>
            <pc:sldMk cId="716016855" sldId="4590"/>
            <ac:graphicFrameMk id="14" creationId="{D963FC30-A136-4E7E-8B33-425F4DE2873B}"/>
          </ac:graphicFrameMkLst>
        </pc:graphicFrameChg>
      </pc:sldChg>
      <pc:sldChg chg="modSp mod">
        <pc:chgData name="Maja Słupczyńska" userId="146a395ff106072b" providerId="LiveId" clId="{C330674D-B2E8-4FF4-BF7B-D0FE8AC97C52}" dt="2024-12-16T16:33:24.521" v="327"/>
        <pc:sldMkLst>
          <pc:docMk/>
          <pc:sldMk cId="4180502821" sldId="4591"/>
        </pc:sldMkLst>
        <pc:spChg chg="mod">
          <ac:chgData name="Maja Słupczyńska" userId="146a395ff106072b" providerId="LiveId" clId="{C330674D-B2E8-4FF4-BF7B-D0FE8AC97C52}" dt="2024-12-16T16:24:21.401" v="240" actId="20577"/>
          <ac:spMkLst>
            <pc:docMk/>
            <pc:sldMk cId="4180502821" sldId="4591"/>
            <ac:spMk id="4" creationId="{9E0FD84C-0DB0-A747-9C28-9505FE9A7E00}"/>
          </ac:spMkLst>
        </pc:spChg>
        <pc:graphicFrameChg chg="mod modGraphic">
          <ac:chgData name="Maja Słupczyńska" userId="146a395ff106072b" providerId="LiveId" clId="{C330674D-B2E8-4FF4-BF7B-D0FE8AC97C52}" dt="2024-12-16T16:33:24.521" v="327"/>
          <ac:graphicFrameMkLst>
            <pc:docMk/>
            <pc:sldMk cId="4180502821" sldId="4591"/>
            <ac:graphicFrameMk id="14" creationId="{D963FC30-A136-4E7E-8B33-425F4DE2873B}"/>
          </ac:graphicFrameMkLst>
        </pc:graphicFrameChg>
      </pc:sldChg>
      <pc:sldChg chg="modSp mod">
        <pc:chgData name="Maja Słupczyńska" userId="146a395ff106072b" providerId="LiveId" clId="{C330674D-B2E8-4FF4-BF7B-D0FE8AC97C52}" dt="2024-12-16T16:39:52.153" v="388" actId="404"/>
        <pc:sldMkLst>
          <pc:docMk/>
          <pc:sldMk cId="2343249070" sldId="4592"/>
        </pc:sldMkLst>
        <pc:spChg chg="mod">
          <ac:chgData name="Maja Słupczyńska" userId="146a395ff106072b" providerId="LiveId" clId="{C330674D-B2E8-4FF4-BF7B-D0FE8AC97C52}" dt="2024-12-16T16:29:53.387" v="286" actId="20577"/>
          <ac:spMkLst>
            <pc:docMk/>
            <pc:sldMk cId="2343249070" sldId="4592"/>
            <ac:spMk id="4" creationId="{9E0FD84C-0DB0-A747-9C28-9505FE9A7E00}"/>
          </ac:spMkLst>
        </pc:spChg>
        <pc:graphicFrameChg chg="mod modGraphic">
          <ac:chgData name="Maja Słupczyńska" userId="146a395ff106072b" providerId="LiveId" clId="{C330674D-B2E8-4FF4-BF7B-D0FE8AC97C52}" dt="2024-12-16T16:39:52.153" v="388" actId="404"/>
          <ac:graphicFrameMkLst>
            <pc:docMk/>
            <pc:sldMk cId="2343249070" sldId="4592"/>
            <ac:graphicFrameMk id="14" creationId="{D963FC30-A136-4E7E-8B33-425F4DE2873B}"/>
          </ac:graphicFrameMkLst>
        </pc:graphicFrameChg>
      </pc:sldChg>
      <pc:sldChg chg="delSp modSp mod">
        <pc:chgData name="Maja Słupczyńska" userId="146a395ff106072b" providerId="LiveId" clId="{C330674D-B2E8-4FF4-BF7B-D0FE8AC97C52}" dt="2024-12-16T16:49:15.257" v="420" actId="478"/>
        <pc:sldMkLst>
          <pc:docMk/>
          <pc:sldMk cId="1774535555" sldId="4593"/>
        </pc:sldMkLst>
        <pc:spChg chg="mod">
          <ac:chgData name="Maja Słupczyńska" userId="146a395ff106072b" providerId="LiveId" clId="{C330674D-B2E8-4FF4-BF7B-D0FE8AC97C52}" dt="2024-12-16T16:42:10.896" v="404" actId="20577"/>
          <ac:spMkLst>
            <pc:docMk/>
            <pc:sldMk cId="1774535555" sldId="4593"/>
            <ac:spMk id="4" creationId="{9E0FD84C-0DB0-A747-9C28-9505FE9A7E00}"/>
          </ac:spMkLst>
        </pc:spChg>
        <pc:graphicFrameChg chg="mod modGraphic">
          <ac:chgData name="Maja Słupczyńska" userId="146a395ff106072b" providerId="LiveId" clId="{C330674D-B2E8-4FF4-BF7B-D0FE8AC97C52}" dt="2024-12-16T16:49:03.821" v="419" actId="404"/>
          <ac:graphicFrameMkLst>
            <pc:docMk/>
            <pc:sldMk cId="1774535555" sldId="4593"/>
            <ac:graphicFrameMk id="14" creationId="{D963FC30-A136-4E7E-8B33-425F4DE2873B}"/>
          </ac:graphicFrameMkLst>
        </pc:graphicFrameChg>
      </pc:sldChg>
      <pc:sldChg chg="modSp mod">
        <pc:chgData name="Maja Słupczyńska" userId="146a395ff106072b" providerId="LiveId" clId="{C330674D-B2E8-4FF4-BF7B-D0FE8AC97C52}" dt="2024-12-16T16:52:04.937" v="428" actId="20577"/>
        <pc:sldMkLst>
          <pc:docMk/>
          <pc:sldMk cId="1985990257" sldId="4594"/>
        </pc:sldMkLst>
        <pc:spChg chg="mod">
          <ac:chgData name="Maja Słupczyńska" userId="146a395ff106072b" providerId="LiveId" clId="{C330674D-B2E8-4FF4-BF7B-D0FE8AC97C52}" dt="2024-12-16T16:52:04.937" v="428" actId="20577"/>
          <ac:spMkLst>
            <pc:docMk/>
            <pc:sldMk cId="1985990257" sldId="4594"/>
            <ac:spMk id="4" creationId="{9E0FD84C-0DB0-A747-9C28-9505FE9A7E00}"/>
          </ac:spMkLst>
        </pc:spChg>
      </pc:sldChg>
      <pc:sldChg chg="modSp mod">
        <pc:chgData name="Maja Słupczyńska" userId="146a395ff106072b" providerId="LiveId" clId="{C330674D-B2E8-4FF4-BF7B-D0FE8AC97C52}" dt="2024-12-16T16:04:26.198" v="84" actId="20577"/>
        <pc:sldMkLst>
          <pc:docMk/>
          <pc:sldMk cId="3544164076" sldId="4597"/>
        </pc:sldMkLst>
        <pc:spChg chg="mod">
          <ac:chgData name="Maja Słupczyńska" userId="146a395ff106072b" providerId="LiveId" clId="{C330674D-B2E8-4FF4-BF7B-D0FE8AC97C52}" dt="2024-12-16T16:00:52.417" v="37" actId="1076"/>
          <ac:spMkLst>
            <pc:docMk/>
            <pc:sldMk cId="3544164076" sldId="4597"/>
            <ac:spMk id="2" creationId="{A3609859-F9E5-1140-8DE2-548E2441BEF9}"/>
          </ac:spMkLst>
        </pc:spChg>
        <pc:spChg chg="mod">
          <ac:chgData name="Maja Słupczyńska" userId="146a395ff106072b" providerId="LiveId" clId="{C330674D-B2E8-4FF4-BF7B-D0FE8AC97C52}" dt="2024-12-16T16:04:26.198" v="84" actId="20577"/>
          <ac:spMkLst>
            <pc:docMk/>
            <pc:sldMk cId="3544164076" sldId="4597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C330674D-B2E8-4FF4-BF7B-D0FE8AC97C52}" dt="2024-12-16T16:29:35.801" v="274" actId="20577"/>
        <pc:sldMkLst>
          <pc:docMk/>
          <pc:sldMk cId="739561671" sldId="4599"/>
        </pc:sldMkLst>
        <pc:spChg chg="mod">
          <ac:chgData name="Maja Słupczyńska" userId="146a395ff106072b" providerId="LiveId" clId="{C330674D-B2E8-4FF4-BF7B-D0FE8AC97C52}" dt="2024-12-16T16:29:35.801" v="274" actId="20577"/>
          <ac:spMkLst>
            <pc:docMk/>
            <pc:sldMk cId="739561671" sldId="4599"/>
            <ac:spMk id="5" creationId="{901331F3-1FAA-D347-8B9C-59F1536C295C}"/>
          </ac:spMkLst>
        </pc:spChg>
      </pc:sldChg>
      <pc:sldChg chg="modSp mod">
        <pc:chgData name="Maja Słupczyńska" userId="146a395ff106072b" providerId="LiveId" clId="{C330674D-B2E8-4FF4-BF7B-D0FE8AC97C52}" dt="2024-12-16T16:41:51.361" v="397" actId="14100"/>
        <pc:sldMkLst>
          <pc:docMk/>
          <pc:sldMk cId="2556418436" sldId="4600"/>
        </pc:sldMkLst>
        <pc:spChg chg="mod">
          <ac:chgData name="Maja Słupczyńska" userId="146a395ff106072b" providerId="LiveId" clId="{C330674D-B2E8-4FF4-BF7B-D0FE8AC97C52}" dt="2024-12-16T16:40:52.461" v="391" actId="20577"/>
          <ac:spMkLst>
            <pc:docMk/>
            <pc:sldMk cId="2556418436" sldId="4600"/>
            <ac:spMk id="2" creationId="{4807231A-8C56-9D46-8B91-D1040E2F919E}"/>
          </ac:spMkLst>
        </pc:spChg>
        <pc:spChg chg="mod">
          <ac:chgData name="Maja Słupczyńska" userId="146a395ff106072b" providerId="LiveId" clId="{C330674D-B2E8-4FF4-BF7B-D0FE8AC97C52}" dt="2024-12-16T16:41:51.361" v="397" actId="14100"/>
          <ac:spMkLst>
            <pc:docMk/>
            <pc:sldMk cId="2556418436" sldId="4600"/>
            <ac:spMk id="5" creationId="{901331F3-1FAA-D347-8B9C-59F1536C295C}"/>
          </ac:spMkLst>
        </pc:spChg>
      </pc:sldChg>
      <pc:sldChg chg="modSp mod">
        <pc:chgData name="Maja Słupczyńska" userId="146a395ff106072b" providerId="LiveId" clId="{C330674D-B2E8-4FF4-BF7B-D0FE8AC97C52}" dt="2024-12-16T16:53:53.906" v="508" actId="20577"/>
        <pc:sldMkLst>
          <pc:docMk/>
          <pc:sldMk cId="1678328157" sldId="4605"/>
        </pc:sldMkLst>
        <pc:spChg chg="mod">
          <ac:chgData name="Maja Słupczyńska" userId="146a395ff106072b" providerId="LiveId" clId="{C330674D-B2E8-4FF4-BF7B-D0FE8AC97C52}" dt="2024-12-16T16:53:49.193" v="500" actId="20577"/>
          <ac:spMkLst>
            <pc:docMk/>
            <pc:sldMk cId="1678328157" sldId="4605"/>
            <ac:spMk id="2" creationId="{A3609859-F9E5-1140-8DE2-548E2441BEF9}"/>
          </ac:spMkLst>
        </pc:spChg>
        <pc:spChg chg="mod">
          <ac:chgData name="Maja Słupczyńska" userId="146a395ff106072b" providerId="LiveId" clId="{C330674D-B2E8-4FF4-BF7B-D0FE8AC97C52}" dt="2024-12-16T16:53:53.906" v="508" actId="20577"/>
          <ac:spMkLst>
            <pc:docMk/>
            <pc:sldMk cId="1678328157" sldId="4605"/>
            <ac:spMk id="5" creationId="{85241DAC-738A-2446-AED5-50E6EF776372}"/>
          </ac:spMkLst>
        </pc:spChg>
      </pc:sldChg>
      <pc:sldChg chg="modSp">
        <pc:chgData name="Maja Słupczyńska" userId="146a395ff106072b" providerId="LiveId" clId="{C330674D-B2E8-4FF4-BF7B-D0FE8AC97C52}" dt="2024-12-16T16:55:00.464" v="509" actId="20577"/>
        <pc:sldMkLst>
          <pc:docMk/>
          <pc:sldMk cId="1037360122" sldId="4612"/>
        </pc:sldMkLst>
        <pc:graphicFrameChg chg="mod">
          <ac:chgData name="Maja Słupczyńska" userId="146a395ff106072b" providerId="LiveId" clId="{C330674D-B2E8-4FF4-BF7B-D0FE8AC97C52}" dt="2024-12-16T16:55:00.464" v="509" actId="20577"/>
          <ac:graphicFrameMkLst>
            <pc:docMk/>
            <pc:sldMk cId="1037360122" sldId="4612"/>
            <ac:graphicFrameMk id="12" creationId="{7F702456-A9B0-4696-B419-9AFED4675284}"/>
          </ac:graphicFrameMkLst>
        </pc:graphicFrameChg>
      </pc:sldChg>
      <pc:sldChg chg="modSp mod">
        <pc:chgData name="Maja Słupczyńska" userId="146a395ff106072b" providerId="LiveId" clId="{C330674D-B2E8-4FF4-BF7B-D0FE8AC97C52}" dt="2024-12-16T16:52:56.240" v="489" actId="20577"/>
        <pc:sldMkLst>
          <pc:docMk/>
          <pc:sldMk cId="2795420099" sldId="4642"/>
        </pc:sldMkLst>
        <pc:spChg chg="mod">
          <ac:chgData name="Maja Słupczyńska" userId="146a395ff106072b" providerId="LiveId" clId="{C330674D-B2E8-4FF4-BF7B-D0FE8AC97C52}" dt="2024-12-16T16:52:56.240" v="489" actId="20577"/>
          <ac:spMkLst>
            <pc:docMk/>
            <pc:sldMk cId="2795420099" sldId="4642"/>
            <ac:spMk id="20" creationId="{39EED35A-B937-41B2-9D53-9C308FBAB8DD}"/>
          </ac:spMkLst>
        </pc:spChg>
      </pc:sldChg>
      <pc:sldChg chg="modSp mod">
        <pc:chgData name="Maja Słupczyńska" userId="146a395ff106072b" providerId="LiveId" clId="{C330674D-B2E8-4FF4-BF7B-D0FE8AC97C52}" dt="2024-12-16T16:06:17.710" v="124" actId="20577"/>
        <pc:sldMkLst>
          <pc:docMk/>
          <pc:sldMk cId="2483755243" sldId="4650"/>
        </pc:sldMkLst>
        <pc:spChg chg="mod">
          <ac:chgData name="Maja Słupczyńska" userId="146a395ff106072b" providerId="LiveId" clId="{C330674D-B2E8-4FF4-BF7B-D0FE8AC97C52}" dt="2024-12-16T16:06:17.710" v="124" actId="20577"/>
          <ac:spMkLst>
            <pc:docMk/>
            <pc:sldMk cId="2483755243" sldId="4650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C330674D-B2E8-4FF4-BF7B-D0FE8AC97C52}" dt="2024-12-16T16:07:41.901" v="128" actId="13926"/>
        <pc:sldMkLst>
          <pc:docMk/>
          <pc:sldMk cId="1845239582" sldId="4651"/>
        </pc:sldMkLst>
        <pc:spChg chg="mod">
          <ac:chgData name="Maja Słupczyńska" userId="146a395ff106072b" providerId="LiveId" clId="{C330674D-B2E8-4FF4-BF7B-D0FE8AC97C52}" dt="2024-12-16T16:07:41.901" v="128" actId="13926"/>
          <ac:spMkLst>
            <pc:docMk/>
            <pc:sldMk cId="1845239582" sldId="4651"/>
            <ac:spMk id="5" creationId="{85241DAC-738A-2446-AED5-50E6EF776372}"/>
          </ac:spMkLst>
        </pc:spChg>
      </pc:sldChg>
      <pc:sldChg chg="modSp">
        <pc:chgData name="Maja Słupczyńska" userId="146a395ff106072b" providerId="LiveId" clId="{C330674D-B2E8-4FF4-BF7B-D0FE8AC97C52}" dt="2024-12-16T16:11:05.080" v="154" actId="20577"/>
        <pc:sldMkLst>
          <pc:docMk/>
          <pc:sldMk cId="4140086649" sldId="4663"/>
        </pc:sldMkLst>
        <pc:graphicFrameChg chg="mod">
          <ac:chgData name="Maja Słupczyńska" userId="146a395ff106072b" providerId="LiveId" clId="{C330674D-B2E8-4FF4-BF7B-D0FE8AC97C52}" dt="2024-12-16T16:11:05.080" v="154" actId="20577"/>
          <ac:graphicFrameMkLst>
            <pc:docMk/>
            <pc:sldMk cId="4140086649" sldId="4663"/>
            <ac:graphicFrameMk id="19" creationId="{4D879A77-353D-4317-8289-471F79FBBF12}"/>
          </ac:graphicFrameMkLst>
        </pc:graphicFrameChg>
      </pc:sldChg>
      <pc:sldChg chg="modSp mod">
        <pc:chgData name="Maja Słupczyńska" userId="146a395ff106072b" providerId="LiveId" clId="{C330674D-B2E8-4FF4-BF7B-D0FE8AC97C52}" dt="2024-12-16T16:16:57.379" v="195" actId="20577"/>
        <pc:sldMkLst>
          <pc:docMk/>
          <pc:sldMk cId="310464915" sldId="4666"/>
        </pc:sldMkLst>
        <pc:spChg chg="mod">
          <ac:chgData name="Maja Słupczyńska" userId="146a395ff106072b" providerId="LiveId" clId="{C330674D-B2E8-4FF4-BF7B-D0FE8AC97C52}" dt="2024-12-16T16:16:11.019" v="193" actId="404"/>
          <ac:spMkLst>
            <pc:docMk/>
            <pc:sldMk cId="310464915" sldId="4666"/>
            <ac:spMk id="5" creationId="{B1DECE15-2AB5-EF64-565D-DCD8B67620E3}"/>
          </ac:spMkLst>
        </pc:spChg>
        <pc:graphicFrameChg chg="mod">
          <ac:chgData name="Maja Słupczyńska" userId="146a395ff106072b" providerId="LiveId" clId="{C330674D-B2E8-4FF4-BF7B-D0FE8AC97C52}" dt="2024-12-16T16:16:57.379" v="195" actId="20577"/>
          <ac:graphicFrameMkLst>
            <pc:docMk/>
            <pc:sldMk cId="310464915" sldId="4666"/>
            <ac:graphicFrameMk id="6" creationId="{A51EC375-60DC-2C9A-9035-5E5A0191981C}"/>
          </ac:graphicFrameMkLst>
        </pc:graphicFrameChg>
      </pc:sldChg>
      <pc:sldMasterChg chg="modSldLayout">
        <pc:chgData name="Maja Słupczyńska" userId="146a395ff106072b" providerId="LiveId" clId="{C330674D-B2E8-4FF4-BF7B-D0FE8AC97C52}" dt="2024-12-16T15:54:26.204" v="1"/>
        <pc:sldMasterMkLst>
          <pc:docMk/>
          <pc:sldMasterMk cId="580465908" sldId="2147483828"/>
        </pc:sldMasterMkLst>
        <pc:sldLayoutChg chg="modSp mod">
          <pc:chgData name="Maja Słupczyńska" userId="146a395ff106072b" providerId="LiveId" clId="{C330674D-B2E8-4FF4-BF7B-D0FE8AC97C52}" dt="2024-12-16T15:54:26.204" v="1"/>
          <pc:sldLayoutMkLst>
            <pc:docMk/>
            <pc:sldMasterMk cId="580465908" sldId="2147483828"/>
            <pc:sldLayoutMk cId="2476502748" sldId="2147483842"/>
          </pc:sldLayoutMkLst>
          <pc:spChg chg="mod">
            <ac:chgData name="Maja Słupczyńska" userId="146a395ff106072b" providerId="LiveId" clId="{C330674D-B2E8-4FF4-BF7B-D0FE8AC97C52}" dt="2024-12-16T15:54:26.204" v="1"/>
            <ac:spMkLst>
              <pc:docMk/>
              <pc:sldMasterMk cId="580465908" sldId="2147483828"/>
              <pc:sldLayoutMk cId="2476502748" sldId="2147483842"/>
              <ac:spMk id="3" creationId="{7C284786-D238-5B89-579A-F08B83A5DF9E}"/>
            </ac:spMkLst>
          </pc:spChg>
        </pc:sldLayoutChg>
        <pc:sldLayoutChg chg="modSp">
          <pc:chgData name="Maja Słupczyńska" userId="146a395ff106072b" providerId="LiveId" clId="{C330674D-B2E8-4FF4-BF7B-D0FE8AC97C52}" dt="2024-12-16T15:53:10.983" v="0" actId="14826"/>
          <pc:sldLayoutMkLst>
            <pc:docMk/>
            <pc:sldMasterMk cId="580465908" sldId="2147483828"/>
            <pc:sldLayoutMk cId="47267576" sldId="2147483881"/>
          </pc:sldLayoutMkLst>
          <pc:spChg chg="mod">
            <ac:chgData name="Maja Słupczyńska" userId="146a395ff106072b" providerId="LiveId" clId="{C330674D-B2E8-4FF4-BF7B-D0FE8AC97C52}" dt="2024-12-16T15:53:10.983" v="0" actId="14826"/>
            <ac:spMkLst>
              <pc:docMk/>
              <pc:sldMasterMk cId="580465908" sldId="2147483828"/>
              <pc:sldLayoutMk cId="47267576" sldId="2147483881"/>
              <ac:spMk id="4" creationId="{08012BEF-3E08-6DA1-2D08-927E26DB34DC}"/>
            </ac:spMkLst>
          </pc:spChg>
          <pc:grpChg chg="mod">
            <ac:chgData name="Maja Słupczyńska" userId="146a395ff106072b" providerId="LiveId" clId="{C330674D-B2E8-4FF4-BF7B-D0FE8AC97C52}" dt="2024-12-16T15:53:10.983" v="0" actId="14826"/>
            <ac:grpSpMkLst>
              <pc:docMk/>
              <pc:sldMasterMk cId="580465908" sldId="2147483828"/>
              <pc:sldLayoutMk cId="47267576" sldId="2147483881"/>
              <ac:grpSpMk id="2" creationId="{C3C585F2-C4AD-A5BE-06C0-61B4AA6194BC}"/>
            </ac:grpSpMkLst>
          </pc:grpChg>
          <pc:picChg chg="mod">
            <ac:chgData name="Maja Słupczyńska" userId="146a395ff106072b" providerId="LiveId" clId="{C330674D-B2E8-4FF4-BF7B-D0FE8AC97C52}" dt="2024-12-16T15:53:10.983" v="0" actId="14826"/>
            <ac:picMkLst>
              <pc:docMk/>
              <pc:sldMasterMk cId="580465908" sldId="2147483828"/>
              <pc:sldLayoutMk cId="47267576" sldId="2147483881"/>
              <ac:picMk id="6" creationId="{B09E0712-7863-02E9-529F-32C6CD0C5B9E}"/>
            </ac:picMkLst>
          </pc:picChg>
        </pc:sldLayoutChg>
      </pc:sldMasterChg>
    </pc:docChg>
  </pc:docChgLst>
  <pc:docChgLst>
    <pc:chgData name="Maja Słupczyńska" userId="146a395ff106072b" providerId="LiveId" clId="{BD29DD61-A6FE-4B88-8105-0A5284942C58}"/>
    <pc:docChg chg="undo custSel modSld sldOrd">
      <pc:chgData name="Maja Słupczyńska" userId="146a395ff106072b" providerId="LiveId" clId="{BD29DD61-A6FE-4B88-8105-0A5284942C58}" dt="2024-12-17T18:15:01.415" v="546" actId="20577"/>
      <pc:docMkLst>
        <pc:docMk/>
      </pc:docMkLst>
      <pc:sldChg chg="modSp mod">
        <pc:chgData name="Maja Słupczyńska" userId="146a395ff106072b" providerId="LiveId" clId="{BD29DD61-A6FE-4B88-8105-0A5284942C58}" dt="2024-12-17T17:31:38.632" v="59" actId="13926"/>
        <pc:sldMkLst>
          <pc:docMk/>
          <pc:sldMk cId="3947602183" sldId="4339"/>
        </pc:sldMkLst>
        <pc:spChg chg="mod">
          <ac:chgData name="Maja Słupczyńska" userId="146a395ff106072b" providerId="LiveId" clId="{BD29DD61-A6FE-4B88-8105-0A5284942C58}" dt="2024-12-17T17:31:38.632" v="59" actId="13926"/>
          <ac:spMkLst>
            <pc:docMk/>
            <pc:sldMk cId="3947602183" sldId="4339"/>
            <ac:spMk id="5" creationId="{901331F3-1FAA-D347-8B9C-59F1536C295C}"/>
          </ac:spMkLst>
        </pc:spChg>
      </pc:sldChg>
      <pc:sldChg chg="modSp mod">
        <pc:chgData name="Maja Słupczyńska" userId="146a395ff106072b" providerId="LiveId" clId="{BD29DD61-A6FE-4B88-8105-0A5284942C58}" dt="2024-12-17T17:37:39.579" v="99" actId="20577"/>
        <pc:sldMkLst>
          <pc:docMk/>
          <pc:sldMk cId="2356161219" sldId="4340"/>
        </pc:sldMkLst>
        <pc:spChg chg="mod">
          <ac:chgData name="Maja Słupczyńska" userId="146a395ff106072b" providerId="LiveId" clId="{BD29DD61-A6FE-4B88-8105-0A5284942C58}" dt="2024-12-17T17:37:39.579" v="99" actId="20577"/>
          <ac:spMkLst>
            <pc:docMk/>
            <pc:sldMk cId="2356161219" sldId="4340"/>
            <ac:spMk id="14" creationId="{7A02A4C1-25D7-4141-867A-E6E62DDD23B4}"/>
          </ac:spMkLst>
        </pc:spChg>
      </pc:sldChg>
      <pc:sldChg chg="modSp mod">
        <pc:chgData name="Maja Słupczyńska" userId="146a395ff106072b" providerId="LiveId" clId="{BD29DD61-A6FE-4B88-8105-0A5284942C58}" dt="2024-12-17T18:15:01.415" v="546" actId="20577"/>
        <pc:sldMkLst>
          <pc:docMk/>
          <pc:sldMk cId="1029977317" sldId="4436"/>
        </pc:sldMkLst>
        <pc:spChg chg="mod">
          <ac:chgData name="Maja Słupczyńska" userId="146a395ff106072b" providerId="LiveId" clId="{BD29DD61-A6FE-4B88-8105-0A5284942C58}" dt="2024-12-17T18:15:01.415" v="546" actId="20577"/>
          <ac:spMkLst>
            <pc:docMk/>
            <pc:sldMk cId="1029977317" sldId="4436"/>
            <ac:spMk id="18" creationId="{CD062C7B-9BAE-0E43-A6E9-6E98B3E7EBD7}"/>
          </ac:spMkLst>
        </pc:spChg>
      </pc:sldChg>
      <pc:sldChg chg="modSp">
        <pc:chgData name="Maja Słupczyńska" userId="146a395ff106072b" providerId="LiveId" clId="{BD29DD61-A6FE-4B88-8105-0A5284942C58}" dt="2024-12-17T17:39:58.031" v="152" actId="20577"/>
        <pc:sldMkLst>
          <pc:docMk/>
          <pc:sldMk cId="836938938" sldId="4439"/>
        </pc:sldMkLst>
        <pc:graphicFrameChg chg="mod">
          <ac:chgData name="Maja Słupczyńska" userId="146a395ff106072b" providerId="LiveId" clId="{BD29DD61-A6FE-4B88-8105-0A5284942C58}" dt="2024-12-17T17:39:58.031" v="152" actId="20577"/>
          <ac:graphicFrameMkLst>
            <pc:docMk/>
            <pc:sldMk cId="836938938" sldId="4439"/>
            <ac:graphicFrameMk id="3" creationId="{873B4BE4-FCB9-4CF8-975D-A1948058F20C}"/>
          </ac:graphicFrameMkLst>
        </pc:graphicFrameChg>
      </pc:sldChg>
      <pc:sldChg chg="modSp mod">
        <pc:chgData name="Maja Słupczyńska" userId="146a395ff106072b" providerId="LiveId" clId="{BD29DD61-A6FE-4B88-8105-0A5284942C58}" dt="2024-12-17T17:38:40.496" v="100" actId="20577"/>
        <pc:sldMkLst>
          <pc:docMk/>
          <pc:sldMk cId="2319855311" sldId="4588"/>
        </pc:sldMkLst>
        <pc:spChg chg="mod">
          <ac:chgData name="Maja Słupczyńska" userId="146a395ff106072b" providerId="LiveId" clId="{BD29DD61-A6FE-4B88-8105-0A5284942C58}" dt="2024-12-17T17:38:40.496" v="100" actId="20577"/>
          <ac:spMkLst>
            <pc:docMk/>
            <pc:sldMk cId="2319855311" sldId="4588"/>
            <ac:spMk id="14" creationId="{7A02A4C1-25D7-4141-867A-E6E62DDD23B4}"/>
          </ac:spMkLst>
        </pc:spChg>
      </pc:sldChg>
      <pc:sldChg chg="modSp mod">
        <pc:chgData name="Maja Słupczyńska" userId="146a395ff106072b" providerId="LiveId" clId="{BD29DD61-A6FE-4B88-8105-0A5284942C58}" dt="2024-12-17T17:39:10.628" v="132" actId="20577"/>
        <pc:sldMkLst>
          <pc:docMk/>
          <pc:sldMk cId="1174686568" sldId="4589"/>
        </pc:sldMkLst>
        <pc:spChg chg="mod">
          <ac:chgData name="Maja Słupczyńska" userId="146a395ff106072b" providerId="LiveId" clId="{BD29DD61-A6FE-4B88-8105-0A5284942C58}" dt="2024-12-17T17:39:10.628" v="132" actId="20577"/>
          <ac:spMkLst>
            <pc:docMk/>
            <pc:sldMk cId="1174686568" sldId="4589"/>
            <ac:spMk id="14" creationId="{7A02A4C1-25D7-4141-867A-E6E62DDD23B4}"/>
          </ac:spMkLst>
        </pc:spChg>
      </pc:sldChg>
      <pc:sldChg chg="modSp">
        <pc:chgData name="Maja Słupczyńska" userId="146a395ff106072b" providerId="LiveId" clId="{BD29DD61-A6FE-4B88-8105-0A5284942C58}" dt="2024-12-17T17:26:57.145" v="4" actId="20577"/>
        <pc:sldMkLst>
          <pc:docMk/>
          <pc:sldMk cId="4055229124" sldId="4595"/>
        </pc:sldMkLst>
        <pc:graphicFrameChg chg="mod">
          <ac:chgData name="Maja Słupczyńska" userId="146a395ff106072b" providerId="LiveId" clId="{BD29DD61-A6FE-4B88-8105-0A5284942C58}" dt="2024-12-17T17:26:57.145" v="4" actId="20577"/>
          <ac:graphicFrameMkLst>
            <pc:docMk/>
            <pc:sldMk cId="4055229124" sldId="4595"/>
            <ac:graphicFrameMk id="3" creationId="{47445DAD-2514-4609-B587-0FFDB22436FD}"/>
          </ac:graphicFrameMkLst>
        </pc:graphicFrameChg>
      </pc:sldChg>
      <pc:sldChg chg="modSp mod">
        <pc:chgData name="Maja Słupczyńska" userId="146a395ff106072b" providerId="LiveId" clId="{BD29DD61-A6FE-4B88-8105-0A5284942C58}" dt="2024-12-17T17:36:13.023" v="62" actId="20577"/>
        <pc:sldMkLst>
          <pc:docMk/>
          <pc:sldMk cId="3379795935" sldId="4602"/>
        </pc:sldMkLst>
        <pc:spChg chg="mod">
          <ac:chgData name="Maja Słupczyńska" userId="146a395ff106072b" providerId="LiveId" clId="{BD29DD61-A6FE-4B88-8105-0A5284942C58}" dt="2024-12-17T17:36:13.023" v="62" actId="20577"/>
          <ac:spMkLst>
            <pc:docMk/>
            <pc:sldMk cId="3379795935" sldId="4602"/>
            <ac:spMk id="14" creationId="{7A02A4C1-25D7-4141-867A-E6E62DDD23B4}"/>
          </ac:spMkLst>
        </pc:spChg>
      </pc:sldChg>
      <pc:sldChg chg="modSp">
        <pc:chgData name="Maja Słupczyńska" userId="146a395ff106072b" providerId="LiveId" clId="{BD29DD61-A6FE-4B88-8105-0A5284942C58}" dt="2024-12-17T17:43:39.176" v="164" actId="20577"/>
        <pc:sldMkLst>
          <pc:docMk/>
          <pc:sldMk cId="4156748794" sldId="4611"/>
        </pc:sldMkLst>
        <pc:graphicFrameChg chg="mod">
          <ac:chgData name="Maja Słupczyńska" userId="146a395ff106072b" providerId="LiveId" clId="{BD29DD61-A6FE-4B88-8105-0A5284942C58}" dt="2024-12-17T17:43:39.176" v="164" actId="20577"/>
          <ac:graphicFrameMkLst>
            <pc:docMk/>
            <pc:sldMk cId="4156748794" sldId="4611"/>
            <ac:graphicFrameMk id="12" creationId="{7F702456-A9B0-4696-B419-9AFED4675284}"/>
          </ac:graphicFrameMkLst>
        </pc:graphicFrameChg>
      </pc:sldChg>
      <pc:sldChg chg="modSp mod">
        <pc:chgData name="Maja Słupczyńska" userId="146a395ff106072b" providerId="LiveId" clId="{BD29DD61-A6FE-4B88-8105-0A5284942C58}" dt="2024-12-17T17:45:54.245" v="239" actId="1076"/>
        <pc:sldMkLst>
          <pc:docMk/>
          <pc:sldMk cId="3696435289" sldId="4616"/>
        </pc:sldMkLst>
        <pc:spChg chg="mod">
          <ac:chgData name="Maja Słupczyńska" userId="146a395ff106072b" providerId="LiveId" clId="{BD29DD61-A6FE-4B88-8105-0A5284942C58}" dt="2024-12-17T17:45:33.651" v="233" actId="1076"/>
          <ac:spMkLst>
            <pc:docMk/>
            <pc:sldMk cId="3696435289" sldId="4616"/>
            <ac:spMk id="4" creationId="{9E0FD84C-0DB0-A747-9C28-9505FE9A7E00}"/>
          </ac:spMkLst>
        </pc:spChg>
        <pc:spChg chg="mod">
          <ac:chgData name="Maja Słupczyńska" userId="146a395ff106072b" providerId="LiveId" clId="{BD29DD61-A6FE-4B88-8105-0A5284942C58}" dt="2024-12-17T17:44:54.492" v="204" actId="20577"/>
          <ac:spMkLst>
            <pc:docMk/>
            <pc:sldMk cId="3696435289" sldId="4616"/>
            <ac:spMk id="5" creationId="{596AF18B-65BF-DB48-9E25-AFA12E81586C}"/>
          </ac:spMkLst>
        </pc:spChg>
        <pc:graphicFrameChg chg="mod">
          <ac:chgData name="Maja Słupczyńska" userId="146a395ff106072b" providerId="LiveId" clId="{BD29DD61-A6FE-4B88-8105-0A5284942C58}" dt="2024-12-17T17:45:26.287" v="232" actId="20577"/>
          <ac:graphicFrameMkLst>
            <pc:docMk/>
            <pc:sldMk cId="3696435289" sldId="4616"/>
            <ac:graphicFrameMk id="12" creationId="{C8B0894C-F977-4AFE-9CA8-BA18A83C0041}"/>
          </ac:graphicFrameMkLst>
        </pc:graphicFrameChg>
        <pc:picChg chg="mod">
          <ac:chgData name="Maja Słupczyńska" userId="146a395ff106072b" providerId="LiveId" clId="{BD29DD61-A6FE-4B88-8105-0A5284942C58}" dt="2024-12-17T17:45:48.067" v="236" actId="1076"/>
          <ac:picMkLst>
            <pc:docMk/>
            <pc:sldMk cId="3696435289" sldId="4616"/>
            <ac:picMk id="26" creationId="{86129C25-169C-4263-B64E-4D22E3500EBB}"/>
          </ac:picMkLst>
        </pc:picChg>
        <pc:picChg chg="mod">
          <ac:chgData name="Maja Słupczyńska" userId="146a395ff106072b" providerId="LiveId" clId="{BD29DD61-A6FE-4B88-8105-0A5284942C58}" dt="2024-12-17T17:45:54.245" v="239" actId="1076"/>
          <ac:picMkLst>
            <pc:docMk/>
            <pc:sldMk cId="3696435289" sldId="4616"/>
            <ac:picMk id="37" creationId="{B4D5E652-9866-499B-9436-5E74CFBECA15}"/>
          </ac:picMkLst>
        </pc:picChg>
        <pc:picChg chg="mod">
          <ac:chgData name="Maja Słupczyńska" userId="146a395ff106072b" providerId="LiveId" clId="{BD29DD61-A6FE-4B88-8105-0A5284942C58}" dt="2024-12-17T17:45:49.641" v="237" actId="1076"/>
          <ac:picMkLst>
            <pc:docMk/>
            <pc:sldMk cId="3696435289" sldId="4616"/>
            <ac:picMk id="38" creationId="{DBC2CD0A-0D64-4D2A-BFD2-51FF2E2E447B}"/>
          </ac:picMkLst>
        </pc:picChg>
        <pc:picChg chg="mod">
          <ac:chgData name="Maja Słupczyńska" userId="146a395ff106072b" providerId="LiveId" clId="{BD29DD61-A6FE-4B88-8105-0A5284942C58}" dt="2024-12-17T17:45:51.801" v="238" actId="1076"/>
          <ac:picMkLst>
            <pc:docMk/>
            <pc:sldMk cId="3696435289" sldId="4616"/>
            <ac:picMk id="39" creationId="{17C59545-C5CC-450D-BC8F-49277D880971}"/>
          </ac:picMkLst>
        </pc:picChg>
        <pc:picChg chg="mod">
          <ac:chgData name="Maja Słupczyńska" userId="146a395ff106072b" providerId="LiveId" clId="{BD29DD61-A6FE-4B88-8105-0A5284942C58}" dt="2024-12-17T17:45:42.297" v="234" actId="1076"/>
          <ac:picMkLst>
            <pc:docMk/>
            <pc:sldMk cId="3696435289" sldId="4616"/>
            <ac:picMk id="40" creationId="{D1DF68FF-D0AF-48C6-B680-826DBE715FDD}"/>
          </ac:picMkLst>
        </pc:picChg>
      </pc:sldChg>
      <pc:sldChg chg="modSp mod">
        <pc:chgData name="Maja Słupczyńska" userId="146a395ff106072b" providerId="LiveId" clId="{BD29DD61-A6FE-4B88-8105-0A5284942C58}" dt="2024-12-17T17:48:37.437" v="333" actId="20577"/>
        <pc:sldMkLst>
          <pc:docMk/>
          <pc:sldMk cId="758920693" sldId="4618"/>
        </pc:sldMkLst>
        <pc:spChg chg="mod">
          <ac:chgData name="Maja Słupczyńska" userId="146a395ff106072b" providerId="LiveId" clId="{BD29DD61-A6FE-4B88-8105-0A5284942C58}" dt="2024-12-17T17:48:21.499" v="324" actId="20577"/>
          <ac:spMkLst>
            <pc:docMk/>
            <pc:sldMk cId="758920693" sldId="4618"/>
            <ac:spMk id="4" creationId="{9E0FD84C-0DB0-A747-9C28-9505FE9A7E00}"/>
          </ac:spMkLst>
        </pc:spChg>
        <pc:spChg chg="mod">
          <ac:chgData name="Maja Słupczyńska" userId="146a395ff106072b" providerId="LiveId" clId="{BD29DD61-A6FE-4B88-8105-0A5284942C58}" dt="2024-12-17T17:48:37.437" v="333" actId="20577"/>
          <ac:spMkLst>
            <pc:docMk/>
            <pc:sldMk cId="758920693" sldId="4618"/>
            <ac:spMk id="5" creationId="{596AF18B-65BF-DB48-9E25-AFA12E81586C}"/>
          </ac:spMkLst>
        </pc:spChg>
        <pc:graphicFrameChg chg="mod">
          <ac:chgData name="Maja Słupczyńska" userId="146a395ff106072b" providerId="LiveId" clId="{BD29DD61-A6FE-4B88-8105-0A5284942C58}" dt="2024-12-17T17:48:10.209" v="323" actId="20577"/>
          <ac:graphicFrameMkLst>
            <pc:docMk/>
            <pc:sldMk cId="758920693" sldId="4618"/>
            <ac:graphicFrameMk id="12" creationId="{C8B0894C-F977-4AFE-9CA8-BA18A83C0041}"/>
          </ac:graphicFrameMkLst>
        </pc:graphicFrameChg>
      </pc:sldChg>
      <pc:sldChg chg="modSp mod">
        <pc:chgData name="Maja Słupczyńska" userId="146a395ff106072b" providerId="LiveId" clId="{BD29DD61-A6FE-4B88-8105-0A5284942C58}" dt="2024-12-17T17:51:53.311" v="415" actId="20577"/>
        <pc:sldMkLst>
          <pc:docMk/>
          <pc:sldMk cId="3995479981" sldId="4652"/>
        </pc:sldMkLst>
        <pc:spChg chg="mod">
          <ac:chgData name="Maja Słupczyńska" userId="146a395ff106072b" providerId="LiveId" clId="{BD29DD61-A6FE-4B88-8105-0A5284942C58}" dt="2024-12-17T17:51:53.311" v="415" actId="20577"/>
          <ac:spMkLst>
            <pc:docMk/>
            <pc:sldMk cId="3995479981" sldId="4652"/>
            <ac:spMk id="21" creationId="{00A3A9B2-0544-4C41-B18C-C4427C8D164A}"/>
          </ac:spMkLst>
        </pc:spChg>
        <pc:spChg chg="mod">
          <ac:chgData name="Maja Słupczyńska" userId="146a395ff106072b" providerId="LiveId" clId="{BD29DD61-A6FE-4B88-8105-0A5284942C58}" dt="2024-12-17T17:51:11.458" v="403" actId="20577"/>
          <ac:spMkLst>
            <pc:docMk/>
            <pc:sldMk cId="3995479981" sldId="4652"/>
            <ac:spMk id="47" creationId="{4941D2EC-0475-406C-A2CC-D2DB1CA7490C}"/>
          </ac:spMkLst>
        </pc:spChg>
        <pc:graphicFrameChg chg="mod">
          <ac:chgData name="Maja Słupczyńska" userId="146a395ff106072b" providerId="LiveId" clId="{BD29DD61-A6FE-4B88-8105-0A5284942C58}" dt="2024-12-17T17:51:21.706" v="409" actId="20577"/>
          <ac:graphicFrameMkLst>
            <pc:docMk/>
            <pc:sldMk cId="3995479981" sldId="4652"/>
            <ac:graphicFrameMk id="13" creationId="{F7661AB2-C2BC-488C-8808-D097A980A235}"/>
          </ac:graphicFrameMkLst>
        </pc:graphicFrameChg>
      </pc:sldChg>
      <pc:sldChg chg="modSp mod">
        <pc:chgData name="Maja Słupczyńska" userId="146a395ff106072b" providerId="LiveId" clId="{BD29DD61-A6FE-4B88-8105-0A5284942C58}" dt="2024-12-17T17:49:50.688" v="367" actId="20577"/>
        <pc:sldMkLst>
          <pc:docMk/>
          <pc:sldMk cId="3324996957" sldId="4653"/>
        </pc:sldMkLst>
        <pc:spChg chg="mod">
          <ac:chgData name="Maja Słupczyńska" userId="146a395ff106072b" providerId="LiveId" clId="{BD29DD61-A6FE-4B88-8105-0A5284942C58}" dt="2024-12-17T17:48:58.182" v="345" actId="20577"/>
          <ac:spMkLst>
            <pc:docMk/>
            <pc:sldMk cId="3324996957" sldId="4653"/>
            <ac:spMk id="2" creationId="{A3609859-F9E5-1140-8DE2-548E2441BEF9}"/>
          </ac:spMkLst>
        </pc:spChg>
        <pc:spChg chg="mod">
          <ac:chgData name="Maja Słupczyńska" userId="146a395ff106072b" providerId="LiveId" clId="{BD29DD61-A6FE-4B88-8105-0A5284942C58}" dt="2024-12-17T17:49:50.688" v="367" actId="20577"/>
          <ac:spMkLst>
            <pc:docMk/>
            <pc:sldMk cId="3324996957" sldId="4653"/>
            <ac:spMk id="5" creationId="{85241DAC-738A-2446-AED5-50E6EF776372}"/>
          </ac:spMkLst>
        </pc:spChg>
      </pc:sldChg>
      <pc:sldChg chg="modSp mod ord">
        <pc:chgData name="Maja Słupczyńska" userId="146a395ff106072b" providerId="LiveId" clId="{BD29DD61-A6FE-4B88-8105-0A5284942C58}" dt="2024-12-17T17:50:54.163" v="394"/>
        <pc:sldMkLst>
          <pc:docMk/>
          <pc:sldMk cId="4145610873" sldId="4654"/>
        </pc:sldMkLst>
        <pc:spChg chg="mod">
          <ac:chgData name="Maja Słupczyńska" userId="146a395ff106072b" providerId="LiveId" clId="{BD29DD61-A6FE-4B88-8105-0A5284942C58}" dt="2024-12-17T17:50:26.370" v="379" actId="20577"/>
          <ac:spMkLst>
            <pc:docMk/>
            <pc:sldMk cId="4145610873" sldId="4654"/>
            <ac:spMk id="2" creationId="{A3609859-F9E5-1140-8DE2-548E2441BEF9}"/>
          </ac:spMkLst>
        </pc:spChg>
        <pc:spChg chg="mod">
          <ac:chgData name="Maja Słupczyńska" userId="146a395ff106072b" providerId="LiveId" clId="{BD29DD61-A6FE-4B88-8105-0A5284942C58}" dt="2024-12-17T17:50:45.776" v="392" actId="20577"/>
          <ac:spMkLst>
            <pc:docMk/>
            <pc:sldMk cId="4145610873" sldId="4654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BD29DD61-A6FE-4B88-8105-0A5284942C58}" dt="2024-12-17T17:52:57.156" v="438" actId="20577"/>
        <pc:sldMkLst>
          <pc:docMk/>
          <pc:sldMk cId="4114751221" sldId="4655"/>
        </pc:sldMkLst>
        <pc:spChg chg="mod">
          <ac:chgData name="Maja Słupczyńska" userId="146a395ff106072b" providerId="LiveId" clId="{BD29DD61-A6FE-4B88-8105-0A5284942C58}" dt="2024-12-17T17:52:09.693" v="424" actId="20577"/>
          <ac:spMkLst>
            <pc:docMk/>
            <pc:sldMk cId="4114751221" sldId="4655"/>
            <ac:spMk id="19" creationId="{EEA2B311-C394-4D89-8188-C59B96F5377B}"/>
          </ac:spMkLst>
        </pc:spChg>
        <pc:spChg chg="mod">
          <ac:chgData name="Maja Słupczyńska" userId="146a395ff106072b" providerId="LiveId" clId="{BD29DD61-A6FE-4B88-8105-0A5284942C58}" dt="2024-12-17T17:52:57.156" v="438" actId="20577"/>
          <ac:spMkLst>
            <pc:docMk/>
            <pc:sldMk cId="4114751221" sldId="4655"/>
            <ac:spMk id="21" creationId="{00A3A9B2-0544-4C41-B18C-C4427C8D164A}"/>
          </ac:spMkLst>
        </pc:spChg>
        <pc:graphicFrameChg chg="mod">
          <ac:chgData name="Maja Słupczyńska" userId="146a395ff106072b" providerId="LiveId" clId="{BD29DD61-A6FE-4B88-8105-0A5284942C58}" dt="2024-12-17T17:52:35.694" v="432" actId="20577"/>
          <ac:graphicFrameMkLst>
            <pc:docMk/>
            <pc:sldMk cId="4114751221" sldId="4655"/>
            <ac:graphicFrameMk id="13" creationId="{F7661AB2-C2BC-488C-8808-D097A980A235}"/>
          </ac:graphicFrameMkLst>
        </pc:graphicFrameChg>
      </pc:sldChg>
      <pc:sldChg chg="modSp mod">
        <pc:chgData name="Maja Słupczyńska" userId="146a395ff106072b" providerId="LiveId" clId="{BD29DD61-A6FE-4B88-8105-0A5284942C58}" dt="2024-12-17T17:54:34.856" v="492" actId="20577"/>
        <pc:sldMkLst>
          <pc:docMk/>
          <pc:sldMk cId="570722476" sldId="4656"/>
        </pc:sldMkLst>
        <pc:spChg chg="mod">
          <ac:chgData name="Maja Słupczyńska" userId="146a395ff106072b" providerId="LiveId" clId="{BD29DD61-A6FE-4B88-8105-0A5284942C58}" dt="2024-12-17T17:54:34.856" v="492" actId="20577"/>
          <ac:spMkLst>
            <pc:docMk/>
            <pc:sldMk cId="570722476" sldId="4656"/>
            <ac:spMk id="21" creationId="{00A3A9B2-0544-4C41-B18C-C4427C8D164A}"/>
          </ac:spMkLst>
        </pc:spChg>
        <pc:graphicFrameChg chg="mod">
          <ac:chgData name="Maja Słupczyńska" userId="146a395ff106072b" providerId="LiveId" clId="{BD29DD61-A6FE-4B88-8105-0A5284942C58}" dt="2024-12-17T17:53:34.518" v="459" actId="20577"/>
          <ac:graphicFrameMkLst>
            <pc:docMk/>
            <pc:sldMk cId="570722476" sldId="4656"/>
            <ac:graphicFrameMk id="13" creationId="{F7661AB2-C2BC-488C-8808-D097A980A235}"/>
          </ac:graphicFrameMkLst>
        </pc:graphicFrameChg>
      </pc:sldChg>
      <pc:sldChg chg="modSp mod">
        <pc:chgData name="Maja Słupczyńska" userId="146a395ff106072b" providerId="LiveId" clId="{BD29DD61-A6FE-4B88-8105-0A5284942C58}" dt="2024-12-17T17:55:01.097" v="508" actId="20577"/>
        <pc:sldMkLst>
          <pc:docMk/>
          <pc:sldMk cId="2593154413" sldId="4657"/>
        </pc:sldMkLst>
        <pc:spChg chg="mod">
          <ac:chgData name="Maja Słupczyńska" userId="146a395ff106072b" providerId="LiveId" clId="{BD29DD61-A6FE-4B88-8105-0A5284942C58}" dt="2024-12-17T17:54:51.951" v="502" actId="20577"/>
          <ac:spMkLst>
            <pc:docMk/>
            <pc:sldMk cId="2593154413" sldId="4657"/>
            <ac:spMk id="19" creationId="{EEA2B311-C394-4D89-8188-C59B96F5377B}"/>
          </ac:spMkLst>
        </pc:spChg>
        <pc:graphicFrameChg chg="mod">
          <ac:chgData name="Maja Słupczyńska" userId="146a395ff106072b" providerId="LiveId" clId="{BD29DD61-A6FE-4B88-8105-0A5284942C58}" dt="2024-12-17T17:55:01.097" v="508" actId="20577"/>
          <ac:graphicFrameMkLst>
            <pc:docMk/>
            <pc:sldMk cId="2593154413" sldId="4657"/>
            <ac:graphicFrameMk id="13" creationId="{F7661AB2-C2BC-488C-8808-D097A980A235}"/>
          </ac:graphicFrameMkLst>
        </pc:graphicFrameChg>
      </pc:sldChg>
      <pc:sldChg chg="modSp mod">
        <pc:chgData name="Maja Słupczyńska" userId="146a395ff106072b" providerId="LiveId" clId="{BD29DD61-A6FE-4B88-8105-0A5284942C58}" dt="2024-12-17T17:41:03.270" v="154" actId="1076"/>
        <pc:sldMkLst>
          <pc:docMk/>
          <pc:sldMk cId="1564758143" sldId="4664"/>
        </pc:sldMkLst>
        <pc:spChg chg="mod">
          <ac:chgData name="Maja Słupczyńska" userId="146a395ff106072b" providerId="LiveId" clId="{BD29DD61-A6FE-4B88-8105-0A5284942C58}" dt="2024-12-17T17:41:03.270" v="154" actId="1076"/>
          <ac:spMkLst>
            <pc:docMk/>
            <pc:sldMk cId="1564758143" sldId="4664"/>
            <ac:spMk id="2" creationId="{98666E8D-576F-0B7A-1809-72CB9970DBEE}"/>
          </ac:spMkLst>
        </pc:spChg>
      </pc:sldChg>
    </pc:docChg>
  </pc:docChgLst>
  <pc:docChgLst>
    <pc:chgData name="Maja Słupczyńska" userId="146a395ff106072b" providerId="LiveId" clId="{E438A8E2-785C-4244-8FD5-2D7CCB6D1999}"/>
    <pc:docChg chg="undo custSel modSld modMainMaster">
      <pc:chgData name="Maja Słupczyńska" userId="146a395ff106072b" providerId="LiveId" clId="{E438A8E2-785C-4244-8FD5-2D7CCB6D1999}" dt="2025-01-15T10:41:22.802" v="580"/>
      <pc:docMkLst>
        <pc:docMk/>
      </pc:docMkLst>
      <pc:sldChg chg="addSp delSp modSp mod">
        <pc:chgData name="Maja Słupczyńska" userId="146a395ff106072b" providerId="LiveId" clId="{E438A8E2-785C-4244-8FD5-2D7CCB6D1999}" dt="2025-01-15T10:41:22.802" v="580"/>
        <pc:sldMkLst>
          <pc:docMk/>
          <pc:sldMk cId="4169825511" sldId="4263"/>
        </pc:sldMkLst>
        <pc:spChg chg="del">
          <ac:chgData name="Maja Słupczyńska" userId="146a395ff106072b" providerId="LiveId" clId="{E438A8E2-785C-4244-8FD5-2D7CCB6D1999}" dt="2025-01-15T10:40:14.639" v="570" actId="478"/>
          <ac:spMkLst>
            <pc:docMk/>
            <pc:sldMk cId="4169825511" sldId="4263"/>
            <ac:spMk id="19" creationId="{E2CFC547-9849-7F41-990D-A769792DB4FA}"/>
          </ac:spMkLst>
        </pc:spChg>
        <pc:spChg chg="del">
          <ac:chgData name="Maja Słupczyńska" userId="146a395ff106072b" providerId="LiveId" clId="{E438A8E2-785C-4244-8FD5-2D7CCB6D1999}" dt="2025-01-15T10:40:09.549" v="568" actId="478"/>
          <ac:spMkLst>
            <pc:docMk/>
            <pc:sldMk cId="4169825511" sldId="4263"/>
            <ac:spMk id="20" creationId="{5328264C-32A9-A14B-88CE-E920BC4BEE14}"/>
          </ac:spMkLst>
        </pc:spChg>
        <pc:spChg chg="add del mod">
          <ac:chgData name="Maja Słupczyńska" userId="146a395ff106072b" providerId="LiveId" clId="{E438A8E2-785C-4244-8FD5-2D7CCB6D1999}" dt="2025-01-15T10:40:11.388" v="569" actId="478"/>
          <ac:spMkLst>
            <pc:docMk/>
            <pc:sldMk cId="4169825511" sldId="4263"/>
            <ac:spMk id="22" creationId="{542A4E90-874E-8B8F-613B-66A1801C0587}"/>
          </ac:spMkLst>
        </pc:spChg>
        <pc:spChg chg="add del mod">
          <ac:chgData name="Maja Słupczyńska" userId="146a395ff106072b" providerId="LiveId" clId="{E438A8E2-785C-4244-8FD5-2D7CCB6D1999}" dt="2025-01-15T10:40:18.580" v="571"/>
          <ac:spMkLst>
            <pc:docMk/>
            <pc:sldMk cId="4169825511" sldId="4263"/>
            <ac:spMk id="24" creationId="{BF26368F-8142-6932-C8EF-F4C0ABC012C8}"/>
          </ac:spMkLst>
        </pc:spChg>
        <pc:spChg chg="add mod">
          <ac:chgData name="Maja Słupczyńska" userId="146a395ff106072b" providerId="LiveId" clId="{E438A8E2-785C-4244-8FD5-2D7CCB6D1999}" dt="2025-01-15T10:41:22.802" v="580"/>
          <ac:spMkLst>
            <pc:docMk/>
            <pc:sldMk cId="4169825511" sldId="4263"/>
            <ac:spMk id="25" creationId="{45D93DC8-0429-E503-373F-DD080847D913}"/>
          </ac:spMkLst>
        </pc:spChg>
      </pc:sldChg>
      <pc:sldChg chg="modSp mod">
        <pc:chgData name="Maja Słupczyńska" userId="146a395ff106072b" providerId="LiveId" clId="{E438A8E2-785C-4244-8FD5-2D7CCB6D1999}" dt="2025-01-15T08:31:05.807" v="7" actId="14100"/>
        <pc:sldMkLst>
          <pc:docMk/>
          <pc:sldMk cId="1963509368" sldId="4319"/>
        </pc:sldMkLst>
        <pc:spChg chg="mod">
          <ac:chgData name="Maja Słupczyńska" userId="146a395ff106072b" providerId="LiveId" clId="{E438A8E2-785C-4244-8FD5-2D7CCB6D1999}" dt="2025-01-15T08:31:05.807" v="7" actId="14100"/>
          <ac:spMkLst>
            <pc:docMk/>
            <pc:sldMk cId="1963509368" sldId="4319"/>
            <ac:spMk id="6" creationId="{6AF410E7-A964-D044-9D34-2B240160C103}"/>
          </ac:spMkLst>
        </pc:spChg>
      </pc:sldChg>
      <pc:sldChg chg="modSp mod">
        <pc:chgData name="Maja Słupczyńska" userId="146a395ff106072b" providerId="LiveId" clId="{E438A8E2-785C-4244-8FD5-2D7CCB6D1999}" dt="2025-01-15T08:52:50.876" v="40" actId="13926"/>
        <pc:sldMkLst>
          <pc:docMk/>
          <pc:sldMk cId="3947602183" sldId="4339"/>
        </pc:sldMkLst>
        <pc:spChg chg="mod">
          <ac:chgData name="Maja Słupczyńska" userId="146a395ff106072b" providerId="LiveId" clId="{E438A8E2-785C-4244-8FD5-2D7CCB6D1999}" dt="2025-01-15T08:52:50.876" v="40" actId="13926"/>
          <ac:spMkLst>
            <pc:docMk/>
            <pc:sldMk cId="3947602183" sldId="4339"/>
            <ac:spMk id="5" creationId="{901331F3-1FAA-D347-8B9C-59F1536C295C}"/>
          </ac:spMkLst>
        </pc:spChg>
      </pc:sldChg>
      <pc:sldChg chg="modSp mod">
        <pc:chgData name="Maja Słupczyńska" userId="146a395ff106072b" providerId="LiveId" clId="{E438A8E2-785C-4244-8FD5-2D7CCB6D1999}" dt="2025-01-15T08:55:25.244" v="47"/>
        <pc:sldMkLst>
          <pc:docMk/>
          <pc:sldMk cId="2356161219" sldId="4340"/>
        </pc:sldMkLst>
        <pc:spChg chg="mod">
          <ac:chgData name="Maja Słupczyńska" userId="146a395ff106072b" providerId="LiveId" clId="{E438A8E2-785C-4244-8FD5-2D7CCB6D1999}" dt="2025-01-15T08:55:25.244" v="47"/>
          <ac:spMkLst>
            <pc:docMk/>
            <pc:sldMk cId="2356161219" sldId="4340"/>
            <ac:spMk id="14" creationId="{7A02A4C1-25D7-4141-867A-E6E62DDD23B4}"/>
          </ac:spMkLst>
        </pc:spChg>
      </pc:sldChg>
      <pc:sldChg chg="modSp mod">
        <pc:chgData name="Maja Słupczyńska" userId="146a395ff106072b" providerId="LiveId" clId="{E438A8E2-785C-4244-8FD5-2D7CCB6D1999}" dt="2025-01-15T08:32:05.045" v="8" actId="113"/>
        <pc:sldMkLst>
          <pc:docMk/>
          <pc:sldMk cId="2183391933" sldId="4442"/>
        </pc:sldMkLst>
        <pc:spChg chg="mod">
          <ac:chgData name="Maja Słupczyńska" userId="146a395ff106072b" providerId="LiveId" clId="{E438A8E2-785C-4244-8FD5-2D7CCB6D1999}" dt="2025-01-15T08:32:05.045" v="8" actId="113"/>
          <ac:spMkLst>
            <pc:docMk/>
            <pc:sldMk cId="2183391933" sldId="4442"/>
            <ac:spMk id="5" creationId="{901331F3-1FAA-D347-8B9C-59F1536C295C}"/>
          </ac:spMkLst>
        </pc:spChg>
      </pc:sldChg>
      <pc:sldChg chg="modSp mod">
        <pc:chgData name="Maja Słupczyńska" userId="146a395ff106072b" providerId="LiveId" clId="{E438A8E2-785C-4244-8FD5-2D7CCB6D1999}" dt="2025-01-15T08:36:55.885" v="20" actId="113"/>
        <pc:sldMkLst>
          <pc:docMk/>
          <pc:sldMk cId="2634246997" sldId="4445"/>
        </pc:sldMkLst>
        <pc:spChg chg="mod">
          <ac:chgData name="Maja Słupczyńska" userId="146a395ff106072b" providerId="LiveId" clId="{E438A8E2-785C-4244-8FD5-2D7CCB6D1999}" dt="2025-01-15T08:36:55.885" v="20" actId="113"/>
          <ac:spMkLst>
            <pc:docMk/>
            <pc:sldMk cId="2634246997" sldId="4445"/>
            <ac:spMk id="5" creationId="{901331F3-1FAA-D347-8B9C-59F1536C295C}"/>
          </ac:spMkLst>
        </pc:spChg>
      </pc:sldChg>
      <pc:sldChg chg="modSp">
        <pc:chgData name="Maja Słupczyńska" userId="146a395ff106072b" providerId="LiveId" clId="{E438A8E2-785C-4244-8FD5-2D7CCB6D1999}" dt="2025-01-15T08:39:48.241" v="28" actId="20577"/>
        <pc:sldMkLst>
          <pc:docMk/>
          <pc:sldMk cId="1774535555" sldId="4593"/>
        </pc:sldMkLst>
        <pc:graphicFrameChg chg="mod">
          <ac:chgData name="Maja Słupczyńska" userId="146a395ff106072b" providerId="LiveId" clId="{E438A8E2-785C-4244-8FD5-2D7CCB6D1999}" dt="2025-01-15T08:39:48.241" v="28" actId="20577"/>
          <ac:graphicFrameMkLst>
            <pc:docMk/>
            <pc:sldMk cId="1774535555" sldId="4593"/>
            <ac:graphicFrameMk id="14" creationId="{D963FC30-A136-4E7E-8B33-425F4DE2873B}"/>
          </ac:graphicFrameMkLst>
        </pc:graphicFrameChg>
      </pc:sldChg>
      <pc:sldChg chg="modSp">
        <pc:chgData name="Maja Słupczyńska" userId="146a395ff106072b" providerId="LiveId" clId="{E438A8E2-785C-4244-8FD5-2D7CCB6D1999}" dt="2025-01-15T08:46:07.086" v="38"/>
        <pc:sldMkLst>
          <pc:docMk/>
          <pc:sldMk cId="1985990257" sldId="4594"/>
        </pc:sldMkLst>
        <pc:graphicFrameChg chg="mod">
          <ac:chgData name="Maja Słupczyńska" userId="146a395ff106072b" providerId="LiveId" clId="{E438A8E2-785C-4244-8FD5-2D7CCB6D1999}" dt="2025-01-15T08:46:07.086" v="38"/>
          <ac:graphicFrameMkLst>
            <pc:docMk/>
            <pc:sldMk cId="1985990257" sldId="4594"/>
            <ac:graphicFrameMk id="14" creationId="{D963FC30-A136-4E7E-8B33-425F4DE2873B}"/>
          </ac:graphicFrameMkLst>
        </pc:graphicFrameChg>
      </pc:sldChg>
      <pc:sldChg chg="modSp mod">
        <pc:chgData name="Maja Słupczyńska" userId="146a395ff106072b" providerId="LiveId" clId="{E438A8E2-785C-4244-8FD5-2D7CCB6D1999}" dt="2025-01-15T10:33:38.573" v="523" actId="20577"/>
        <pc:sldMkLst>
          <pc:docMk/>
          <pc:sldMk cId="3169813082" sldId="4596"/>
        </pc:sldMkLst>
        <pc:spChg chg="mod">
          <ac:chgData name="Maja Słupczyńska" userId="146a395ff106072b" providerId="LiveId" clId="{E438A8E2-785C-4244-8FD5-2D7CCB6D1999}" dt="2025-01-15T10:32:49.502" v="502" actId="20577"/>
          <ac:spMkLst>
            <pc:docMk/>
            <pc:sldMk cId="3169813082" sldId="4596"/>
            <ac:spMk id="29" creationId="{71241953-B4BF-432E-B4AA-CFDBD56C570A}"/>
          </ac:spMkLst>
        </pc:spChg>
        <pc:spChg chg="mod">
          <ac:chgData name="Maja Słupczyńska" userId="146a395ff106072b" providerId="LiveId" clId="{E438A8E2-785C-4244-8FD5-2D7CCB6D1999}" dt="2025-01-15T10:33:13.642" v="511" actId="14100"/>
          <ac:spMkLst>
            <pc:docMk/>
            <pc:sldMk cId="3169813082" sldId="4596"/>
            <ac:spMk id="32" creationId="{B03FF26C-AA06-4E8E-A9B9-C27A1CC0B2C1}"/>
          </ac:spMkLst>
        </pc:spChg>
        <pc:spChg chg="mod">
          <ac:chgData name="Maja Słupczyńska" userId="146a395ff106072b" providerId="LiveId" clId="{E438A8E2-785C-4244-8FD5-2D7CCB6D1999}" dt="2025-01-15T10:33:38.573" v="523" actId="20577"/>
          <ac:spMkLst>
            <pc:docMk/>
            <pc:sldMk cId="3169813082" sldId="4596"/>
            <ac:spMk id="33" creationId="{BA23103C-B236-4601-818B-17354074CB95}"/>
          </ac:spMkLst>
        </pc:spChg>
      </pc:sldChg>
      <pc:sldChg chg="modSp mod">
        <pc:chgData name="Maja Słupczyńska" userId="146a395ff106072b" providerId="LiveId" clId="{E438A8E2-785C-4244-8FD5-2D7CCB6D1999}" dt="2025-01-14T09:19:27.451" v="3" actId="20577"/>
        <pc:sldMkLst>
          <pc:docMk/>
          <pc:sldMk cId="3544164076" sldId="4597"/>
        </pc:sldMkLst>
        <pc:spChg chg="mod">
          <ac:chgData name="Maja Słupczyńska" userId="146a395ff106072b" providerId="LiveId" clId="{E438A8E2-785C-4244-8FD5-2D7CCB6D1999}" dt="2025-01-14T09:19:27.451" v="3" actId="20577"/>
          <ac:spMkLst>
            <pc:docMk/>
            <pc:sldMk cId="3544164076" sldId="4597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E438A8E2-785C-4244-8FD5-2D7CCB6D1999}" dt="2025-01-15T08:39:18.059" v="22" actId="20577"/>
        <pc:sldMkLst>
          <pc:docMk/>
          <pc:sldMk cId="2556418436" sldId="4600"/>
        </pc:sldMkLst>
        <pc:spChg chg="mod">
          <ac:chgData name="Maja Słupczyńska" userId="146a395ff106072b" providerId="LiveId" clId="{E438A8E2-785C-4244-8FD5-2D7CCB6D1999}" dt="2025-01-15T08:39:18.059" v="22" actId="20577"/>
          <ac:spMkLst>
            <pc:docMk/>
            <pc:sldMk cId="2556418436" sldId="4600"/>
            <ac:spMk id="5" creationId="{901331F3-1FAA-D347-8B9C-59F1536C295C}"/>
          </ac:spMkLst>
        </pc:spChg>
      </pc:sldChg>
      <pc:sldChg chg="modSp mod">
        <pc:chgData name="Maja Słupczyńska" userId="146a395ff106072b" providerId="LiveId" clId="{E438A8E2-785C-4244-8FD5-2D7CCB6D1999}" dt="2025-01-15T08:53:34.312" v="45" actId="20577"/>
        <pc:sldMkLst>
          <pc:docMk/>
          <pc:sldMk cId="3379795935" sldId="4602"/>
        </pc:sldMkLst>
        <pc:spChg chg="mod">
          <ac:chgData name="Maja Słupczyńska" userId="146a395ff106072b" providerId="LiveId" clId="{E438A8E2-785C-4244-8FD5-2D7CCB6D1999}" dt="2025-01-15T08:53:34.312" v="45" actId="20577"/>
          <ac:spMkLst>
            <pc:docMk/>
            <pc:sldMk cId="3379795935" sldId="4602"/>
            <ac:spMk id="14" creationId="{7A02A4C1-25D7-4141-867A-E6E62DDD23B4}"/>
          </ac:spMkLst>
        </pc:spChg>
      </pc:sldChg>
      <pc:sldChg chg="modSp mod">
        <pc:chgData name="Maja Słupczyńska" userId="146a395ff106072b" providerId="LiveId" clId="{E438A8E2-785C-4244-8FD5-2D7CCB6D1999}" dt="2025-01-15T10:35:31.508" v="536" actId="1076"/>
        <pc:sldMkLst>
          <pc:docMk/>
          <pc:sldMk cId="4152247847" sldId="4604"/>
        </pc:sldMkLst>
        <pc:spChg chg="mod">
          <ac:chgData name="Maja Słupczyńska" userId="146a395ff106072b" providerId="LiveId" clId="{E438A8E2-785C-4244-8FD5-2D7CCB6D1999}" dt="2025-01-15T10:35:04.352" v="533" actId="20577"/>
          <ac:spMkLst>
            <pc:docMk/>
            <pc:sldMk cId="4152247847" sldId="4604"/>
            <ac:spMk id="27" creationId="{D5E0E2B0-1D7A-4C75-8DBD-D45029115AFA}"/>
          </ac:spMkLst>
        </pc:spChg>
        <pc:spChg chg="mod">
          <ac:chgData name="Maja Słupczyńska" userId="146a395ff106072b" providerId="LiveId" clId="{E438A8E2-785C-4244-8FD5-2D7CCB6D1999}" dt="2025-01-15T10:35:02.644" v="532" actId="20577"/>
          <ac:spMkLst>
            <pc:docMk/>
            <pc:sldMk cId="4152247847" sldId="4604"/>
            <ac:spMk id="29" creationId="{92EBCBE5-8110-4702-9A2D-86CFB5CC6C02}"/>
          </ac:spMkLst>
        </pc:spChg>
        <pc:spChg chg="mod">
          <ac:chgData name="Maja Słupczyńska" userId="146a395ff106072b" providerId="LiveId" clId="{E438A8E2-785C-4244-8FD5-2D7CCB6D1999}" dt="2025-01-15T10:35:06.408" v="534" actId="20577"/>
          <ac:spMkLst>
            <pc:docMk/>
            <pc:sldMk cId="4152247847" sldId="4604"/>
            <ac:spMk id="31" creationId="{96F5322B-F5C9-42A8-B232-466F34FF02FA}"/>
          </ac:spMkLst>
        </pc:spChg>
        <pc:spChg chg="mod">
          <ac:chgData name="Maja Słupczyńska" userId="146a395ff106072b" providerId="LiveId" clId="{E438A8E2-785C-4244-8FD5-2D7CCB6D1999}" dt="2025-01-15T10:35:31.508" v="536" actId="1076"/>
          <ac:spMkLst>
            <pc:docMk/>
            <pc:sldMk cId="4152247847" sldId="4604"/>
            <ac:spMk id="33" creationId="{70186629-9C90-4436-BDBA-04A0B9BECB8A}"/>
          </ac:spMkLst>
        </pc:spChg>
      </pc:sldChg>
      <pc:sldChg chg="modSp mod">
        <pc:chgData name="Maja Słupczyńska" userId="146a395ff106072b" providerId="LiveId" clId="{E438A8E2-785C-4244-8FD5-2D7CCB6D1999}" dt="2025-01-15T10:25:17.989" v="442" actId="1076"/>
        <pc:sldMkLst>
          <pc:docMk/>
          <pc:sldMk cId="422960685" sldId="4606"/>
        </pc:sldMkLst>
        <pc:spChg chg="mod">
          <ac:chgData name="Maja Słupczyńska" userId="146a395ff106072b" providerId="LiveId" clId="{E438A8E2-785C-4244-8FD5-2D7CCB6D1999}" dt="2025-01-15T10:25:17.989" v="442" actId="1076"/>
          <ac:spMkLst>
            <pc:docMk/>
            <pc:sldMk cId="422960685" sldId="4606"/>
            <ac:spMk id="2" creationId="{A3609859-F9E5-1140-8DE2-548E2441BEF9}"/>
          </ac:spMkLst>
        </pc:spChg>
        <pc:spChg chg="mod">
          <ac:chgData name="Maja Słupczyńska" userId="146a395ff106072b" providerId="LiveId" clId="{E438A8E2-785C-4244-8FD5-2D7CCB6D1999}" dt="2025-01-15T10:25:15.053" v="441" actId="1076"/>
          <ac:spMkLst>
            <pc:docMk/>
            <pc:sldMk cId="422960685" sldId="4606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E438A8E2-785C-4244-8FD5-2D7CCB6D1999}" dt="2025-01-15T09:04:53.167" v="56" actId="20577"/>
        <pc:sldMkLst>
          <pc:docMk/>
          <pc:sldMk cId="3696435289" sldId="4616"/>
        </pc:sldMkLst>
        <pc:spChg chg="mod">
          <ac:chgData name="Maja Słupczyńska" userId="146a395ff106072b" providerId="LiveId" clId="{E438A8E2-785C-4244-8FD5-2D7CCB6D1999}" dt="2025-01-15T09:04:53.167" v="56" actId="20577"/>
          <ac:spMkLst>
            <pc:docMk/>
            <pc:sldMk cId="3696435289" sldId="4616"/>
            <ac:spMk id="5" creationId="{596AF18B-65BF-DB48-9E25-AFA12E81586C}"/>
          </ac:spMkLst>
        </pc:spChg>
      </pc:sldChg>
      <pc:sldChg chg="modSp mod">
        <pc:chgData name="Maja Słupczyńska" userId="146a395ff106072b" providerId="LiveId" clId="{E438A8E2-785C-4244-8FD5-2D7CCB6D1999}" dt="2025-01-15T09:05:53.100" v="60" actId="20577"/>
        <pc:sldMkLst>
          <pc:docMk/>
          <pc:sldMk cId="758920693" sldId="4618"/>
        </pc:sldMkLst>
        <pc:spChg chg="mod">
          <ac:chgData name="Maja Słupczyńska" userId="146a395ff106072b" providerId="LiveId" clId="{E438A8E2-785C-4244-8FD5-2D7CCB6D1999}" dt="2025-01-15T09:05:53.100" v="60" actId="20577"/>
          <ac:spMkLst>
            <pc:docMk/>
            <pc:sldMk cId="758920693" sldId="4618"/>
            <ac:spMk id="5" creationId="{596AF18B-65BF-DB48-9E25-AFA12E81586C}"/>
          </ac:spMkLst>
        </pc:spChg>
        <pc:spChg chg="mod">
          <ac:chgData name="Maja Słupczyńska" userId="146a395ff106072b" providerId="LiveId" clId="{E438A8E2-785C-4244-8FD5-2D7CCB6D1999}" dt="2025-01-15T09:05:31.622" v="57" actId="1076"/>
          <ac:spMkLst>
            <pc:docMk/>
            <pc:sldMk cId="758920693" sldId="4618"/>
            <ac:spMk id="32" creationId="{6E024C19-F114-493F-BF81-027CE8496517}"/>
          </ac:spMkLst>
        </pc:spChg>
        <pc:spChg chg="mod">
          <ac:chgData name="Maja Słupczyńska" userId="146a395ff106072b" providerId="LiveId" clId="{E438A8E2-785C-4244-8FD5-2D7CCB6D1999}" dt="2025-01-15T09:05:33.963" v="58" actId="1076"/>
          <ac:spMkLst>
            <pc:docMk/>
            <pc:sldMk cId="758920693" sldId="4618"/>
            <ac:spMk id="34" creationId="{7D57C56D-4E8A-4044-A6AE-8201CA9AACE9}"/>
          </ac:spMkLst>
        </pc:spChg>
      </pc:sldChg>
      <pc:sldChg chg="modSp mod">
        <pc:chgData name="Maja Słupczyńska" userId="146a395ff106072b" providerId="LiveId" clId="{E438A8E2-785C-4244-8FD5-2D7CCB6D1999}" dt="2025-01-15T09:23:12.773" v="121" actId="790"/>
        <pc:sldMkLst>
          <pc:docMk/>
          <pc:sldMk cId="1091719297" sldId="4619"/>
        </pc:sldMkLst>
        <pc:spChg chg="mod">
          <ac:chgData name="Maja Słupczyńska" userId="146a395ff106072b" providerId="LiveId" clId="{E438A8E2-785C-4244-8FD5-2D7CCB6D1999}" dt="2025-01-15T09:23:12.773" v="121" actId="790"/>
          <ac:spMkLst>
            <pc:docMk/>
            <pc:sldMk cId="1091719297" sldId="4619"/>
            <ac:spMk id="4" creationId="{9E0FD84C-0DB0-A747-9C28-9505FE9A7E00}"/>
          </ac:spMkLst>
        </pc:spChg>
        <pc:spChg chg="mod">
          <ac:chgData name="Maja Słupczyńska" userId="146a395ff106072b" providerId="LiveId" clId="{E438A8E2-785C-4244-8FD5-2D7CCB6D1999}" dt="2025-01-15T09:19:55.983" v="75" actId="14100"/>
          <ac:spMkLst>
            <pc:docMk/>
            <pc:sldMk cId="1091719297" sldId="4619"/>
            <ac:spMk id="5" creationId="{596AF18B-65BF-DB48-9E25-AFA12E81586C}"/>
          </ac:spMkLst>
        </pc:spChg>
        <pc:spChg chg="mod">
          <ac:chgData name="Maja Słupczyńska" userId="146a395ff106072b" providerId="LiveId" clId="{E438A8E2-785C-4244-8FD5-2D7CCB6D1999}" dt="2025-01-15T09:22:22.138" v="88" actId="14100"/>
          <ac:spMkLst>
            <pc:docMk/>
            <pc:sldMk cId="1091719297" sldId="4619"/>
            <ac:spMk id="43" creationId="{EC15B769-B930-4A69-9368-80470506F941}"/>
          </ac:spMkLst>
        </pc:spChg>
        <pc:spChg chg="mod">
          <ac:chgData name="Maja Słupczyńska" userId="146a395ff106072b" providerId="LiveId" clId="{E438A8E2-785C-4244-8FD5-2D7CCB6D1999}" dt="2025-01-15T09:22:42.346" v="120" actId="20577"/>
          <ac:spMkLst>
            <pc:docMk/>
            <pc:sldMk cId="1091719297" sldId="4619"/>
            <ac:spMk id="57" creationId="{80D4F1B6-0057-4571-9848-A0D1C2D70672}"/>
          </ac:spMkLst>
        </pc:spChg>
      </pc:sldChg>
      <pc:sldChg chg="modSp mod">
        <pc:chgData name="Maja Słupczyńska" userId="146a395ff106072b" providerId="LiveId" clId="{E438A8E2-785C-4244-8FD5-2D7CCB6D1999}" dt="2025-01-15T09:25:25.738" v="147" actId="20577"/>
        <pc:sldMkLst>
          <pc:docMk/>
          <pc:sldMk cId="2506707037" sldId="4621"/>
        </pc:sldMkLst>
        <pc:spChg chg="mod">
          <ac:chgData name="Maja Słupczyńska" userId="146a395ff106072b" providerId="LiveId" clId="{E438A8E2-785C-4244-8FD5-2D7CCB6D1999}" dt="2025-01-15T09:23:23.779" v="122" actId="14100"/>
          <ac:spMkLst>
            <pc:docMk/>
            <pc:sldMk cId="2506707037" sldId="4621"/>
            <ac:spMk id="4" creationId="{9E0FD84C-0DB0-A747-9C28-9505FE9A7E00}"/>
          </ac:spMkLst>
        </pc:spChg>
        <pc:spChg chg="mod">
          <ac:chgData name="Maja Słupczyńska" userId="146a395ff106072b" providerId="LiveId" clId="{E438A8E2-785C-4244-8FD5-2D7CCB6D1999}" dt="2025-01-15T09:25:15.185" v="136" actId="20577"/>
          <ac:spMkLst>
            <pc:docMk/>
            <pc:sldMk cId="2506707037" sldId="4621"/>
            <ac:spMk id="39" creationId="{E371EA39-5E8C-4248-8162-05A514FE5FC3}"/>
          </ac:spMkLst>
        </pc:spChg>
        <pc:spChg chg="mod">
          <ac:chgData name="Maja Słupczyńska" userId="146a395ff106072b" providerId="LiveId" clId="{E438A8E2-785C-4244-8FD5-2D7CCB6D1999}" dt="2025-01-15T09:23:37.392" v="124" actId="14100"/>
          <ac:spMkLst>
            <pc:docMk/>
            <pc:sldMk cId="2506707037" sldId="4621"/>
            <ac:spMk id="53" creationId="{827E7845-2B5E-4B87-A4EE-2E82A88C9149}"/>
          </ac:spMkLst>
        </pc:spChg>
        <pc:spChg chg="mod">
          <ac:chgData name="Maja Słupczyńska" userId="146a395ff106072b" providerId="LiveId" clId="{E438A8E2-785C-4244-8FD5-2D7CCB6D1999}" dt="2025-01-15T09:25:25.738" v="147" actId="20577"/>
          <ac:spMkLst>
            <pc:docMk/>
            <pc:sldMk cId="2506707037" sldId="4621"/>
            <ac:spMk id="89" creationId="{E84BED0B-C398-4A8E-8BA7-CF9EED0ED2D1}"/>
          </ac:spMkLst>
        </pc:spChg>
        <pc:spChg chg="mod">
          <ac:chgData name="Maja Słupczyńska" userId="146a395ff106072b" providerId="LiveId" clId="{E438A8E2-785C-4244-8FD5-2D7CCB6D1999}" dt="2025-01-15T09:23:41.298" v="125" actId="14100"/>
          <ac:spMkLst>
            <pc:docMk/>
            <pc:sldMk cId="2506707037" sldId="4621"/>
            <ac:spMk id="92" creationId="{36939EFA-0985-4D2A-97E4-47BDBD575A8A}"/>
          </ac:spMkLst>
        </pc:spChg>
      </pc:sldChg>
      <pc:sldChg chg="modSp mod">
        <pc:chgData name="Maja Słupczyńska" userId="146a395ff106072b" providerId="LiveId" clId="{E438A8E2-785C-4244-8FD5-2D7CCB6D1999}" dt="2025-01-15T10:15:55.404" v="207" actId="20577"/>
        <pc:sldMkLst>
          <pc:docMk/>
          <pc:sldMk cId="2345910364" sldId="4625"/>
        </pc:sldMkLst>
        <pc:spChg chg="mod">
          <ac:chgData name="Maja Słupczyńska" userId="146a395ff106072b" providerId="LiveId" clId="{E438A8E2-785C-4244-8FD5-2D7CCB6D1999}" dt="2025-01-15T10:15:55.404" v="207" actId="20577"/>
          <ac:spMkLst>
            <pc:docMk/>
            <pc:sldMk cId="2345910364" sldId="4625"/>
            <ac:spMk id="2" creationId="{6CD91CA2-C8FA-4823-8A06-02B98E4A7804}"/>
          </ac:spMkLst>
        </pc:spChg>
        <pc:spChg chg="mod">
          <ac:chgData name="Maja Słupczyńska" userId="146a395ff106072b" providerId="LiveId" clId="{E438A8E2-785C-4244-8FD5-2D7CCB6D1999}" dt="2025-01-15T10:13:51.947" v="154" actId="20577"/>
          <ac:spMkLst>
            <pc:docMk/>
            <pc:sldMk cId="2345910364" sldId="4625"/>
            <ac:spMk id="5" creationId="{596AF18B-65BF-DB48-9E25-AFA12E81586C}"/>
          </ac:spMkLst>
        </pc:spChg>
        <pc:spChg chg="mod">
          <ac:chgData name="Maja Słupczyńska" userId="146a395ff106072b" providerId="LiveId" clId="{E438A8E2-785C-4244-8FD5-2D7CCB6D1999}" dt="2025-01-15T10:15:05.257" v="199" actId="14100"/>
          <ac:spMkLst>
            <pc:docMk/>
            <pc:sldMk cId="2345910364" sldId="4625"/>
            <ac:spMk id="44" creationId="{B6786724-19CD-49D3-8A38-8EBACF1C12FD}"/>
          </ac:spMkLst>
        </pc:spChg>
      </pc:sldChg>
      <pc:sldChg chg="modSp mod">
        <pc:chgData name="Maja Słupczyńska" userId="146a395ff106072b" providerId="LiveId" clId="{E438A8E2-785C-4244-8FD5-2D7CCB6D1999}" dt="2025-01-15T10:17:03.694" v="222" actId="20577"/>
        <pc:sldMkLst>
          <pc:docMk/>
          <pc:sldMk cId="2037059041" sldId="4626"/>
        </pc:sldMkLst>
        <pc:spChg chg="mod">
          <ac:chgData name="Maja Słupczyńska" userId="146a395ff106072b" providerId="LiveId" clId="{E438A8E2-785C-4244-8FD5-2D7CCB6D1999}" dt="2025-01-15T10:16:54.173" v="212" actId="20577"/>
          <ac:spMkLst>
            <pc:docMk/>
            <pc:sldMk cId="2037059041" sldId="4626"/>
            <ac:spMk id="69" creationId="{1AF07A0E-3358-4436-B7B7-491951BE76F1}"/>
          </ac:spMkLst>
        </pc:spChg>
        <pc:spChg chg="mod">
          <ac:chgData name="Maja Słupczyńska" userId="146a395ff106072b" providerId="LiveId" clId="{E438A8E2-785C-4244-8FD5-2D7CCB6D1999}" dt="2025-01-15T10:16:58.848" v="217" actId="20577"/>
          <ac:spMkLst>
            <pc:docMk/>
            <pc:sldMk cId="2037059041" sldId="4626"/>
            <ac:spMk id="87" creationId="{2C3BD048-2FEF-4BFE-8D69-47452B1216EA}"/>
          </ac:spMkLst>
        </pc:spChg>
        <pc:spChg chg="mod">
          <ac:chgData name="Maja Słupczyńska" userId="146a395ff106072b" providerId="LiveId" clId="{E438A8E2-785C-4244-8FD5-2D7CCB6D1999}" dt="2025-01-15T10:17:03.694" v="222" actId="20577"/>
          <ac:spMkLst>
            <pc:docMk/>
            <pc:sldMk cId="2037059041" sldId="4626"/>
            <ac:spMk id="89" creationId="{0690556B-DB08-4184-820B-D88B3F76E28A}"/>
          </ac:spMkLst>
        </pc:spChg>
      </pc:sldChg>
      <pc:sldChg chg="modSp mod">
        <pc:chgData name="Maja Słupczyńska" userId="146a395ff106072b" providerId="LiveId" clId="{E438A8E2-785C-4244-8FD5-2D7CCB6D1999}" dt="2025-01-15T10:18:07.764" v="275" actId="20577"/>
        <pc:sldMkLst>
          <pc:docMk/>
          <pc:sldMk cId="1202667182" sldId="4627"/>
        </pc:sldMkLst>
        <pc:spChg chg="mod">
          <ac:chgData name="Maja Słupczyńska" userId="146a395ff106072b" providerId="LiveId" clId="{E438A8E2-785C-4244-8FD5-2D7CCB6D1999}" dt="2025-01-15T10:17:14.735" v="223" actId="14100"/>
          <ac:spMkLst>
            <pc:docMk/>
            <pc:sldMk cId="1202667182" sldId="4627"/>
            <ac:spMk id="5" creationId="{596AF18B-65BF-DB48-9E25-AFA12E81586C}"/>
          </ac:spMkLst>
        </pc:spChg>
        <pc:spChg chg="mod">
          <ac:chgData name="Maja Słupczyńska" userId="146a395ff106072b" providerId="LiveId" clId="{E438A8E2-785C-4244-8FD5-2D7CCB6D1999}" dt="2025-01-15T10:17:46.879" v="241" actId="20577"/>
          <ac:spMkLst>
            <pc:docMk/>
            <pc:sldMk cId="1202667182" sldId="4627"/>
            <ac:spMk id="43" creationId="{EC15B769-B930-4A69-9368-80470506F941}"/>
          </ac:spMkLst>
        </pc:spChg>
        <pc:spChg chg="mod">
          <ac:chgData name="Maja Słupczyńska" userId="146a395ff106072b" providerId="LiveId" clId="{E438A8E2-785C-4244-8FD5-2D7CCB6D1999}" dt="2025-01-15T10:18:07.764" v="275" actId="20577"/>
          <ac:spMkLst>
            <pc:docMk/>
            <pc:sldMk cId="1202667182" sldId="4627"/>
            <ac:spMk id="57" creationId="{80D4F1B6-0057-4571-9848-A0D1C2D70672}"/>
          </ac:spMkLst>
        </pc:spChg>
      </pc:sldChg>
      <pc:sldChg chg="modSp mod">
        <pc:chgData name="Maja Słupczyńska" userId="146a395ff106072b" providerId="LiveId" clId="{E438A8E2-785C-4244-8FD5-2D7CCB6D1999}" dt="2025-01-15T10:18:56.661" v="297" actId="20577"/>
        <pc:sldMkLst>
          <pc:docMk/>
          <pc:sldMk cId="1681645183" sldId="4628"/>
        </pc:sldMkLst>
        <pc:spChg chg="mod">
          <ac:chgData name="Maja Słupczyńska" userId="146a395ff106072b" providerId="LiveId" clId="{E438A8E2-785C-4244-8FD5-2D7CCB6D1999}" dt="2025-01-15T10:18:45.466" v="286" actId="20577"/>
          <ac:spMkLst>
            <pc:docMk/>
            <pc:sldMk cId="1681645183" sldId="4628"/>
            <ac:spMk id="39" creationId="{E371EA39-5E8C-4248-8162-05A514FE5FC3}"/>
          </ac:spMkLst>
        </pc:spChg>
        <pc:spChg chg="mod">
          <ac:chgData name="Maja Słupczyńska" userId="146a395ff106072b" providerId="LiveId" clId="{E438A8E2-785C-4244-8FD5-2D7CCB6D1999}" dt="2025-01-15T10:18:56.661" v="297" actId="20577"/>
          <ac:spMkLst>
            <pc:docMk/>
            <pc:sldMk cId="1681645183" sldId="4628"/>
            <ac:spMk id="89" creationId="{E84BED0B-C398-4A8E-8BA7-CF9EED0ED2D1}"/>
          </ac:spMkLst>
        </pc:spChg>
      </pc:sldChg>
      <pc:sldChg chg="modSp mod">
        <pc:chgData name="Maja Słupczyńska" userId="146a395ff106072b" providerId="LiveId" clId="{E438A8E2-785C-4244-8FD5-2D7CCB6D1999}" dt="2025-01-15T10:20:19.465" v="315" actId="1076"/>
        <pc:sldMkLst>
          <pc:docMk/>
          <pc:sldMk cId="2009168641" sldId="4629"/>
        </pc:sldMkLst>
        <pc:spChg chg="mod">
          <ac:chgData name="Maja Słupczyńska" userId="146a395ff106072b" providerId="LiveId" clId="{E438A8E2-785C-4244-8FD5-2D7CCB6D1999}" dt="2025-01-15T10:20:19.465" v="315" actId="1076"/>
          <ac:spMkLst>
            <pc:docMk/>
            <pc:sldMk cId="2009168641" sldId="4629"/>
            <ac:spMk id="2" creationId="{6CD91CA2-C8FA-4823-8A06-02B98E4A7804}"/>
          </ac:spMkLst>
        </pc:spChg>
        <pc:spChg chg="mod">
          <ac:chgData name="Maja Słupczyńska" userId="146a395ff106072b" providerId="LiveId" clId="{E438A8E2-785C-4244-8FD5-2D7CCB6D1999}" dt="2025-01-15T10:19:45.795" v="313" actId="20577"/>
          <ac:spMkLst>
            <pc:docMk/>
            <pc:sldMk cId="2009168641" sldId="4629"/>
            <ac:spMk id="44" creationId="{B6786724-19CD-49D3-8A38-8EBACF1C12FD}"/>
          </ac:spMkLst>
        </pc:spChg>
      </pc:sldChg>
      <pc:sldChg chg="modSp mod">
        <pc:chgData name="Maja Słupczyńska" userId="146a395ff106072b" providerId="LiveId" clId="{E438A8E2-785C-4244-8FD5-2D7CCB6D1999}" dt="2025-01-15T10:38:25.877" v="552" actId="1076"/>
        <pc:sldMkLst>
          <pc:docMk/>
          <pc:sldMk cId="3971408271" sldId="4631"/>
        </pc:sldMkLst>
        <pc:spChg chg="mod">
          <ac:chgData name="Maja Słupczyńska" userId="146a395ff106072b" providerId="LiveId" clId="{E438A8E2-785C-4244-8FD5-2D7CCB6D1999}" dt="2025-01-15T10:37:59.857" v="551" actId="20577"/>
          <ac:spMkLst>
            <pc:docMk/>
            <pc:sldMk cId="3971408271" sldId="4631"/>
            <ac:spMk id="32" creationId="{5571BDF4-BE72-4AD7-8385-FC0E2220FC59}"/>
          </ac:spMkLst>
        </pc:spChg>
        <pc:spChg chg="mod">
          <ac:chgData name="Maja Słupczyńska" userId="146a395ff106072b" providerId="LiveId" clId="{E438A8E2-785C-4244-8FD5-2D7CCB6D1999}" dt="2025-01-15T10:38:25.877" v="552" actId="1076"/>
          <ac:spMkLst>
            <pc:docMk/>
            <pc:sldMk cId="3971408271" sldId="4631"/>
            <ac:spMk id="38" creationId="{E0AC4BAF-799E-4BFF-BE28-6F2AE8D80CD8}"/>
          </ac:spMkLst>
        </pc:spChg>
      </pc:sldChg>
      <pc:sldChg chg="modSp mod">
        <pc:chgData name="Maja Słupczyńska" userId="146a395ff106072b" providerId="LiveId" clId="{E438A8E2-785C-4244-8FD5-2D7CCB6D1999}" dt="2025-01-15T10:34:24.063" v="531" actId="20577"/>
        <pc:sldMkLst>
          <pc:docMk/>
          <pc:sldMk cId="3800281602" sldId="4633"/>
        </pc:sldMkLst>
        <pc:spChg chg="mod">
          <ac:chgData name="Maja Słupczyńska" userId="146a395ff106072b" providerId="LiveId" clId="{E438A8E2-785C-4244-8FD5-2D7CCB6D1999}" dt="2025-01-15T10:34:24.063" v="531" actId="20577"/>
          <ac:spMkLst>
            <pc:docMk/>
            <pc:sldMk cId="3800281602" sldId="4633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E438A8E2-785C-4244-8FD5-2D7CCB6D1999}" dt="2025-01-15T10:37:00.821" v="542" actId="122"/>
        <pc:sldMkLst>
          <pc:docMk/>
          <pc:sldMk cId="826208688" sldId="4634"/>
        </pc:sldMkLst>
        <pc:spChg chg="mod">
          <ac:chgData name="Maja Słupczyńska" userId="146a395ff106072b" providerId="LiveId" clId="{E438A8E2-785C-4244-8FD5-2D7CCB6D1999}" dt="2025-01-15T10:36:15.965" v="540" actId="20577"/>
          <ac:spMkLst>
            <pc:docMk/>
            <pc:sldMk cId="826208688" sldId="4634"/>
            <ac:spMk id="27" creationId="{D5E0E2B0-1D7A-4C75-8DBD-D45029115AFA}"/>
          </ac:spMkLst>
        </pc:spChg>
        <pc:spChg chg="mod">
          <ac:chgData name="Maja Słupczyńska" userId="146a395ff106072b" providerId="LiveId" clId="{E438A8E2-785C-4244-8FD5-2D7CCB6D1999}" dt="2025-01-15T10:36:35.954" v="541" actId="20577"/>
          <ac:spMkLst>
            <pc:docMk/>
            <pc:sldMk cId="826208688" sldId="4634"/>
            <ac:spMk id="29" creationId="{92EBCBE5-8110-4702-9A2D-86CFB5CC6C02}"/>
          </ac:spMkLst>
        </pc:spChg>
        <pc:spChg chg="mod">
          <ac:chgData name="Maja Słupczyńska" userId="146a395ff106072b" providerId="LiveId" clId="{E438A8E2-785C-4244-8FD5-2D7CCB6D1999}" dt="2025-01-15T10:37:00.821" v="542" actId="122"/>
          <ac:spMkLst>
            <pc:docMk/>
            <pc:sldMk cId="826208688" sldId="4634"/>
            <ac:spMk id="33" creationId="{70186629-9C90-4436-BDBA-04A0B9BECB8A}"/>
          </ac:spMkLst>
        </pc:spChg>
      </pc:sldChg>
      <pc:sldChg chg="modSp mod">
        <pc:chgData name="Maja Słupczyńska" userId="146a395ff106072b" providerId="LiveId" clId="{E438A8E2-785C-4244-8FD5-2D7CCB6D1999}" dt="2025-01-15T10:37:25.325" v="549" actId="20577"/>
        <pc:sldMkLst>
          <pc:docMk/>
          <pc:sldMk cId="417941618" sldId="4635"/>
        </pc:sldMkLst>
        <pc:spChg chg="mod">
          <ac:chgData name="Maja Słupczyńska" userId="146a395ff106072b" providerId="LiveId" clId="{E438A8E2-785C-4244-8FD5-2D7CCB6D1999}" dt="2025-01-15T10:37:25.325" v="549" actId="20577"/>
          <ac:spMkLst>
            <pc:docMk/>
            <pc:sldMk cId="417941618" sldId="4635"/>
            <ac:spMk id="27" creationId="{D5E0E2B0-1D7A-4C75-8DBD-D45029115AFA}"/>
          </ac:spMkLst>
        </pc:spChg>
      </pc:sldChg>
      <pc:sldChg chg="modSp mod">
        <pc:chgData name="Maja Słupczyńska" userId="146a395ff106072b" providerId="LiveId" clId="{E438A8E2-785C-4244-8FD5-2D7CCB6D1999}" dt="2025-01-15T10:39:30.587" v="567" actId="20577"/>
        <pc:sldMkLst>
          <pc:docMk/>
          <pc:sldMk cId="183459445" sldId="4638"/>
        </pc:sldMkLst>
        <pc:spChg chg="mod">
          <ac:chgData name="Maja Słupczyńska" userId="146a395ff106072b" providerId="LiveId" clId="{E438A8E2-785C-4244-8FD5-2D7CCB6D1999}" dt="2025-01-15T10:39:02.662" v="554" actId="20577"/>
          <ac:spMkLst>
            <pc:docMk/>
            <pc:sldMk cId="183459445" sldId="4638"/>
            <ac:spMk id="20" creationId="{39EED35A-B937-41B2-9D53-9C308FBAB8DD}"/>
          </ac:spMkLst>
        </pc:spChg>
        <pc:spChg chg="mod">
          <ac:chgData name="Maja Słupczyńska" userId="146a395ff106072b" providerId="LiveId" clId="{E438A8E2-785C-4244-8FD5-2D7CCB6D1999}" dt="2025-01-15T10:39:30.587" v="567" actId="20577"/>
          <ac:spMkLst>
            <pc:docMk/>
            <pc:sldMk cId="183459445" sldId="4638"/>
            <ac:spMk id="21" creationId="{580456D0-3327-4AB5-9CD2-B7AEF3B62FC2}"/>
          </ac:spMkLst>
        </pc:spChg>
      </pc:sldChg>
      <pc:sldChg chg="modSp mod">
        <pc:chgData name="Maja Słupczyńska" userId="146a395ff106072b" providerId="LiveId" clId="{E438A8E2-785C-4244-8FD5-2D7CCB6D1999}" dt="2025-01-15T08:47:16.203" v="39" actId="20577"/>
        <pc:sldMkLst>
          <pc:docMk/>
          <pc:sldMk cId="2795420099" sldId="4642"/>
        </pc:sldMkLst>
        <pc:spChg chg="mod">
          <ac:chgData name="Maja Słupczyńska" userId="146a395ff106072b" providerId="LiveId" clId="{E438A8E2-785C-4244-8FD5-2D7CCB6D1999}" dt="2025-01-15T08:47:16.203" v="39" actId="20577"/>
          <ac:spMkLst>
            <pc:docMk/>
            <pc:sldMk cId="2795420099" sldId="4642"/>
            <ac:spMk id="20" creationId="{39EED35A-B937-41B2-9D53-9C308FBAB8DD}"/>
          </ac:spMkLst>
        </pc:spChg>
      </pc:sldChg>
      <pc:sldChg chg="modSp mod">
        <pc:chgData name="Maja Słupczyńska" userId="146a395ff106072b" providerId="LiveId" clId="{E438A8E2-785C-4244-8FD5-2D7CCB6D1999}" dt="2025-01-15T10:22:12.235" v="348" actId="20577"/>
        <pc:sldMkLst>
          <pc:docMk/>
          <pc:sldMk cId="3608645211" sldId="4645"/>
        </pc:sldMkLst>
        <pc:spChg chg="mod">
          <ac:chgData name="Maja Słupczyńska" userId="146a395ff106072b" providerId="LiveId" clId="{E438A8E2-785C-4244-8FD5-2D7CCB6D1999}" dt="2025-01-15T10:22:12.235" v="348" actId="20577"/>
          <ac:spMkLst>
            <pc:docMk/>
            <pc:sldMk cId="3608645211" sldId="4645"/>
            <ac:spMk id="21" creationId="{580456D0-3327-4AB5-9CD2-B7AEF3B62FC2}"/>
          </ac:spMkLst>
        </pc:spChg>
      </pc:sldChg>
      <pc:sldChg chg="modSp mod">
        <pc:chgData name="Maja Słupczyńska" userId="146a395ff106072b" providerId="LiveId" clId="{E438A8E2-785C-4244-8FD5-2D7CCB6D1999}" dt="2025-01-15T10:22:42.290" v="364" actId="20577"/>
        <pc:sldMkLst>
          <pc:docMk/>
          <pc:sldMk cId="482843345" sldId="4646"/>
        </pc:sldMkLst>
        <pc:spChg chg="mod">
          <ac:chgData name="Maja Słupczyńska" userId="146a395ff106072b" providerId="LiveId" clId="{E438A8E2-785C-4244-8FD5-2D7CCB6D1999}" dt="2025-01-15T10:22:42.290" v="364" actId="20577"/>
          <ac:spMkLst>
            <pc:docMk/>
            <pc:sldMk cId="482843345" sldId="4646"/>
            <ac:spMk id="21" creationId="{580456D0-3327-4AB5-9CD2-B7AEF3B62FC2}"/>
          </ac:spMkLst>
        </pc:spChg>
      </pc:sldChg>
      <pc:sldChg chg="modSp mod">
        <pc:chgData name="Maja Słupczyńska" userId="146a395ff106072b" providerId="LiveId" clId="{E438A8E2-785C-4244-8FD5-2D7CCB6D1999}" dt="2025-01-15T08:30:14.286" v="4" actId="13926"/>
        <pc:sldMkLst>
          <pc:docMk/>
          <pc:sldMk cId="1845239582" sldId="4651"/>
        </pc:sldMkLst>
        <pc:spChg chg="mod">
          <ac:chgData name="Maja Słupczyńska" userId="146a395ff106072b" providerId="LiveId" clId="{E438A8E2-785C-4244-8FD5-2D7CCB6D1999}" dt="2025-01-15T08:30:14.286" v="4" actId="13926"/>
          <ac:spMkLst>
            <pc:docMk/>
            <pc:sldMk cId="1845239582" sldId="4651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E438A8E2-785C-4244-8FD5-2D7CCB6D1999}" dt="2025-01-15T09:09:53.869" v="67" actId="790"/>
        <pc:sldMkLst>
          <pc:docMk/>
          <pc:sldMk cId="3995479981" sldId="4652"/>
        </pc:sldMkLst>
        <pc:spChg chg="mod">
          <ac:chgData name="Maja Słupczyńska" userId="146a395ff106072b" providerId="LiveId" clId="{E438A8E2-785C-4244-8FD5-2D7CCB6D1999}" dt="2025-01-15T09:08:30.147" v="66" actId="790"/>
          <ac:spMkLst>
            <pc:docMk/>
            <pc:sldMk cId="3995479981" sldId="4652"/>
            <ac:spMk id="4" creationId="{9E0FD84C-0DB0-A747-9C28-9505FE9A7E00}"/>
          </ac:spMkLst>
        </pc:spChg>
        <pc:spChg chg="mod">
          <ac:chgData name="Maja Słupczyńska" userId="146a395ff106072b" providerId="LiveId" clId="{E438A8E2-785C-4244-8FD5-2D7CCB6D1999}" dt="2025-01-15T09:09:53.869" v="67" actId="790"/>
          <ac:spMkLst>
            <pc:docMk/>
            <pc:sldMk cId="3995479981" sldId="4652"/>
            <ac:spMk id="21" creationId="{00A3A9B2-0544-4C41-B18C-C4427C8D164A}"/>
          </ac:spMkLst>
        </pc:spChg>
      </pc:sldChg>
      <pc:sldChg chg="modSp mod">
        <pc:chgData name="Maja Słupczyńska" userId="146a395ff106072b" providerId="LiveId" clId="{E438A8E2-785C-4244-8FD5-2D7CCB6D1999}" dt="2025-01-15T09:06:56.178" v="63" actId="313"/>
        <pc:sldMkLst>
          <pc:docMk/>
          <pc:sldMk cId="3324996957" sldId="4653"/>
        </pc:sldMkLst>
        <pc:spChg chg="mod">
          <ac:chgData name="Maja Słupczyńska" userId="146a395ff106072b" providerId="LiveId" clId="{E438A8E2-785C-4244-8FD5-2D7CCB6D1999}" dt="2025-01-15T09:06:45.068" v="61" actId="790"/>
          <ac:spMkLst>
            <pc:docMk/>
            <pc:sldMk cId="3324996957" sldId="4653"/>
            <ac:spMk id="2" creationId="{A3609859-F9E5-1140-8DE2-548E2441BEF9}"/>
          </ac:spMkLst>
        </pc:spChg>
        <pc:spChg chg="mod">
          <ac:chgData name="Maja Słupczyńska" userId="146a395ff106072b" providerId="LiveId" clId="{E438A8E2-785C-4244-8FD5-2D7CCB6D1999}" dt="2025-01-15T09:06:56.178" v="63" actId="313"/>
          <ac:spMkLst>
            <pc:docMk/>
            <pc:sldMk cId="3324996957" sldId="4653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E438A8E2-785C-4244-8FD5-2D7CCB6D1999}" dt="2025-01-15T09:07:38.456" v="65" actId="790"/>
        <pc:sldMkLst>
          <pc:docMk/>
          <pc:sldMk cId="4145610873" sldId="4654"/>
        </pc:sldMkLst>
        <pc:spChg chg="mod">
          <ac:chgData name="Maja Słupczyńska" userId="146a395ff106072b" providerId="LiveId" clId="{E438A8E2-785C-4244-8FD5-2D7CCB6D1999}" dt="2025-01-15T09:07:32.558" v="64" actId="790"/>
          <ac:spMkLst>
            <pc:docMk/>
            <pc:sldMk cId="4145610873" sldId="4654"/>
            <ac:spMk id="2" creationId="{A3609859-F9E5-1140-8DE2-548E2441BEF9}"/>
          </ac:spMkLst>
        </pc:spChg>
        <pc:spChg chg="mod">
          <ac:chgData name="Maja Słupczyńska" userId="146a395ff106072b" providerId="LiveId" clId="{E438A8E2-785C-4244-8FD5-2D7CCB6D1999}" dt="2025-01-15T09:07:38.456" v="65" actId="790"/>
          <ac:spMkLst>
            <pc:docMk/>
            <pc:sldMk cId="4145610873" sldId="4654"/>
            <ac:spMk id="5" creationId="{85241DAC-738A-2446-AED5-50E6EF776372}"/>
          </ac:spMkLst>
        </pc:spChg>
      </pc:sldChg>
      <pc:sldChg chg="modSp mod">
        <pc:chgData name="Maja Słupczyńska" userId="146a395ff106072b" providerId="LiveId" clId="{E438A8E2-785C-4244-8FD5-2D7CCB6D1999}" dt="2025-01-15T09:11:00.910" v="69" actId="790"/>
        <pc:sldMkLst>
          <pc:docMk/>
          <pc:sldMk cId="4114751221" sldId="4655"/>
        </pc:sldMkLst>
        <pc:spChg chg="mod">
          <ac:chgData name="Maja Słupczyńska" userId="146a395ff106072b" providerId="LiveId" clId="{E438A8E2-785C-4244-8FD5-2D7CCB6D1999}" dt="2025-01-15T09:10:11.445" v="68" actId="790"/>
          <ac:spMkLst>
            <pc:docMk/>
            <pc:sldMk cId="4114751221" sldId="4655"/>
            <ac:spMk id="19" creationId="{EEA2B311-C394-4D89-8188-C59B96F5377B}"/>
          </ac:spMkLst>
        </pc:spChg>
        <pc:spChg chg="mod">
          <ac:chgData name="Maja Słupczyńska" userId="146a395ff106072b" providerId="LiveId" clId="{E438A8E2-785C-4244-8FD5-2D7CCB6D1999}" dt="2025-01-15T09:11:00.910" v="69" actId="790"/>
          <ac:spMkLst>
            <pc:docMk/>
            <pc:sldMk cId="4114751221" sldId="4655"/>
            <ac:spMk id="21" creationId="{00A3A9B2-0544-4C41-B18C-C4427C8D164A}"/>
          </ac:spMkLst>
        </pc:spChg>
      </pc:sldChg>
      <pc:sldChg chg="modSp mod">
        <pc:chgData name="Maja Słupczyńska" userId="146a395ff106072b" providerId="LiveId" clId="{E438A8E2-785C-4244-8FD5-2D7CCB6D1999}" dt="2025-01-15T09:13:18.245" v="71" actId="790"/>
        <pc:sldMkLst>
          <pc:docMk/>
          <pc:sldMk cId="570722476" sldId="4656"/>
        </pc:sldMkLst>
        <pc:spChg chg="mod">
          <ac:chgData name="Maja Słupczyńska" userId="146a395ff106072b" providerId="LiveId" clId="{E438A8E2-785C-4244-8FD5-2D7CCB6D1999}" dt="2025-01-15T09:13:18.245" v="71" actId="790"/>
          <ac:spMkLst>
            <pc:docMk/>
            <pc:sldMk cId="570722476" sldId="4656"/>
            <ac:spMk id="19" creationId="{EEA2B311-C394-4D89-8188-C59B96F5377B}"/>
          </ac:spMkLst>
        </pc:spChg>
        <pc:spChg chg="mod">
          <ac:chgData name="Maja Słupczyńska" userId="146a395ff106072b" providerId="LiveId" clId="{E438A8E2-785C-4244-8FD5-2D7CCB6D1999}" dt="2025-01-15T09:12:54.955" v="70" actId="790"/>
          <ac:spMkLst>
            <pc:docMk/>
            <pc:sldMk cId="570722476" sldId="4656"/>
            <ac:spMk id="21" creationId="{00A3A9B2-0544-4C41-B18C-C4427C8D164A}"/>
          </ac:spMkLst>
        </pc:spChg>
      </pc:sldChg>
      <pc:sldChg chg="modSp mod">
        <pc:chgData name="Maja Słupczyńska" userId="146a395ff106072b" providerId="LiveId" clId="{E438A8E2-785C-4244-8FD5-2D7CCB6D1999}" dt="2025-01-15T09:14:06.567" v="73" actId="790"/>
        <pc:sldMkLst>
          <pc:docMk/>
          <pc:sldMk cId="2593154413" sldId="4657"/>
        </pc:sldMkLst>
        <pc:spChg chg="mod">
          <ac:chgData name="Maja Słupczyńska" userId="146a395ff106072b" providerId="LiveId" clId="{E438A8E2-785C-4244-8FD5-2D7CCB6D1999}" dt="2025-01-15T09:14:00.033" v="72" actId="790"/>
          <ac:spMkLst>
            <pc:docMk/>
            <pc:sldMk cId="2593154413" sldId="4657"/>
            <ac:spMk id="4" creationId="{9E0FD84C-0DB0-A747-9C28-9505FE9A7E00}"/>
          </ac:spMkLst>
        </pc:spChg>
        <pc:spChg chg="mod">
          <ac:chgData name="Maja Słupczyńska" userId="146a395ff106072b" providerId="LiveId" clId="{E438A8E2-785C-4244-8FD5-2D7CCB6D1999}" dt="2025-01-15T09:14:06.567" v="73" actId="790"/>
          <ac:spMkLst>
            <pc:docMk/>
            <pc:sldMk cId="2593154413" sldId="4657"/>
            <ac:spMk id="19" creationId="{EEA2B311-C394-4D89-8188-C59B96F5377B}"/>
          </ac:spMkLst>
        </pc:spChg>
      </pc:sldChg>
      <pc:sldChg chg="modSp mod">
        <pc:chgData name="Maja Słupczyńska" userId="146a395ff106072b" providerId="LiveId" clId="{E438A8E2-785C-4244-8FD5-2D7CCB6D1999}" dt="2025-01-15T09:19:34.429" v="74" actId="790"/>
        <pc:sldMkLst>
          <pc:docMk/>
          <pc:sldMk cId="4203745635" sldId="4658"/>
        </pc:sldMkLst>
        <pc:spChg chg="mod">
          <ac:chgData name="Maja Słupczyńska" userId="146a395ff106072b" providerId="LiveId" clId="{E438A8E2-785C-4244-8FD5-2D7CCB6D1999}" dt="2025-01-15T09:19:34.429" v="74" actId="790"/>
          <ac:spMkLst>
            <pc:docMk/>
            <pc:sldMk cId="4203745635" sldId="4658"/>
            <ac:spMk id="4" creationId="{9E0FD84C-0DB0-A747-9C28-9505FE9A7E00}"/>
          </ac:spMkLst>
        </pc:spChg>
      </pc:sldChg>
      <pc:sldChg chg="modSp mod">
        <pc:chgData name="Maja Słupczyńska" userId="146a395ff106072b" providerId="LiveId" clId="{E438A8E2-785C-4244-8FD5-2D7CCB6D1999}" dt="2025-01-15T10:30:12.934" v="485" actId="20577"/>
        <pc:sldMkLst>
          <pc:docMk/>
          <pc:sldMk cId="284825756" sldId="4661"/>
        </pc:sldMkLst>
        <pc:spChg chg="mod">
          <ac:chgData name="Maja Słupczyńska" userId="146a395ff106072b" providerId="LiveId" clId="{E438A8E2-785C-4244-8FD5-2D7CCB6D1999}" dt="2025-01-15T10:25:33.911" v="465" actId="20577"/>
          <ac:spMkLst>
            <pc:docMk/>
            <pc:sldMk cId="284825756" sldId="4661"/>
            <ac:spMk id="5" creationId="{8B4EBB0A-3609-4E90-8F20-00532578195B}"/>
          </ac:spMkLst>
        </pc:spChg>
        <pc:spChg chg="mod">
          <ac:chgData name="Maja Słupczyńska" userId="146a395ff106072b" providerId="LiveId" clId="{E438A8E2-785C-4244-8FD5-2D7CCB6D1999}" dt="2025-01-15T10:30:12.934" v="485" actId="20577"/>
          <ac:spMkLst>
            <pc:docMk/>
            <pc:sldMk cId="284825756" sldId="4661"/>
            <ac:spMk id="26" creationId="{EB9D0F25-5D34-4BD2-B47C-1A1C045F0CF2}"/>
          </ac:spMkLst>
        </pc:spChg>
      </pc:sldChg>
      <pc:sldChg chg="modSp">
        <pc:chgData name="Maja Słupczyńska" userId="146a395ff106072b" providerId="LiveId" clId="{E438A8E2-785C-4244-8FD5-2D7CCB6D1999}" dt="2025-01-15T08:36:30.441" v="19" actId="20577"/>
        <pc:sldMkLst>
          <pc:docMk/>
          <pc:sldMk cId="310464915" sldId="4666"/>
        </pc:sldMkLst>
        <pc:graphicFrameChg chg="mod">
          <ac:chgData name="Maja Słupczyńska" userId="146a395ff106072b" providerId="LiveId" clId="{E438A8E2-785C-4244-8FD5-2D7CCB6D1999}" dt="2025-01-15T08:36:30.441" v="19" actId="20577"/>
          <ac:graphicFrameMkLst>
            <pc:docMk/>
            <pc:sldMk cId="310464915" sldId="4666"/>
            <ac:graphicFrameMk id="6" creationId="{A51EC375-60DC-2C9A-9035-5E5A0191981C}"/>
          </ac:graphicFrameMkLst>
        </pc:graphicFrameChg>
      </pc:sldChg>
      <pc:sldMasterChg chg="modSldLayout">
        <pc:chgData name="Maja Słupczyńska" userId="146a395ff106072b" providerId="LiveId" clId="{E438A8E2-785C-4244-8FD5-2D7CCB6D1999}" dt="2025-01-14T09:15:41.652" v="2" actId="14826"/>
        <pc:sldMasterMkLst>
          <pc:docMk/>
          <pc:sldMasterMk cId="580465908" sldId="2147483828"/>
        </pc:sldMasterMkLst>
        <pc:sldLayoutChg chg="addSp delSp modSp mod">
          <pc:chgData name="Maja Słupczyńska" userId="146a395ff106072b" providerId="LiveId" clId="{E438A8E2-785C-4244-8FD5-2D7CCB6D1999}" dt="2025-01-14T09:15:41.652" v="2" actId="14826"/>
          <pc:sldLayoutMkLst>
            <pc:docMk/>
            <pc:sldMasterMk cId="580465908" sldId="2147483828"/>
            <pc:sldLayoutMk cId="3097068291" sldId="2147483853"/>
          </pc:sldLayoutMkLst>
          <pc:spChg chg="mod topLvl">
            <ac:chgData name="Maja Słupczyńska" userId="146a395ff106072b" providerId="LiveId" clId="{E438A8E2-785C-4244-8FD5-2D7CCB6D1999}" dt="2025-01-14T09:15:41.652" v="2" actId="14826"/>
            <ac:spMkLst>
              <pc:docMk/>
              <pc:sldMasterMk cId="580465908" sldId="2147483828"/>
              <pc:sldLayoutMk cId="3097068291" sldId="2147483853"/>
              <ac:spMk id="3" creationId="{691BC70A-2623-DF41-5285-5E9A275CA4DE}"/>
            </ac:spMkLst>
          </pc:spChg>
          <pc:grpChg chg="add del mod">
            <ac:chgData name="Maja Słupczyńska" userId="146a395ff106072b" providerId="LiveId" clId="{E438A8E2-785C-4244-8FD5-2D7CCB6D1999}" dt="2025-01-14T09:15:41.652" v="2" actId="14826"/>
            <ac:grpSpMkLst>
              <pc:docMk/>
              <pc:sldMasterMk cId="580465908" sldId="2147483828"/>
              <pc:sldLayoutMk cId="3097068291" sldId="2147483853"/>
              <ac:grpSpMk id="2" creationId="{5CA65F65-DBDA-7AB8-605F-D5BF9CF2071B}"/>
            </ac:grpSpMkLst>
          </pc:grpChg>
          <pc:picChg chg="add del mod topLvl">
            <ac:chgData name="Maja Słupczyńska" userId="146a395ff106072b" providerId="LiveId" clId="{E438A8E2-785C-4244-8FD5-2D7CCB6D1999}" dt="2025-01-14T09:15:41.652" v="2" actId="14826"/>
            <ac:picMkLst>
              <pc:docMk/>
              <pc:sldMasterMk cId="580465908" sldId="2147483828"/>
              <pc:sldLayoutMk cId="3097068291" sldId="2147483853"/>
              <ac:picMk id="4" creationId="{30B0758C-CF3F-4174-8FD9-BD15DF0FF6DD}"/>
            </ac:picMkLst>
          </pc:pic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66.jpeg"/><Relationship Id="rId7" Type="http://schemas.openxmlformats.org/officeDocument/2006/relationships/image" Target="../media/image26.png"/><Relationship Id="rId12" Type="http://schemas.openxmlformats.org/officeDocument/2006/relationships/image" Target="../media/image71.png"/><Relationship Id="rId2" Type="http://schemas.openxmlformats.org/officeDocument/2006/relationships/image" Target="../media/image65.jpeg"/><Relationship Id="rId16" Type="http://schemas.openxmlformats.org/officeDocument/2006/relationships/image" Target="../media/image73.jpg"/><Relationship Id="rId1" Type="http://schemas.openxmlformats.org/officeDocument/2006/relationships/image" Target="../media/image64.jpeg"/><Relationship Id="rId6" Type="http://schemas.openxmlformats.org/officeDocument/2006/relationships/image" Target="../media/image69.jpeg"/><Relationship Id="rId11" Type="http://schemas.openxmlformats.org/officeDocument/2006/relationships/image" Target="../media/image31.png"/><Relationship Id="rId5" Type="http://schemas.openxmlformats.org/officeDocument/2006/relationships/image" Target="../media/image68.jpeg"/><Relationship Id="rId15" Type="http://schemas.openxmlformats.org/officeDocument/2006/relationships/image" Target="../media/image33.png"/><Relationship Id="rId10" Type="http://schemas.openxmlformats.org/officeDocument/2006/relationships/image" Target="../media/image70.jpeg"/><Relationship Id="rId4" Type="http://schemas.openxmlformats.org/officeDocument/2006/relationships/image" Target="../media/image67.jpeg"/><Relationship Id="rId9" Type="http://schemas.openxmlformats.org/officeDocument/2006/relationships/image" Target="../media/image29.png"/><Relationship Id="rId14" Type="http://schemas.openxmlformats.org/officeDocument/2006/relationships/image" Target="../media/image72.jpe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79.jpeg"/><Relationship Id="rId12" Type="http://schemas.openxmlformats.org/officeDocument/2006/relationships/image" Target="../media/image32.pn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78.jpeg"/><Relationship Id="rId15" Type="http://schemas.openxmlformats.org/officeDocument/2006/relationships/image" Target="../media/image83.jpeg"/><Relationship Id="rId10" Type="http://schemas.openxmlformats.org/officeDocument/2006/relationships/image" Target="../media/image81.jpe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jpe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5.png"/><Relationship Id="rId1" Type="http://schemas.openxmlformats.org/officeDocument/2006/relationships/image" Target="../media/image112.png"/></Relationships>
</file>

<file path=ppt/diagrams/_rels/data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image" Target="../media/image22.jpeg"/><Relationship Id="rId16" Type="http://schemas.openxmlformats.org/officeDocument/2006/relationships/image" Target="../media/image36.png"/><Relationship Id="rId1" Type="http://schemas.openxmlformats.org/officeDocument/2006/relationships/image" Target="../media/image21.jpeg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image" Target="../media/image42.jpe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17" Type="http://schemas.openxmlformats.org/officeDocument/2006/relationships/image" Target="../media/image51.png"/><Relationship Id="rId2" Type="http://schemas.openxmlformats.org/officeDocument/2006/relationships/image" Target="../media/image41.png"/><Relationship Id="rId16" Type="http://schemas.openxmlformats.org/officeDocument/2006/relationships/image" Target="../media/image50.jpe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29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openxmlformats.org/officeDocument/2006/relationships/image" Target="../media/image33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55.png"/><Relationship Id="rId7" Type="http://schemas.openxmlformats.org/officeDocument/2006/relationships/image" Target="../media/image26.png"/><Relationship Id="rId12" Type="http://schemas.openxmlformats.org/officeDocument/2006/relationships/image" Target="../media/image60.jpeg"/><Relationship Id="rId2" Type="http://schemas.openxmlformats.org/officeDocument/2006/relationships/image" Target="../media/image54.jpeg"/><Relationship Id="rId16" Type="http://schemas.openxmlformats.org/officeDocument/2006/relationships/image" Target="../media/image62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11" Type="http://schemas.openxmlformats.org/officeDocument/2006/relationships/image" Target="../media/image31.png"/><Relationship Id="rId5" Type="http://schemas.openxmlformats.org/officeDocument/2006/relationships/image" Target="../media/image57.jpeg"/><Relationship Id="rId15" Type="http://schemas.openxmlformats.org/officeDocument/2006/relationships/image" Target="../media/image33.png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openxmlformats.org/officeDocument/2006/relationships/image" Target="../media/image29.png"/><Relationship Id="rId14" Type="http://schemas.openxmlformats.org/officeDocument/2006/relationships/image" Target="../media/image61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66.jpeg"/><Relationship Id="rId7" Type="http://schemas.openxmlformats.org/officeDocument/2006/relationships/image" Target="../media/image67.jpeg"/><Relationship Id="rId12" Type="http://schemas.openxmlformats.org/officeDocument/2006/relationships/image" Target="../media/image71.png"/><Relationship Id="rId2" Type="http://schemas.openxmlformats.org/officeDocument/2006/relationships/image" Target="../media/image26.png"/><Relationship Id="rId16" Type="http://schemas.openxmlformats.org/officeDocument/2006/relationships/image" Target="../media/image73.jpg"/><Relationship Id="rId1" Type="http://schemas.openxmlformats.org/officeDocument/2006/relationships/image" Target="../media/image69.jpeg"/><Relationship Id="rId6" Type="http://schemas.openxmlformats.org/officeDocument/2006/relationships/image" Target="../media/image65.jpe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68.jpeg"/><Relationship Id="rId4" Type="http://schemas.openxmlformats.org/officeDocument/2006/relationships/image" Target="../media/image64.jpeg"/><Relationship Id="rId9" Type="http://schemas.openxmlformats.org/officeDocument/2006/relationships/image" Target="../media/image70.jpeg"/><Relationship Id="rId14" Type="http://schemas.openxmlformats.org/officeDocument/2006/relationships/image" Target="../media/image72.jpe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image" Target="../media/image77.png"/><Relationship Id="rId6" Type="http://schemas.openxmlformats.org/officeDocument/2006/relationships/image" Target="../media/image75.jpeg"/><Relationship Id="rId11" Type="http://schemas.openxmlformats.org/officeDocument/2006/relationships/image" Target="../media/image71.png"/><Relationship Id="rId5" Type="http://schemas.openxmlformats.org/officeDocument/2006/relationships/image" Target="../media/image79.jpeg"/><Relationship Id="rId15" Type="http://schemas.openxmlformats.org/officeDocument/2006/relationships/image" Target="../media/image83.jpeg"/><Relationship Id="rId10" Type="http://schemas.openxmlformats.org/officeDocument/2006/relationships/image" Target="../media/image76.jpeg"/><Relationship Id="rId4" Type="http://schemas.openxmlformats.org/officeDocument/2006/relationships/image" Target="../media/image27.png"/><Relationship Id="rId9" Type="http://schemas.openxmlformats.org/officeDocument/2006/relationships/image" Target="../media/image81.jpeg"/><Relationship Id="rId14" Type="http://schemas.openxmlformats.org/officeDocument/2006/relationships/image" Target="../media/image33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jpe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5.png"/><Relationship Id="rId1" Type="http://schemas.openxmlformats.org/officeDocument/2006/relationships/image" Target="../media/image112.png"/></Relationships>
</file>

<file path=ppt/diagrams/_rels/drawing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iagrams/_rels/drawing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iagrams/_rels/drawing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12" Type="http://schemas.openxmlformats.org/officeDocument/2006/relationships/image" Target="../media/image25.jpeg"/><Relationship Id="rId17" Type="http://schemas.openxmlformats.org/officeDocument/2006/relationships/image" Target="../media/image37.jpeg"/><Relationship Id="rId2" Type="http://schemas.openxmlformats.org/officeDocument/2006/relationships/image" Target="../media/image26.png"/><Relationship Id="rId16" Type="http://schemas.openxmlformats.org/officeDocument/2006/relationships/image" Target="../media/image36.png"/><Relationship Id="rId1" Type="http://schemas.openxmlformats.org/officeDocument/2006/relationships/image" Target="../media/image23.jpeg"/><Relationship Id="rId6" Type="http://schemas.openxmlformats.org/officeDocument/2006/relationships/image" Target="../media/image22.jpeg"/><Relationship Id="rId11" Type="http://schemas.openxmlformats.org/officeDocument/2006/relationships/image" Target="../media/image32.png"/><Relationship Id="rId5" Type="http://schemas.openxmlformats.org/officeDocument/2006/relationships/image" Target="../media/image28.jpeg"/><Relationship Id="rId15" Type="http://schemas.openxmlformats.org/officeDocument/2006/relationships/image" Target="../media/image35.jpeg"/><Relationship Id="rId10" Type="http://schemas.openxmlformats.org/officeDocument/2006/relationships/image" Target="../media/image21.jpe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12" Type="http://schemas.openxmlformats.org/officeDocument/2006/relationships/image" Target="../media/image36.png"/><Relationship Id="rId17" Type="http://schemas.openxmlformats.org/officeDocument/2006/relationships/image" Target="../media/image51.png"/><Relationship Id="rId2" Type="http://schemas.openxmlformats.org/officeDocument/2006/relationships/image" Target="../media/image26.png"/><Relationship Id="rId16" Type="http://schemas.openxmlformats.org/officeDocument/2006/relationships/image" Target="../media/image50.jpeg"/><Relationship Id="rId1" Type="http://schemas.openxmlformats.org/officeDocument/2006/relationships/image" Target="../media/image45.png"/><Relationship Id="rId6" Type="http://schemas.openxmlformats.org/officeDocument/2006/relationships/image" Target="../media/image41.png"/><Relationship Id="rId11" Type="http://schemas.openxmlformats.org/officeDocument/2006/relationships/image" Target="../media/image47.jpeg"/><Relationship Id="rId5" Type="http://schemas.openxmlformats.org/officeDocument/2006/relationships/image" Target="../media/image27.png"/><Relationship Id="rId15" Type="http://schemas.openxmlformats.org/officeDocument/2006/relationships/image" Target="../media/image49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33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55.pn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2" Type="http://schemas.openxmlformats.org/officeDocument/2006/relationships/image" Target="../media/image26.png"/><Relationship Id="rId16" Type="http://schemas.openxmlformats.org/officeDocument/2006/relationships/image" Target="../media/image62.jpeg"/><Relationship Id="rId1" Type="http://schemas.openxmlformats.org/officeDocument/2006/relationships/image" Target="../media/image58.jpeg"/><Relationship Id="rId6" Type="http://schemas.openxmlformats.org/officeDocument/2006/relationships/image" Target="../media/image54.jpe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57.jpeg"/><Relationship Id="rId4" Type="http://schemas.openxmlformats.org/officeDocument/2006/relationships/image" Target="../media/image53.jpeg"/><Relationship Id="rId9" Type="http://schemas.openxmlformats.org/officeDocument/2006/relationships/image" Target="../media/image59.jpeg"/><Relationship Id="rId14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53E86F-68EA-4398-B371-4594196D05F4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0A124FD0-3BF5-4824-AB8D-2C23A907262D}">
      <dgm:prSet phldrT="[Tekst]"/>
      <dgm:spPr/>
      <dgm:t>
        <a:bodyPr/>
        <a:lstStyle/>
        <a:p>
          <a:r>
            <a:rPr lang="pl-PL" b="1" dirty="0" err="1"/>
            <a:t>bioróżnorodność</a:t>
          </a:r>
          <a:endParaRPr lang="pl-PL" b="1" dirty="0"/>
        </a:p>
      </dgm:t>
    </dgm:pt>
    <dgm:pt modelId="{B1A14249-090B-484D-B2A4-943EAAB65744}" type="parTrans" cxnId="{32838C4E-287C-4046-B646-E3439C58D1F1}">
      <dgm:prSet/>
      <dgm:spPr/>
      <dgm:t>
        <a:bodyPr/>
        <a:lstStyle/>
        <a:p>
          <a:endParaRPr lang="pl-PL"/>
        </a:p>
      </dgm:t>
    </dgm:pt>
    <dgm:pt modelId="{BF47EC79-FE18-463B-B12C-F31BA8D1F839}" type="sibTrans" cxnId="{32838C4E-287C-4046-B646-E3439C58D1F1}">
      <dgm:prSet/>
      <dgm:spPr/>
      <dgm:t>
        <a:bodyPr/>
        <a:lstStyle/>
        <a:p>
          <a:endParaRPr lang="pl-PL"/>
        </a:p>
      </dgm:t>
    </dgm:pt>
    <dgm:pt modelId="{0B7047A9-7F54-4CA8-87CC-2FCCA26C9660}">
      <dgm:prSet phldrT="[Tekst]"/>
      <dgm:spPr/>
      <dgm:t>
        <a:bodyPr/>
        <a:lstStyle/>
        <a:p>
          <a:r>
            <a:rPr lang="pl-PL" b="1" dirty="0" err="1"/>
            <a:t>dobrostan zwierząt</a:t>
          </a:r>
          <a:endParaRPr lang="pl-PL" b="1" dirty="0"/>
        </a:p>
      </dgm:t>
    </dgm:pt>
    <dgm:pt modelId="{8F053D85-2779-4FBE-8D5E-EA65AEEEA472}" type="parTrans" cxnId="{8694BE7A-E70B-4554-989D-CF7CF8F614D5}">
      <dgm:prSet/>
      <dgm:spPr/>
      <dgm:t>
        <a:bodyPr/>
        <a:lstStyle/>
        <a:p>
          <a:endParaRPr lang="pl-PL"/>
        </a:p>
      </dgm:t>
    </dgm:pt>
    <dgm:pt modelId="{FC4CFFA7-4357-44FA-B2FF-3AB9021ECEF7}" type="sibTrans" cxnId="{8694BE7A-E70B-4554-989D-CF7CF8F614D5}">
      <dgm:prSet/>
      <dgm:spPr/>
      <dgm:t>
        <a:bodyPr/>
        <a:lstStyle/>
        <a:p>
          <a:endParaRPr lang="pl-PL"/>
        </a:p>
      </dgm:t>
    </dgm:pt>
    <dgm:pt modelId="{469676D8-166A-4690-AF64-42773B5B1D50}" type="pres">
      <dgm:prSet presAssocID="{6F53E86F-68EA-4398-B371-4594196D05F4}" presName="Name0" presStyleCnt="0">
        <dgm:presLayoutVars>
          <dgm:dir/>
          <dgm:resizeHandles val="exact"/>
        </dgm:presLayoutVars>
      </dgm:prSet>
      <dgm:spPr/>
    </dgm:pt>
    <dgm:pt modelId="{639ABAF6-4EE1-427B-91A4-2E9C007D710A}" type="pres">
      <dgm:prSet presAssocID="{0A124FD0-3BF5-4824-AB8D-2C23A907262D}" presName="composite" presStyleCnt="0"/>
      <dgm:spPr/>
    </dgm:pt>
    <dgm:pt modelId="{C666D4FA-5901-4F53-B84F-A060BD9D3539}" type="pres">
      <dgm:prSet presAssocID="{0A124FD0-3BF5-4824-AB8D-2C23A907262D}" presName="rect1" presStyleLbl="bgShp" presStyleIdx="0" presStyleCnt="2" custLinFactNeighborX="-1416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92B84CF-BFAD-42C3-84A1-03309D863829}" type="pres">
      <dgm:prSet presAssocID="{0A124FD0-3BF5-4824-AB8D-2C23A907262D}" presName="rect2" presStyleLbl="trBgShp" presStyleIdx="0" presStyleCnt="2" custLinFactNeighborX="-13300">
        <dgm:presLayoutVars>
          <dgm:bulletEnabled val="1"/>
        </dgm:presLayoutVars>
      </dgm:prSet>
      <dgm:spPr/>
    </dgm:pt>
    <dgm:pt modelId="{174B3C68-9726-41A1-916C-14435A277E0F}" type="pres">
      <dgm:prSet presAssocID="{BF47EC79-FE18-463B-B12C-F31BA8D1F839}" presName="sibTrans" presStyleCnt="0"/>
      <dgm:spPr/>
    </dgm:pt>
    <dgm:pt modelId="{245B6BCD-B9A3-410E-B1E1-25295EF47A59}" type="pres">
      <dgm:prSet presAssocID="{0B7047A9-7F54-4CA8-87CC-2FCCA26C9660}" presName="composite" presStyleCnt="0"/>
      <dgm:spPr/>
    </dgm:pt>
    <dgm:pt modelId="{280CC280-AE07-4187-A786-948E01ECAEF2}" type="pres">
      <dgm:prSet presAssocID="{0B7047A9-7F54-4CA8-87CC-2FCCA26C9660}" presName="rect1" presStyleLbl="bgShp" presStyleIdx="1" presStyleCnt="2" custLinFactNeighborX="1436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F24BFD-F6F8-4E61-830F-0A024413AD91}" type="pres">
      <dgm:prSet presAssocID="{0B7047A9-7F54-4CA8-87CC-2FCCA26C9660}" presName="rect2" presStyleLbl="trBgShp" presStyleIdx="1" presStyleCnt="2" custLinFactNeighborX="14944">
        <dgm:presLayoutVars>
          <dgm:bulletEnabled val="1"/>
        </dgm:presLayoutVars>
      </dgm:prSet>
      <dgm:spPr/>
    </dgm:pt>
  </dgm:ptLst>
  <dgm:cxnLst>
    <dgm:cxn modelId="{6F2AF517-B2A9-437C-9EC1-E8C8A0F89B0B}" type="presOf" srcId="{0B7047A9-7F54-4CA8-87CC-2FCCA26C9660}" destId="{3FF24BFD-F6F8-4E61-830F-0A024413AD91}" srcOrd="0" destOrd="0" presId="urn:microsoft.com/office/officeart/2008/layout/BendingPictureSemiTransparentText"/>
    <dgm:cxn modelId="{23C9DF27-0A9F-4919-BFB6-A9ECEB74B865}" type="presOf" srcId="{0A124FD0-3BF5-4824-AB8D-2C23A907262D}" destId="{F92B84CF-BFAD-42C3-84A1-03309D863829}" srcOrd="0" destOrd="0" presId="urn:microsoft.com/office/officeart/2008/layout/BendingPictureSemiTransparentText"/>
    <dgm:cxn modelId="{32838C4E-287C-4046-B646-E3439C58D1F1}" srcId="{6F53E86F-68EA-4398-B371-4594196D05F4}" destId="{0A124FD0-3BF5-4824-AB8D-2C23A907262D}" srcOrd="0" destOrd="0" parTransId="{B1A14249-090B-484D-B2A4-943EAAB65744}" sibTransId="{BF47EC79-FE18-463B-B12C-F31BA8D1F839}"/>
    <dgm:cxn modelId="{A5396671-68D1-40F0-8FC0-DEDBEBDE8980}" type="presOf" srcId="{6F53E86F-68EA-4398-B371-4594196D05F4}" destId="{469676D8-166A-4690-AF64-42773B5B1D50}" srcOrd="0" destOrd="0" presId="urn:microsoft.com/office/officeart/2008/layout/BendingPictureSemiTransparentText"/>
    <dgm:cxn modelId="{8694BE7A-E70B-4554-989D-CF7CF8F614D5}" srcId="{6F53E86F-68EA-4398-B371-4594196D05F4}" destId="{0B7047A9-7F54-4CA8-87CC-2FCCA26C9660}" srcOrd="1" destOrd="0" parTransId="{8F053D85-2779-4FBE-8D5E-EA65AEEEA472}" sibTransId="{FC4CFFA7-4357-44FA-B2FF-3AB9021ECEF7}"/>
    <dgm:cxn modelId="{C99BB501-B185-45FA-835A-39F482C865DB}" type="presParOf" srcId="{469676D8-166A-4690-AF64-42773B5B1D50}" destId="{639ABAF6-4EE1-427B-91A4-2E9C007D710A}" srcOrd="0" destOrd="0" presId="urn:microsoft.com/office/officeart/2008/layout/BendingPictureSemiTransparentText"/>
    <dgm:cxn modelId="{FD701664-AE8E-4837-9E47-0B33D7F5DF5A}" type="presParOf" srcId="{639ABAF6-4EE1-427B-91A4-2E9C007D710A}" destId="{C666D4FA-5901-4F53-B84F-A060BD9D3539}" srcOrd="0" destOrd="0" presId="urn:microsoft.com/office/officeart/2008/layout/BendingPictureSemiTransparentText"/>
    <dgm:cxn modelId="{7A2635C0-EB9F-4A51-BD68-F107244C8064}" type="presParOf" srcId="{639ABAF6-4EE1-427B-91A4-2E9C007D710A}" destId="{F92B84CF-BFAD-42C3-84A1-03309D863829}" srcOrd="1" destOrd="0" presId="urn:microsoft.com/office/officeart/2008/layout/BendingPictureSemiTransparentText"/>
    <dgm:cxn modelId="{7800FFB1-77D3-4B75-B534-F74A69D0C0ED}" type="presParOf" srcId="{469676D8-166A-4690-AF64-42773B5B1D50}" destId="{174B3C68-9726-41A1-916C-14435A277E0F}" srcOrd="1" destOrd="0" presId="urn:microsoft.com/office/officeart/2008/layout/BendingPictureSemiTransparentText"/>
    <dgm:cxn modelId="{B8F7E01A-899B-432F-A3EF-25796B0BC47A}" type="presParOf" srcId="{469676D8-166A-4690-AF64-42773B5B1D50}" destId="{245B6BCD-B9A3-410E-B1E1-25295EF47A59}" srcOrd="2" destOrd="0" presId="urn:microsoft.com/office/officeart/2008/layout/BendingPictureSemiTransparentText"/>
    <dgm:cxn modelId="{511ACE5C-9DB7-4713-81BF-486819B3B436}" type="presParOf" srcId="{245B6BCD-B9A3-410E-B1E1-25295EF47A59}" destId="{280CC280-AE07-4187-A786-948E01ECAEF2}" srcOrd="0" destOrd="0" presId="urn:microsoft.com/office/officeart/2008/layout/BendingPictureSemiTransparentText"/>
    <dgm:cxn modelId="{D4549FD8-5389-48DC-B2C6-65CA1F98F576}" type="presParOf" srcId="{245B6BCD-B9A3-410E-B1E1-25295EF47A59}" destId="{3FF24BFD-F6F8-4E61-830F-0A024413AD91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F94BE0-34B0-4B87-A302-D71999620DA5}" type="doc">
      <dgm:prSet loTypeId="urn:microsoft.com/office/officeart/2005/8/layout/bList2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735F5A6-DF07-4B4D-9DB9-B8F22E032CA1}">
      <dgm:prSet phldrT="[Tekst]" custT="1"/>
      <dgm:spPr/>
      <dgm:t>
        <a:bodyPr/>
        <a:lstStyle/>
        <a:p>
          <a:pPr algn="ctr"/>
          <a:r>
            <a:rPr lang="pl-PL" sz="1400" dirty="0"/>
            <a:t>POLSKA OWCA GÓRSKA</a:t>
          </a:r>
        </a:p>
      </dgm:t>
    </dgm:pt>
    <dgm:pt modelId="{DCD37C26-F306-48E7-A6EC-1AA29E568A53}" type="parTrans" cxnId="{69632026-23BD-4E5B-9CD0-117502E8EE4F}">
      <dgm:prSet/>
      <dgm:spPr/>
      <dgm:t>
        <a:bodyPr/>
        <a:lstStyle/>
        <a:p>
          <a:pPr algn="ctr"/>
          <a:endParaRPr lang="pl-PL" sz="1800"/>
        </a:p>
      </dgm:t>
    </dgm:pt>
    <dgm:pt modelId="{66968A7B-E460-4EE4-ACDE-F71A17EA98C3}" type="sibTrans" cxnId="{69632026-23BD-4E5B-9CD0-117502E8EE4F}">
      <dgm:prSet/>
      <dgm:spPr/>
      <dgm:t>
        <a:bodyPr/>
        <a:lstStyle/>
        <a:p>
          <a:pPr algn="ctr"/>
          <a:endParaRPr lang="pl-PL" sz="1800"/>
        </a:p>
      </dgm:t>
    </dgm:pt>
    <dgm:pt modelId="{1C121274-0D6A-4361-91AC-C5772A9AB995}">
      <dgm:prSet phldrT="[Tekst]" custT="1"/>
      <dgm:spPr/>
      <dgm:t>
        <a:bodyPr/>
        <a:lstStyle/>
        <a:p>
          <a:pPr algn="ctr"/>
          <a:r>
            <a:rPr lang="en-GB" sz="1800" dirty="0"/>
            <a:t> </a:t>
          </a:r>
          <a:r>
            <a:rPr lang="en-GB" sz="1600" dirty="0"/>
            <a:t>OWCA SARDYŃSKA</a:t>
          </a:r>
          <a:endParaRPr lang="pl-PL" sz="1800" dirty="0"/>
        </a:p>
      </dgm:t>
    </dgm:pt>
    <dgm:pt modelId="{1B7633AA-6D1C-4849-AFCE-66CBEC464B75}" type="parTrans" cxnId="{4C2B2A36-B23D-48F0-BE37-86D1B019B842}">
      <dgm:prSet/>
      <dgm:spPr/>
      <dgm:t>
        <a:bodyPr/>
        <a:lstStyle/>
        <a:p>
          <a:pPr algn="ctr"/>
          <a:endParaRPr lang="pl-PL" sz="1800"/>
        </a:p>
      </dgm:t>
    </dgm:pt>
    <dgm:pt modelId="{13837C7F-E366-4853-80A4-E508E3195B69}" type="sibTrans" cxnId="{4C2B2A36-B23D-48F0-BE37-86D1B019B842}">
      <dgm:prSet/>
      <dgm:spPr/>
      <dgm:t>
        <a:bodyPr/>
        <a:lstStyle/>
        <a:p>
          <a:pPr algn="ctr"/>
          <a:endParaRPr lang="pl-PL" sz="1800"/>
        </a:p>
      </dgm:t>
    </dgm:pt>
    <dgm:pt modelId="{5C069196-7642-4BC6-9927-2FE4BA02590C}">
      <dgm:prSet phldrT="[Tekst]" custT="1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61BF0026-527A-4FE8-99F6-EB31EA9A00F7}" type="parTrans" cxnId="{E0D28286-8E89-4D3E-BA58-BB1AC4634710}">
      <dgm:prSet/>
      <dgm:spPr/>
      <dgm:t>
        <a:bodyPr/>
        <a:lstStyle/>
        <a:p>
          <a:pPr algn="ctr"/>
          <a:endParaRPr lang="pl-PL" sz="1800"/>
        </a:p>
      </dgm:t>
    </dgm:pt>
    <dgm:pt modelId="{246E4FBE-1385-48C4-894F-A8217CD472C2}" type="sibTrans" cxnId="{E0D28286-8E89-4D3E-BA58-BB1AC4634710}">
      <dgm:prSet/>
      <dgm:spPr/>
      <dgm:t>
        <a:bodyPr/>
        <a:lstStyle/>
        <a:p>
          <a:pPr algn="ctr"/>
          <a:endParaRPr lang="pl-PL" sz="1800"/>
        </a:p>
      </dgm:t>
    </dgm:pt>
    <dgm:pt modelId="{3DBEFA78-26F3-4D33-890A-51D180FAEAA8}">
      <dgm:prSet phldrT="[Tekst]" custT="1"/>
      <dgm:spPr/>
      <dgm:t>
        <a:bodyPr/>
        <a:lstStyle/>
        <a:p>
          <a:pPr algn="ctr"/>
          <a:r>
            <a:rPr lang="pl-PL" sz="1800" dirty="0"/>
            <a:t> </a:t>
          </a:r>
          <a:r>
            <a:rPr lang="en-GB" sz="1200" dirty="0"/>
            <a:t>OWCA PUGLIJSKIEJ RASY GENTILE</a:t>
          </a:r>
          <a:endParaRPr lang="pl-PL" sz="1800" dirty="0"/>
        </a:p>
      </dgm:t>
    </dgm:pt>
    <dgm:pt modelId="{D1A5ED66-FDB8-42C8-823B-828FCF7AA8C2}" type="parTrans" cxnId="{86CFA7C7-2CC8-4F24-A23F-2753229EC7F5}">
      <dgm:prSet/>
      <dgm:spPr/>
      <dgm:t>
        <a:bodyPr/>
        <a:lstStyle/>
        <a:p>
          <a:pPr algn="ctr"/>
          <a:endParaRPr lang="pl-PL" sz="1800"/>
        </a:p>
      </dgm:t>
    </dgm:pt>
    <dgm:pt modelId="{817C178B-1D16-4852-A700-6CF39A16ABB0}" type="sibTrans" cxnId="{86CFA7C7-2CC8-4F24-A23F-2753229EC7F5}">
      <dgm:prSet/>
      <dgm:spPr/>
      <dgm:t>
        <a:bodyPr/>
        <a:lstStyle/>
        <a:p>
          <a:pPr algn="ctr"/>
          <a:endParaRPr lang="pl-PL" sz="1800"/>
        </a:p>
      </dgm:t>
    </dgm:pt>
    <dgm:pt modelId="{4EE3C582-722F-4CAA-BFD4-8B5A419FB271}">
      <dgm:prSet phldrT="[Tekst]" custT="1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9CBC35EF-693E-4CC4-9395-BB72823EACF6}" type="parTrans" cxnId="{B8E1E7BF-9D44-4D4E-A49B-4524381C0746}">
      <dgm:prSet/>
      <dgm:spPr/>
      <dgm:t>
        <a:bodyPr/>
        <a:lstStyle/>
        <a:p>
          <a:pPr algn="ctr"/>
          <a:endParaRPr lang="pl-PL" sz="1800"/>
        </a:p>
      </dgm:t>
    </dgm:pt>
    <dgm:pt modelId="{ACD97259-9191-487A-86D1-349F866809FC}" type="sibTrans" cxnId="{B8E1E7BF-9D44-4D4E-A49B-4524381C0746}">
      <dgm:prSet/>
      <dgm:spPr/>
      <dgm:t>
        <a:bodyPr/>
        <a:lstStyle/>
        <a:p>
          <a:pPr algn="ctr"/>
          <a:endParaRPr lang="pl-PL" sz="1800"/>
        </a:p>
      </dgm:t>
    </dgm:pt>
    <dgm:pt modelId="{62C8D780-0146-41E3-8A6A-2E973A31B1E8}">
      <dgm:prSet phldrT="[Tekst]" custT="1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EB552A94-2FBA-4853-A034-960DC7CAAE1F}" type="parTrans" cxnId="{93031664-B376-4ACC-AEB8-7AD3AF8F185D}">
      <dgm:prSet/>
      <dgm:spPr/>
      <dgm:t>
        <a:bodyPr/>
        <a:lstStyle/>
        <a:p>
          <a:pPr algn="ctr"/>
          <a:endParaRPr lang="pl-PL" sz="1800"/>
        </a:p>
      </dgm:t>
    </dgm:pt>
    <dgm:pt modelId="{66AA6BC5-8238-4EB3-A546-D06928C17EB7}" type="sibTrans" cxnId="{93031664-B376-4ACC-AEB8-7AD3AF8F185D}">
      <dgm:prSet/>
      <dgm:spPr/>
      <dgm:t>
        <a:bodyPr/>
        <a:lstStyle/>
        <a:p>
          <a:pPr algn="ctr"/>
          <a:endParaRPr lang="pl-PL" sz="1800"/>
        </a:p>
      </dgm:t>
    </dgm:pt>
    <dgm:pt modelId="{1D56FB21-28F4-4691-B4ED-AA410412FCD9}">
      <dgm:prSet phldrT="[Tekst]" custT="1"/>
      <dgm:spPr/>
      <dgm:t>
        <a:bodyPr/>
        <a:lstStyle/>
        <a:p>
          <a:pPr algn="ctr"/>
          <a:r>
            <a:rPr lang="pl-PL" sz="1800" dirty="0" err="1"/>
            <a:t>Tiroler </a:t>
          </a:r>
          <a:r>
            <a:rPr lang="pl-PL" sz="1800" dirty="0"/>
            <a:t>Steinschaf </a:t>
          </a:r>
        </a:p>
      </dgm:t>
    </dgm:pt>
    <dgm:pt modelId="{AD8826EC-61EF-4F74-BF3C-CB9B342392F1}" type="parTrans" cxnId="{30C71A70-0346-4153-A5CF-3D25B2FC51B4}">
      <dgm:prSet/>
      <dgm:spPr/>
      <dgm:t>
        <a:bodyPr/>
        <a:lstStyle/>
        <a:p>
          <a:pPr algn="ctr"/>
          <a:endParaRPr lang="pl-PL" sz="1800"/>
        </a:p>
      </dgm:t>
    </dgm:pt>
    <dgm:pt modelId="{AEF023CD-45C2-4AF1-AC8F-2BB45C789B4C}" type="sibTrans" cxnId="{30C71A70-0346-4153-A5CF-3D25B2FC51B4}">
      <dgm:prSet/>
      <dgm:spPr/>
      <dgm:t>
        <a:bodyPr/>
        <a:lstStyle/>
        <a:p>
          <a:pPr algn="ctr"/>
          <a:endParaRPr lang="pl-PL" sz="1800"/>
        </a:p>
      </dgm:t>
    </dgm:pt>
    <dgm:pt modelId="{7B768E13-31FC-4CA2-8BB3-6AD54C85BAC7}">
      <dgm:prSet phldrT="[Tekst]" custT="1"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ECF9FA74-EB81-417E-B944-FEA7E92EC135}" type="parTrans" cxnId="{39DBB61B-4BA9-4C9A-BA7A-0D36384CF18C}">
      <dgm:prSet/>
      <dgm:spPr/>
      <dgm:t>
        <a:bodyPr/>
        <a:lstStyle/>
        <a:p>
          <a:pPr algn="ctr"/>
          <a:endParaRPr lang="pl-PL" sz="1800"/>
        </a:p>
      </dgm:t>
    </dgm:pt>
    <dgm:pt modelId="{C06586BC-0FAC-4F50-B0CF-934D142CD66A}" type="sibTrans" cxnId="{39DBB61B-4BA9-4C9A-BA7A-0D36384CF18C}">
      <dgm:prSet/>
      <dgm:spPr/>
      <dgm:t>
        <a:bodyPr/>
        <a:lstStyle/>
        <a:p>
          <a:pPr algn="ctr"/>
          <a:endParaRPr lang="pl-PL" sz="1800"/>
        </a:p>
      </dgm:t>
    </dgm:pt>
    <dgm:pt modelId="{E763B16C-E8B9-443F-9F7A-385C1592EBC8}">
      <dgm:prSet phldrT="[Tekst]" custT="1"/>
      <dgm:spPr/>
      <dgm:t>
        <a:bodyPr/>
        <a:lstStyle/>
        <a:p>
          <a:pPr algn="ctr"/>
          <a:r>
            <a:rPr lang="pl-PL" sz="1800" dirty="0" err="1"/>
            <a:t>Owce Valachian</a:t>
          </a:r>
          <a:endParaRPr lang="pl-PL" sz="1800" dirty="0"/>
        </a:p>
      </dgm:t>
    </dgm:pt>
    <dgm:pt modelId="{B9341610-BF48-4A41-AC08-9399542231FA}" type="parTrans" cxnId="{BE79B78D-C236-493D-AA9C-98FB2CDA78D8}">
      <dgm:prSet/>
      <dgm:spPr/>
      <dgm:t>
        <a:bodyPr/>
        <a:lstStyle/>
        <a:p>
          <a:pPr algn="ctr"/>
          <a:endParaRPr lang="pl-PL" sz="1800"/>
        </a:p>
      </dgm:t>
    </dgm:pt>
    <dgm:pt modelId="{DDEB34E1-A053-4B1D-90B4-505D8B225B81}" type="sibTrans" cxnId="{BE79B78D-C236-493D-AA9C-98FB2CDA78D8}">
      <dgm:prSet/>
      <dgm:spPr/>
      <dgm:t>
        <a:bodyPr/>
        <a:lstStyle/>
        <a:p>
          <a:pPr algn="ctr"/>
          <a:endParaRPr lang="pl-PL" sz="1800"/>
        </a:p>
      </dgm:t>
    </dgm:pt>
    <dgm:pt modelId="{63C46A6A-029D-440A-9FEC-BEE2BD6A51E8}">
      <dgm:prSet phldrT="[Tekst]" custT="1"/>
      <dgm:spPr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44A43C1F-584C-4CF5-8C14-DDFA7480A0B4}" type="parTrans" cxnId="{7545BB7B-C632-4F17-907C-773DCB3D425A}">
      <dgm:prSet/>
      <dgm:spPr/>
      <dgm:t>
        <a:bodyPr/>
        <a:lstStyle/>
        <a:p>
          <a:pPr algn="ctr"/>
          <a:endParaRPr lang="pl-PL" sz="1800"/>
        </a:p>
      </dgm:t>
    </dgm:pt>
    <dgm:pt modelId="{F05D614B-375C-4281-9B8F-D9072C62BB29}" type="sibTrans" cxnId="{7545BB7B-C632-4F17-907C-773DCB3D425A}">
      <dgm:prSet/>
      <dgm:spPr/>
      <dgm:t>
        <a:bodyPr/>
        <a:lstStyle/>
        <a:p>
          <a:pPr algn="ctr"/>
          <a:endParaRPr lang="pl-PL" sz="1800"/>
        </a:p>
      </dgm:t>
    </dgm:pt>
    <dgm:pt modelId="{76D73FA1-E7CB-478B-ABA2-A93B89B4C41B}">
      <dgm:prSet phldrT="[Tekst]" custT="1"/>
      <dgm:spPr/>
      <dgm:t>
        <a:bodyPr/>
        <a:lstStyle/>
        <a:p>
          <a:pPr algn="ctr"/>
          <a:r>
            <a:rPr lang="pl-PL" sz="1600" dirty="0"/>
            <a:t>WRZOSÓWKA</a:t>
          </a:r>
        </a:p>
      </dgm:t>
    </dgm:pt>
    <dgm:pt modelId="{6D6ED9F3-FD59-433E-BDEB-699CA01E5E17}" type="parTrans" cxnId="{30D2206B-D225-4D13-A9D4-F79742DFD084}">
      <dgm:prSet/>
      <dgm:spPr/>
      <dgm:t>
        <a:bodyPr/>
        <a:lstStyle/>
        <a:p>
          <a:pPr algn="ctr"/>
          <a:endParaRPr lang="pl-PL" sz="1800"/>
        </a:p>
      </dgm:t>
    </dgm:pt>
    <dgm:pt modelId="{2CB69323-44F7-4C98-884E-C54778AED54F}" type="sibTrans" cxnId="{30D2206B-D225-4D13-A9D4-F79742DFD084}">
      <dgm:prSet/>
      <dgm:spPr/>
      <dgm:t>
        <a:bodyPr/>
        <a:lstStyle/>
        <a:p>
          <a:pPr algn="ctr"/>
          <a:endParaRPr lang="pl-PL" sz="1800"/>
        </a:p>
      </dgm:t>
    </dgm:pt>
    <dgm:pt modelId="{6873AE59-CA35-4D1A-AE47-79163A5C639C}">
      <dgm:prSet phldrT="[Tekst]" custT="1"/>
      <dgm:spPr/>
      <dgm:t>
        <a:bodyPr/>
        <a:lstStyle/>
        <a:p>
          <a:pPr algn="ctr"/>
          <a:r>
            <a:rPr lang="pl-PL" sz="1800" dirty="0" err="1"/>
            <a:t>Valaška Sheep</a:t>
          </a:r>
          <a:endParaRPr lang="pl-PL" sz="1800" dirty="0"/>
        </a:p>
      </dgm:t>
    </dgm:pt>
    <dgm:pt modelId="{8F09F4C9-4DD4-4564-8ADA-3591B5E1A78C}" type="parTrans" cxnId="{68B546B1-677D-4A15-8BF4-E57BD1BB09BD}">
      <dgm:prSet/>
      <dgm:spPr/>
      <dgm:t>
        <a:bodyPr/>
        <a:lstStyle/>
        <a:p>
          <a:endParaRPr lang="pl-PL" sz="1800"/>
        </a:p>
      </dgm:t>
    </dgm:pt>
    <dgm:pt modelId="{B94523C6-16C1-4ED2-879A-9CD6D923FD3A}" type="sibTrans" cxnId="{68B546B1-677D-4A15-8BF4-E57BD1BB09BD}">
      <dgm:prSet/>
      <dgm:spPr/>
      <dgm:t>
        <a:bodyPr/>
        <a:lstStyle/>
        <a:p>
          <a:endParaRPr lang="pl-PL" sz="1800"/>
        </a:p>
      </dgm:t>
    </dgm:pt>
    <dgm:pt modelId="{62796D26-A302-48C6-A353-8698E98DE92F}">
      <dgm:prSet phldrT="[Tekst]" custT="1"/>
      <dgm:spPr/>
      <dgm:t>
        <a:bodyPr/>
        <a:lstStyle/>
        <a:p>
          <a:pPr algn="ctr"/>
          <a:r>
            <a:rPr lang="pl-PL" sz="1600" dirty="0" err="1"/>
            <a:t>Krainer Steinschaf</a:t>
          </a:r>
          <a:endParaRPr lang="pl-PL" sz="1600" dirty="0"/>
        </a:p>
      </dgm:t>
    </dgm:pt>
    <dgm:pt modelId="{1B14D97A-0558-4B7B-860C-0100EDAD88F5}" type="parTrans" cxnId="{41642064-2ED4-4D4E-9964-0E81FBD0A18B}">
      <dgm:prSet/>
      <dgm:spPr/>
      <dgm:t>
        <a:bodyPr/>
        <a:lstStyle/>
        <a:p>
          <a:endParaRPr lang="pl-PL" sz="1800"/>
        </a:p>
      </dgm:t>
    </dgm:pt>
    <dgm:pt modelId="{096A6CD2-C7F1-4E9F-B64A-C5AEB20EB602}" type="sibTrans" cxnId="{41642064-2ED4-4D4E-9964-0E81FBD0A18B}">
      <dgm:prSet/>
      <dgm:spPr/>
      <dgm:t>
        <a:bodyPr/>
        <a:lstStyle/>
        <a:p>
          <a:endParaRPr lang="pl-PL" sz="1800"/>
        </a:p>
      </dgm:t>
    </dgm:pt>
    <dgm:pt modelId="{CDDBCD4A-4D21-4FD0-A53A-76DE32A0834D}">
      <dgm:prSet phldrT="[Tekst]" custT="1"/>
      <dgm:spPr/>
      <dgm:t>
        <a:bodyPr/>
        <a:lstStyle/>
        <a:p>
          <a:pPr algn="ctr"/>
          <a:r>
            <a:rPr lang="pl-PL" sz="1800" dirty="0"/>
            <a:t>OWCA Galway</a:t>
          </a:r>
        </a:p>
      </dgm:t>
    </dgm:pt>
    <dgm:pt modelId="{C3463089-E7FF-4DFA-BD59-8A3F1DD29E77}" type="parTrans" cxnId="{19580FD4-A352-496F-B86F-7A1ADD42A772}">
      <dgm:prSet/>
      <dgm:spPr/>
      <dgm:t>
        <a:bodyPr/>
        <a:lstStyle/>
        <a:p>
          <a:endParaRPr lang="pl-PL" sz="1800"/>
        </a:p>
      </dgm:t>
    </dgm:pt>
    <dgm:pt modelId="{DB9EC582-B747-4552-B6F0-4A60C36D4E97}" type="sibTrans" cxnId="{19580FD4-A352-496F-B86F-7A1ADD42A772}">
      <dgm:prSet/>
      <dgm:spPr/>
      <dgm:t>
        <a:bodyPr/>
        <a:lstStyle/>
        <a:p>
          <a:endParaRPr lang="pl-PL" sz="1800"/>
        </a:p>
      </dgm:t>
    </dgm:pt>
    <dgm:pt modelId="{D75B5A11-70B0-429F-A697-45B3531F402C}">
      <dgm:prSet phldrT="[Tekst]" custT="1"/>
      <dgm:spPr/>
      <dgm:t>
        <a:bodyPr/>
        <a:lstStyle/>
        <a:p>
          <a:pPr algn="ctr"/>
          <a:r>
            <a:rPr lang="pl-PL" sz="1800" dirty="0" err="1"/>
            <a:t>Irlandzki Herdwick</a:t>
          </a:r>
          <a:endParaRPr lang="pl-PL" sz="1800" dirty="0"/>
        </a:p>
      </dgm:t>
    </dgm:pt>
    <dgm:pt modelId="{7DBF6086-0D05-4B9B-A0C6-333AB6A7BEF8}" type="parTrans" cxnId="{070F3CEA-94BB-442C-9E4A-FFBD2B20A22F}">
      <dgm:prSet/>
      <dgm:spPr/>
      <dgm:t>
        <a:bodyPr/>
        <a:lstStyle/>
        <a:p>
          <a:endParaRPr lang="pl-PL" sz="1800"/>
        </a:p>
      </dgm:t>
    </dgm:pt>
    <dgm:pt modelId="{36553845-8FAD-4A83-BC14-52DE1E2130DE}" type="sibTrans" cxnId="{070F3CEA-94BB-442C-9E4A-FFBD2B20A22F}">
      <dgm:prSet/>
      <dgm:spPr/>
      <dgm:t>
        <a:bodyPr/>
        <a:lstStyle/>
        <a:p>
          <a:endParaRPr lang="pl-PL" sz="1800"/>
        </a:p>
      </dgm:t>
    </dgm:pt>
    <dgm:pt modelId="{F5A04AEE-6DFD-4AD9-9E35-309024A4A732}" type="pres">
      <dgm:prSet presAssocID="{ECF94BE0-34B0-4B87-A302-D71999620DA5}" presName="diagram" presStyleCnt="0">
        <dgm:presLayoutVars>
          <dgm:dir/>
          <dgm:animLvl val="lvl"/>
          <dgm:resizeHandles val="exact"/>
        </dgm:presLayoutVars>
      </dgm:prSet>
      <dgm:spPr/>
    </dgm:pt>
    <dgm:pt modelId="{B521BDAD-A2DC-49E2-8917-F4015F11AF6A}" type="pres">
      <dgm:prSet presAssocID="{0735F5A6-DF07-4B4D-9DB9-B8F22E032CA1}" presName="compNode" presStyleCnt="0"/>
      <dgm:spPr/>
    </dgm:pt>
    <dgm:pt modelId="{E17653B1-3010-486B-B722-0FC48ECFD12F}" type="pres">
      <dgm:prSet presAssocID="{0735F5A6-DF07-4B4D-9DB9-B8F22E032CA1}" presName="childRect" presStyleLbl="bgAcc1" presStyleIdx="0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46EC82D-9FBB-4B0D-8DBE-7F5EE6697FA7}" type="pres">
      <dgm:prSet presAssocID="{0735F5A6-DF07-4B4D-9DB9-B8F22E032CA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FEB34C1-CD7A-4FC8-86EA-C4FD6EB7AB81}" type="pres">
      <dgm:prSet presAssocID="{0735F5A6-DF07-4B4D-9DB9-B8F22E032CA1}" presName="parentRect" presStyleLbl="alignNode1" presStyleIdx="0" presStyleCnt="10"/>
      <dgm:spPr/>
    </dgm:pt>
    <dgm:pt modelId="{093C748E-84A5-4250-B8C1-9C5B4A9129E9}" type="pres">
      <dgm:prSet presAssocID="{0735F5A6-DF07-4B4D-9DB9-B8F22E032CA1}" presName="adorn" presStyleLbl="fgAccFollowNode1" presStyleIdx="0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1300138-10B8-4411-8859-D26A37CF3C9A}" type="pres">
      <dgm:prSet presAssocID="{66968A7B-E460-4EE4-ACDE-F71A17EA98C3}" presName="sibTrans" presStyleLbl="sibTrans2D1" presStyleIdx="0" presStyleCnt="0"/>
      <dgm:spPr/>
    </dgm:pt>
    <dgm:pt modelId="{4DE8D6D6-210E-4992-A02D-72ED54FBB181}" type="pres">
      <dgm:prSet presAssocID="{76D73FA1-E7CB-478B-ABA2-A93B89B4C41B}" presName="compNode" presStyleCnt="0"/>
      <dgm:spPr/>
    </dgm:pt>
    <dgm:pt modelId="{B82819D6-E4F6-4E3B-BEE0-C166B637DDA2}" type="pres">
      <dgm:prSet presAssocID="{76D73FA1-E7CB-478B-ABA2-A93B89B4C41B}" presName="childRect" presStyleLbl="bgAcc1" presStyleIdx="1" presStyleCnt="10">
        <dgm:presLayoutVars>
          <dgm:bulletEnabled val="1"/>
        </dgm:presLayoutVars>
      </dgm:prSet>
      <dgm:spPr/>
    </dgm:pt>
    <dgm:pt modelId="{CCB00BE2-FB2F-4A2B-AA1D-B52BEC5FDE95}" type="pres">
      <dgm:prSet presAssocID="{76D73FA1-E7CB-478B-ABA2-A93B89B4C41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024BB4F-3DB5-47E3-8C96-D78383727A5A}" type="pres">
      <dgm:prSet presAssocID="{76D73FA1-E7CB-478B-ABA2-A93B89B4C41B}" presName="parentRect" presStyleLbl="alignNode1" presStyleIdx="1" presStyleCnt="10"/>
      <dgm:spPr/>
    </dgm:pt>
    <dgm:pt modelId="{FA4BE8EE-28F2-4F48-B94C-5958D110B714}" type="pres">
      <dgm:prSet presAssocID="{76D73FA1-E7CB-478B-ABA2-A93B89B4C41B}" presName="adorn" presStyleLbl="fgAccFollowNode1" presStyleIdx="1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4A3CC14-2E61-4F34-90DF-CD8FF5F1FB78}" type="pres">
      <dgm:prSet presAssocID="{2CB69323-44F7-4C98-884E-C54778AED54F}" presName="sibTrans" presStyleLbl="sibTrans2D1" presStyleIdx="0" presStyleCnt="0"/>
      <dgm:spPr/>
    </dgm:pt>
    <dgm:pt modelId="{99E89C32-65B7-433C-B3EC-D5FBAC7A951B}" type="pres">
      <dgm:prSet presAssocID="{1C121274-0D6A-4361-91AC-C5772A9AB995}" presName="compNode" presStyleCnt="0"/>
      <dgm:spPr/>
    </dgm:pt>
    <dgm:pt modelId="{705427CE-A016-4860-ABAE-217FBBAC5973}" type="pres">
      <dgm:prSet presAssocID="{1C121274-0D6A-4361-91AC-C5772A9AB995}" presName="childRect" presStyleLbl="bgAcc1" presStyleIdx="2" presStyleCnt="10">
        <dgm:presLayoutVars>
          <dgm:bulletEnabled val="1"/>
        </dgm:presLayoutVars>
      </dgm:prSet>
      <dgm:spPr/>
    </dgm:pt>
    <dgm:pt modelId="{5950D97A-3EEF-437B-9EB6-5A1294CE28E8}" type="pres">
      <dgm:prSet presAssocID="{1C121274-0D6A-4361-91AC-C5772A9AB99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531CE46-135A-4E99-816A-4B9D133AA80C}" type="pres">
      <dgm:prSet presAssocID="{1C121274-0D6A-4361-91AC-C5772A9AB995}" presName="parentRect" presStyleLbl="alignNode1" presStyleIdx="2" presStyleCnt="10"/>
      <dgm:spPr/>
    </dgm:pt>
    <dgm:pt modelId="{A422B8F3-D4D6-4D09-AF7A-F766C1CD4CAB}" type="pres">
      <dgm:prSet presAssocID="{1C121274-0D6A-4361-91AC-C5772A9AB995}" presName="adorn" presStyleLbl="fgAccFollowNode1" presStyleIdx="2" presStyleCnt="10"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671CF1-C9A0-4737-8268-B12177A56E36}" type="pres">
      <dgm:prSet presAssocID="{13837C7F-E366-4853-80A4-E508E3195B69}" presName="sibTrans" presStyleLbl="sibTrans2D1" presStyleIdx="0" presStyleCnt="0"/>
      <dgm:spPr/>
    </dgm:pt>
    <dgm:pt modelId="{BB944AEC-D3B5-43D7-BF46-0A5E2C323A7F}" type="pres">
      <dgm:prSet presAssocID="{3DBEFA78-26F3-4D33-890A-51D180FAEAA8}" presName="compNode" presStyleCnt="0"/>
      <dgm:spPr/>
    </dgm:pt>
    <dgm:pt modelId="{94E8008B-7730-45AC-A81D-8D8971575BE1}" type="pres">
      <dgm:prSet presAssocID="{3DBEFA78-26F3-4D33-890A-51D180FAEAA8}" presName="childRect" presStyleLbl="bgAcc1" presStyleIdx="3" presStyleCnt="10" custLinFactNeighborY="753">
        <dgm:presLayoutVars>
          <dgm:bulletEnabled val="1"/>
        </dgm:presLayoutVars>
      </dgm:prSet>
      <dgm:spPr/>
    </dgm:pt>
    <dgm:pt modelId="{ABF902A0-AFD9-4CA1-AC22-DDDF47A66610}" type="pres">
      <dgm:prSet presAssocID="{3DBEFA78-26F3-4D33-890A-51D180FAEAA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25EE217-4965-4FB7-9044-7612A11A9256}" type="pres">
      <dgm:prSet presAssocID="{3DBEFA78-26F3-4D33-890A-51D180FAEAA8}" presName="parentRect" presStyleLbl="alignNode1" presStyleIdx="3" presStyleCnt="10"/>
      <dgm:spPr/>
    </dgm:pt>
    <dgm:pt modelId="{11100A85-1C29-44C7-99C3-FC31968F730C}" type="pres">
      <dgm:prSet presAssocID="{3DBEFA78-26F3-4D33-890A-51D180FAEAA8}" presName="adorn" presStyleLbl="fgAccFollowNode1" presStyleIdx="3" presStyleCnt="10"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37C9703-8C24-4FB3-A339-EBD65E30E799}" type="pres">
      <dgm:prSet presAssocID="{817C178B-1D16-4852-A700-6CF39A16ABB0}" presName="sibTrans" presStyleLbl="sibTrans2D1" presStyleIdx="0" presStyleCnt="0"/>
      <dgm:spPr/>
    </dgm:pt>
    <dgm:pt modelId="{75882230-B4AA-408A-BE5D-5575047875B1}" type="pres">
      <dgm:prSet presAssocID="{1D56FB21-28F4-4691-B4ED-AA410412FCD9}" presName="compNode" presStyleCnt="0"/>
      <dgm:spPr/>
    </dgm:pt>
    <dgm:pt modelId="{D7663B89-8298-4C81-8A75-88CB25698023}" type="pres">
      <dgm:prSet presAssocID="{1D56FB21-28F4-4691-B4ED-AA410412FCD9}" presName="childRect" presStyleLbl="bgAcc1" presStyleIdx="4" presStyleCnt="10">
        <dgm:presLayoutVars>
          <dgm:bulletEnabled val="1"/>
        </dgm:presLayoutVars>
      </dgm:prSet>
      <dgm:spPr/>
    </dgm:pt>
    <dgm:pt modelId="{51552448-3489-4628-913F-14669347439F}" type="pres">
      <dgm:prSet presAssocID="{1D56FB21-28F4-4691-B4ED-AA410412FCD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6684C5F-8FFC-4C18-BC8A-2846456C8008}" type="pres">
      <dgm:prSet presAssocID="{1D56FB21-28F4-4691-B4ED-AA410412FCD9}" presName="parentRect" presStyleLbl="alignNode1" presStyleIdx="4" presStyleCnt="10"/>
      <dgm:spPr/>
    </dgm:pt>
    <dgm:pt modelId="{845567C9-9DA0-459C-AA9A-8A53F24EC338}" type="pres">
      <dgm:prSet presAssocID="{1D56FB21-28F4-4691-B4ED-AA410412FCD9}" presName="adorn" presStyleLbl="fgAccFollowNode1" presStyleIdx="4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069E19-EAE1-471F-A7AE-720E7B0E7455}" type="pres">
      <dgm:prSet presAssocID="{AEF023CD-45C2-4AF1-AC8F-2BB45C789B4C}" presName="sibTrans" presStyleLbl="sibTrans2D1" presStyleIdx="0" presStyleCnt="0"/>
      <dgm:spPr/>
    </dgm:pt>
    <dgm:pt modelId="{D709CCDD-8A4E-4F7E-9551-2C806ED8C0C4}" type="pres">
      <dgm:prSet presAssocID="{62796D26-A302-48C6-A353-8698E98DE92F}" presName="compNode" presStyleCnt="0"/>
      <dgm:spPr/>
    </dgm:pt>
    <dgm:pt modelId="{B6A720B2-F75F-481C-9DCB-15006F435324}" type="pres">
      <dgm:prSet presAssocID="{62796D26-A302-48C6-A353-8698E98DE92F}" presName="childRect" presStyleLbl="bgAcc1" presStyleIdx="5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027C8FA-7315-450A-BAE6-FEFFB3B57D94}" type="pres">
      <dgm:prSet presAssocID="{62796D26-A302-48C6-A353-8698E98DE92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B195DA4-BADA-47CB-A99A-21DD17C49699}" type="pres">
      <dgm:prSet presAssocID="{62796D26-A302-48C6-A353-8698E98DE92F}" presName="parentRect" presStyleLbl="alignNode1" presStyleIdx="5" presStyleCnt="10"/>
      <dgm:spPr/>
    </dgm:pt>
    <dgm:pt modelId="{7D933C89-35D9-4D93-AF5E-CFB677C399C5}" type="pres">
      <dgm:prSet presAssocID="{62796D26-A302-48C6-A353-8698E98DE92F}" presName="adorn" presStyleLbl="fgAccFollowNode1" presStyleIdx="5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8DC84B-E436-4B53-AF9D-B88E5E72A49A}" type="pres">
      <dgm:prSet presAssocID="{096A6CD2-C7F1-4E9F-B64A-C5AEB20EB602}" presName="sibTrans" presStyleLbl="sibTrans2D1" presStyleIdx="0" presStyleCnt="0"/>
      <dgm:spPr/>
    </dgm:pt>
    <dgm:pt modelId="{53BDD859-FE15-40F4-B9E6-51BFA32B60B0}" type="pres">
      <dgm:prSet presAssocID="{E763B16C-E8B9-443F-9F7A-385C1592EBC8}" presName="compNode" presStyleCnt="0"/>
      <dgm:spPr/>
    </dgm:pt>
    <dgm:pt modelId="{971C6623-339B-4C81-8BD8-C44F26343B8B}" type="pres">
      <dgm:prSet presAssocID="{E763B16C-E8B9-443F-9F7A-385C1592EBC8}" presName="childRect" presStyleLbl="bgAcc1" presStyleIdx="6" presStyleCnt="10">
        <dgm:presLayoutVars>
          <dgm:bulletEnabled val="1"/>
        </dgm:presLayoutVars>
      </dgm:prSet>
      <dgm:spPr/>
    </dgm:pt>
    <dgm:pt modelId="{F2C319CB-3F7B-4457-B759-2E8039E0013E}" type="pres">
      <dgm:prSet presAssocID="{E763B16C-E8B9-443F-9F7A-385C1592EBC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F71AEE-FAF7-448C-A934-5827DE874FCA}" type="pres">
      <dgm:prSet presAssocID="{E763B16C-E8B9-443F-9F7A-385C1592EBC8}" presName="parentRect" presStyleLbl="alignNode1" presStyleIdx="6" presStyleCnt="10"/>
      <dgm:spPr/>
    </dgm:pt>
    <dgm:pt modelId="{BEB504AA-CB2A-483F-AF87-E98391EE2EBE}" type="pres">
      <dgm:prSet presAssocID="{E763B16C-E8B9-443F-9F7A-385C1592EBC8}" presName="adorn" presStyleLbl="fgAccFollowNode1" presStyleIdx="6" presStyleCnt="1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5FBBED-EFAB-4905-B99E-E5A0D0042497}" type="pres">
      <dgm:prSet presAssocID="{DDEB34E1-A053-4B1D-90B4-505D8B225B81}" presName="sibTrans" presStyleLbl="sibTrans2D1" presStyleIdx="0" presStyleCnt="0"/>
      <dgm:spPr/>
    </dgm:pt>
    <dgm:pt modelId="{EC9967D9-2D4F-4F95-9A53-3427CD8326CD}" type="pres">
      <dgm:prSet presAssocID="{6873AE59-CA35-4D1A-AE47-79163A5C639C}" presName="compNode" presStyleCnt="0"/>
      <dgm:spPr/>
    </dgm:pt>
    <dgm:pt modelId="{6E6A94AC-1C55-47FD-872C-3425D87CB082}" type="pres">
      <dgm:prSet presAssocID="{6873AE59-CA35-4D1A-AE47-79163A5C639C}" presName="childRect" presStyleLbl="bgAcc1" presStyleIdx="7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97E743-654C-4D65-B28B-A61414E99709}" type="pres">
      <dgm:prSet presAssocID="{6873AE59-CA35-4D1A-AE47-79163A5C639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C96E37C-7C4A-4842-A6E5-9CE1CA420A43}" type="pres">
      <dgm:prSet presAssocID="{6873AE59-CA35-4D1A-AE47-79163A5C639C}" presName="parentRect" presStyleLbl="alignNode1" presStyleIdx="7" presStyleCnt="10"/>
      <dgm:spPr/>
    </dgm:pt>
    <dgm:pt modelId="{5684D02C-B303-4A1C-8BC2-CCFF60355F75}" type="pres">
      <dgm:prSet presAssocID="{6873AE59-CA35-4D1A-AE47-79163A5C639C}" presName="adorn" presStyleLbl="fgAccFollowNode1" presStyleIdx="7" presStyleCnt="1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A2F2E-8B4C-4D59-A313-4E66683264B8}" type="pres">
      <dgm:prSet presAssocID="{B94523C6-16C1-4ED2-879A-9CD6D923FD3A}" presName="sibTrans" presStyleLbl="sibTrans2D1" presStyleIdx="0" presStyleCnt="0"/>
      <dgm:spPr/>
    </dgm:pt>
    <dgm:pt modelId="{12B08EBC-7017-40BD-BC60-033A9EFD02B1}" type="pres">
      <dgm:prSet presAssocID="{CDDBCD4A-4D21-4FD0-A53A-76DE32A0834D}" presName="compNode" presStyleCnt="0"/>
      <dgm:spPr/>
    </dgm:pt>
    <dgm:pt modelId="{D25A07E3-BDE8-44C4-AF47-0CD8A0355858}" type="pres">
      <dgm:prSet presAssocID="{CDDBCD4A-4D21-4FD0-A53A-76DE32A0834D}" presName="childRect" presStyleLbl="bgAcc1" presStyleIdx="8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1E437D0-457B-4174-8B22-5F4A2AFA010A}" type="pres">
      <dgm:prSet presAssocID="{CDDBCD4A-4D21-4FD0-A53A-76DE32A0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E833487-214C-484D-AC7A-ABBDCA72811F}" type="pres">
      <dgm:prSet presAssocID="{CDDBCD4A-4D21-4FD0-A53A-76DE32A0834D}" presName="parentRect" presStyleLbl="alignNode1" presStyleIdx="8" presStyleCnt="10"/>
      <dgm:spPr/>
    </dgm:pt>
    <dgm:pt modelId="{974C63A0-AD7D-457E-9C1B-8CEB1459C842}" type="pres">
      <dgm:prSet presAssocID="{CDDBCD4A-4D21-4FD0-A53A-76DE32A0834D}" presName="adorn" presStyleLbl="fgAccFollowNode1" presStyleIdx="8" presStyleCnt="10"/>
      <dgm:spPr>
        <a:blipFill>
          <a:blip xmlns:r="http://schemas.openxmlformats.org/officeDocument/2006/relationships"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B1433B-E945-4EEC-82CF-220FC6F44844}" type="pres">
      <dgm:prSet presAssocID="{DB9EC582-B747-4552-B6F0-4A60C36D4E97}" presName="sibTrans" presStyleLbl="sibTrans2D1" presStyleIdx="0" presStyleCnt="0"/>
      <dgm:spPr/>
    </dgm:pt>
    <dgm:pt modelId="{D81AA612-BA89-42FE-A6BA-877ECE888254}" type="pres">
      <dgm:prSet presAssocID="{D75B5A11-70B0-429F-A697-45B3531F402C}" presName="compNode" presStyleCnt="0"/>
      <dgm:spPr/>
    </dgm:pt>
    <dgm:pt modelId="{85C66544-3945-40EB-800B-C971C733B0E4}" type="pres">
      <dgm:prSet presAssocID="{D75B5A11-70B0-429F-A697-45B3531F402C}" presName="childRect" presStyleLbl="bgAcc1" presStyleIdx="9" presStyleCnt="1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6"/>
          <a:stretch>
            <a:fillRect/>
          </a:stretch>
        </a:blipFill>
      </dgm:spPr>
    </dgm:pt>
    <dgm:pt modelId="{00C1B25B-544F-40DE-86AB-8E7629E17BE3}" type="pres">
      <dgm:prSet presAssocID="{D75B5A11-70B0-429F-A697-45B3531F402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436D654-64E0-43CF-B5DD-149DD1516312}" type="pres">
      <dgm:prSet presAssocID="{D75B5A11-70B0-429F-A697-45B3531F402C}" presName="parentRect" presStyleLbl="alignNode1" presStyleIdx="9" presStyleCnt="10"/>
      <dgm:spPr/>
    </dgm:pt>
    <dgm:pt modelId="{E55FE8B6-4604-4AA5-B862-DB58E20485B1}" type="pres">
      <dgm:prSet presAssocID="{D75B5A11-70B0-429F-A697-45B3531F402C}" presName="adorn" presStyleLbl="fgAccFollowNode1" presStyleIdx="9" presStyleCnt="10"/>
      <dgm:spPr>
        <a:blipFill>
          <a:blip xmlns:r="http://schemas.openxmlformats.org/officeDocument/2006/relationships"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1AD77700-9A3D-41A2-914F-A9B181D439A3}" type="presOf" srcId="{62C8D780-0146-41E3-8A6A-2E973A31B1E8}" destId="{B82819D6-E4F6-4E3B-BEE0-C166B637DDA2}" srcOrd="0" destOrd="0" presId="urn:microsoft.com/office/officeart/2005/8/layout/bList2"/>
    <dgm:cxn modelId="{A78F6F02-B210-430A-AC55-0EA183521437}" type="presOf" srcId="{1C121274-0D6A-4361-91AC-C5772A9AB995}" destId="{1531CE46-135A-4E99-816A-4B9D133AA80C}" srcOrd="1" destOrd="0" presId="urn:microsoft.com/office/officeart/2005/8/layout/bList2"/>
    <dgm:cxn modelId="{C0D26905-FA36-480A-9441-67527BF7D0AD}" type="presOf" srcId="{DB9EC582-B747-4552-B6F0-4A60C36D4E97}" destId="{08B1433B-E945-4EEC-82CF-220FC6F44844}" srcOrd="0" destOrd="0" presId="urn:microsoft.com/office/officeart/2005/8/layout/bList2"/>
    <dgm:cxn modelId="{E832F511-766D-47F3-A2E1-A74C9E272723}" type="presOf" srcId="{63C46A6A-029D-440A-9FEC-BEE2BD6A51E8}" destId="{971C6623-339B-4C81-8BD8-C44F26343B8B}" srcOrd="0" destOrd="0" presId="urn:microsoft.com/office/officeart/2005/8/layout/bList2"/>
    <dgm:cxn modelId="{19B53F19-45BA-4BDD-A5E7-DF0143D141D0}" type="presOf" srcId="{62796D26-A302-48C6-A353-8698E98DE92F}" destId="{FB195DA4-BADA-47CB-A99A-21DD17C49699}" srcOrd="1" destOrd="0" presId="urn:microsoft.com/office/officeart/2005/8/layout/bList2"/>
    <dgm:cxn modelId="{39DBB61B-4BA9-4C9A-BA7A-0D36384CF18C}" srcId="{1D56FB21-28F4-4691-B4ED-AA410412FCD9}" destId="{7B768E13-31FC-4CA2-8BB3-6AD54C85BAC7}" srcOrd="0" destOrd="0" parTransId="{ECF9FA74-EB81-417E-B944-FEA7E92EC135}" sibTransId="{C06586BC-0FAC-4F50-B0CF-934D142CD66A}"/>
    <dgm:cxn modelId="{69632026-23BD-4E5B-9CD0-117502E8EE4F}" srcId="{ECF94BE0-34B0-4B87-A302-D71999620DA5}" destId="{0735F5A6-DF07-4B4D-9DB9-B8F22E032CA1}" srcOrd="0" destOrd="0" parTransId="{DCD37C26-F306-48E7-A6EC-1AA29E568A53}" sibTransId="{66968A7B-E460-4EE4-ACDE-F71A17EA98C3}"/>
    <dgm:cxn modelId="{6EDBF92B-529F-4A1F-BF85-48EA5016D3CC}" type="presOf" srcId="{ECF94BE0-34B0-4B87-A302-D71999620DA5}" destId="{F5A04AEE-6DFD-4AD9-9E35-309024A4A732}" srcOrd="0" destOrd="0" presId="urn:microsoft.com/office/officeart/2005/8/layout/bList2"/>
    <dgm:cxn modelId="{C76A7232-50C9-4EF3-A901-612B295EA4EC}" type="presOf" srcId="{CDDBCD4A-4D21-4FD0-A53A-76DE32A0834D}" destId="{91E437D0-457B-4174-8B22-5F4A2AFA010A}" srcOrd="0" destOrd="0" presId="urn:microsoft.com/office/officeart/2005/8/layout/bList2"/>
    <dgm:cxn modelId="{E03C9F35-F2E5-4CA9-91E2-02637A22FFD4}" type="presOf" srcId="{13837C7F-E366-4853-80A4-E508E3195B69}" destId="{92671CF1-C9A0-4737-8268-B12177A56E36}" srcOrd="0" destOrd="0" presId="urn:microsoft.com/office/officeart/2005/8/layout/bList2"/>
    <dgm:cxn modelId="{4C2B2A36-B23D-48F0-BE37-86D1B019B842}" srcId="{ECF94BE0-34B0-4B87-A302-D71999620DA5}" destId="{1C121274-0D6A-4361-91AC-C5772A9AB995}" srcOrd="2" destOrd="0" parTransId="{1B7633AA-6D1C-4849-AFCE-66CBEC464B75}" sibTransId="{13837C7F-E366-4853-80A4-E508E3195B69}"/>
    <dgm:cxn modelId="{5298B036-68E5-42FC-A484-48A572DF7B94}" type="presOf" srcId="{7B768E13-31FC-4CA2-8BB3-6AD54C85BAC7}" destId="{D7663B89-8298-4C81-8A75-88CB25698023}" srcOrd="0" destOrd="0" presId="urn:microsoft.com/office/officeart/2005/8/layout/bList2"/>
    <dgm:cxn modelId="{CD141238-B006-4AFC-BD69-6A7AD674CB5D}" type="presOf" srcId="{5C069196-7642-4BC6-9927-2FE4BA02590C}" destId="{705427CE-A016-4860-ABAE-217FBBAC5973}" srcOrd="0" destOrd="0" presId="urn:microsoft.com/office/officeart/2005/8/layout/bList2"/>
    <dgm:cxn modelId="{EF06643C-6F60-46E9-9F90-EEFA1890FBA4}" type="presOf" srcId="{2CB69323-44F7-4C98-884E-C54778AED54F}" destId="{64A3CC14-2E61-4F34-90DF-CD8FF5F1FB78}" srcOrd="0" destOrd="0" presId="urn:microsoft.com/office/officeart/2005/8/layout/bList2"/>
    <dgm:cxn modelId="{64B91F5E-4115-4AA5-BF9E-8F1D38BF36A0}" type="presOf" srcId="{0735F5A6-DF07-4B4D-9DB9-B8F22E032CA1}" destId="{046EC82D-9FBB-4B0D-8DBE-7F5EE6697FA7}" srcOrd="0" destOrd="0" presId="urn:microsoft.com/office/officeart/2005/8/layout/bList2"/>
    <dgm:cxn modelId="{DB8C3462-CA4A-425B-A5DA-1654AB6B9CE2}" type="presOf" srcId="{AEF023CD-45C2-4AF1-AC8F-2BB45C789B4C}" destId="{25069E19-EAE1-471F-A7AE-720E7B0E7455}" srcOrd="0" destOrd="0" presId="urn:microsoft.com/office/officeart/2005/8/layout/bList2"/>
    <dgm:cxn modelId="{93031664-B376-4ACC-AEB8-7AD3AF8F185D}" srcId="{76D73FA1-E7CB-478B-ABA2-A93B89B4C41B}" destId="{62C8D780-0146-41E3-8A6A-2E973A31B1E8}" srcOrd="0" destOrd="0" parTransId="{EB552A94-2FBA-4853-A034-960DC7CAAE1F}" sibTransId="{66AA6BC5-8238-4EB3-A546-D06928C17EB7}"/>
    <dgm:cxn modelId="{41642064-2ED4-4D4E-9964-0E81FBD0A18B}" srcId="{ECF94BE0-34B0-4B87-A302-D71999620DA5}" destId="{62796D26-A302-48C6-A353-8698E98DE92F}" srcOrd="5" destOrd="0" parTransId="{1B14D97A-0558-4B7B-860C-0100EDAD88F5}" sibTransId="{096A6CD2-C7F1-4E9F-B64A-C5AEB20EB602}"/>
    <dgm:cxn modelId="{0D8BFC44-674F-4440-8774-D5A86C0FC51B}" type="presOf" srcId="{3DBEFA78-26F3-4D33-890A-51D180FAEAA8}" destId="{ABF902A0-AFD9-4CA1-AC22-DDDF47A66610}" srcOrd="0" destOrd="0" presId="urn:microsoft.com/office/officeart/2005/8/layout/bList2"/>
    <dgm:cxn modelId="{310BAA66-1EDA-42BD-BC42-B09D3E0123EE}" type="presOf" srcId="{E763B16C-E8B9-443F-9F7A-385C1592EBC8}" destId="{65F71AEE-FAF7-448C-A934-5827DE874FCA}" srcOrd="1" destOrd="0" presId="urn:microsoft.com/office/officeart/2005/8/layout/bList2"/>
    <dgm:cxn modelId="{221D1D67-1228-4EDC-A3C8-22C422C4DA9A}" type="presOf" srcId="{1D56FB21-28F4-4691-B4ED-AA410412FCD9}" destId="{51552448-3489-4628-913F-14669347439F}" srcOrd="0" destOrd="0" presId="urn:microsoft.com/office/officeart/2005/8/layout/bList2"/>
    <dgm:cxn modelId="{646DDC47-CF08-4A57-B79B-9AD52F24C84E}" type="presOf" srcId="{096A6CD2-C7F1-4E9F-B64A-C5AEB20EB602}" destId="{F68DC84B-E436-4B53-AF9D-B88E5E72A49A}" srcOrd="0" destOrd="0" presId="urn:microsoft.com/office/officeart/2005/8/layout/bList2"/>
    <dgm:cxn modelId="{2C8D7468-64C1-47BB-8DA9-BB1FD3337AFA}" type="presOf" srcId="{D75B5A11-70B0-429F-A697-45B3531F402C}" destId="{00C1B25B-544F-40DE-86AB-8E7629E17BE3}" srcOrd="0" destOrd="0" presId="urn:microsoft.com/office/officeart/2005/8/layout/bList2"/>
    <dgm:cxn modelId="{0384B36A-27FD-4EDF-99A5-912A0B0250A6}" type="presOf" srcId="{D75B5A11-70B0-429F-A697-45B3531F402C}" destId="{2436D654-64E0-43CF-B5DD-149DD1516312}" srcOrd="1" destOrd="0" presId="urn:microsoft.com/office/officeart/2005/8/layout/bList2"/>
    <dgm:cxn modelId="{30D2206B-D225-4D13-A9D4-F79742DFD084}" srcId="{ECF94BE0-34B0-4B87-A302-D71999620DA5}" destId="{76D73FA1-E7CB-478B-ABA2-A93B89B4C41B}" srcOrd="1" destOrd="0" parTransId="{6D6ED9F3-FD59-433E-BDEB-699CA01E5E17}" sibTransId="{2CB69323-44F7-4C98-884E-C54778AED54F}"/>
    <dgm:cxn modelId="{4D8C0B6F-BBD4-4760-B984-C42020D38208}" type="presOf" srcId="{1D56FB21-28F4-4691-B4ED-AA410412FCD9}" destId="{56684C5F-8FFC-4C18-BC8A-2846456C8008}" srcOrd="1" destOrd="0" presId="urn:microsoft.com/office/officeart/2005/8/layout/bList2"/>
    <dgm:cxn modelId="{30C71A70-0346-4153-A5CF-3D25B2FC51B4}" srcId="{ECF94BE0-34B0-4B87-A302-D71999620DA5}" destId="{1D56FB21-28F4-4691-B4ED-AA410412FCD9}" srcOrd="4" destOrd="0" parTransId="{AD8826EC-61EF-4F74-BF3C-CB9B342392F1}" sibTransId="{AEF023CD-45C2-4AF1-AC8F-2BB45C789B4C}"/>
    <dgm:cxn modelId="{716B6259-F845-4F17-A5DA-D2B9FBB0C622}" type="presOf" srcId="{76D73FA1-E7CB-478B-ABA2-A93B89B4C41B}" destId="{CCB00BE2-FB2F-4A2B-AA1D-B52BEC5FDE95}" srcOrd="0" destOrd="0" presId="urn:microsoft.com/office/officeart/2005/8/layout/bList2"/>
    <dgm:cxn modelId="{7545BB7B-C632-4F17-907C-773DCB3D425A}" srcId="{E763B16C-E8B9-443F-9F7A-385C1592EBC8}" destId="{63C46A6A-029D-440A-9FEC-BEE2BD6A51E8}" srcOrd="0" destOrd="0" parTransId="{44A43C1F-584C-4CF5-8C14-DDFA7480A0B4}" sibTransId="{F05D614B-375C-4281-9B8F-D9072C62BB29}"/>
    <dgm:cxn modelId="{08451782-589D-4A94-995E-BD807AC87187}" type="presOf" srcId="{CDDBCD4A-4D21-4FD0-A53A-76DE32A0834D}" destId="{0E833487-214C-484D-AC7A-ABBDCA72811F}" srcOrd="1" destOrd="0" presId="urn:microsoft.com/office/officeart/2005/8/layout/bList2"/>
    <dgm:cxn modelId="{2A15B885-29A9-4222-B0B9-20DB1C7ABE05}" type="presOf" srcId="{B94523C6-16C1-4ED2-879A-9CD6D923FD3A}" destId="{EF7A2F2E-8B4C-4D59-A313-4E66683264B8}" srcOrd="0" destOrd="0" presId="urn:microsoft.com/office/officeart/2005/8/layout/bList2"/>
    <dgm:cxn modelId="{E0D28286-8E89-4D3E-BA58-BB1AC4634710}" srcId="{1C121274-0D6A-4361-91AC-C5772A9AB995}" destId="{5C069196-7642-4BC6-9927-2FE4BA02590C}" srcOrd="0" destOrd="0" parTransId="{61BF0026-527A-4FE8-99F6-EB31EA9A00F7}" sibTransId="{246E4FBE-1385-48C4-894F-A8217CD472C2}"/>
    <dgm:cxn modelId="{2244A188-8643-42BA-9BA2-0E97C9A3AA1A}" type="presOf" srcId="{E763B16C-E8B9-443F-9F7A-385C1592EBC8}" destId="{F2C319CB-3F7B-4457-B759-2E8039E0013E}" srcOrd="0" destOrd="0" presId="urn:microsoft.com/office/officeart/2005/8/layout/bList2"/>
    <dgm:cxn modelId="{BE79B78D-C236-493D-AA9C-98FB2CDA78D8}" srcId="{ECF94BE0-34B0-4B87-A302-D71999620DA5}" destId="{E763B16C-E8B9-443F-9F7A-385C1592EBC8}" srcOrd="6" destOrd="0" parTransId="{B9341610-BF48-4A41-AC08-9399542231FA}" sibTransId="{DDEB34E1-A053-4B1D-90B4-505D8B225B81}"/>
    <dgm:cxn modelId="{C0F5C39D-419F-4288-A521-32493624AB3B}" type="presOf" srcId="{6873AE59-CA35-4D1A-AE47-79163A5C639C}" destId="{CC96E37C-7C4A-4842-A6E5-9CE1CA420A43}" srcOrd="1" destOrd="0" presId="urn:microsoft.com/office/officeart/2005/8/layout/bList2"/>
    <dgm:cxn modelId="{68B546B1-677D-4A15-8BF4-E57BD1BB09BD}" srcId="{ECF94BE0-34B0-4B87-A302-D71999620DA5}" destId="{6873AE59-CA35-4D1A-AE47-79163A5C639C}" srcOrd="7" destOrd="0" parTransId="{8F09F4C9-4DD4-4564-8ADA-3591B5E1A78C}" sibTransId="{B94523C6-16C1-4ED2-879A-9CD6D923FD3A}"/>
    <dgm:cxn modelId="{852349B8-4654-47F8-87B7-4C39503CD918}" type="presOf" srcId="{0735F5A6-DF07-4B4D-9DB9-B8F22E032CA1}" destId="{FFEB34C1-CD7A-4FC8-86EA-C4FD6EB7AB81}" srcOrd="1" destOrd="0" presId="urn:microsoft.com/office/officeart/2005/8/layout/bList2"/>
    <dgm:cxn modelId="{A7EB47BA-0819-45E0-B53B-2127F8286188}" type="presOf" srcId="{76D73FA1-E7CB-478B-ABA2-A93B89B4C41B}" destId="{F024BB4F-3DB5-47E3-8C96-D78383727A5A}" srcOrd="1" destOrd="0" presId="urn:microsoft.com/office/officeart/2005/8/layout/bList2"/>
    <dgm:cxn modelId="{B8E1E7BF-9D44-4D4E-A49B-4524381C0746}" srcId="{3DBEFA78-26F3-4D33-890A-51D180FAEAA8}" destId="{4EE3C582-722F-4CAA-BFD4-8B5A419FB271}" srcOrd="0" destOrd="0" parTransId="{9CBC35EF-693E-4CC4-9395-BB72823EACF6}" sibTransId="{ACD97259-9191-487A-86D1-349F866809FC}"/>
    <dgm:cxn modelId="{EF82EFC3-4604-4E32-B519-821AC5208A7D}" type="presOf" srcId="{3DBEFA78-26F3-4D33-890A-51D180FAEAA8}" destId="{825EE217-4965-4FB7-9044-7612A11A9256}" srcOrd="1" destOrd="0" presId="urn:microsoft.com/office/officeart/2005/8/layout/bList2"/>
    <dgm:cxn modelId="{86CFA7C7-2CC8-4F24-A23F-2753229EC7F5}" srcId="{ECF94BE0-34B0-4B87-A302-D71999620DA5}" destId="{3DBEFA78-26F3-4D33-890A-51D180FAEAA8}" srcOrd="3" destOrd="0" parTransId="{D1A5ED66-FDB8-42C8-823B-828FCF7AA8C2}" sibTransId="{817C178B-1D16-4852-A700-6CF39A16ABB0}"/>
    <dgm:cxn modelId="{4C2233CB-B327-4A55-BFDD-DCF4A8D2C2A1}" type="presOf" srcId="{62796D26-A302-48C6-A353-8698E98DE92F}" destId="{F027C8FA-7315-450A-BAE6-FEFFB3B57D94}" srcOrd="0" destOrd="0" presId="urn:microsoft.com/office/officeart/2005/8/layout/bList2"/>
    <dgm:cxn modelId="{19580FD4-A352-496F-B86F-7A1ADD42A772}" srcId="{ECF94BE0-34B0-4B87-A302-D71999620DA5}" destId="{CDDBCD4A-4D21-4FD0-A53A-76DE32A0834D}" srcOrd="8" destOrd="0" parTransId="{C3463089-E7FF-4DFA-BD59-8A3F1DD29E77}" sibTransId="{DB9EC582-B747-4552-B6F0-4A60C36D4E97}"/>
    <dgm:cxn modelId="{B5A601E0-7128-469D-8607-78624A3F3826}" type="presOf" srcId="{66968A7B-E460-4EE4-ACDE-F71A17EA98C3}" destId="{B1300138-10B8-4411-8859-D26A37CF3C9A}" srcOrd="0" destOrd="0" presId="urn:microsoft.com/office/officeart/2005/8/layout/bList2"/>
    <dgm:cxn modelId="{116089E0-40E6-42EC-B7B9-A280A7A372F9}" type="presOf" srcId="{817C178B-1D16-4852-A700-6CF39A16ABB0}" destId="{F37C9703-8C24-4FB3-A339-EBD65E30E799}" srcOrd="0" destOrd="0" presId="urn:microsoft.com/office/officeart/2005/8/layout/bList2"/>
    <dgm:cxn modelId="{81FE41E8-3BD5-420E-9806-1C6CA09FACF8}" type="presOf" srcId="{6873AE59-CA35-4D1A-AE47-79163A5C639C}" destId="{1397E743-654C-4D65-B28B-A61414E99709}" srcOrd="0" destOrd="0" presId="urn:microsoft.com/office/officeart/2005/8/layout/bList2"/>
    <dgm:cxn modelId="{070F3CEA-94BB-442C-9E4A-FFBD2B20A22F}" srcId="{ECF94BE0-34B0-4B87-A302-D71999620DA5}" destId="{D75B5A11-70B0-429F-A697-45B3531F402C}" srcOrd="9" destOrd="0" parTransId="{7DBF6086-0D05-4B9B-A0C6-333AB6A7BEF8}" sibTransId="{36553845-8FAD-4A83-BC14-52DE1E2130DE}"/>
    <dgm:cxn modelId="{EC04D9F0-94AD-4789-82EE-9697084C1594}" type="presOf" srcId="{DDEB34E1-A053-4B1D-90B4-505D8B225B81}" destId="{B95FBBED-EFAB-4905-B99E-E5A0D0042497}" srcOrd="0" destOrd="0" presId="urn:microsoft.com/office/officeart/2005/8/layout/bList2"/>
    <dgm:cxn modelId="{66552CF9-601B-4A43-861C-B1C5164A1605}" type="presOf" srcId="{1C121274-0D6A-4361-91AC-C5772A9AB995}" destId="{5950D97A-3EEF-437B-9EB6-5A1294CE28E8}" srcOrd="0" destOrd="0" presId="urn:microsoft.com/office/officeart/2005/8/layout/bList2"/>
    <dgm:cxn modelId="{82B3F4FC-E12E-4081-96E6-ECD30C74F5BB}" type="presOf" srcId="{4EE3C582-722F-4CAA-BFD4-8B5A419FB271}" destId="{94E8008B-7730-45AC-A81D-8D8971575BE1}" srcOrd="0" destOrd="0" presId="urn:microsoft.com/office/officeart/2005/8/layout/bList2"/>
    <dgm:cxn modelId="{7C16E010-9C91-498D-90AB-CD2D10DF1BB7}" type="presParOf" srcId="{F5A04AEE-6DFD-4AD9-9E35-309024A4A732}" destId="{B521BDAD-A2DC-49E2-8917-F4015F11AF6A}" srcOrd="0" destOrd="0" presId="urn:microsoft.com/office/officeart/2005/8/layout/bList2"/>
    <dgm:cxn modelId="{3FC5EDB8-C3AE-48EA-A45A-2E1010619EAE}" type="presParOf" srcId="{B521BDAD-A2DC-49E2-8917-F4015F11AF6A}" destId="{E17653B1-3010-486B-B722-0FC48ECFD12F}" srcOrd="0" destOrd="0" presId="urn:microsoft.com/office/officeart/2005/8/layout/bList2"/>
    <dgm:cxn modelId="{F8D19471-A7EA-49D4-9BED-402AA5B9628F}" type="presParOf" srcId="{B521BDAD-A2DC-49E2-8917-F4015F11AF6A}" destId="{046EC82D-9FBB-4B0D-8DBE-7F5EE6697FA7}" srcOrd="1" destOrd="0" presId="urn:microsoft.com/office/officeart/2005/8/layout/bList2"/>
    <dgm:cxn modelId="{21CC5EFC-9300-4E4B-AF33-4FE66E49F99A}" type="presParOf" srcId="{B521BDAD-A2DC-49E2-8917-F4015F11AF6A}" destId="{FFEB34C1-CD7A-4FC8-86EA-C4FD6EB7AB81}" srcOrd="2" destOrd="0" presId="urn:microsoft.com/office/officeart/2005/8/layout/bList2"/>
    <dgm:cxn modelId="{1360B4D6-1EC8-45F0-A1F7-282FFD2AB2BA}" type="presParOf" srcId="{B521BDAD-A2DC-49E2-8917-F4015F11AF6A}" destId="{093C748E-84A5-4250-B8C1-9C5B4A9129E9}" srcOrd="3" destOrd="0" presId="urn:microsoft.com/office/officeart/2005/8/layout/bList2"/>
    <dgm:cxn modelId="{58F3F627-6CF0-450E-A0C1-25E688A8100D}" type="presParOf" srcId="{F5A04AEE-6DFD-4AD9-9E35-309024A4A732}" destId="{B1300138-10B8-4411-8859-D26A37CF3C9A}" srcOrd="1" destOrd="0" presId="urn:microsoft.com/office/officeart/2005/8/layout/bList2"/>
    <dgm:cxn modelId="{3FA80A61-FB78-4CD8-9646-2E49974389C5}" type="presParOf" srcId="{F5A04AEE-6DFD-4AD9-9E35-309024A4A732}" destId="{4DE8D6D6-210E-4992-A02D-72ED54FBB181}" srcOrd="2" destOrd="0" presId="urn:microsoft.com/office/officeart/2005/8/layout/bList2"/>
    <dgm:cxn modelId="{7DA780DD-2D82-4103-A2C7-D879BD75808F}" type="presParOf" srcId="{4DE8D6D6-210E-4992-A02D-72ED54FBB181}" destId="{B82819D6-E4F6-4E3B-BEE0-C166B637DDA2}" srcOrd="0" destOrd="0" presId="urn:microsoft.com/office/officeart/2005/8/layout/bList2"/>
    <dgm:cxn modelId="{BAD7F333-B772-4167-A1C0-C9821B775519}" type="presParOf" srcId="{4DE8D6D6-210E-4992-A02D-72ED54FBB181}" destId="{CCB00BE2-FB2F-4A2B-AA1D-B52BEC5FDE95}" srcOrd="1" destOrd="0" presId="urn:microsoft.com/office/officeart/2005/8/layout/bList2"/>
    <dgm:cxn modelId="{BEFEB499-CE10-48CA-B2BA-C194D869E5BF}" type="presParOf" srcId="{4DE8D6D6-210E-4992-A02D-72ED54FBB181}" destId="{F024BB4F-3DB5-47E3-8C96-D78383727A5A}" srcOrd="2" destOrd="0" presId="urn:microsoft.com/office/officeart/2005/8/layout/bList2"/>
    <dgm:cxn modelId="{A76702E1-F3C7-45D6-B2F8-3CAF7FD90992}" type="presParOf" srcId="{4DE8D6D6-210E-4992-A02D-72ED54FBB181}" destId="{FA4BE8EE-28F2-4F48-B94C-5958D110B714}" srcOrd="3" destOrd="0" presId="urn:microsoft.com/office/officeart/2005/8/layout/bList2"/>
    <dgm:cxn modelId="{6476618C-62B1-4681-B5D8-3934D2F02037}" type="presParOf" srcId="{F5A04AEE-6DFD-4AD9-9E35-309024A4A732}" destId="{64A3CC14-2E61-4F34-90DF-CD8FF5F1FB78}" srcOrd="3" destOrd="0" presId="urn:microsoft.com/office/officeart/2005/8/layout/bList2"/>
    <dgm:cxn modelId="{B1512BDB-5B87-410B-A9D5-074C891E4A04}" type="presParOf" srcId="{F5A04AEE-6DFD-4AD9-9E35-309024A4A732}" destId="{99E89C32-65B7-433C-B3EC-D5FBAC7A951B}" srcOrd="4" destOrd="0" presId="urn:microsoft.com/office/officeart/2005/8/layout/bList2"/>
    <dgm:cxn modelId="{137C2636-E01A-4648-B72E-6C72376F1BDA}" type="presParOf" srcId="{99E89C32-65B7-433C-B3EC-D5FBAC7A951B}" destId="{705427CE-A016-4860-ABAE-217FBBAC5973}" srcOrd="0" destOrd="0" presId="urn:microsoft.com/office/officeart/2005/8/layout/bList2"/>
    <dgm:cxn modelId="{746B4B8C-7D70-4CC7-8072-A887DC8FC7A6}" type="presParOf" srcId="{99E89C32-65B7-433C-B3EC-D5FBAC7A951B}" destId="{5950D97A-3EEF-437B-9EB6-5A1294CE28E8}" srcOrd="1" destOrd="0" presId="urn:microsoft.com/office/officeart/2005/8/layout/bList2"/>
    <dgm:cxn modelId="{33EC4A63-FF96-49DC-BB9E-3B0979EBFE22}" type="presParOf" srcId="{99E89C32-65B7-433C-B3EC-D5FBAC7A951B}" destId="{1531CE46-135A-4E99-816A-4B9D133AA80C}" srcOrd="2" destOrd="0" presId="urn:microsoft.com/office/officeart/2005/8/layout/bList2"/>
    <dgm:cxn modelId="{66B53986-5039-4C2E-84C6-C88EB6181DD7}" type="presParOf" srcId="{99E89C32-65B7-433C-B3EC-D5FBAC7A951B}" destId="{A422B8F3-D4D6-4D09-AF7A-F766C1CD4CAB}" srcOrd="3" destOrd="0" presId="urn:microsoft.com/office/officeart/2005/8/layout/bList2"/>
    <dgm:cxn modelId="{20508E3E-B896-48A8-ACB0-FFAF6A1A31FC}" type="presParOf" srcId="{F5A04AEE-6DFD-4AD9-9E35-309024A4A732}" destId="{92671CF1-C9A0-4737-8268-B12177A56E36}" srcOrd="5" destOrd="0" presId="urn:microsoft.com/office/officeart/2005/8/layout/bList2"/>
    <dgm:cxn modelId="{03FEB750-A82B-47B3-B863-033BD6622D8C}" type="presParOf" srcId="{F5A04AEE-6DFD-4AD9-9E35-309024A4A732}" destId="{BB944AEC-D3B5-43D7-BF46-0A5E2C323A7F}" srcOrd="6" destOrd="0" presId="urn:microsoft.com/office/officeart/2005/8/layout/bList2"/>
    <dgm:cxn modelId="{CD3D4EEF-5BCD-4818-83AE-ED9474B6307F}" type="presParOf" srcId="{BB944AEC-D3B5-43D7-BF46-0A5E2C323A7F}" destId="{94E8008B-7730-45AC-A81D-8D8971575BE1}" srcOrd="0" destOrd="0" presId="urn:microsoft.com/office/officeart/2005/8/layout/bList2"/>
    <dgm:cxn modelId="{DD43A586-2A64-415C-BD1E-26329788E890}" type="presParOf" srcId="{BB944AEC-D3B5-43D7-BF46-0A5E2C323A7F}" destId="{ABF902A0-AFD9-4CA1-AC22-DDDF47A66610}" srcOrd="1" destOrd="0" presId="urn:microsoft.com/office/officeart/2005/8/layout/bList2"/>
    <dgm:cxn modelId="{6EF75D87-D5DE-4663-AD9C-6DEC14537050}" type="presParOf" srcId="{BB944AEC-D3B5-43D7-BF46-0A5E2C323A7F}" destId="{825EE217-4965-4FB7-9044-7612A11A9256}" srcOrd="2" destOrd="0" presId="urn:microsoft.com/office/officeart/2005/8/layout/bList2"/>
    <dgm:cxn modelId="{10612E2D-F068-44B7-927C-0D7963221CB0}" type="presParOf" srcId="{BB944AEC-D3B5-43D7-BF46-0A5E2C323A7F}" destId="{11100A85-1C29-44C7-99C3-FC31968F730C}" srcOrd="3" destOrd="0" presId="urn:microsoft.com/office/officeart/2005/8/layout/bList2"/>
    <dgm:cxn modelId="{9934E75B-9AD2-4F8A-BFB6-258F644CABA3}" type="presParOf" srcId="{F5A04AEE-6DFD-4AD9-9E35-309024A4A732}" destId="{F37C9703-8C24-4FB3-A339-EBD65E30E799}" srcOrd="7" destOrd="0" presId="urn:microsoft.com/office/officeart/2005/8/layout/bList2"/>
    <dgm:cxn modelId="{EC1A5EEE-C245-4F9E-B6EB-248E23F25732}" type="presParOf" srcId="{F5A04AEE-6DFD-4AD9-9E35-309024A4A732}" destId="{75882230-B4AA-408A-BE5D-5575047875B1}" srcOrd="8" destOrd="0" presId="urn:microsoft.com/office/officeart/2005/8/layout/bList2"/>
    <dgm:cxn modelId="{D0114D36-D90A-48C4-BE66-F2E079CAC147}" type="presParOf" srcId="{75882230-B4AA-408A-BE5D-5575047875B1}" destId="{D7663B89-8298-4C81-8A75-88CB25698023}" srcOrd="0" destOrd="0" presId="urn:microsoft.com/office/officeart/2005/8/layout/bList2"/>
    <dgm:cxn modelId="{F7F53893-EB4C-4725-A949-E1FDD9E6DA08}" type="presParOf" srcId="{75882230-B4AA-408A-BE5D-5575047875B1}" destId="{51552448-3489-4628-913F-14669347439F}" srcOrd="1" destOrd="0" presId="urn:microsoft.com/office/officeart/2005/8/layout/bList2"/>
    <dgm:cxn modelId="{193B5A36-5870-4A67-9B0C-8561A88B1CF9}" type="presParOf" srcId="{75882230-B4AA-408A-BE5D-5575047875B1}" destId="{56684C5F-8FFC-4C18-BC8A-2846456C8008}" srcOrd="2" destOrd="0" presId="urn:microsoft.com/office/officeart/2005/8/layout/bList2"/>
    <dgm:cxn modelId="{CD3519CE-6CFA-4989-A030-CD3812FA1F2F}" type="presParOf" srcId="{75882230-B4AA-408A-BE5D-5575047875B1}" destId="{845567C9-9DA0-459C-AA9A-8A53F24EC338}" srcOrd="3" destOrd="0" presId="urn:microsoft.com/office/officeart/2005/8/layout/bList2"/>
    <dgm:cxn modelId="{372CEA7F-88FF-4345-A193-0523C2FEF8F0}" type="presParOf" srcId="{F5A04AEE-6DFD-4AD9-9E35-309024A4A732}" destId="{25069E19-EAE1-471F-A7AE-720E7B0E7455}" srcOrd="9" destOrd="0" presId="urn:microsoft.com/office/officeart/2005/8/layout/bList2"/>
    <dgm:cxn modelId="{ADE7CDD2-77E2-4433-B7C1-F28690B00336}" type="presParOf" srcId="{F5A04AEE-6DFD-4AD9-9E35-309024A4A732}" destId="{D709CCDD-8A4E-4F7E-9551-2C806ED8C0C4}" srcOrd="10" destOrd="0" presId="urn:microsoft.com/office/officeart/2005/8/layout/bList2"/>
    <dgm:cxn modelId="{9658C0C9-2102-4635-9394-008056BCE5DE}" type="presParOf" srcId="{D709CCDD-8A4E-4F7E-9551-2C806ED8C0C4}" destId="{B6A720B2-F75F-481C-9DCB-15006F435324}" srcOrd="0" destOrd="0" presId="urn:microsoft.com/office/officeart/2005/8/layout/bList2"/>
    <dgm:cxn modelId="{D95D2459-40CA-4643-9677-D5E60F5FBFBC}" type="presParOf" srcId="{D709CCDD-8A4E-4F7E-9551-2C806ED8C0C4}" destId="{F027C8FA-7315-450A-BAE6-FEFFB3B57D94}" srcOrd="1" destOrd="0" presId="urn:microsoft.com/office/officeart/2005/8/layout/bList2"/>
    <dgm:cxn modelId="{08F69A09-C095-4EFE-BD27-684F579F2CE4}" type="presParOf" srcId="{D709CCDD-8A4E-4F7E-9551-2C806ED8C0C4}" destId="{FB195DA4-BADA-47CB-A99A-21DD17C49699}" srcOrd="2" destOrd="0" presId="urn:microsoft.com/office/officeart/2005/8/layout/bList2"/>
    <dgm:cxn modelId="{D65B318C-6F8F-42CB-B46C-FCDEA7DF331E}" type="presParOf" srcId="{D709CCDD-8A4E-4F7E-9551-2C806ED8C0C4}" destId="{7D933C89-35D9-4D93-AF5E-CFB677C399C5}" srcOrd="3" destOrd="0" presId="urn:microsoft.com/office/officeart/2005/8/layout/bList2"/>
    <dgm:cxn modelId="{ED4B4CCA-A744-4980-A457-260D01597AB4}" type="presParOf" srcId="{F5A04AEE-6DFD-4AD9-9E35-309024A4A732}" destId="{F68DC84B-E436-4B53-AF9D-B88E5E72A49A}" srcOrd="11" destOrd="0" presId="urn:microsoft.com/office/officeart/2005/8/layout/bList2"/>
    <dgm:cxn modelId="{23AA190F-EE68-42DC-A27A-F38E7E0B4FA7}" type="presParOf" srcId="{F5A04AEE-6DFD-4AD9-9E35-309024A4A732}" destId="{53BDD859-FE15-40F4-B9E6-51BFA32B60B0}" srcOrd="12" destOrd="0" presId="urn:microsoft.com/office/officeart/2005/8/layout/bList2"/>
    <dgm:cxn modelId="{E7189802-713A-432F-A4FE-0D5CA3BA59E6}" type="presParOf" srcId="{53BDD859-FE15-40F4-B9E6-51BFA32B60B0}" destId="{971C6623-339B-4C81-8BD8-C44F26343B8B}" srcOrd="0" destOrd="0" presId="urn:microsoft.com/office/officeart/2005/8/layout/bList2"/>
    <dgm:cxn modelId="{5A65F9F0-49BC-4230-AD1E-9B3D2CAB6705}" type="presParOf" srcId="{53BDD859-FE15-40F4-B9E6-51BFA32B60B0}" destId="{F2C319CB-3F7B-4457-B759-2E8039E0013E}" srcOrd="1" destOrd="0" presId="urn:microsoft.com/office/officeart/2005/8/layout/bList2"/>
    <dgm:cxn modelId="{14194362-3BAC-4A19-8243-FEEAF35BE12A}" type="presParOf" srcId="{53BDD859-FE15-40F4-B9E6-51BFA32B60B0}" destId="{65F71AEE-FAF7-448C-A934-5827DE874FCA}" srcOrd="2" destOrd="0" presId="urn:microsoft.com/office/officeart/2005/8/layout/bList2"/>
    <dgm:cxn modelId="{3D1B74D9-A248-43AC-A7FC-71A9D85A8913}" type="presParOf" srcId="{53BDD859-FE15-40F4-B9E6-51BFA32B60B0}" destId="{BEB504AA-CB2A-483F-AF87-E98391EE2EBE}" srcOrd="3" destOrd="0" presId="urn:microsoft.com/office/officeart/2005/8/layout/bList2"/>
    <dgm:cxn modelId="{B9C898F9-14F2-4849-98F6-A8D50C072BEE}" type="presParOf" srcId="{F5A04AEE-6DFD-4AD9-9E35-309024A4A732}" destId="{B95FBBED-EFAB-4905-B99E-E5A0D0042497}" srcOrd="13" destOrd="0" presId="urn:microsoft.com/office/officeart/2005/8/layout/bList2"/>
    <dgm:cxn modelId="{AEC8776D-F4B0-4430-A9A2-4D143E75AD51}" type="presParOf" srcId="{F5A04AEE-6DFD-4AD9-9E35-309024A4A732}" destId="{EC9967D9-2D4F-4F95-9A53-3427CD8326CD}" srcOrd="14" destOrd="0" presId="urn:microsoft.com/office/officeart/2005/8/layout/bList2"/>
    <dgm:cxn modelId="{34F4927E-12D6-469B-AE0D-BA607D6D9294}" type="presParOf" srcId="{EC9967D9-2D4F-4F95-9A53-3427CD8326CD}" destId="{6E6A94AC-1C55-47FD-872C-3425D87CB082}" srcOrd="0" destOrd="0" presId="urn:microsoft.com/office/officeart/2005/8/layout/bList2"/>
    <dgm:cxn modelId="{ECC1DCFE-089D-4DFF-A038-B77C94B2C5AC}" type="presParOf" srcId="{EC9967D9-2D4F-4F95-9A53-3427CD8326CD}" destId="{1397E743-654C-4D65-B28B-A61414E99709}" srcOrd="1" destOrd="0" presId="urn:microsoft.com/office/officeart/2005/8/layout/bList2"/>
    <dgm:cxn modelId="{7863E921-B6D6-4AA6-9957-335A176CCFC4}" type="presParOf" srcId="{EC9967D9-2D4F-4F95-9A53-3427CD8326CD}" destId="{CC96E37C-7C4A-4842-A6E5-9CE1CA420A43}" srcOrd="2" destOrd="0" presId="urn:microsoft.com/office/officeart/2005/8/layout/bList2"/>
    <dgm:cxn modelId="{641C87DA-08F4-4D1C-B210-95309125C9ED}" type="presParOf" srcId="{EC9967D9-2D4F-4F95-9A53-3427CD8326CD}" destId="{5684D02C-B303-4A1C-8BC2-CCFF60355F75}" srcOrd="3" destOrd="0" presId="urn:microsoft.com/office/officeart/2005/8/layout/bList2"/>
    <dgm:cxn modelId="{8E8A4C61-63D8-4794-A689-54398C79515F}" type="presParOf" srcId="{F5A04AEE-6DFD-4AD9-9E35-309024A4A732}" destId="{EF7A2F2E-8B4C-4D59-A313-4E66683264B8}" srcOrd="15" destOrd="0" presId="urn:microsoft.com/office/officeart/2005/8/layout/bList2"/>
    <dgm:cxn modelId="{06D461AA-6C01-439A-A53B-C5EA535AF236}" type="presParOf" srcId="{F5A04AEE-6DFD-4AD9-9E35-309024A4A732}" destId="{12B08EBC-7017-40BD-BC60-033A9EFD02B1}" srcOrd="16" destOrd="0" presId="urn:microsoft.com/office/officeart/2005/8/layout/bList2"/>
    <dgm:cxn modelId="{32977D93-7B03-4FFB-9E8C-6BEA695B66F2}" type="presParOf" srcId="{12B08EBC-7017-40BD-BC60-033A9EFD02B1}" destId="{D25A07E3-BDE8-44C4-AF47-0CD8A0355858}" srcOrd="0" destOrd="0" presId="urn:microsoft.com/office/officeart/2005/8/layout/bList2"/>
    <dgm:cxn modelId="{CF797DEC-046B-4C58-A9B4-1E90FFCF0667}" type="presParOf" srcId="{12B08EBC-7017-40BD-BC60-033A9EFD02B1}" destId="{91E437D0-457B-4174-8B22-5F4A2AFA010A}" srcOrd="1" destOrd="0" presId="urn:microsoft.com/office/officeart/2005/8/layout/bList2"/>
    <dgm:cxn modelId="{8AB85A22-0887-43FB-B532-6B66D6A2D2D4}" type="presParOf" srcId="{12B08EBC-7017-40BD-BC60-033A9EFD02B1}" destId="{0E833487-214C-484D-AC7A-ABBDCA72811F}" srcOrd="2" destOrd="0" presId="urn:microsoft.com/office/officeart/2005/8/layout/bList2"/>
    <dgm:cxn modelId="{8CB6210F-42D5-450F-9AC8-9492687147E8}" type="presParOf" srcId="{12B08EBC-7017-40BD-BC60-033A9EFD02B1}" destId="{974C63A0-AD7D-457E-9C1B-8CEB1459C842}" srcOrd="3" destOrd="0" presId="urn:microsoft.com/office/officeart/2005/8/layout/bList2"/>
    <dgm:cxn modelId="{76705B06-AE1A-4F8D-8430-F251A3A540CE}" type="presParOf" srcId="{F5A04AEE-6DFD-4AD9-9E35-309024A4A732}" destId="{08B1433B-E945-4EEC-82CF-220FC6F44844}" srcOrd="17" destOrd="0" presId="urn:microsoft.com/office/officeart/2005/8/layout/bList2"/>
    <dgm:cxn modelId="{DD93912D-AE0C-47BC-BEBB-0E315F15614B}" type="presParOf" srcId="{F5A04AEE-6DFD-4AD9-9E35-309024A4A732}" destId="{D81AA612-BA89-42FE-A6BA-877ECE888254}" srcOrd="18" destOrd="0" presId="urn:microsoft.com/office/officeart/2005/8/layout/bList2"/>
    <dgm:cxn modelId="{B5E15F74-FE57-49A9-882F-5A8C07D0DCCC}" type="presParOf" srcId="{D81AA612-BA89-42FE-A6BA-877ECE888254}" destId="{85C66544-3945-40EB-800B-C971C733B0E4}" srcOrd="0" destOrd="0" presId="urn:microsoft.com/office/officeart/2005/8/layout/bList2"/>
    <dgm:cxn modelId="{09643547-1E0D-4653-9983-53E6D393936F}" type="presParOf" srcId="{D81AA612-BA89-42FE-A6BA-877ECE888254}" destId="{00C1B25B-544F-40DE-86AB-8E7629E17BE3}" srcOrd="1" destOrd="0" presId="urn:microsoft.com/office/officeart/2005/8/layout/bList2"/>
    <dgm:cxn modelId="{1B1B2C9E-4133-4E94-B662-468EDCDC8A03}" type="presParOf" srcId="{D81AA612-BA89-42FE-A6BA-877ECE888254}" destId="{2436D654-64E0-43CF-B5DD-149DD1516312}" srcOrd="2" destOrd="0" presId="urn:microsoft.com/office/officeart/2005/8/layout/bList2"/>
    <dgm:cxn modelId="{C0521F7B-488C-4603-A6B8-2D339E02DC06}" type="presParOf" srcId="{D81AA612-BA89-42FE-A6BA-877ECE888254}" destId="{E55FE8B6-4604-4AA5-B862-DB58E20485B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CF94BE0-34B0-4B87-A302-D71999620DA5}" type="doc">
      <dgm:prSet loTypeId="urn:microsoft.com/office/officeart/2005/8/layout/bList2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735F5A6-DF07-4B4D-9DB9-B8F22E032CA1}">
      <dgm:prSet phldrT="[Tekst]" custT="1"/>
      <dgm:spPr/>
      <dgm:t>
        <a:bodyPr/>
        <a:lstStyle/>
        <a:p>
          <a:pPr algn="ctr"/>
          <a:r>
            <a:rPr lang="pl-PL" sz="1800" dirty="0" err="1"/>
            <a:t>Koza </a:t>
          </a:r>
          <a:r>
            <a:rPr lang="pl-PL" sz="1800" dirty="0"/>
            <a:t>Sandomierska</a:t>
          </a:r>
        </a:p>
      </dgm:t>
    </dgm:pt>
    <dgm:pt modelId="{DCD37C26-F306-48E7-A6EC-1AA29E568A53}" type="parTrans" cxnId="{69632026-23BD-4E5B-9CD0-117502E8EE4F}">
      <dgm:prSet/>
      <dgm:spPr/>
      <dgm:t>
        <a:bodyPr/>
        <a:lstStyle/>
        <a:p>
          <a:pPr algn="ctr"/>
          <a:endParaRPr lang="pl-PL" sz="1800"/>
        </a:p>
      </dgm:t>
    </dgm:pt>
    <dgm:pt modelId="{66968A7B-E460-4EE4-ACDE-F71A17EA98C3}" type="sibTrans" cxnId="{69632026-23BD-4E5B-9CD0-117502E8EE4F}">
      <dgm:prSet/>
      <dgm:spPr/>
      <dgm:t>
        <a:bodyPr/>
        <a:lstStyle/>
        <a:p>
          <a:pPr algn="ctr"/>
          <a:endParaRPr lang="pl-PL" sz="1800"/>
        </a:p>
      </dgm:t>
    </dgm:pt>
    <dgm:pt modelId="{1C121274-0D6A-4361-91AC-C5772A9AB995}">
      <dgm:prSet phldrT="[Tekst]" custT="1"/>
      <dgm:spPr/>
      <dgm:t>
        <a:bodyPr/>
        <a:lstStyle/>
        <a:p>
          <a:pPr algn="ctr"/>
          <a:r>
            <a:rPr lang="pl-PL" sz="1800" dirty="0" err="1"/>
            <a:t>Koza Girgentana</a:t>
          </a:r>
          <a:endParaRPr lang="pl-PL" sz="1800" dirty="0"/>
        </a:p>
      </dgm:t>
    </dgm:pt>
    <dgm:pt modelId="{1B7633AA-6D1C-4849-AFCE-66CBEC464B75}" type="parTrans" cxnId="{4C2B2A36-B23D-48F0-BE37-86D1B019B842}">
      <dgm:prSet/>
      <dgm:spPr/>
      <dgm:t>
        <a:bodyPr/>
        <a:lstStyle/>
        <a:p>
          <a:pPr algn="ctr"/>
          <a:endParaRPr lang="pl-PL" sz="1800"/>
        </a:p>
      </dgm:t>
    </dgm:pt>
    <dgm:pt modelId="{13837C7F-E366-4853-80A4-E508E3195B69}" type="sibTrans" cxnId="{4C2B2A36-B23D-48F0-BE37-86D1B019B842}">
      <dgm:prSet/>
      <dgm:spPr/>
      <dgm:t>
        <a:bodyPr/>
        <a:lstStyle/>
        <a:p>
          <a:pPr algn="ctr"/>
          <a:endParaRPr lang="pl-PL" sz="1800"/>
        </a:p>
      </dgm:t>
    </dgm:pt>
    <dgm:pt modelId="{3DBEFA78-26F3-4D33-890A-51D180FAEAA8}">
      <dgm:prSet phldrT="[Tekst]" custT="1"/>
      <dgm:spPr/>
      <dgm:t>
        <a:bodyPr/>
        <a:lstStyle/>
        <a:p>
          <a:pPr algn="ctr"/>
          <a:r>
            <a:rPr lang="pl-PL" sz="1800" dirty="0" err="1"/>
            <a:t>Koza </a:t>
          </a:r>
          <a:r>
            <a:rPr lang="pl-PL" sz="1800" dirty="0"/>
            <a:t>Sarda</a:t>
          </a:r>
        </a:p>
      </dgm:t>
    </dgm:pt>
    <dgm:pt modelId="{D1A5ED66-FDB8-42C8-823B-828FCF7AA8C2}" type="parTrans" cxnId="{86CFA7C7-2CC8-4F24-A23F-2753229EC7F5}">
      <dgm:prSet/>
      <dgm:spPr/>
      <dgm:t>
        <a:bodyPr/>
        <a:lstStyle/>
        <a:p>
          <a:pPr algn="ctr"/>
          <a:endParaRPr lang="pl-PL" sz="1800"/>
        </a:p>
      </dgm:t>
    </dgm:pt>
    <dgm:pt modelId="{817C178B-1D16-4852-A700-6CF39A16ABB0}" type="sibTrans" cxnId="{86CFA7C7-2CC8-4F24-A23F-2753229EC7F5}">
      <dgm:prSet/>
      <dgm:spPr/>
      <dgm:t>
        <a:bodyPr/>
        <a:lstStyle/>
        <a:p>
          <a:pPr algn="ctr"/>
          <a:endParaRPr lang="pl-PL" sz="1800"/>
        </a:p>
      </dgm:t>
    </dgm:pt>
    <dgm:pt modelId="{4EE3C582-722F-4CAA-BFD4-8B5A419FB271}">
      <dgm:prSet phldrT="[Tekst]" custT="1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9CBC35EF-693E-4CC4-9395-BB72823EACF6}" type="parTrans" cxnId="{B8E1E7BF-9D44-4D4E-A49B-4524381C0746}">
      <dgm:prSet/>
      <dgm:spPr/>
      <dgm:t>
        <a:bodyPr/>
        <a:lstStyle/>
        <a:p>
          <a:pPr algn="ctr"/>
          <a:endParaRPr lang="pl-PL" sz="1800"/>
        </a:p>
      </dgm:t>
    </dgm:pt>
    <dgm:pt modelId="{ACD97259-9191-487A-86D1-349F866809FC}" type="sibTrans" cxnId="{B8E1E7BF-9D44-4D4E-A49B-4524381C0746}">
      <dgm:prSet/>
      <dgm:spPr/>
      <dgm:t>
        <a:bodyPr/>
        <a:lstStyle/>
        <a:p>
          <a:pPr algn="ctr"/>
          <a:endParaRPr lang="pl-PL" sz="1800"/>
        </a:p>
      </dgm:t>
    </dgm:pt>
    <dgm:pt modelId="{1D56FB21-28F4-4691-B4ED-AA410412FCD9}">
      <dgm:prSet phldrT="[Tekst]" custT="1"/>
      <dgm:spPr/>
      <dgm:t>
        <a:bodyPr/>
        <a:lstStyle/>
        <a:p>
          <a:pPr algn="ctr"/>
          <a:r>
            <a:rPr lang="pl-PL" sz="1800" dirty="0" err="1"/>
            <a:t>Koza Pinzgauer</a:t>
          </a:r>
          <a:endParaRPr lang="pl-PL" sz="1800" dirty="0"/>
        </a:p>
      </dgm:t>
    </dgm:pt>
    <dgm:pt modelId="{AD8826EC-61EF-4F74-BF3C-CB9B342392F1}" type="parTrans" cxnId="{30C71A70-0346-4153-A5CF-3D25B2FC51B4}">
      <dgm:prSet/>
      <dgm:spPr/>
      <dgm:t>
        <a:bodyPr/>
        <a:lstStyle/>
        <a:p>
          <a:pPr algn="ctr"/>
          <a:endParaRPr lang="pl-PL" sz="1800"/>
        </a:p>
      </dgm:t>
    </dgm:pt>
    <dgm:pt modelId="{AEF023CD-45C2-4AF1-AC8F-2BB45C789B4C}" type="sibTrans" cxnId="{30C71A70-0346-4153-A5CF-3D25B2FC51B4}">
      <dgm:prSet/>
      <dgm:spPr/>
      <dgm:t>
        <a:bodyPr/>
        <a:lstStyle/>
        <a:p>
          <a:pPr algn="ctr"/>
          <a:endParaRPr lang="pl-PL" sz="1800"/>
        </a:p>
      </dgm:t>
    </dgm:pt>
    <dgm:pt modelId="{E763B16C-E8B9-443F-9F7A-385C1592EBC8}">
      <dgm:prSet phldrT="[Tekst]" custT="1"/>
      <dgm:spPr/>
      <dgm:t>
        <a:bodyPr/>
        <a:lstStyle/>
        <a:p>
          <a:pPr algn="ctr"/>
          <a:r>
            <a:rPr lang="pl-PL" sz="1800" dirty="0" err="1"/>
            <a:t>Pfauenziege</a:t>
          </a:r>
          <a:endParaRPr lang="pl-PL" sz="1800" dirty="0"/>
        </a:p>
      </dgm:t>
    </dgm:pt>
    <dgm:pt modelId="{B9341610-BF48-4A41-AC08-9399542231FA}" type="parTrans" cxnId="{BE79B78D-C236-493D-AA9C-98FB2CDA78D8}">
      <dgm:prSet/>
      <dgm:spPr/>
      <dgm:t>
        <a:bodyPr/>
        <a:lstStyle/>
        <a:p>
          <a:pPr algn="ctr"/>
          <a:endParaRPr lang="pl-PL" sz="1800"/>
        </a:p>
      </dgm:t>
    </dgm:pt>
    <dgm:pt modelId="{DDEB34E1-A053-4B1D-90B4-505D8B225B81}" type="sibTrans" cxnId="{BE79B78D-C236-493D-AA9C-98FB2CDA78D8}">
      <dgm:prSet/>
      <dgm:spPr/>
      <dgm:t>
        <a:bodyPr/>
        <a:lstStyle/>
        <a:p>
          <a:pPr algn="ctr"/>
          <a:endParaRPr lang="pl-PL" sz="1800"/>
        </a:p>
      </dgm:t>
    </dgm:pt>
    <dgm:pt modelId="{63C46A6A-029D-440A-9FEC-BEE2BD6A51E8}">
      <dgm:prSet phldrT="[Tekst]" custT="1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44A43C1F-584C-4CF5-8C14-DDFA7480A0B4}" type="parTrans" cxnId="{7545BB7B-C632-4F17-907C-773DCB3D425A}">
      <dgm:prSet/>
      <dgm:spPr/>
      <dgm:t>
        <a:bodyPr/>
        <a:lstStyle/>
        <a:p>
          <a:pPr algn="ctr"/>
          <a:endParaRPr lang="pl-PL" sz="1800"/>
        </a:p>
      </dgm:t>
    </dgm:pt>
    <dgm:pt modelId="{F05D614B-375C-4281-9B8F-D9072C62BB29}" type="sibTrans" cxnId="{7545BB7B-C632-4F17-907C-773DCB3D425A}">
      <dgm:prSet/>
      <dgm:spPr/>
      <dgm:t>
        <a:bodyPr/>
        <a:lstStyle/>
        <a:p>
          <a:pPr algn="ctr"/>
          <a:endParaRPr lang="pl-PL" sz="1800"/>
        </a:p>
      </dgm:t>
    </dgm:pt>
    <dgm:pt modelId="{76D73FA1-E7CB-478B-ABA2-A93B89B4C41B}">
      <dgm:prSet phldrT="[Tekst]" custT="1"/>
      <dgm:spPr/>
      <dgm:t>
        <a:bodyPr/>
        <a:lstStyle/>
        <a:p>
          <a:pPr algn="ctr"/>
          <a:r>
            <a:rPr lang="pl-PL" sz="1800" dirty="0" err="1"/>
            <a:t>Koza Garganica</a:t>
          </a:r>
          <a:endParaRPr lang="pl-PL" sz="1800" dirty="0"/>
        </a:p>
      </dgm:t>
    </dgm:pt>
    <dgm:pt modelId="{6D6ED9F3-FD59-433E-BDEB-699CA01E5E17}" type="parTrans" cxnId="{30D2206B-D225-4D13-A9D4-F79742DFD084}">
      <dgm:prSet/>
      <dgm:spPr/>
      <dgm:t>
        <a:bodyPr/>
        <a:lstStyle/>
        <a:p>
          <a:pPr algn="ctr"/>
          <a:endParaRPr lang="pl-PL" sz="1800"/>
        </a:p>
      </dgm:t>
    </dgm:pt>
    <dgm:pt modelId="{2CB69323-44F7-4C98-884E-C54778AED54F}" type="sibTrans" cxnId="{30D2206B-D225-4D13-A9D4-F79742DFD084}">
      <dgm:prSet/>
      <dgm:spPr/>
      <dgm:t>
        <a:bodyPr/>
        <a:lstStyle/>
        <a:p>
          <a:pPr algn="ctr"/>
          <a:endParaRPr lang="pl-PL" sz="1800"/>
        </a:p>
      </dgm:t>
    </dgm:pt>
    <dgm:pt modelId="{6873AE59-CA35-4D1A-AE47-79163A5C639C}">
      <dgm:prSet phldrT="[Tekst]" custT="1"/>
      <dgm:spPr/>
      <dgm:t>
        <a:bodyPr/>
        <a:lstStyle/>
        <a:p>
          <a:pPr algn="ctr"/>
          <a:r>
            <a:rPr lang="pl-PL" sz="1800" dirty="0" err="1"/>
            <a:t>Valaška</a:t>
          </a:r>
          <a:endParaRPr lang="pl-PL" sz="1800" dirty="0"/>
        </a:p>
      </dgm:t>
    </dgm:pt>
    <dgm:pt modelId="{8F09F4C9-4DD4-4564-8ADA-3591B5E1A78C}" type="parTrans" cxnId="{68B546B1-677D-4A15-8BF4-E57BD1BB09BD}">
      <dgm:prSet/>
      <dgm:spPr/>
      <dgm:t>
        <a:bodyPr/>
        <a:lstStyle/>
        <a:p>
          <a:endParaRPr lang="pl-PL" sz="1800"/>
        </a:p>
      </dgm:t>
    </dgm:pt>
    <dgm:pt modelId="{B94523C6-16C1-4ED2-879A-9CD6D923FD3A}" type="sibTrans" cxnId="{68B546B1-677D-4A15-8BF4-E57BD1BB09BD}">
      <dgm:prSet/>
      <dgm:spPr/>
      <dgm:t>
        <a:bodyPr/>
        <a:lstStyle/>
        <a:p>
          <a:endParaRPr lang="pl-PL" sz="1800"/>
        </a:p>
      </dgm:t>
    </dgm:pt>
    <dgm:pt modelId="{62796D26-A302-48C6-A353-8698E98DE92F}">
      <dgm:prSet phldrT="[Tekst]" custT="1"/>
      <dgm:spPr/>
      <dgm:t>
        <a:bodyPr/>
        <a:lstStyle/>
        <a:p>
          <a:pPr algn="ctr"/>
          <a:r>
            <a:rPr lang="pl-PL" sz="1600" dirty="0"/>
            <a:t>Koza </a:t>
          </a:r>
          <a:r>
            <a:rPr lang="pl-PL" sz="1600" dirty="0" err="1"/>
            <a:t>Blobe</a:t>
          </a:r>
          <a:endParaRPr lang="pl-PL" sz="1600" dirty="0"/>
        </a:p>
      </dgm:t>
    </dgm:pt>
    <dgm:pt modelId="{1B14D97A-0558-4B7B-860C-0100EDAD88F5}" type="parTrans" cxnId="{41642064-2ED4-4D4E-9964-0E81FBD0A18B}">
      <dgm:prSet/>
      <dgm:spPr/>
      <dgm:t>
        <a:bodyPr/>
        <a:lstStyle/>
        <a:p>
          <a:endParaRPr lang="pl-PL" sz="1800"/>
        </a:p>
      </dgm:t>
    </dgm:pt>
    <dgm:pt modelId="{096A6CD2-C7F1-4E9F-B64A-C5AEB20EB602}" type="sibTrans" cxnId="{41642064-2ED4-4D4E-9964-0E81FBD0A18B}">
      <dgm:prSet/>
      <dgm:spPr/>
      <dgm:t>
        <a:bodyPr/>
        <a:lstStyle/>
        <a:p>
          <a:endParaRPr lang="pl-PL" sz="1800"/>
        </a:p>
      </dgm:t>
    </dgm:pt>
    <dgm:pt modelId="{CDDBCD4A-4D21-4FD0-A53A-76DE32A0834D}">
      <dgm:prSet phldrT="[Tekst]" custT="1"/>
      <dgm:spPr/>
      <dgm:t>
        <a:bodyPr/>
        <a:lstStyle/>
        <a:p>
          <a:pPr algn="ctr"/>
          <a:r>
            <a:rPr lang="en-GB" sz="1800" dirty="0" err="1"/>
            <a:t>Stara</a:t>
          </a:r>
          <a:r>
            <a:rPr lang="en-GB" sz="1800" dirty="0"/>
            <a:t> Koza </a:t>
          </a:r>
          <a:r>
            <a:rPr lang="en-GB" sz="1800" dirty="0" err="1"/>
            <a:t>Irlandzka</a:t>
          </a:r>
          <a:endParaRPr lang="pl-PL" sz="1800" dirty="0"/>
        </a:p>
      </dgm:t>
    </dgm:pt>
    <dgm:pt modelId="{C3463089-E7FF-4DFA-BD59-8A3F1DD29E77}" type="parTrans" cxnId="{19580FD4-A352-496F-B86F-7A1ADD42A772}">
      <dgm:prSet/>
      <dgm:spPr/>
      <dgm:t>
        <a:bodyPr/>
        <a:lstStyle/>
        <a:p>
          <a:endParaRPr lang="pl-PL" sz="1800"/>
        </a:p>
      </dgm:t>
    </dgm:pt>
    <dgm:pt modelId="{DB9EC582-B747-4552-B6F0-4A60C36D4E97}" type="sibTrans" cxnId="{19580FD4-A352-496F-B86F-7A1ADD42A772}">
      <dgm:prSet/>
      <dgm:spPr/>
      <dgm:t>
        <a:bodyPr/>
        <a:lstStyle/>
        <a:p>
          <a:endParaRPr lang="pl-PL" sz="1800"/>
        </a:p>
      </dgm:t>
    </dgm:pt>
    <dgm:pt modelId="{D75B5A11-70B0-429F-A697-45B3531F402C}">
      <dgm:prSet phldrT="[Tekst]" custT="1"/>
      <dgm:spPr/>
      <dgm:t>
        <a:bodyPr/>
        <a:lstStyle/>
        <a:p>
          <a:pPr algn="ctr"/>
          <a:r>
            <a:rPr lang="en-GB" sz="1800" dirty="0" err="1"/>
            <a:t>Owca</a:t>
          </a:r>
          <a:r>
            <a:rPr lang="en-GB" sz="1800" dirty="0"/>
            <a:t> </a:t>
          </a:r>
          <a:r>
            <a:rPr lang="en-GB" sz="1800" dirty="0" err="1"/>
            <a:t>Belclare</a:t>
          </a:r>
          <a:endParaRPr lang="pl-PL" sz="1800" dirty="0"/>
        </a:p>
      </dgm:t>
    </dgm:pt>
    <dgm:pt modelId="{7DBF6086-0D05-4B9B-A0C6-333AB6A7BEF8}" type="parTrans" cxnId="{070F3CEA-94BB-442C-9E4A-FFBD2B20A22F}">
      <dgm:prSet/>
      <dgm:spPr/>
      <dgm:t>
        <a:bodyPr/>
        <a:lstStyle/>
        <a:p>
          <a:endParaRPr lang="pl-PL" sz="1800"/>
        </a:p>
      </dgm:t>
    </dgm:pt>
    <dgm:pt modelId="{36553845-8FAD-4A83-BC14-52DE1E2130DE}" type="sibTrans" cxnId="{070F3CEA-94BB-442C-9E4A-FFBD2B20A22F}">
      <dgm:prSet/>
      <dgm:spPr/>
      <dgm:t>
        <a:bodyPr/>
        <a:lstStyle/>
        <a:p>
          <a:endParaRPr lang="pl-PL" sz="1800"/>
        </a:p>
      </dgm:t>
    </dgm:pt>
    <dgm:pt modelId="{F5A04AEE-6DFD-4AD9-9E35-309024A4A732}" type="pres">
      <dgm:prSet presAssocID="{ECF94BE0-34B0-4B87-A302-D71999620DA5}" presName="diagram" presStyleCnt="0">
        <dgm:presLayoutVars>
          <dgm:dir/>
          <dgm:animLvl val="lvl"/>
          <dgm:resizeHandles val="exact"/>
        </dgm:presLayoutVars>
      </dgm:prSet>
      <dgm:spPr/>
    </dgm:pt>
    <dgm:pt modelId="{B521BDAD-A2DC-49E2-8917-F4015F11AF6A}" type="pres">
      <dgm:prSet presAssocID="{0735F5A6-DF07-4B4D-9DB9-B8F22E032CA1}" presName="compNode" presStyleCnt="0"/>
      <dgm:spPr/>
    </dgm:pt>
    <dgm:pt modelId="{E17653B1-3010-486B-B722-0FC48ECFD12F}" type="pres">
      <dgm:prSet presAssocID="{0735F5A6-DF07-4B4D-9DB9-B8F22E032CA1}" presName="childRect" presStyleLbl="bgAcc1" presStyleIdx="0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46EC82D-9FBB-4B0D-8DBE-7F5EE6697FA7}" type="pres">
      <dgm:prSet presAssocID="{0735F5A6-DF07-4B4D-9DB9-B8F22E032CA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FEB34C1-CD7A-4FC8-86EA-C4FD6EB7AB81}" type="pres">
      <dgm:prSet presAssocID="{0735F5A6-DF07-4B4D-9DB9-B8F22E032CA1}" presName="parentRect" presStyleLbl="alignNode1" presStyleIdx="0" presStyleCnt="10" custScaleX="118043"/>
      <dgm:spPr/>
    </dgm:pt>
    <dgm:pt modelId="{093C748E-84A5-4250-B8C1-9C5B4A9129E9}" type="pres">
      <dgm:prSet presAssocID="{0735F5A6-DF07-4B4D-9DB9-B8F22E032CA1}" presName="adorn" presStyleLbl="fgAccFollowNode1" presStyleIdx="0" presStyleCnt="10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1300138-10B8-4411-8859-D26A37CF3C9A}" type="pres">
      <dgm:prSet presAssocID="{66968A7B-E460-4EE4-ACDE-F71A17EA98C3}" presName="sibTrans" presStyleLbl="sibTrans2D1" presStyleIdx="0" presStyleCnt="0"/>
      <dgm:spPr/>
    </dgm:pt>
    <dgm:pt modelId="{4DE8D6D6-210E-4992-A02D-72ED54FBB181}" type="pres">
      <dgm:prSet presAssocID="{76D73FA1-E7CB-478B-ABA2-A93B89B4C41B}" presName="compNode" presStyleCnt="0"/>
      <dgm:spPr/>
    </dgm:pt>
    <dgm:pt modelId="{B82819D6-E4F6-4E3B-BEE0-C166B637DDA2}" type="pres">
      <dgm:prSet presAssocID="{76D73FA1-E7CB-478B-ABA2-A93B89B4C41B}" presName="childRect" presStyleLbl="bgAcc1" presStyleIdx="1" presStyleCnt="10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CB00BE2-FB2F-4A2B-AA1D-B52BEC5FDE95}" type="pres">
      <dgm:prSet presAssocID="{76D73FA1-E7CB-478B-ABA2-A93B89B4C41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024BB4F-3DB5-47E3-8C96-D78383727A5A}" type="pres">
      <dgm:prSet presAssocID="{76D73FA1-E7CB-478B-ABA2-A93B89B4C41B}" presName="parentRect" presStyleLbl="alignNode1" presStyleIdx="1" presStyleCnt="10"/>
      <dgm:spPr/>
    </dgm:pt>
    <dgm:pt modelId="{FA4BE8EE-28F2-4F48-B94C-5958D110B714}" type="pres">
      <dgm:prSet presAssocID="{76D73FA1-E7CB-478B-ABA2-A93B89B4C41B}" presName="adorn" presStyleLbl="fgAccFollowNode1" presStyleIdx="1" presStyleCnt="10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4A3CC14-2E61-4F34-90DF-CD8FF5F1FB78}" type="pres">
      <dgm:prSet presAssocID="{2CB69323-44F7-4C98-884E-C54778AED54F}" presName="sibTrans" presStyleLbl="sibTrans2D1" presStyleIdx="0" presStyleCnt="0"/>
      <dgm:spPr/>
    </dgm:pt>
    <dgm:pt modelId="{99E89C32-65B7-433C-B3EC-D5FBAC7A951B}" type="pres">
      <dgm:prSet presAssocID="{1C121274-0D6A-4361-91AC-C5772A9AB995}" presName="compNode" presStyleCnt="0"/>
      <dgm:spPr/>
    </dgm:pt>
    <dgm:pt modelId="{705427CE-A016-4860-ABAE-217FBBAC5973}" type="pres">
      <dgm:prSet presAssocID="{1C121274-0D6A-4361-91AC-C5772A9AB995}" presName="childRect" presStyleLbl="bgAcc1" presStyleIdx="2" presStyleCnt="10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950D97A-3EEF-437B-9EB6-5A1294CE28E8}" type="pres">
      <dgm:prSet presAssocID="{1C121274-0D6A-4361-91AC-C5772A9AB99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531CE46-135A-4E99-816A-4B9D133AA80C}" type="pres">
      <dgm:prSet presAssocID="{1C121274-0D6A-4361-91AC-C5772A9AB995}" presName="parentRect" presStyleLbl="alignNode1" presStyleIdx="2" presStyleCnt="10"/>
      <dgm:spPr/>
    </dgm:pt>
    <dgm:pt modelId="{A422B8F3-D4D6-4D09-AF7A-F766C1CD4CAB}" type="pres">
      <dgm:prSet presAssocID="{1C121274-0D6A-4361-91AC-C5772A9AB995}" presName="adorn" presStyleLbl="fgAccFollowNode1" presStyleIdx="2" presStyleCnt="10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671CF1-C9A0-4737-8268-B12177A56E36}" type="pres">
      <dgm:prSet presAssocID="{13837C7F-E366-4853-80A4-E508E3195B69}" presName="sibTrans" presStyleLbl="sibTrans2D1" presStyleIdx="0" presStyleCnt="0"/>
      <dgm:spPr/>
    </dgm:pt>
    <dgm:pt modelId="{BB944AEC-D3B5-43D7-BF46-0A5E2C323A7F}" type="pres">
      <dgm:prSet presAssocID="{3DBEFA78-26F3-4D33-890A-51D180FAEAA8}" presName="compNode" presStyleCnt="0"/>
      <dgm:spPr/>
    </dgm:pt>
    <dgm:pt modelId="{94E8008B-7730-45AC-A81D-8D8971575BE1}" type="pres">
      <dgm:prSet presAssocID="{3DBEFA78-26F3-4D33-890A-51D180FAEAA8}" presName="childRect" presStyleLbl="bgAcc1" presStyleIdx="3" presStyleCnt="10" custLinFactNeighborY="753">
        <dgm:presLayoutVars>
          <dgm:bulletEnabled val="1"/>
        </dgm:presLayoutVars>
      </dgm:prSet>
      <dgm:spPr/>
    </dgm:pt>
    <dgm:pt modelId="{ABF902A0-AFD9-4CA1-AC22-DDDF47A66610}" type="pres">
      <dgm:prSet presAssocID="{3DBEFA78-26F3-4D33-890A-51D180FAEAA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25EE217-4965-4FB7-9044-7612A11A9256}" type="pres">
      <dgm:prSet presAssocID="{3DBEFA78-26F3-4D33-890A-51D180FAEAA8}" presName="parentRect" presStyleLbl="alignNode1" presStyleIdx="3" presStyleCnt="10"/>
      <dgm:spPr/>
    </dgm:pt>
    <dgm:pt modelId="{11100A85-1C29-44C7-99C3-FC31968F730C}" type="pres">
      <dgm:prSet presAssocID="{3DBEFA78-26F3-4D33-890A-51D180FAEAA8}" presName="adorn" presStyleLbl="fgAccFollowNode1" presStyleIdx="3" presStyleCnt="10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37C9703-8C24-4FB3-A339-EBD65E30E799}" type="pres">
      <dgm:prSet presAssocID="{817C178B-1D16-4852-A700-6CF39A16ABB0}" presName="sibTrans" presStyleLbl="sibTrans2D1" presStyleIdx="0" presStyleCnt="0"/>
      <dgm:spPr/>
    </dgm:pt>
    <dgm:pt modelId="{75882230-B4AA-408A-BE5D-5575047875B1}" type="pres">
      <dgm:prSet presAssocID="{1D56FB21-28F4-4691-B4ED-AA410412FCD9}" presName="compNode" presStyleCnt="0"/>
      <dgm:spPr/>
    </dgm:pt>
    <dgm:pt modelId="{D7663B89-8298-4C81-8A75-88CB25698023}" type="pres">
      <dgm:prSet presAssocID="{1D56FB21-28F4-4691-B4ED-AA410412FCD9}" presName="childRect" presStyleLbl="bgAcc1" presStyleIdx="4" presStyleCnt="10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552448-3489-4628-913F-14669347439F}" type="pres">
      <dgm:prSet presAssocID="{1D56FB21-28F4-4691-B4ED-AA410412FCD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6684C5F-8FFC-4C18-BC8A-2846456C8008}" type="pres">
      <dgm:prSet presAssocID="{1D56FB21-28F4-4691-B4ED-AA410412FCD9}" presName="parentRect" presStyleLbl="alignNode1" presStyleIdx="4" presStyleCnt="10"/>
      <dgm:spPr/>
    </dgm:pt>
    <dgm:pt modelId="{845567C9-9DA0-459C-AA9A-8A53F24EC338}" type="pres">
      <dgm:prSet presAssocID="{1D56FB21-28F4-4691-B4ED-AA410412FCD9}" presName="adorn" presStyleLbl="fgAccFollowNode1" presStyleIdx="4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069E19-EAE1-471F-A7AE-720E7B0E7455}" type="pres">
      <dgm:prSet presAssocID="{AEF023CD-45C2-4AF1-AC8F-2BB45C789B4C}" presName="sibTrans" presStyleLbl="sibTrans2D1" presStyleIdx="0" presStyleCnt="0"/>
      <dgm:spPr/>
    </dgm:pt>
    <dgm:pt modelId="{D709CCDD-8A4E-4F7E-9551-2C806ED8C0C4}" type="pres">
      <dgm:prSet presAssocID="{62796D26-A302-48C6-A353-8698E98DE92F}" presName="compNode" presStyleCnt="0"/>
      <dgm:spPr/>
    </dgm:pt>
    <dgm:pt modelId="{B6A720B2-F75F-481C-9DCB-15006F435324}" type="pres">
      <dgm:prSet presAssocID="{62796D26-A302-48C6-A353-8698E98DE92F}" presName="childRect" presStyleLbl="bgAcc1" presStyleIdx="5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027C8FA-7315-450A-BAE6-FEFFB3B57D94}" type="pres">
      <dgm:prSet presAssocID="{62796D26-A302-48C6-A353-8698E98DE92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B195DA4-BADA-47CB-A99A-21DD17C49699}" type="pres">
      <dgm:prSet presAssocID="{62796D26-A302-48C6-A353-8698E98DE92F}" presName="parentRect" presStyleLbl="alignNode1" presStyleIdx="5" presStyleCnt="10"/>
      <dgm:spPr/>
    </dgm:pt>
    <dgm:pt modelId="{7D933C89-35D9-4D93-AF5E-CFB677C399C5}" type="pres">
      <dgm:prSet presAssocID="{62796D26-A302-48C6-A353-8698E98DE92F}" presName="adorn" presStyleLbl="fgAccFollowNode1" presStyleIdx="5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8DC84B-E436-4B53-AF9D-B88E5E72A49A}" type="pres">
      <dgm:prSet presAssocID="{096A6CD2-C7F1-4E9F-B64A-C5AEB20EB602}" presName="sibTrans" presStyleLbl="sibTrans2D1" presStyleIdx="0" presStyleCnt="0"/>
      <dgm:spPr/>
    </dgm:pt>
    <dgm:pt modelId="{53BDD859-FE15-40F4-B9E6-51BFA32B60B0}" type="pres">
      <dgm:prSet presAssocID="{E763B16C-E8B9-443F-9F7A-385C1592EBC8}" presName="compNode" presStyleCnt="0"/>
      <dgm:spPr/>
    </dgm:pt>
    <dgm:pt modelId="{971C6623-339B-4C81-8BD8-C44F26343B8B}" type="pres">
      <dgm:prSet presAssocID="{E763B16C-E8B9-443F-9F7A-385C1592EBC8}" presName="childRect" presStyleLbl="bgAcc1" presStyleIdx="6" presStyleCnt="10">
        <dgm:presLayoutVars>
          <dgm:bulletEnabled val="1"/>
        </dgm:presLayoutVars>
      </dgm:prSet>
      <dgm:spPr/>
    </dgm:pt>
    <dgm:pt modelId="{F2C319CB-3F7B-4457-B759-2E8039E0013E}" type="pres">
      <dgm:prSet presAssocID="{E763B16C-E8B9-443F-9F7A-385C1592EBC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F71AEE-FAF7-448C-A934-5827DE874FCA}" type="pres">
      <dgm:prSet presAssocID="{E763B16C-E8B9-443F-9F7A-385C1592EBC8}" presName="parentRect" presStyleLbl="alignNode1" presStyleIdx="6" presStyleCnt="10"/>
      <dgm:spPr/>
    </dgm:pt>
    <dgm:pt modelId="{BEB504AA-CB2A-483F-AF87-E98391EE2EBE}" type="pres">
      <dgm:prSet presAssocID="{E763B16C-E8B9-443F-9F7A-385C1592EBC8}" presName="adorn" presStyleLbl="fgAccFollowNode1" presStyleIdx="6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5FBBED-EFAB-4905-B99E-E5A0D0042497}" type="pres">
      <dgm:prSet presAssocID="{DDEB34E1-A053-4B1D-90B4-505D8B225B81}" presName="sibTrans" presStyleLbl="sibTrans2D1" presStyleIdx="0" presStyleCnt="0"/>
      <dgm:spPr/>
    </dgm:pt>
    <dgm:pt modelId="{EC9967D9-2D4F-4F95-9A53-3427CD8326CD}" type="pres">
      <dgm:prSet presAssocID="{6873AE59-CA35-4D1A-AE47-79163A5C639C}" presName="compNode" presStyleCnt="0"/>
      <dgm:spPr/>
    </dgm:pt>
    <dgm:pt modelId="{6E6A94AC-1C55-47FD-872C-3425D87CB082}" type="pres">
      <dgm:prSet presAssocID="{6873AE59-CA35-4D1A-AE47-79163A5C639C}" presName="childRect" presStyleLbl="bgAcc1" presStyleIdx="7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97E743-654C-4D65-B28B-A61414E99709}" type="pres">
      <dgm:prSet presAssocID="{6873AE59-CA35-4D1A-AE47-79163A5C639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C96E37C-7C4A-4842-A6E5-9CE1CA420A43}" type="pres">
      <dgm:prSet presAssocID="{6873AE59-CA35-4D1A-AE47-79163A5C639C}" presName="parentRect" presStyleLbl="alignNode1" presStyleIdx="7" presStyleCnt="10"/>
      <dgm:spPr/>
    </dgm:pt>
    <dgm:pt modelId="{5684D02C-B303-4A1C-8BC2-CCFF60355F75}" type="pres">
      <dgm:prSet presAssocID="{6873AE59-CA35-4D1A-AE47-79163A5C639C}" presName="adorn" presStyleLbl="fgAccFollowNode1" presStyleIdx="7" presStyleCnt="10"/>
      <dgm:spPr>
        <a:blipFill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A2F2E-8B4C-4D59-A313-4E66683264B8}" type="pres">
      <dgm:prSet presAssocID="{B94523C6-16C1-4ED2-879A-9CD6D923FD3A}" presName="sibTrans" presStyleLbl="sibTrans2D1" presStyleIdx="0" presStyleCnt="0"/>
      <dgm:spPr/>
    </dgm:pt>
    <dgm:pt modelId="{12B08EBC-7017-40BD-BC60-033A9EFD02B1}" type="pres">
      <dgm:prSet presAssocID="{CDDBCD4A-4D21-4FD0-A53A-76DE32A0834D}" presName="compNode" presStyleCnt="0"/>
      <dgm:spPr/>
    </dgm:pt>
    <dgm:pt modelId="{D25A07E3-BDE8-44C4-AF47-0CD8A0355858}" type="pres">
      <dgm:prSet presAssocID="{CDDBCD4A-4D21-4FD0-A53A-76DE32A0834D}" presName="childRect" presStyleLbl="bgAcc1" presStyleIdx="8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1E437D0-457B-4174-8B22-5F4A2AFA010A}" type="pres">
      <dgm:prSet presAssocID="{CDDBCD4A-4D21-4FD0-A53A-76DE32A0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E833487-214C-484D-AC7A-ABBDCA72811F}" type="pres">
      <dgm:prSet presAssocID="{CDDBCD4A-4D21-4FD0-A53A-76DE32A0834D}" presName="parentRect" presStyleLbl="alignNode1" presStyleIdx="8" presStyleCnt="10"/>
      <dgm:spPr/>
    </dgm:pt>
    <dgm:pt modelId="{974C63A0-AD7D-457E-9C1B-8CEB1459C842}" type="pres">
      <dgm:prSet presAssocID="{CDDBCD4A-4D21-4FD0-A53A-76DE32A0834D}" presName="adorn" presStyleLbl="fgAccFollowNode1" presStyleIdx="8" presStyleCnt="10"/>
      <dgm:spPr>
        <a:blipFill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B1433B-E945-4EEC-82CF-220FC6F44844}" type="pres">
      <dgm:prSet presAssocID="{DB9EC582-B747-4552-B6F0-4A60C36D4E97}" presName="sibTrans" presStyleLbl="sibTrans2D1" presStyleIdx="0" presStyleCnt="0"/>
      <dgm:spPr/>
    </dgm:pt>
    <dgm:pt modelId="{D81AA612-BA89-42FE-A6BA-877ECE888254}" type="pres">
      <dgm:prSet presAssocID="{D75B5A11-70B0-429F-A697-45B3531F402C}" presName="compNode" presStyleCnt="0"/>
      <dgm:spPr/>
    </dgm:pt>
    <dgm:pt modelId="{85C66544-3945-40EB-800B-C971C733B0E4}" type="pres">
      <dgm:prSet presAssocID="{D75B5A11-70B0-429F-A697-45B3531F402C}" presName="childRect" presStyleLbl="bgAcc1" presStyleIdx="9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0C1B25B-544F-40DE-86AB-8E7629E17BE3}" type="pres">
      <dgm:prSet presAssocID="{D75B5A11-70B0-429F-A697-45B3531F402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436D654-64E0-43CF-B5DD-149DD1516312}" type="pres">
      <dgm:prSet presAssocID="{D75B5A11-70B0-429F-A697-45B3531F402C}" presName="parentRect" presStyleLbl="alignNode1" presStyleIdx="9" presStyleCnt="10"/>
      <dgm:spPr/>
    </dgm:pt>
    <dgm:pt modelId="{E55FE8B6-4604-4AA5-B862-DB58E20485B1}" type="pres">
      <dgm:prSet presAssocID="{D75B5A11-70B0-429F-A697-45B3531F402C}" presName="adorn" presStyleLbl="fgAccFollowNode1" presStyleIdx="9" presStyleCnt="10"/>
      <dgm:spPr>
        <a:blipFill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A78F6F02-B210-430A-AC55-0EA183521437}" type="presOf" srcId="{1C121274-0D6A-4361-91AC-C5772A9AB995}" destId="{1531CE46-135A-4E99-816A-4B9D133AA80C}" srcOrd="1" destOrd="0" presId="urn:microsoft.com/office/officeart/2005/8/layout/bList2"/>
    <dgm:cxn modelId="{C0D26905-FA36-480A-9441-67527BF7D0AD}" type="presOf" srcId="{DB9EC582-B747-4552-B6F0-4A60C36D4E97}" destId="{08B1433B-E945-4EEC-82CF-220FC6F44844}" srcOrd="0" destOrd="0" presId="urn:microsoft.com/office/officeart/2005/8/layout/bList2"/>
    <dgm:cxn modelId="{E832F511-766D-47F3-A2E1-A74C9E272723}" type="presOf" srcId="{63C46A6A-029D-440A-9FEC-BEE2BD6A51E8}" destId="{971C6623-339B-4C81-8BD8-C44F26343B8B}" srcOrd="0" destOrd="0" presId="urn:microsoft.com/office/officeart/2005/8/layout/bList2"/>
    <dgm:cxn modelId="{19B53F19-45BA-4BDD-A5E7-DF0143D141D0}" type="presOf" srcId="{62796D26-A302-48C6-A353-8698E98DE92F}" destId="{FB195DA4-BADA-47CB-A99A-21DD17C49699}" srcOrd="1" destOrd="0" presId="urn:microsoft.com/office/officeart/2005/8/layout/bList2"/>
    <dgm:cxn modelId="{69632026-23BD-4E5B-9CD0-117502E8EE4F}" srcId="{ECF94BE0-34B0-4B87-A302-D71999620DA5}" destId="{0735F5A6-DF07-4B4D-9DB9-B8F22E032CA1}" srcOrd="0" destOrd="0" parTransId="{DCD37C26-F306-48E7-A6EC-1AA29E568A53}" sibTransId="{66968A7B-E460-4EE4-ACDE-F71A17EA98C3}"/>
    <dgm:cxn modelId="{6EDBF92B-529F-4A1F-BF85-48EA5016D3CC}" type="presOf" srcId="{ECF94BE0-34B0-4B87-A302-D71999620DA5}" destId="{F5A04AEE-6DFD-4AD9-9E35-309024A4A732}" srcOrd="0" destOrd="0" presId="urn:microsoft.com/office/officeart/2005/8/layout/bList2"/>
    <dgm:cxn modelId="{C76A7232-50C9-4EF3-A901-612B295EA4EC}" type="presOf" srcId="{CDDBCD4A-4D21-4FD0-A53A-76DE32A0834D}" destId="{91E437D0-457B-4174-8B22-5F4A2AFA010A}" srcOrd="0" destOrd="0" presId="urn:microsoft.com/office/officeart/2005/8/layout/bList2"/>
    <dgm:cxn modelId="{E03C9F35-F2E5-4CA9-91E2-02637A22FFD4}" type="presOf" srcId="{13837C7F-E366-4853-80A4-E508E3195B69}" destId="{92671CF1-C9A0-4737-8268-B12177A56E36}" srcOrd="0" destOrd="0" presId="urn:microsoft.com/office/officeart/2005/8/layout/bList2"/>
    <dgm:cxn modelId="{4C2B2A36-B23D-48F0-BE37-86D1B019B842}" srcId="{ECF94BE0-34B0-4B87-A302-D71999620DA5}" destId="{1C121274-0D6A-4361-91AC-C5772A9AB995}" srcOrd="2" destOrd="0" parTransId="{1B7633AA-6D1C-4849-AFCE-66CBEC464B75}" sibTransId="{13837C7F-E366-4853-80A4-E508E3195B69}"/>
    <dgm:cxn modelId="{EF06643C-6F60-46E9-9F90-EEFA1890FBA4}" type="presOf" srcId="{2CB69323-44F7-4C98-884E-C54778AED54F}" destId="{64A3CC14-2E61-4F34-90DF-CD8FF5F1FB78}" srcOrd="0" destOrd="0" presId="urn:microsoft.com/office/officeart/2005/8/layout/bList2"/>
    <dgm:cxn modelId="{64B91F5E-4115-4AA5-BF9E-8F1D38BF36A0}" type="presOf" srcId="{0735F5A6-DF07-4B4D-9DB9-B8F22E032CA1}" destId="{046EC82D-9FBB-4B0D-8DBE-7F5EE6697FA7}" srcOrd="0" destOrd="0" presId="urn:microsoft.com/office/officeart/2005/8/layout/bList2"/>
    <dgm:cxn modelId="{DB8C3462-CA4A-425B-A5DA-1654AB6B9CE2}" type="presOf" srcId="{AEF023CD-45C2-4AF1-AC8F-2BB45C789B4C}" destId="{25069E19-EAE1-471F-A7AE-720E7B0E7455}" srcOrd="0" destOrd="0" presId="urn:microsoft.com/office/officeart/2005/8/layout/bList2"/>
    <dgm:cxn modelId="{41642064-2ED4-4D4E-9964-0E81FBD0A18B}" srcId="{ECF94BE0-34B0-4B87-A302-D71999620DA5}" destId="{62796D26-A302-48C6-A353-8698E98DE92F}" srcOrd="5" destOrd="0" parTransId="{1B14D97A-0558-4B7B-860C-0100EDAD88F5}" sibTransId="{096A6CD2-C7F1-4E9F-B64A-C5AEB20EB602}"/>
    <dgm:cxn modelId="{0D8BFC44-674F-4440-8774-D5A86C0FC51B}" type="presOf" srcId="{3DBEFA78-26F3-4D33-890A-51D180FAEAA8}" destId="{ABF902A0-AFD9-4CA1-AC22-DDDF47A66610}" srcOrd="0" destOrd="0" presId="urn:microsoft.com/office/officeart/2005/8/layout/bList2"/>
    <dgm:cxn modelId="{310BAA66-1EDA-42BD-BC42-B09D3E0123EE}" type="presOf" srcId="{E763B16C-E8B9-443F-9F7A-385C1592EBC8}" destId="{65F71AEE-FAF7-448C-A934-5827DE874FCA}" srcOrd="1" destOrd="0" presId="urn:microsoft.com/office/officeart/2005/8/layout/bList2"/>
    <dgm:cxn modelId="{221D1D67-1228-4EDC-A3C8-22C422C4DA9A}" type="presOf" srcId="{1D56FB21-28F4-4691-B4ED-AA410412FCD9}" destId="{51552448-3489-4628-913F-14669347439F}" srcOrd="0" destOrd="0" presId="urn:microsoft.com/office/officeart/2005/8/layout/bList2"/>
    <dgm:cxn modelId="{646DDC47-CF08-4A57-B79B-9AD52F24C84E}" type="presOf" srcId="{096A6CD2-C7F1-4E9F-B64A-C5AEB20EB602}" destId="{F68DC84B-E436-4B53-AF9D-B88E5E72A49A}" srcOrd="0" destOrd="0" presId="urn:microsoft.com/office/officeart/2005/8/layout/bList2"/>
    <dgm:cxn modelId="{2C8D7468-64C1-47BB-8DA9-BB1FD3337AFA}" type="presOf" srcId="{D75B5A11-70B0-429F-A697-45B3531F402C}" destId="{00C1B25B-544F-40DE-86AB-8E7629E17BE3}" srcOrd="0" destOrd="0" presId="urn:microsoft.com/office/officeart/2005/8/layout/bList2"/>
    <dgm:cxn modelId="{0384B36A-27FD-4EDF-99A5-912A0B0250A6}" type="presOf" srcId="{D75B5A11-70B0-429F-A697-45B3531F402C}" destId="{2436D654-64E0-43CF-B5DD-149DD1516312}" srcOrd="1" destOrd="0" presId="urn:microsoft.com/office/officeart/2005/8/layout/bList2"/>
    <dgm:cxn modelId="{30D2206B-D225-4D13-A9D4-F79742DFD084}" srcId="{ECF94BE0-34B0-4B87-A302-D71999620DA5}" destId="{76D73FA1-E7CB-478B-ABA2-A93B89B4C41B}" srcOrd="1" destOrd="0" parTransId="{6D6ED9F3-FD59-433E-BDEB-699CA01E5E17}" sibTransId="{2CB69323-44F7-4C98-884E-C54778AED54F}"/>
    <dgm:cxn modelId="{4D8C0B6F-BBD4-4760-B984-C42020D38208}" type="presOf" srcId="{1D56FB21-28F4-4691-B4ED-AA410412FCD9}" destId="{56684C5F-8FFC-4C18-BC8A-2846456C8008}" srcOrd="1" destOrd="0" presId="urn:microsoft.com/office/officeart/2005/8/layout/bList2"/>
    <dgm:cxn modelId="{30C71A70-0346-4153-A5CF-3D25B2FC51B4}" srcId="{ECF94BE0-34B0-4B87-A302-D71999620DA5}" destId="{1D56FB21-28F4-4691-B4ED-AA410412FCD9}" srcOrd="4" destOrd="0" parTransId="{AD8826EC-61EF-4F74-BF3C-CB9B342392F1}" sibTransId="{AEF023CD-45C2-4AF1-AC8F-2BB45C789B4C}"/>
    <dgm:cxn modelId="{716B6259-F845-4F17-A5DA-D2B9FBB0C622}" type="presOf" srcId="{76D73FA1-E7CB-478B-ABA2-A93B89B4C41B}" destId="{CCB00BE2-FB2F-4A2B-AA1D-B52BEC5FDE95}" srcOrd="0" destOrd="0" presId="urn:microsoft.com/office/officeart/2005/8/layout/bList2"/>
    <dgm:cxn modelId="{7545BB7B-C632-4F17-907C-773DCB3D425A}" srcId="{E763B16C-E8B9-443F-9F7A-385C1592EBC8}" destId="{63C46A6A-029D-440A-9FEC-BEE2BD6A51E8}" srcOrd="0" destOrd="0" parTransId="{44A43C1F-584C-4CF5-8C14-DDFA7480A0B4}" sibTransId="{F05D614B-375C-4281-9B8F-D9072C62BB29}"/>
    <dgm:cxn modelId="{08451782-589D-4A94-995E-BD807AC87187}" type="presOf" srcId="{CDDBCD4A-4D21-4FD0-A53A-76DE32A0834D}" destId="{0E833487-214C-484D-AC7A-ABBDCA72811F}" srcOrd="1" destOrd="0" presId="urn:microsoft.com/office/officeart/2005/8/layout/bList2"/>
    <dgm:cxn modelId="{2A15B885-29A9-4222-B0B9-20DB1C7ABE05}" type="presOf" srcId="{B94523C6-16C1-4ED2-879A-9CD6D923FD3A}" destId="{EF7A2F2E-8B4C-4D59-A313-4E66683264B8}" srcOrd="0" destOrd="0" presId="urn:microsoft.com/office/officeart/2005/8/layout/bList2"/>
    <dgm:cxn modelId="{2244A188-8643-42BA-9BA2-0E97C9A3AA1A}" type="presOf" srcId="{E763B16C-E8B9-443F-9F7A-385C1592EBC8}" destId="{F2C319CB-3F7B-4457-B759-2E8039E0013E}" srcOrd="0" destOrd="0" presId="urn:microsoft.com/office/officeart/2005/8/layout/bList2"/>
    <dgm:cxn modelId="{BE79B78D-C236-493D-AA9C-98FB2CDA78D8}" srcId="{ECF94BE0-34B0-4B87-A302-D71999620DA5}" destId="{E763B16C-E8B9-443F-9F7A-385C1592EBC8}" srcOrd="6" destOrd="0" parTransId="{B9341610-BF48-4A41-AC08-9399542231FA}" sibTransId="{DDEB34E1-A053-4B1D-90B4-505D8B225B81}"/>
    <dgm:cxn modelId="{C0F5C39D-419F-4288-A521-32493624AB3B}" type="presOf" srcId="{6873AE59-CA35-4D1A-AE47-79163A5C639C}" destId="{CC96E37C-7C4A-4842-A6E5-9CE1CA420A43}" srcOrd="1" destOrd="0" presId="urn:microsoft.com/office/officeart/2005/8/layout/bList2"/>
    <dgm:cxn modelId="{68B546B1-677D-4A15-8BF4-E57BD1BB09BD}" srcId="{ECF94BE0-34B0-4B87-A302-D71999620DA5}" destId="{6873AE59-CA35-4D1A-AE47-79163A5C639C}" srcOrd="7" destOrd="0" parTransId="{8F09F4C9-4DD4-4564-8ADA-3591B5E1A78C}" sibTransId="{B94523C6-16C1-4ED2-879A-9CD6D923FD3A}"/>
    <dgm:cxn modelId="{852349B8-4654-47F8-87B7-4C39503CD918}" type="presOf" srcId="{0735F5A6-DF07-4B4D-9DB9-B8F22E032CA1}" destId="{FFEB34C1-CD7A-4FC8-86EA-C4FD6EB7AB81}" srcOrd="1" destOrd="0" presId="urn:microsoft.com/office/officeart/2005/8/layout/bList2"/>
    <dgm:cxn modelId="{A7EB47BA-0819-45E0-B53B-2127F8286188}" type="presOf" srcId="{76D73FA1-E7CB-478B-ABA2-A93B89B4C41B}" destId="{F024BB4F-3DB5-47E3-8C96-D78383727A5A}" srcOrd="1" destOrd="0" presId="urn:microsoft.com/office/officeart/2005/8/layout/bList2"/>
    <dgm:cxn modelId="{B8E1E7BF-9D44-4D4E-A49B-4524381C0746}" srcId="{3DBEFA78-26F3-4D33-890A-51D180FAEAA8}" destId="{4EE3C582-722F-4CAA-BFD4-8B5A419FB271}" srcOrd="0" destOrd="0" parTransId="{9CBC35EF-693E-4CC4-9395-BB72823EACF6}" sibTransId="{ACD97259-9191-487A-86D1-349F866809FC}"/>
    <dgm:cxn modelId="{EF82EFC3-4604-4E32-B519-821AC5208A7D}" type="presOf" srcId="{3DBEFA78-26F3-4D33-890A-51D180FAEAA8}" destId="{825EE217-4965-4FB7-9044-7612A11A9256}" srcOrd="1" destOrd="0" presId="urn:microsoft.com/office/officeart/2005/8/layout/bList2"/>
    <dgm:cxn modelId="{86CFA7C7-2CC8-4F24-A23F-2753229EC7F5}" srcId="{ECF94BE0-34B0-4B87-A302-D71999620DA5}" destId="{3DBEFA78-26F3-4D33-890A-51D180FAEAA8}" srcOrd="3" destOrd="0" parTransId="{D1A5ED66-FDB8-42C8-823B-828FCF7AA8C2}" sibTransId="{817C178B-1D16-4852-A700-6CF39A16ABB0}"/>
    <dgm:cxn modelId="{4C2233CB-B327-4A55-BFDD-DCF4A8D2C2A1}" type="presOf" srcId="{62796D26-A302-48C6-A353-8698E98DE92F}" destId="{F027C8FA-7315-450A-BAE6-FEFFB3B57D94}" srcOrd="0" destOrd="0" presId="urn:microsoft.com/office/officeart/2005/8/layout/bList2"/>
    <dgm:cxn modelId="{19580FD4-A352-496F-B86F-7A1ADD42A772}" srcId="{ECF94BE0-34B0-4B87-A302-D71999620DA5}" destId="{CDDBCD4A-4D21-4FD0-A53A-76DE32A0834D}" srcOrd="8" destOrd="0" parTransId="{C3463089-E7FF-4DFA-BD59-8A3F1DD29E77}" sibTransId="{DB9EC582-B747-4552-B6F0-4A60C36D4E97}"/>
    <dgm:cxn modelId="{B5A601E0-7128-469D-8607-78624A3F3826}" type="presOf" srcId="{66968A7B-E460-4EE4-ACDE-F71A17EA98C3}" destId="{B1300138-10B8-4411-8859-D26A37CF3C9A}" srcOrd="0" destOrd="0" presId="urn:microsoft.com/office/officeart/2005/8/layout/bList2"/>
    <dgm:cxn modelId="{116089E0-40E6-42EC-B7B9-A280A7A372F9}" type="presOf" srcId="{817C178B-1D16-4852-A700-6CF39A16ABB0}" destId="{F37C9703-8C24-4FB3-A339-EBD65E30E799}" srcOrd="0" destOrd="0" presId="urn:microsoft.com/office/officeart/2005/8/layout/bList2"/>
    <dgm:cxn modelId="{81FE41E8-3BD5-420E-9806-1C6CA09FACF8}" type="presOf" srcId="{6873AE59-CA35-4D1A-AE47-79163A5C639C}" destId="{1397E743-654C-4D65-B28B-A61414E99709}" srcOrd="0" destOrd="0" presId="urn:microsoft.com/office/officeart/2005/8/layout/bList2"/>
    <dgm:cxn modelId="{070F3CEA-94BB-442C-9E4A-FFBD2B20A22F}" srcId="{ECF94BE0-34B0-4B87-A302-D71999620DA5}" destId="{D75B5A11-70B0-429F-A697-45B3531F402C}" srcOrd="9" destOrd="0" parTransId="{7DBF6086-0D05-4B9B-A0C6-333AB6A7BEF8}" sibTransId="{36553845-8FAD-4A83-BC14-52DE1E2130DE}"/>
    <dgm:cxn modelId="{EC04D9F0-94AD-4789-82EE-9697084C1594}" type="presOf" srcId="{DDEB34E1-A053-4B1D-90B4-505D8B225B81}" destId="{B95FBBED-EFAB-4905-B99E-E5A0D0042497}" srcOrd="0" destOrd="0" presId="urn:microsoft.com/office/officeart/2005/8/layout/bList2"/>
    <dgm:cxn modelId="{66552CF9-601B-4A43-861C-B1C5164A1605}" type="presOf" srcId="{1C121274-0D6A-4361-91AC-C5772A9AB995}" destId="{5950D97A-3EEF-437B-9EB6-5A1294CE28E8}" srcOrd="0" destOrd="0" presId="urn:microsoft.com/office/officeart/2005/8/layout/bList2"/>
    <dgm:cxn modelId="{82B3F4FC-E12E-4081-96E6-ECD30C74F5BB}" type="presOf" srcId="{4EE3C582-722F-4CAA-BFD4-8B5A419FB271}" destId="{94E8008B-7730-45AC-A81D-8D8971575BE1}" srcOrd="0" destOrd="0" presId="urn:microsoft.com/office/officeart/2005/8/layout/bList2"/>
    <dgm:cxn modelId="{7C16E010-9C91-498D-90AB-CD2D10DF1BB7}" type="presParOf" srcId="{F5A04AEE-6DFD-4AD9-9E35-309024A4A732}" destId="{B521BDAD-A2DC-49E2-8917-F4015F11AF6A}" srcOrd="0" destOrd="0" presId="urn:microsoft.com/office/officeart/2005/8/layout/bList2"/>
    <dgm:cxn modelId="{3FC5EDB8-C3AE-48EA-A45A-2E1010619EAE}" type="presParOf" srcId="{B521BDAD-A2DC-49E2-8917-F4015F11AF6A}" destId="{E17653B1-3010-486B-B722-0FC48ECFD12F}" srcOrd="0" destOrd="0" presId="urn:microsoft.com/office/officeart/2005/8/layout/bList2"/>
    <dgm:cxn modelId="{F8D19471-A7EA-49D4-9BED-402AA5B9628F}" type="presParOf" srcId="{B521BDAD-A2DC-49E2-8917-F4015F11AF6A}" destId="{046EC82D-9FBB-4B0D-8DBE-7F5EE6697FA7}" srcOrd="1" destOrd="0" presId="urn:microsoft.com/office/officeart/2005/8/layout/bList2"/>
    <dgm:cxn modelId="{21CC5EFC-9300-4E4B-AF33-4FE66E49F99A}" type="presParOf" srcId="{B521BDAD-A2DC-49E2-8917-F4015F11AF6A}" destId="{FFEB34C1-CD7A-4FC8-86EA-C4FD6EB7AB81}" srcOrd="2" destOrd="0" presId="urn:microsoft.com/office/officeart/2005/8/layout/bList2"/>
    <dgm:cxn modelId="{1360B4D6-1EC8-45F0-A1F7-282FFD2AB2BA}" type="presParOf" srcId="{B521BDAD-A2DC-49E2-8917-F4015F11AF6A}" destId="{093C748E-84A5-4250-B8C1-9C5B4A9129E9}" srcOrd="3" destOrd="0" presId="urn:microsoft.com/office/officeart/2005/8/layout/bList2"/>
    <dgm:cxn modelId="{58F3F627-6CF0-450E-A0C1-25E688A8100D}" type="presParOf" srcId="{F5A04AEE-6DFD-4AD9-9E35-309024A4A732}" destId="{B1300138-10B8-4411-8859-D26A37CF3C9A}" srcOrd="1" destOrd="0" presId="urn:microsoft.com/office/officeart/2005/8/layout/bList2"/>
    <dgm:cxn modelId="{3FA80A61-FB78-4CD8-9646-2E49974389C5}" type="presParOf" srcId="{F5A04AEE-6DFD-4AD9-9E35-309024A4A732}" destId="{4DE8D6D6-210E-4992-A02D-72ED54FBB181}" srcOrd="2" destOrd="0" presId="urn:microsoft.com/office/officeart/2005/8/layout/bList2"/>
    <dgm:cxn modelId="{7DA780DD-2D82-4103-A2C7-D879BD75808F}" type="presParOf" srcId="{4DE8D6D6-210E-4992-A02D-72ED54FBB181}" destId="{B82819D6-E4F6-4E3B-BEE0-C166B637DDA2}" srcOrd="0" destOrd="0" presId="urn:microsoft.com/office/officeart/2005/8/layout/bList2"/>
    <dgm:cxn modelId="{BAD7F333-B772-4167-A1C0-C9821B775519}" type="presParOf" srcId="{4DE8D6D6-210E-4992-A02D-72ED54FBB181}" destId="{CCB00BE2-FB2F-4A2B-AA1D-B52BEC5FDE95}" srcOrd="1" destOrd="0" presId="urn:microsoft.com/office/officeart/2005/8/layout/bList2"/>
    <dgm:cxn modelId="{BEFEB499-CE10-48CA-B2BA-C194D869E5BF}" type="presParOf" srcId="{4DE8D6D6-210E-4992-A02D-72ED54FBB181}" destId="{F024BB4F-3DB5-47E3-8C96-D78383727A5A}" srcOrd="2" destOrd="0" presId="urn:microsoft.com/office/officeart/2005/8/layout/bList2"/>
    <dgm:cxn modelId="{A76702E1-F3C7-45D6-B2F8-3CAF7FD90992}" type="presParOf" srcId="{4DE8D6D6-210E-4992-A02D-72ED54FBB181}" destId="{FA4BE8EE-28F2-4F48-B94C-5958D110B714}" srcOrd="3" destOrd="0" presId="urn:microsoft.com/office/officeart/2005/8/layout/bList2"/>
    <dgm:cxn modelId="{6476618C-62B1-4681-B5D8-3934D2F02037}" type="presParOf" srcId="{F5A04AEE-6DFD-4AD9-9E35-309024A4A732}" destId="{64A3CC14-2E61-4F34-90DF-CD8FF5F1FB78}" srcOrd="3" destOrd="0" presId="urn:microsoft.com/office/officeart/2005/8/layout/bList2"/>
    <dgm:cxn modelId="{B1512BDB-5B87-410B-A9D5-074C891E4A04}" type="presParOf" srcId="{F5A04AEE-6DFD-4AD9-9E35-309024A4A732}" destId="{99E89C32-65B7-433C-B3EC-D5FBAC7A951B}" srcOrd="4" destOrd="0" presId="urn:microsoft.com/office/officeart/2005/8/layout/bList2"/>
    <dgm:cxn modelId="{137C2636-E01A-4648-B72E-6C72376F1BDA}" type="presParOf" srcId="{99E89C32-65B7-433C-B3EC-D5FBAC7A951B}" destId="{705427CE-A016-4860-ABAE-217FBBAC5973}" srcOrd="0" destOrd="0" presId="urn:microsoft.com/office/officeart/2005/8/layout/bList2"/>
    <dgm:cxn modelId="{746B4B8C-7D70-4CC7-8072-A887DC8FC7A6}" type="presParOf" srcId="{99E89C32-65B7-433C-B3EC-D5FBAC7A951B}" destId="{5950D97A-3EEF-437B-9EB6-5A1294CE28E8}" srcOrd="1" destOrd="0" presId="urn:microsoft.com/office/officeart/2005/8/layout/bList2"/>
    <dgm:cxn modelId="{33EC4A63-FF96-49DC-BB9E-3B0979EBFE22}" type="presParOf" srcId="{99E89C32-65B7-433C-B3EC-D5FBAC7A951B}" destId="{1531CE46-135A-4E99-816A-4B9D133AA80C}" srcOrd="2" destOrd="0" presId="urn:microsoft.com/office/officeart/2005/8/layout/bList2"/>
    <dgm:cxn modelId="{66B53986-5039-4C2E-84C6-C88EB6181DD7}" type="presParOf" srcId="{99E89C32-65B7-433C-B3EC-D5FBAC7A951B}" destId="{A422B8F3-D4D6-4D09-AF7A-F766C1CD4CAB}" srcOrd="3" destOrd="0" presId="urn:microsoft.com/office/officeart/2005/8/layout/bList2"/>
    <dgm:cxn modelId="{20508E3E-B896-48A8-ACB0-FFAF6A1A31FC}" type="presParOf" srcId="{F5A04AEE-6DFD-4AD9-9E35-309024A4A732}" destId="{92671CF1-C9A0-4737-8268-B12177A56E36}" srcOrd="5" destOrd="0" presId="urn:microsoft.com/office/officeart/2005/8/layout/bList2"/>
    <dgm:cxn modelId="{03FEB750-A82B-47B3-B863-033BD6622D8C}" type="presParOf" srcId="{F5A04AEE-6DFD-4AD9-9E35-309024A4A732}" destId="{BB944AEC-D3B5-43D7-BF46-0A5E2C323A7F}" srcOrd="6" destOrd="0" presId="urn:microsoft.com/office/officeart/2005/8/layout/bList2"/>
    <dgm:cxn modelId="{CD3D4EEF-5BCD-4818-83AE-ED9474B6307F}" type="presParOf" srcId="{BB944AEC-D3B5-43D7-BF46-0A5E2C323A7F}" destId="{94E8008B-7730-45AC-A81D-8D8971575BE1}" srcOrd="0" destOrd="0" presId="urn:microsoft.com/office/officeart/2005/8/layout/bList2"/>
    <dgm:cxn modelId="{DD43A586-2A64-415C-BD1E-26329788E890}" type="presParOf" srcId="{BB944AEC-D3B5-43D7-BF46-0A5E2C323A7F}" destId="{ABF902A0-AFD9-4CA1-AC22-DDDF47A66610}" srcOrd="1" destOrd="0" presId="urn:microsoft.com/office/officeart/2005/8/layout/bList2"/>
    <dgm:cxn modelId="{6EF75D87-D5DE-4663-AD9C-6DEC14537050}" type="presParOf" srcId="{BB944AEC-D3B5-43D7-BF46-0A5E2C323A7F}" destId="{825EE217-4965-4FB7-9044-7612A11A9256}" srcOrd="2" destOrd="0" presId="urn:microsoft.com/office/officeart/2005/8/layout/bList2"/>
    <dgm:cxn modelId="{10612E2D-F068-44B7-927C-0D7963221CB0}" type="presParOf" srcId="{BB944AEC-D3B5-43D7-BF46-0A5E2C323A7F}" destId="{11100A85-1C29-44C7-99C3-FC31968F730C}" srcOrd="3" destOrd="0" presId="urn:microsoft.com/office/officeart/2005/8/layout/bList2"/>
    <dgm:cxn modelId="{9934E75B-9AD2-4F8A-BFB6-258F644CABA3}" type="presParOf" srcId="{F5A04AEE-6DFD-4AD9-9E35-309024A4A732}" destId="{F37C9703-8C24-4FB3-A339-EBD65E30E799}" srcOrd="7" destOrd="0" presId="urn:microsoft.com/office/officeart/2005/8/layout/bList2"/>
    <dgm:cxn modelId="{EC1A5EEE-C245-4F9E-B6EB-248E23F25732}" type="presParOf" srcId="{F5A04AEE-6DFD-4AD9-9E35-309024A4A732}" destId="{75882230-B4AA-408A-BE5D-5575047875B1}" srcOrd="8" destOrd="0" presId="urn:microsoft.com/office/officeart/2005/8/layout/bList2"/>
    <dgm:cxn modelId="{D0114D36-D90A-48C4-BE66-F2E079CAC147}" type="presParOf" srcId="{75882230-B4AA-408A-BE5D-5575047875B1}" destId="{D7663B89-8298-4C81-8A75-88CB25698023}" srcOrd="0" destOrd="0" presId="urn:microsoft.com/office/officeart/2005/8/layout/bList2"/>
    <dgm:cxn modelId="{F7F53893-EB4C-4725-A949-E1FDD9E6DA08}" type="presParOf" srcId="{75882230-B4AA-408A-BE5D-5575047875B1}" destId="{51552448-3489-4628-913F-14669347439F}" srcOrd="1" destOrd="0" presId="urn:microsoft.com/office/officeart/2005/8/layout/bList2"/>
    <dgm:cxn modelId="{193B5A36-5870-4A67-9B0C-8561A88B1CF9}" type="presParOf" srcId="{75882230-B4AA-408A-BE5D-5575047875B1}" destId="{56684C5F-8FFC-4C18-BC8A-2846456C8008}" srcOrd="2" destOrd="0" presId="urn:microsoft.com/office/officeart/2005/8/layout/bList2"/>
    <dgm:cxn modelId="{CD3519CE-6CFA-4989-A030-CD3812FA1F2F}" type="presParOf" srcId="{75882230-B4AA-408A-BE5D-5575047875B1}" destId="{845567C9-9DA0-459C-AA9A-8A53F24EC338}" srcOrd="3" destOrd="0" presId="urn:microsoft.com/office/officeart/2005/8/layout/bList2"/>
    <dgm:cxn modelId="{372CEA7F-88FF-4345-A193-0523C2FEF8F0}" type="presParOf" srcId="{F5A04AEE-6DFD-4AD9-9E35-309024A4A732}" destId="{25069E19-EAE1-471F-A7AE-720E7B0E7455}" srcOrd="9" destOrd="0" presId="urn:microsoft.com/office/officeart/2005/8/layout/bList2"/>
    <dgm:cxn modelId="{ADE7CDD2-77E2-4433-B7C1-F28690B00336}" type="presParOf" srcId="{F5A04AEE-6DFD-4AD9-9E35-309024A4A732}" destId="{D709CCDD-8A4E-4F7E-9551-2C806ED8C0C4}" srcOrd="10" destOrd="0" presId="urn:microsoft.com/office/officeart/2005/8/layout/bList2"/>
    <dgm:cxn modelId="{9658C0C9-2102-4635-9394-008056BCE5DE}" type="presParOf" srcId="{D709CCDD-8A4E-4F7E-9551-2C806ED8C0C4}" destId="{B6A720B2-F75F-481C-9DCB-15006F435324}" srcOrd="0" destOrd="0" presId="urn:microsoft.com/office/officeart/2005/8/layout/bList2"/>
    <dgm:cxn modelId="{D95D2459-40CA-4643-9677-D5E60F5FBFBC}" type="presParOf" srcId="{D709CCDD-8A4E-4F7E-9551-2C806ED8C0C4}" destId="{F027C8FA-7315-450A-BAE6-FEFFB3B57D94}" srcOrd="1" destOrd="0" presId="urn:microsoft.com/office/officeart/2005/8/layout/bList2"/>
    <dgm:cxn modelId="{08F69A09-C095-4EFE-BD27-684F579F2CE4}" type="presParOf" srcId="{D709CCDD-8A4E-4F7E-9551-2C806ED8C0C4}" destId="{FB195DA4-BADA-47CB-A99A-21DD17C49699}" srcOrd="2" destOrd="0" presId="urn:microsoft.com/office/officeart/2005/8/layout/bList2"/>
    <dgm:cxn modelId="{D65B318C-6F8F-42CB-B46C-FCDEA7DF331E}" type="presParOf" srcId="{D709CCDD-8A4E-4F7E-9551-2C806ED8C0C4}" destId="{7D933C89-35D9-4D93-AF5E-CFB677C399C5}" srcOrd="3" destOrd="0" presId="urn:microsoft.com/office/officeart/2005/8/layout/bList2"/>
    <dgm:cxn modelId="{ED4B4CCA-A744-4980-A457-260D01597AB4}" type="presParOf" srcId="{F5A04AEE-6DFD-4AD9-9E35-309024A4A732}" destId="{F68DC84B-E436-4B53-AF9D-B88E5E72A49A}" srcOrd="11" destOrd="0" presId="urn:microsoft.com/office/officeart/2005/8/layout/bList2"/>
    <dgm:cxn modelId="{23AA190F-EE68-42DC-A27A-F38E7E0B4FA7}" type="presParOf" srcId="{F5A04AEE-6DFD-4AD9-9E35-309024A4A732}" destId="{53BDD859-FE15-40F4-B9E6-51BFA32B60B0}" srcOrd="12" destOrd="0" presId="urn:microsoft.com/office/officeart/2005/8/layout/bList2"/>
    <dgm:cxn modelId="{E7189802-713A-432F-A4FE-0D5CA3BA59E6}" type="presParOf" srcId="{53BDD859-FE15-40F4-B9E6-51BFA32B60B0}" destId="{971C6623-339B-4C81-8BD8-C44F26343B8B}" srcOrd="0" destOrd="0" presId="urn:microsoft.com/office/officeart/2005/8/layout/bList2"/>
    <dgm:cxn modelId="{5A65F9F0-49BC-4230-AD1E-9B3D2CAB6705}" type="presParOf" srcId="{53BDD859-FE15-40F4-B9E6-51BFA32B60B0}" destId="{F2C319CB-3F7B-4457-B759-2E8039E0013E}" srcOrd="1" destOrd="0" presId="urn:microsoft.com/office/officeart/2005/8/layout/bList2"/>
    <dgm:cxn modelId="{14194362-3BAC-4A19-8243-FEEAF35BE12A}" type="presParOf" srcId="{53BDD859-FE15-40F4-B9E6-51BFA32B60B0}" destId="{65F71AEE-FAF7-448C-A934-5827DE874FCA}" srcOrd="2" destOrd="0" presId="urn:microsoft.com/office/officeart/2005/8/layout/bList2"/>
    <dgm:cxn modelId="{3D1B74D9-A248-43AC-A7FC-71A9D85A8913}" type="presParOf" srcId="{53BDD859-FE15-40F4-B9E6-51BFA32B60B0}" destId="{BEB504AA-CB2A-483F-AF87-E98391EE2EBE}" srcOrd="3" destOrd="0" presId="urn:microsoft.com/office/officeart/2005/8/layout/bList2"/>
    <dgm:cxn modelId="{B9C898F9-14F2-4849-98F6-A8D50C072BEE}" type="presParOf" srcId="{F5A04AEE-6DFD-4AD9-9E35-309024A4A732}" destId="{B95FBBED-EFAB-4905-B99E-E5A0D0042497}" srcOrd="13" destOrd="0" presId="urn:microsoft.com/office/officeart/2005/8/layout/bList2"/>
    <dgm:cxn modelId="{AEC8776D-F4B0-4430-A9A2-4D143E75AD51}" type="presParOf" srcId="{F5A04AEE-6DFD-4AD9-9E35-309024A4A732}" destId="{EC9967D9-2D4F-4F95-9A53-3427CD8326CD}" srcOrd="14" destOrd="0" presId="urn:microsoft.com/office/officeart/2005/8/layout/bList2"/>
    <dgm:cxn modelId="{34F4927E-12D6-469B-AE0D-BA607D6D9294}" type="presParOf" srcId="{EC9967D9-2D4F-4F95-9A53-3427CD8326CD}" destId="{6E6A94AC-1C55-47FD-872C-3425D87CB082}" srcOrd="0" destOrd="0" presId="urn:microsoft.com/office/officeart/2005/8/layout/bList2"/>
    <dgm:cxn modelId="{ECC1DCFE-089D-4DFF-A038-B77C94B2C5AC}" type="presParOf" srcId="{EC9967D9-2D4F-4F95-9A53-3427CD8326CD}" destId="{1397E743-654C-4D65-B28B-A61414E99709}" srcOrd="1" destOrd="0" presId="urn:microsoft.com/office/officeart/2005/8/layout/bList2"/>
    <dgm:cxn modelId="{7863E921-B6D6-4AA6-9957-335A176CCFC4}" type="presParOf" srcId="{EC9967D9-2D4F-4F95-9A53-3427CD8326CD}" destId="{CC96E37C-7C4A-4842-A6E5-9CE1CA420A43}" srcOrd="2" destOrd="0" presId="urn:microsoft.com/office/officeart/2005/8/layout/bList2"/>
    <dgm:cxn modelId="{641C87DA-08F4-4D1C-B210-95309125C9ED}" type="presParOf" srcId="{EC9967D9-2D4F-4F95-9A53-3427CD8326CD}" destId="{5684D02C-B303-4A1C-8BC2-CCFF60355F75}" srcOrd="3" destOrd="0" presId="urn:microsoft.com/office/officeart/2005/8/layout/bList2"/>
    <dgm:cxn modelId="{8E8A4C61-63D8-4794-A689-54398C79515F}" type="presParOf" srcId="{F5A04AEE-6DFD-4AD9-9E35-309024A4A732}" destId="{EF7A2F2E-8B4C-4D59-A313-4E66683264B8}" srcOrd="15" destOrd="0" presId="urn:microsoft.com/office/officeart/2005/8/layout/bList2"/>
    <dgm:cxn modelId="{06D461AA-6C01-439A-A53B-C5EA535AF236}" type="presParOf" srcId="{F5A04AEE-6DFD-4AD9-9E35-309024A4A732}" destId="{12B08EBC-7017-40BD-BC60-033A9EFD02B1}" srcOrd="16" destOrd="0" presId="urn:microsoft.com/office/officeart/2005/8/layout/bList2"/>
    <dgm:cxn modelId="{32977D93-7B03-4FFB-9E8C-6BEA695B66F2}" type="presParOf" srcId="{12B08EBC-7017-40BD-BC60-033A9EFD02B1}" destId="{D25A07E3-BDE8-44C4-AF47-0CD8A0355858}" srcOrd="0" destOrd="0" presId="urn:microsoft.com/office/officeart/2005/8/layout/bList2"/>
    <dgm:cxn modelId="{CF797DEC-046B-4C58-A9B4-1E90FFCF0667}" type="presParOf" srcId="{12B08EBC-7017-40BD-BC60-033A9EFD02B1}" destId="{91E437D0-457B-4174-8B22-5F4A2AFA010A}" srcOrd="1" destOrd="0" presId="urn:microsoft.com/office/officeart/2005/8/layout/bList2"/>
    <dgm:cxn modelId="{8AB85A22-0887-43FB-B532-6B66D6A2D2D4}" type="presParOf" srcId="{12B08EBC-7017-40BD-BC60-033A9EFD02B1}" destId="{0E833487-214C-484D-AC7A-ABBDCA72811F}" srcOrd="2" destOrd="0" presId="urn:microsoft.com/office/officeart/2005/8/layout/bList2"/>
    <dgm:cxn modelId="{8CB6210F-42D5-450F-9AC8-9492687147E8}" type="presParOf" srcId="{12B08EBC-7017-40BD-BC60-033A9EFD02B1}" destId="{974C63A0-AD7D-457E-9C1B-8CEB1459C842}" srcOrd="3" destOrd="0" presId="urn:microsoft.com/office/officeart/2005/8/layout/bList2"/>
    <dgm:cxn modelId="{76705B06-AE1A-4F8D-8430-F251A3A540CE}" type="presParOf" srcId="{F5A04AEE-6DFD-4AD9-9E35-309024A4A732}" destId="{08B1433B-E945-4EEC-82CF-220FC6F44844}" srcOrd="17" destOrd="0" presId="urn:microsoft.com/office/officeart/2005/8/layout/bList2"/>
    <dgm:cxn modelId="{DD93912D-AE0C-47BC-BEBB-0E315F15614B}" type="presParOf" srcId="{F5A04AEE-6DFD-4AD9-9E35-309024A4A732}" destId="{D81AA612-BA89-42FE-A6BA-877ECE888254}" srcOrd="18" destOrd="0" presId="urn:microsoft.com/office/officeart/2005/8/layout/bList2"/>
    <dgm:cxn modelId="{B5E15F74-FE57-49A9-882F-5A8C07D0DCCC}" type="presParOf" srcId="{D81AA612-BA89-42FE-A6BA-877ECE888254}" destId="{85C66544-3945-40EB-800B-C971C733B0E4}" srcOrd="0" destOrd="0" presId="urn:microsoft.com/office/officeart/2005/8/layout/bList2"/>
    <dgm:cxn modelId="{09643547-1E0D-4653-9983-53E6D393936F}" type="presParOf" srcId="{D81AA612-BA89-42FE-A6BA-877ECE888254}" destId="{00C1B25B-544F-40DE-86AB-8E7629E17BE3}" srcOrd="1" destOrd="0" presId="urn:microsoft.com/office/officeart/2005/8/layout/bList2"/>
    <dgm:cxn modelId="{1B1B2C9E-4133-4E94-B662-468EDCDC8A03}" type="presParOf" srcId="{D81AA612-BA89-42FE-A6BA-877ECE888254}" destId="{2436D654-64E0-43CF-B5DD-149DD1516312}" srcOrd="2" destOrd="0" presId="urn:microsoft.com/office/officeart/2005/8/layout/bList2"/>
    <dgm:cxn modelId="{C0521F7B-488C-4603-A6B8-2D339E02DC06}" type="presParOf" srcId="{D81AA612-BA89-42FE-A6BA-877ECE888254}" destId="{E55FE8B6-4604-4AA5-B862-DB58E20485B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5D0C9E3-C885-4C3F-8174-9391C1E98ED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E6A264B-65E5-4CE1-9128-30550156DD25}">
      <dgm:prSet custT="1"/>
      <dgm:spPr>
        <a:solidFill>
          <a:srgbClr val="9FDADF"/>
        </a:solidFill>
      </dgm:spPr>
      <dgm:t>
        <a:bodyPr/>
        <a:lstStyle/>
        <a:p>
          <a:pPr algn="ctr"/>
          <a:r>
            <a:rPr lang="pl-PL" sz="2400" b="1" i="0" dirty="0">
              <a:solidFill>
                <a:srgbClr val="000000"/>
              </a:solidFill>
            </a:rPr>
            <a:t>ROLNICTWO EKOLOGICZNE I AGROEKOLOGICZNE</a:t>
          </a:r>
          <a:endParaRPr lang="pl-PL" sz="2400" b="1" dirty="0">
            <a:solidFill>
              <a:srgbClr val="000000"/>
            </a:solidFill>
          </a:endParaRPr>
        </a:p>
      </dgm:t>
    </dgm:pt>
    <dgm:pt modelId="{93C3993A-9B36-49F8-B867-98A50FCFF2F8}" type="parTrans" cxnId="{CAC844D6-5BE5-4AE4-829D-6C68B05FD80E}">
      <dgm:prSet/>
      <dgm:spPr/>
      <dgm:t>
        <a:bodyPr/>
        <a:lstStyle/>
        <a:p>
          <a:endParaRPr lang="pl-PL" sz="2400">
            <a:solidFill>
              <a:srgbClr val="000000"/>
            </a:solidFill>
          </a:endParaRPr>
        </a:p>
      </dgm:t>
    </dgm:pt>
    <dgm:pt modelId="{49191B1C-4559-4577-9829-222244B1AC95}" type="sibTrans" cxnId="{CAC844D6-5BE5-4AE4-829D-6C68B05FD80E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 sz="2400">
            <a:solidFill>
              <a:srgbClr val="000000"/>
            </a:solidFill>
          </a:endParaRPr>
        </a:p>
      </dgm:t>
    </dgm:pt>
    <dgm:pt modelId="{65998F31-7FCD-4AFB-915A-8483205D61AA}">
      <dgm:prSet custT="1"/>
      <dgm:spPr>
        <a:solidFill>
          <a:srgbClr val="8BC540"/>
        </a:solidFill>
        <a:ln>
          <a:solidFill>
            <a:srgbClr val="8BC540"/>
          </a:solidFill>
        </a:ln>
      </dgm:spPr>
      <dgm:t>
        <a:bodyPr/>
        <a:lstStyle/>
        <a:p>
          <a:r>
            <a:rPr lang="en-US" sz="2400" b="1" i="0" dirty="0" err="1">
              <a:solidFill>
                <a:srgbClr val="000000"/>
              </a:solidFill>
            </a:rPr>
            <a:t>Certyfikacja </a:t>
          </a:r>
          <a:r>
            <a:rPr lang="en-US" sz="2400" b="1" i="0" dirty="0">
              <a:solidFill>
                <a:srgbClr val="000000"/>
              </a:solidFill>
            </a:rPr>
            <a:t>ekologiczna </a:t>
          </a:r>
          <a:r>
            <a:rPr lang="pl-PL" sz="2400" b="0" i="0" dirty="0">
              <a:solidFill>
                <a:srgbClr val="000000"/>
              </a:solidFill>
            </a:rPr>
            <a:t>- wykluczenie </a:t>
          </a:r>
          <a:r>
            <a:rPr lang="en-US" sz="2400" b="0" i="0" dirty="0">
              <a:solidFill>
                <a:srgbClr val="000000"/>
              </a:solidFill>
            </a:rPr>
            <a:t>syntetycznych środków produkcji i </a:t>
          </a:r>
          <a:r>
            <a:rPr lang="en-US" sz="2400" b="0" i="0" dirty="0" err="1">
              <a:solidFill>
                <a:srgbClr val="000000"/>
              </a:solidFill>
            </a:rPr>
            <a:t>nacisk</a:t>
          </a:r>
          <a:r>
            <a:rPr lang="en-US" sz="2400" b="0" i="0" dirty="0">
              <a:solidFill>
                <a:srgbClr val="000000"/>
              </a:solidFill>
            </a:rPr>
            <a:t> </a:t>
          </a:r>
          <a:r>
            <a:rPr lang="en-US" sz="2400" b="0" i="0" dirty="0" err="1">
              <a:solidFill>
                <a:srgbClr val="000000"/>
              </a:solidFill>
            </a:rPr>
            <a:t>na</a:t>
          </a:r>
          <a:r>
            <a:rPr lang="en-US" sz="2400" b="0" i="0" dirty="0">
              <a:solidFill>
                <a:srgbClr val="000000"/>
              </a:solidFill>
            </a:rPr>
            <a:t> </a:t>
          </a:r>
          <a:r>
            <a:rPr lang="en-US" sz="2400" b="0" i="0" dirty="0" err="1">
              <a:solidFill>
                <a:srgbClr val="000000"/>
              </a:solidFill>
            </a:rPr>
            <a:t>dobrostan</a:t>
          </a:r>
          <a:r>
            <a:rPr lang="en-US" sz="2400" b="0" i="0" dirty="0">
              <a:solidFill>
                <a:srgbClr val="000000"/>
              </a:solidFill>
            </a:rPr>
            <a:t> </a:t>
          </a:r>
          <a:r>
            <a:rPr lang="en-US" sz="2400" b="0" i="0" dirty="0" err="1">
              <a:solidFill>
                <a:srgbClr val="000000"/>
              </a:solidFill>
            </a:rPr>
            <a:t>zwierząt</a:t>
          </a:r>
          <a:endParaRPr lang="pl-PL" sz="2400" b="0" i="0" dirty="0">
            <a:solidFill>
              <a:srgbClr val="000000"/>
            </a:solidFill>
          </a:endParaRPr>
        </a:p>
      </dgm:t>
    </dgm:pt>
    <dgm:pt modelId="{CB66367A-4D48-406D-A50B-C2C1F5885A86}" type="parTrans" cxnId="{86B49CB4-ED84-41B2-A5D7-A043B715A5DC}">
      <dgm:prSet/>
      <dgm:spPr/>
      <dgm:t>
        <a:bodyPr/>
        <a:lstStyle/>
        <a:p>
          <a:endParaRPr lang="pl-PL" sz="2400">
            <a:solidFill>
              <a:srgbClr val="000000"/>
            </a:solidFill>
          </a:endParaRPr>
        </a:p>
      </dgm:t>
    </dgm:pt>
    <dgm:pt modelId="{53E439E7-BC3D-465B-9445-859FB23F61D8}" type="sibTrans" cxnId="{86B49CB4-ED84-41B2-A5D7-A043B715A5DC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 sz="2400">
            <a:solidFill>
              <a:srgbClr val="000000"/>
            </a:solidFill>
          </a:endParaRPr>
        </a:p>
      </dgm:t>
    </dgm:pt>
    <dgm:pt modelId="{5CD5529C-B2AB-4629-AF25-05CC6BDA1C50}">
      <dgm:prSet custT="1"/>
      <dgm:spPr>
        <a:solidFill>
          <a:srgbClr val="9FDADF"/>
        </a:solidFill>
        <a:ln>
          <a:solidFill>
            <a:srgbClr val="9DD8DE"/>
          </a:solidFill>
        </a:ln>
      </dgm:spPr>
      <dgm:t>
        <a:bodyPr/>
        <a:lstStyle/>
        <a:p>
          <a:r>
            <a:rPr lang="en-US" sz="2400" b="1" i="0" dirty="0">
              <a:solidFill>
                <a:srgbClr val="000000"/>
              </a:solidFill>
            </a:rPr>
            <a:t>Rozważne stosowanie antybiotyków i alternatywne praktyki zdrowotne </a:t>
          </a:r>
          <a:r>
            <a:rPr lang="en-US" sz="2400" b="0" i="0" dirty="0">
              <a:solidFill>
                <a:srgbClr val="000000"/>
              </a:solidFill>
            </a:rPr>
            <a:t>- zmniejszenie oporności na środki przeciwdrobnoustrojowe </a:t>
          </a:r>
          <a:endParaRPr lang="pl-PL" sz="2400" b="0" i="0" dirty="0">
            <a:solidFill>
              <a:srgbClr val="000000"/>
            </a:solidFill>
          </a:endParaRPr>
        </a:p>
      </dgm:t>
    </dgm:pt>
    <dgm:pt modelId="{E5ADE447-3387-4C3E-A731-F2E86B54BFD2}" type="parTrans" cxnId="{86119AA0-8864-4BF0-BDF4-E973442557A7}">
      <dgm:prSet/>
      <dgm:spPr/>
      <dgm:t>
        <a:bodyPr/>
        <a:lstStyle/>
        <a:p>
          <a:endParaRPr lang="pl-PL" sz="2400">
            <a:solidFill>
              <a:srgbClr val="000000"/>
            </a:solidFill>
          </a:endParaRPr>
        </a:p>
      </dgm:t>
    </dgm:pt>
    <dgm:pt modelId="{DD083505-CF39-4F57-83A2-05262A17BCE0}" type="sibTrans" cxnId="{86119AA0-8864-4BF0-BDF4-E973442557A7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 sz="2400">
            <a:solidFill>
              <a:srgbClr val="000000"/>
            </a:solidFill>
          </a:endParaRPr>
        </a:p>
      </dgm:t>
    </dgm:pt>
    <dgm:pt modelId="{54969B5A-E248-409A-B248-A66E20998A63}">
      <dgm:prSet custT="1"/>
      <dgm:spPr>
        <a:solidFill>
          <a:srgbClr val="8BC540"/>
        </a:solidFill>
        <a:ln>
          <a:solidFill>
            <a:srgbClr val="8BC540"/>
          </a:solidFill>
        </a:ln>
      </dgm:spPr>
      <dgm:t>
        <a:bodyPr/>
        <a:lstStyle/>
        <a:p>
          <a:r>
            <a:rPr lang="pl-PL" sz="2400" b="1" i="0" dirty="0" err="1">
              <a:solidFill>
                <a:srgbClr val="000000"/>
              </a:solidFill>
            </a:rPr>
            <a:t>Redukcja emisji metanu </a:t>
          </a:r>
          <a:r>
            <a:rPr lang="pl-PL" sz="2400" b="1" i="0" dirty="0">
              <a:solidFill>
                <a:srgbClr val="000000"/>
              </a:solidFill>
            </a:rPr>
            <a:t>i </a:t>
          </a:r>
          <a:r>
            <a:rPr lang="pl-PL" sz="2400" b="1" i="0" dirty="0" err="1">
              <a:solidFill>
                <a:srgbClr val="000000"/>
              </a:solidFill>
            </a:rPr>
            <a:t>sekwestracja dwutlenku węgla </a:t>
          </a:r>
          <a:r>
            <a:rPr lang="pl-PL" sz="2400" b="0" i="0" dirty="0">
              <a:solidFill>
                <a:srgbClr val="000000"/>
              </a:solidFill>
            </a:rPr>
            <a:t>- </a:t>
          </a:r>
          <a:r>
            <a:rPr lang="pl-PL" sz="2400" b="0" i="0" dirty="0" err="1">
              <a:solidFill>
                <a:srgbClr val="000000"/>
              </a:solidFill>
            </a:rPr>
            <a:t>wysiłki na rzecz łagodzenia zmiany klimatu</a:t>
          </a:r>
          <a:endParaRPr lang="pl-PL" sz="2400" b="0" dirty="0">
            <a:solidFill>
              <a:srgbClr val="000000"/>
            </a:solidFill>
          </a:endParaRPr>
        </a:p>
      </dgm:t>
    </dgm:pt>
    <dgm:pt modelId="{51D12B82-D54E-4175-B2BC-F79F9A7C56A7}" type="parTrans" cxnId="{19BBBFBF-54E9-4A80-920D-196D261B2EA3}">
      <dgm:prSet/>
      <dgm:spPr/>
      <dgm:t>
        <a:bodyPr/>
        <a:lstStyle/>
        <a:p>
          <a:endParaRPr lang="pl-PL" sz="2400">
            <a:solidFill>
              <a:srgbClr val="000000"/>
            </a:solidFill>
          </a:endParaRPr>
        </a:p>
      </dgm:t>
    </dgm:pt>
    <dgm:pt modelId="{564C843F-19AF-4F9B-8F75-0B537E919ACE}" type="sibTrans" cxnId="{19BBBFBF-54E9-4A80-920D-196D261B2EA3}">
      <dgm:prSet/>
      <dgm:spPr/>
      <dgm:t>
        <a:bodyPr/>
        <a:lstStyle/>
        <a:p>
          <a:endParaRPr lang="pl-PL" sz="2400">
            <a:solidFill>
              <a:srgbClr val="000000"/>
            </a:solidFill>
          </a:endParaRPr>
        </a:p>
      </dgm:t>
    </dgm:pt>
    <dgm:pt modelId="{071E3689-7AC8-4003-97F7-00C2AEA21614}" type="pres">
      <dgm:prSet presAssocID="{D5D0C9E3-C885-4C3F-8174-9391C1E98EDC}" presName="outerComposite" presStyleCnt="0">
        <dgm:presLayoutVars>
          <dgm:chMax val="5"/>
          <dgm:dir/>
          <dgm:resizeHandles val="exact"/>
        </dgm:presLayoutVars>
      </dgm:prSet>
      <dgm:spPr/>
    </dgm:pt>
    <dgm:pt modelId="{7ACAB7ED-7B03-49D9-B194-2D08D1BE83B5}" type="pres">
      <dgm:prSet presAssocID="{D5D0C9E3-C885-4C3F-8174-9391C1E98EDC}" presName="dummyMaxCanvas" presStyleCnt="0">
        <dgm:presLayoutVars/>
      </dgm:prSet>
      <dgm:spPr/>
    </dgm:pt>
    <dgm:pt modelId="{ADB44264-2CA9-4846-B350-4D4CF4A9E0B0}" type="pres">
      <dgm:prSet presAssocID="{D5D0C9E3-C885-4C3F-8174-9391C1E98EDC}" presName="FourNodes_1" presStyleLbl="node1" presStyleIdx="0" presStyleCnt="4">
        <dgm:presLayoutVars>
          <dgm:bulletEnabled val="1"/>
        </dgm:presLayoutVars>
      </dgm:prSet>
      <dgm:spPr/>
    </dgm:pt>
    <dgm:pt modelId="{C8317B0B-2B68-4B31-AC6D-CDFEAC4161F4}" type="pres">
      <dgm:prSet presAssocID="{D5D0C9E3-C885-4C3F-8174-9391C1E98EDC}" presName="FourNodes_2" presStyleLbl="node1" presStyleIdx="1" presStyleCnt="4" custScaleX="98891">
        <dgm:presLayoutVars>
          <dgm:bulletEnabled val="1"/>
        </dgm:presLayoutVars>
      </dgm:prSet>
      <dgm:spPr/>
    </dgm:pt>
    <dgm:pt modelId="{AABD881E-97CD-45B8-B4CC-4318E53DE0F2}" type="pres">
      <dgm:prSet presAssocID="{D5D0C9E3-C885-4C3F-8174-9391C1E98EDC}" presName="FourNodes_3" presStyleLbl="node1" presStyleIdx="2" presStyleCnt="4">
        <dgm:presLayoutVars>
          <dgm:bulletEnabled val="1"/>
        </dgm:presLayoutVars>
      </dgm:prSet>
      <dgm:spPr/>
    </dgm:pt>
    <dgm:pt modelId="{6F158B58-16F8-4E6F-BFE4-283868F9BCDB}" type="pres">
      <dgm:prSet presAssocID="{D5D0C9E3-C885-4C3F-8174-9391C1E98EDC}" presName="FourNodes_4" presStyleLbl="node1" presStyleIdx="3" presStyleCnt="4">
        <dgm:presLayoutVars>
          <dgm:bulletEnabled val="1"/>
        </dgm:presLayoutVars>
      </dgm:prSet>
      <dgm:spPr/>
    </dgm:pt>
    <dgm:pt modelId="{B30950CC-B4F5-4FB4-82DA-D80142950FC6}" type="pres">
      <dgm:prSet presAssocID="{D5D0C9E3-C885-4C3F-8174-9391C1E98EDC}" presName="FourConn_1-2" presStyleLbl="fgAccFollowNode1" presStyleIdx="0" presStyleCnt="3">
        <dgm:presLayoutVars>
          <dgm:bulletEnabled val="1"/>
        </dgm:presLayoutVars>
      </dgm:prSet>
      <dgm:spPr/>
    </dgm:pt>
    <dgm:pt modelId="{30DDCE52-6F42-458E-B2C3-27A3F4172FF1}" type="pres">
      <dgm:prSet presAssocID="{D5D0C9E3-C885-4C3F-8174-9391C1E98EDC}" presName="FourConn_2-3" presStyleLbl="fgAccFollowNode1" presStyleIdx="1" presStyleCnt="3">
        <dgm:presLayoutVars>
          <dgm:bulletEnabled val="1"/>
        </dgm:presLayoutVars>
      </dgm:prSet>
      <dgm:spPr/>
    </dgm:pt>
    <dgm:pt modelId="{39E411C3-86CE-4565-9579-68479178A24E}" type="pres">
      <dgm:prSet presAssocID="{D5D0C9E3-C885-4C3F-8174-9391C1E98EDC}" presName="FourConn_3-4" presStyleLbl="fgAccFollowNode1" presStyleIdx="2" presStyleCnt="3">
        <dgm:presLayoutVars>
          <dgm:bulletEnabled val="1"/>
        </dgm:presLayoutVars>
      </dgm:prSet>
      <dgm:spPr/>
    </dgm:pt>
    <dgm:pt modelId="{48DE4278-D5CF-41BB-8174-C5D30D69778D}" type="pres">
      <dgm:prSet presAssocID="{D5D0C9E3-C885-4C3F-8174-9391C1E98EDC}" presName="FourNodes_1_text" presStyleLbl="node1" presStyleIdx="3" presStyleCnt="4">
        <dgm:presLayoutVars>
          <dgm:bulletEnabled val="1"/>
        </dgm:presLayoutVars>
      </dgm:prSet>
      <dgm:spPr/>
    </dgm:pt>
    <dgm:pt modelId="{A61D5B0C-3D96-456B-8301-C634E93882CB}" type="pres">
      <dgm:prSet presAssocID="{D5D0C9E3-C885-4C3F-8174-9391C1E98EDC}" presName="FourNodes_2_text" presStyleLbl="node1" presStyleIdx="3" presStyleCnt="4">
        <dgm:presLayoutVars>
          <dgm:bulletEnabled val="1"/>
        </dgm:presLayoutVars>
      </dgm:prSet>
      <dgm:spPr/>
    </dgm:pt>
    <dgm:pt modelId="{7A38DD3B-7F4B-46A6-B3B0-7225B84B0501}" type="pres">
      <dgm:prSet presAssocID="{D5D0C9E3-C885-4C3F-8174-9391C1E98EDC}" presName="FourNodes_3_text" presStyleLbl="node1" presStyleIdx="3" presStyleCnt="4">
        <dgm:presLayoutVars>
          <dgm:bulletEnabled val="1"/>
        </dgm:presLayoutVars>
      </dgm:prSet>
      <dgm:spPr/>
    </dgm:pt>
    <dgm:pt modelId="{85585605-342A-4CF2-AFB5-7E91F54EB605}" type="pres">
      <dgm:prSet presAssocID="{D5D0C9E3-C885-4C3F-8174-9391C1E98ED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1925421-9C0A-4755-9E83-0BA0ACE41F36}" type="presOf" srcId="{D5D0C9E3-C885-4C3F-8174-9391C1E98EDC}" destId="{071E3689-7AC8-4003-97F7-00C2AEA21614}" srcOrd="0" destOrd="0" presId="urn:microsoft.com/office/officeart/2005/8/layout/vProcess5"/>
    <dgm:cxn modelId="{AAE9FF33-8FFE-4A1B-A25A-05E3110BFA4E}" type="presOf" srcId="{54969B5A-E248-409A-B248-A66E20998A63}" destId="{85585605-342A-4CF2-AFB5-7E91F54EB605}" srcOrd="1" destOrd="0" presId="urn:microsoft.com/office/officeart/2005/8/layout/vProcess5"/>
    <dgm:cxn modelId="{91A1955A-C13F-42D8-BE35-367B023E829C}" type="presOf" srcId="{5CD5529C-B2AB-4629-AF25-05CC6BDA1C50}" destId="{7A38DD3B-7F4B-46A6-B3B0-7225B84B0501}" srcOrd="1" destOrd="0" presId="urn:microsoft.com/office/officeart/2005/8/layout/vProcess5"/>
    <dgm:cxn modelId="{C48C7886-9A6C-4085-88B2-401A140984A9}" type="presOf" srcId="{5CD5529C-B2AB-4629-AF25-05CC6BDA1C50}" destId="{AABD881E-97CD-45B8-B4CC-4318E53DE0F2}" srcOrd="0" destOrd="0" presId="urn:microsoft.com/office/officeart/2005/8/layout/vProcess5"/>
    <dgm:cxn modelId="{DC381F88-FAA7-4AD7-B15D-9DA751CD2799}" type="presOf" srcId="{65998F31-7FCD-4AFB-915A-8483205D61AA}" destId="{C8317B0B-2B68-4B31-AC6D-CDFEAC4161F4}" srcOrd="0" destOrd="0" presId="urn:microsoft.com/office/officeart/2005/8/layout/vProcess5"/>
    <dgm:cxn modelId="{C84B598C-6E94-4CD8-9909-204EACC45BCB}" type="presOf" srcId="{49191B1C-4559-4577-9829-222244B1AC95}" destId="{B30950CC-B4F5-4FB4-82DA-D80142950FC6}" srcOrd="0" destOrd="0" presId="urn:microsoft.com/office/officeart/2005/8/layout/vProcess5"/>
    <dgm:cxn modelId="{54E180A0-84AF-46C2-94DE-DF87424C75BE}" type="presOf" srcId="{CE6A264B-65E5-4CE1-9128-30550156DD25}" destId="{48DE4278-D5CF-41BB-8174-C5D30D69778D}" srcOrd="1" destOrd="0" presId="urn:microsoft.com/office/officeart/2005/8/layout/vProcess5"/>
    <dgm:cxn modelId="{86119AA0-8864-4BF0-BDF4-E973442557A7}" srcId="{D5D0C9E3-C885-4C3F-8174-9391C1E98EDC}" destId="{5CD5529C-B2AB-4629-AF25-05CC6BDA1C50}" srcOrd="2" destOrd="0" parTransId="{E5ADE447-3387-4C3E-A731-F2E86B54BFD2}" sibTransId="{DD083505-CF39-4F57-83A2-05262A17BCE0}"/>
    <dgm:cxn modelId="{474D5DA2-CB98-499A-AF38-715AE03EA754}" type="presOf" srcId="{CE6A264B-65E5-4CE1-9128-30550156DD25}" destId="{ADB44264-2CA9-4846-B350-4D4CF4A9E0B0}" srcOrd="0" destOrd="0" presId="urn:microsoft.com/office/officeart/2005/8/layout/vProcess5"/>
    <dgm:cxn modelId="{86B49CB4-ED84-41B2-A5D7-A043B715A5DC}" srcId="{D5D0C9E3-C885-4C3F-8174-9391C1E98EDC}" destId="{65998F31-7FCD-4AFB-915A-8483205D61AA}" srcOrd="1" destOrd="0" parTransId="{CB66367A-4D48-406D-A50B-C2C1F5885A86}" sibTransId="{53E439E7-BC3D-465B-9445-859FB23F61D8}"/>
    <dgm:cxn modelId="{19BBBFBF-54E9-4A80-920D-196D261B2EA3}" srcId="{D5D0C9E3-C885-4C3F-8174-9391C1E98EDC}" destId="{54969B5A-E248-409A-B248-A66E20998A63}" srcOrd="3" destOrd="0" parTransId="{51D12B82-D54E-4175-B2BC-F79F9A7C56A7}" sibTransId="{564C843F-19AF-4F9B-8F75-0B537E919ACE}"/>
    <dgm:cxn modelId="{D726B2CA-889F-4925-AC24-7CDD86C6FA63}" type="presOf" srcId="{54969B5A-E248-409A-B248-A66E20998A63}" destId="{6F158B58-16F8-4E6F-BFE4-283868F9BCDB}" srcOrd="0" destOrd="0" presId="urn:microsoft.com/office/officeart/2005/8/layout/vProcess5"/>
    <dgm:cxn modelId="{CAC844D6-5BE5-4AE4-829D-6C68B05FD80E}" srcId="{D5D0C9E3-C885-4C3F-8174-9391C1E98EDC}" destId="{CE6A264B-65E5-4CE1-9128-30550156DD25}" srcOrd="0" destOrd="0" parTransId="{93C3993A-9B36-49F8-B867-98A50FCFF2F8}" sibTransId="{49191B1C-4559-4577-9829-222244B1AC95}"/>
    <dgm:cxn modelId="{CB8911D8-8480-4EE3-931A-17935553F0CB}" type="presOf" srcId="{53E439E7-BC3D-465B-9445-859FB23F61D8}" destId="{30DDCE52-6F42-458E-B2C3-27A3F4172FF1}" srcOrd="0" destOrd="0" presId="urn:microsoft.com/office/officeart/2005/8/layout/vProcess5"/>
    <dgm:cxn modelId="{C47357D9-523B-4FEE-9B82-851B7A8E9231}" type="presOf" srcId="{65998F31-7FCD-4AFB-915A-8483205D61AA}" destId="{A61D5B0C-3D96-456B-8301-C634E93882CB}" srcOrd="1" destOrd="0" presId="urn:microsoft.com/office/officeart/2005/8/layout/vProcess5"/>
    <dgm:cxn modelId="{DFB9ADFE-F873-425C-B164-783E3C90EE29}" type="presOf" srcId="{DD083505-CF39-4F57-83A2-05262A17BCE0}" destId="{39E411C3-86CE-4565-9579-68479178A24E}" srcOrd="0" destOrd="0" presId="urn:microsoft.com/office/officeart/2005/8/layout/vProcess5"/>
    <dgm:cxn modelId="{2BE8A38E-F5E4-4F6C-A494-F08B76C227B2}" type="presParOf" srcId="{071E3689-7AC8-4003-97F7-00C2AEA21614}" destId="{7ACAB7ED-7B03-49D9-B194-2D08D1BE83B5}" srcOrd="0" destOrd="0" presId="urn:microsoft.com/office/officeart/2005/8/layout/vProcess5"/>
    <dgm:cxn modelId="{1E8C2907-732E-4CA3-B57A-D60DE7CF8A6D}" type="presParOf" srcId="{071E3689-7AC8-4003-97F7-00C2AEA21614}" destId="{ADB44264-2CA9-4846-B350-4D4CF4A9E0B0}" srcOrd="1" destOrd="0" presId="urn:microsoft.com/office/officeart/2005/8/layout/vProcess5"/>
    <dgm:cxn modelId="{18D3B0E4-4AAA-4E8F-8D89-049B6900882D}" type="presParOf" srcId="{071E3689-7AC8-4003-97F7-00C2AEA21614}" destId="{C8317B0B-2B68-4B31-AC6D-CDFEAC4161F4}" srcOrd="2" destOrd="0" presId="urn:microsoft.com/office/officeart/2005/8/layout/vProcess5"/>
    <dgm:cxn modelId="{01F3D1EE-39A3-45DF-93A5-DB9059EF6132}" type="presParOf" srcId="{071E3689-7AC8-4003-97F7-00C2AEA21614}" destId="{AABD881E-97CD-45B8-B4CC-4318E53DE0F2}" srcOrd="3" destOrd="0" presId="urn:microsoft.com/office/officeart/2005/8/layout/vProcess5"/>
    <dgm:cxn modelId="{0D917968-F0DA-4796-BA95-07AD2DFB4977}" type="presParOf" srcId="{071E3689-7AC8-4003-97F7-00C2AEA21614}" destId="{6F158B58-16F8-4E6F-BFE4-283868F9BCDB}" srcOrd="4" destOrd="0" presId="urn:microsoft.com/office/officeart/2005/8/layout/vProcess5"/>
    <dgm:cxn modelId="{B24B8071-979C-418D-97AC-CFC9618C0774}" type="presParOf" srcId="{071E3689-7AC8-4003-97F7-00C2AEA21614}" destId="{B30950CC-B4F5-4FB4-82DA-D80142950FC6}" srcOrd="5" destOrd="0" presId="urn:microsoft.com/office/officeart/2005/8/layout/vProcess5"/>
    <dgm:cxn modelId="{43AFCD87-BE7B-4A36-BF24-1806945C6535}" type="presParOf" srcId="{071E3689-7AC8-4003-97F7-00C2AEA21614}" destId="{30DDCE52-6F42-458E-B2C3-27A3F4172FF1}" srcOrd="6" destOrd="0" presId="urn:microsoft.com/office/officeart/2005/8/layout/vProcess5"/>
    <dgm:cxn modelId="{944EC475-A4F6-45EA-85EE-4754BA5FC90E}" type="presParOf" srcId="{071E3689-7AC8-4003-97F7-00C2AEA21614}" destId="{39E411C3-86CE-4565-9579-68479178A24E}" srcOrd="7" destOrd="0" presId="urn:microsoft.com/office/officeart/2005/8/layout/vProcess5"/>
    <dgm:cxn modelId="{6520B396-27FE-4DF2-B103-A4949AE78B87}" type="presParOf" srcId="{071E3689-7AC8-4003-97F7-00C2AEA21614}" destId="{48DE4278-D5CF-41BB-8174-C5D30D69778D}" srcOrd="8" destOrd="0" presId="urn:microsoft.com/office/officeart/2005/8/layout/vProcess5"/>
    <dgm:cxn modelId="{ABF3ACF1-929A-4E88-AD6C-A4E79DD08D99}" type="presParOf" srcId="{071E3689-7AC8-4003-97F7-00C2AEA21614}" destId="{A61D5B0C-3D96-456B-8301-C634E93882CB}" srcOrd="9" destOrd="0" presId="urn:microsoft.com/office/officeart/2005/8/layout/vProcess5"/>
    <dgm:cxn modelId="{0CF8F4CE-2845-4645-AD39-B6D5A84F7EC2}" type="presParOf" srcId="{071E3689-7AC8-4003-97F7-00C2AEA21614}" destId="{7A38DD3B-7F4B-46A6-B3B0-7225B84B0501}" srcOrd="10" destOrd="0" presId="urn:microsoft.com/office/officeart/2005/8/layout/vProcess5"/>
    <dgm:cxn modelId="{94CEB22E-FF67-4F61-9EB5-D4C69C3DF703}" type="presParOf" srcId="{071E3689-7AC8-4003-97F7-00C2AEA21614}" destId="{85585605-342A-4CF2-AFB5-7E91F54EB605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6D205B6-D8E6-4F5A-98A2-663050A54BB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21DB7CB-BA87-47C4-A2D4-A3BC9249D6B2}" type="pres">
      <dgm:prSet presAssocID="{06D205B6-D8E6-4F5A-98A2-663050A54BBB}" presName="linearFlow" presStyleCnt="0">
        <dgm:presLayoutVars>
          <dgm:dir/>
          <dgm:resizeHandles val="exact"/>
        </dgm:presLayoutVars>
      </dgm:prSet>
      <dgm:spPr/>
    </dgm:pt>
  </dgm:ptLst>
  <dgm:cxnLst>
    <dgm:cxn modelId="{DC5B3D3A-F3DA-48DA-967D-8562B9958E1E}" type="presOf" srcId="{06D205B6-D8E6-4F5A-98A2-663050A54BBB}" destId="{C21DB7CB-BA87-47C4-A2D4-A3BC9249D6B2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2AB073-E58B-46DA-8CC5-C6EEA2FB4538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BF77350-4513-4CB6-91B7-CEEC23322F18}">
      <dgm:prSet custT="1"/>
      <dgm:spPr/>
      <dgm:t>
        <a:bodyPr/>
        <a:lstStyle/>
        <a:p>
          <a:r>
            <a:rPr lang="pl-PL" sz="2100" b="1" dirty="0">
              <a:solidFill>
                <a:srgbClr val="000000"/>
              </a:solidFill>
            </a:rPr>
            <a:t>DOSTĘPNOŚĆ PASZ </a:t>
          </a:r>
          <a:r>
            <a:rPr lang="pl-PL" sz="2100" dirty="0">
              <a:solidFill>
                <a:srgbClr val="000000"/>
              </a:solidFill>
            </a:rPr>
            <a:t>- </a:t>
          </a:r>
          <a:r>
            <a:rPr lang="en-US" sz="2100" dirty="0" err="1">
              <a:solidFill>
                <a:srgbClr val="000000"/>
              </a:solidFill>
            </a:rPr>
            <a:t>użytki zielone </a:t>
          </a:r>
          <a:r>
            <a:rPr lang="en-US" sz="2100" dirty="0">
              <a:solidFill>
                <a:srgbClr val="000000"/>
              </a:solidFill>
            </a:rPr>
            <a:t>lub pastwiska muszą produkować wystarczającą ilość paszy dla zwierząt gospodarskich przez cały rok, bez nadmiernego wypasu.</a:t>
          </a:r>
          <a:endParaRPr lang="pl-PL" sz="2100" dirty="0">
            <a:solidFill>
              <a:srgbClr val="000000"/>
            </a:solidFill>
          </a:endParaRPr>
        </a:p>
      </dgm:t>
    </dgm:pt>
    <dgm:pt modelId="{6CEAA994-1644-4E36-B6BE-4610C24B7F58}" type="parTrans" cxnId="{1FD6506D-1824-4003-9617-68033D8D59E9}">
      <dgm:prSet/>
      <dgm:spPr/>
      <dgm:t>
        <a:bodyPr/>
        <a:lstStyle/>
        <a:p>
          <a:endParaRPr lang="pl-PL" sz="2100">
            <a:solidFill>
              <a:srgbClr val="000000"/>
            </a:solidFill>
          </a:endParaRPr>
        </a:p>
      </dgm:t>
    </dgm:pt>
    <dgm:pt modelId="{8782CF94-84DB-446B-A6DF-4D6A9A3D5984}" type="sibTrans" cxnId="{1FD6506D-1824-4003-9617-68033D8D59E9}">
      <dgm:prSet/>
      <dgm:spPr/>
      <dgm:t>
        <a:bodyPr/>
        <a:lstStyle/>
        <a:p>
          <a:endParaRPr lang="pl-PL" sz="2100">
            <a:solidFill>
              <a:srgbClr val="000000"/>
            </a:solidFill>
          </a:endParaRPr>
        </a:p>
      </dgm:t>
    </dgm:pt>
    <dgm:pt modelId="{725E2A5D-6973-4859-8C4E-5442E55DB449}">
      <dgm:prSet custT="1"/>
      <dgm:spPr/>
      <dgm:t>
        <a:bodyPr/>
        <a:lstStyle/>
        <a:p>
          <a:r>
            <a:rPr lang="pl-PL" sz="2100" b="1" dirty="0">
              <a:solidFill>
                <a:srgbClr val="000000"/>
              </a:solidFill>
            </a:rPr>
            <a:t>ŻYZNA GLEBA </a:t>
          </a:r>
          <a:r>
            <a:rPr lang="pl-PL" sz="2100" dirty="0">
              <a:solidFill>
                <a:srgbClr val="000000"/>
              </a:solidFill>
            </a:rPr>
            <a:t>- </a:t>
          </a:r>
          <a:r>
            <a:rPr lang="en-US" sz="2100" dirty="0">
              <a:solidFill>
                <a:srgbClr val="000000"/>
              </a:solidFill>
            </a:rPr>
            <a:t>dobrze zarządzany wypas poprawia strukturę gleby i sprzyja sekwestracji węgla </a:t>
          </a:r>
          <a:r>
            <a:rPr lang="pl-PL" sz="2100" dirty="0">
              <a:solidFill>
                <a:srgbClr val="000000"/>
              </a:solidFill>
            </a:rPr>
            <a:t>(</a:t>
          </a:r>
          <a:r>
            <a:rPr lang="en-US" sz="2100" dirty="0">
              <a:solidFill>
                <a:srgbClr val="000000"/>
              </a:solidFill>
            </a:rPr>
            <a:t>nadmierna obsada może zagęścić glebę i zmniejszyć jej żyzność</a:t>
          </a:r>
          <a:r>
            <a:rPr lang="pl-PL" sz="2100" dirty="0">
              <a:solidFill>
                <a:srgbClr val="000000"/>
              </a:solidFill>
            </a:rPr>
            <a:t>).</a:t>
          </a:r>
        </a:p>
      </dgm:t>
    </dgm:pt>
    <dgm:pt modelId="{7004A3A8-0E13-4A3A-B10E-E22F938ABFCA}" type="parTrans" cxnId="{0E5BD0E3-934A-4685-974A-1AD028681B93}">
      <dgm:prSet/>
      <dgm:spPr/>
      <dgm:t>
        <a:bodyPr/>
        <a:lstStyle/>
        <a:p>
          <a:endParaRPr lang="pl-PL" sz="2100">
            <a:solidFill>
              <a:srgbClr val="000000"/>
            </a:solidFill>
          </a:endParaRPr>
        </a:p>
      </dgm:t>
    </dgm:pt>
    <dgm:pt modelId="{59CE6D46-C464-4BDA-AD3A-03B7B36D5956}" type="sibTrans" cxnId="{0E5BD0E3-934A-4685-974A-1AD028681B93}">
      <dgm:prSet/>
      <dgm:spPr/>
      <dgm:t>
        <a:bodyPr/>
        <a:lstStyle/>
        <a:p>
          <a:endParaRPr lang="pl-PL" sz="2100">
            <a:solidFill>
              <a:srgbClr val="000000"/>
            </a:solidFill>
          </a:endParaRPr>
        </a:p>
      </dgm:t>
    </dgm:pt>
    <dgm:pt modelId="{37B0923A-2AE3-41ED-A47C-BF1F39CD89B5}">
      <dgm:prSet custT="1"/>
      <dgm:spPr/>
      <dgm:t>
        <a:bodyPr/>
        <a:lstStyle/>
        <a:p>
          <a:r>
            <a:rPr lang="pl-PL" sz="2100" b="1" dirty="0">
              <a:solidFill>
                <a:srgbClr val="000000"/>
              </a:solidFill>
            </a:rPr>
            <a:t>ZASOBY WODNE </a:t>
          </a:r>
          <a:r>
            <a:rPr lang="pl-PL" sz="2100" dirty="0">
              <a:solidFill>
                <a:srgbClr val="000000"/>
              </a:solidFill>
            </a:rPr>
            <a:t>- </a:t>
          </a:r>
          <a:r>
            <a:rPr lang="en-US" sz="2100" dirty="0" err="1">
              <a:solidFill>
                <a:srgbClr val="000000"/>
              </a:solidFill>
            </a:rPr>
            <a:t>zwierzęta gospodarskie </a:t>
          </a:r>
          <a:r>
            <a:rPr lang="en-US" sz="2100" dirty="0">
              <a:solidFill>
                <a:srgbClr val="000000"/>
              </a:solidFill>
            </a:rPr>
            <a:t>nie powinny przeciążać systemów wodnych, zapewniając, że rzeki, stawy i wody gruntowe pozostaną zdrowe.</a:t>
          </a:r>
          <a:endParaRPr lang="pl-PL" sz="2100" dirty="0">
            <a:solidFill>
              <a:srgbClr val="000000"/>
            </a:solidFill>
          </a:endParaRPr>
        </a:p>
      </dgm:t>
    </dgm:pt>
    <dgm:pt modelId="{856B485A-F70C-41E4-9542-72FFBB02570A}" type="parTrans" cxnId="{398A09D8-6543-47ED-9959-50D39979221C}">
      <dgm:prSet/>
      <dgm:spPr/>
      <dgm:t>
        <a:bodyPr/>
        <a:lstStyle/>
        <a:p>
          <a:endParaRPr lang="pl-PL" sz="2100">
            <a:solidFill>
              <a:srgbClr val="000000"/>
            </a:solidFill>
          </a:endParaRPr>
        </a:p>
      </dgm:t>
    </dgm:pt>
    <dgm:pt modelId="{C5CA0B95-CE0C-4C4B-96A6-5672014A6C7D}" type="sibTrans" cxnId="{398A09D8-6543-47ED-9959-50D39979221C}">
      <dgm:prSet/>
      <dgm:spPr/>
      <dgm:t>
        <a:bodyPr/>
        <a:lstStyle/>
        <a:p>
          <a:endParaRPr lang="pl-PL" sz="2100">
            <a:solidFill>
              <a:srgbClr val="000000"/>
            </a:solidFill>
          </a:endParaRPr>
        </a:p>
      </dgm:t>
    </dgm:pt>
    <dgm:pt modelId="{D68939AD-C733-48DC-99EA-CB3705E41097}" type="pres">
      <dgm:prSet presAssocID="{CA2AB073-E58B-46DA-8CC5-C6EEA2FB4538}" presName="Name0" presStyleCnt="0">
        <dgm:presLayoutVars>
          <dgm:dir/>
          <dgm:resizeHandles val="exact"/>
        </dgm:presLayoutVars>
      </dgm:prSet>
      <dgm:spPr/>
    </dgm:pt>
    <dgm:pt modelId="{4711F4CF-B692-4CD6-AF32-B0F172201813}" type="pres">
      <dgm:prSet presAssocID="{9BF77350-4513-4CB6-91B7-CEEC23322F18}" presName="composite" presStyleCnt="0"/>
      <dgm:spPr/>
    </dgm:pt>
    <dgm:pt modelId="{F398CBA9-F20E-4292-AD38-1159876DB517}" type="pres">
      <dgm:prSet presAssocID="{9BF77350-4513-4CB6-91B7-CEEC23322F18}" presName="rect1" presStyleLbl="trAlignAcc1" presStyleIdx="0" presStyleCnt="3">
        <dgm:presLayoutVars>
          <dgm:bulletEnabled val="1"/>
        </dgm:presLayoutVars>
      </dgm:prSet>
      <dgm:spPr/>
    </dgm:pt>
    <dgm:pt modelId="{CC546CA7-6192-4FAC-81B4-BCA35A21528C}" type="pres">
      <dgm:prSet presAssocID="{9BF77350-4513-4CB6-91B7-CEEC23322F18}" presName="rect2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F56BC99-5526-423D-9419-84F76C9F9B7C}" type="pres">
      <dgm:prSet presAssocID="{8782CF94-84DB-446B-A6DF-4D6A9A3D5984}" presName="sibTrans" presStyleCnt="0"/>
      <dgm:spPr/>
    </dgm:pt>
    <dgm:pt modelId="{6B9F348B-8A5F-4550-BA2F-25A6AE4F6DFB}" type="pres">
      <dgm:prSet presAssocID="{725E2A5D-6973-4859-8C4E-5442E55DB449}" presName="composite" presStyleCnt="0"/>
      <dgm:spPr/>
    </dgm:pt>
    <dgm:pt modelId="{228F46D2-E640-400E-82EE-B7ED8ADF7495}" type="pres">
      <dgm:prSet presAssocID="{725E2A5D-6973-4859-8C4E-5442E55DB449}" presName="rect1" presStyleLbl="trAlignAcc1" presStyleIdx="1" presStyleCnt="3">
        <dgm:presLayoutVars>
          <dgm:bulletEnabled val="1"/>
        </dgm:presLayoutVars>
      </dgm:prSet>
      <dgm:spPr/>
    </dgm:pt>
    <dgm:pt modelId="{946E7052-FC29-4597-96F7-D0276B709902}" type="pres">
      <dgm:prSet presAssocID="{725E2A5D-6973-4859-8C4E-5442E55DB449}" presName="rect2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AC01A93-9C2A-43D6-9BF2-85160F534AC3}" type="pres">
      <dgm:prSet presAssocID="{59CE6D46-C464-4BDA-AD3A-03B7B36D5956}" presName="sibTrans" presStyleCnt="0"/>
      <dgm:spPr/>
    </dgm:pt>
    <dgm:pt modelId="{A2A7DF8E-723F-4ADB-BB93-73A93D22D418}" type="pres">
      <dgm:prSet presAssocID="{37B0923A-2AE3-41ED-A47C-BF1F39CD89B5}" presName="composite" presStyleCnt="0"/>
      <dgm:spPr/>
    </dgm:pt>
    <dgm:pt modelId="{AF64FEA3-3FEB-4363-9132-81EB92BC9D95}" type="pres">
      <dgm:prSet presAssocID="{37B0923A-2AE3-41ED-A47C-BF1F39CD89B5}" presName="rect1" presStyleLbl="trAlignAcc1" presStyleIdx="2" presStyleCnt="3">
        <dgm:presLayoutVars>
          <dgm:bulletEnabled val="1"/>
        </dgm:presLayoutVars>
      </dgm:prSet>
      <dgm:spPr/>
    </dgm:pt>
    <dgm:pt modelId="{FA958489-6F9A-4B95-84DE-C00A9893CFB4}" type="pres">
      <dgm:prSet presAssocID="{37B0923A-2AE3-41ED-A47C-BF1F39CD89B5}" presName="rect2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3FB0DB0C-CD09-4F9F-9441-2563FF8E98CD}" type="presOf" srcId="{CA2AB073-E58B-46DA-8CC5-C6EEA2FB4538}" destId="{D68939AD-C733-48DC-99EA-CB3705E41097}" srcOrd="0" destOrd="0" presId="urn:microsoft.com/office/officeart/2008/layout/PictureStrips"/>
    <dgm:cxn modelId="{906C231D-0456-4AF1-9561-22B707B25E37}" type="presOf" srcId="{725E2A5D-6973-4859-8C4E-5442E55DB449}" destId="{228F46D2-E640-400E-82EE-B7ED8ADF7495}" srcOrd="0" destOrd="0" presId="urn:microsoft.com/office/officeart/2008/layout/PictureStrips"/>
    <dgm:cxn modelId="{F98C142A-148F-4665-81CD-B4B1B7692E11}" type="presOf" srcId="{37B0923A-2AE3-41ED-A47C-BF1F39CD89B5}" destId="{AF64FEA3-3FEB-4363-9132-81EB92BC9D95}" srcOrd="0" destOrd="0" presId="urn:microsoft.com/office/officeart/2008/layout/PictureStrips"/>
    <dgm:cxn modelId="{1FD6506D-1824-4003-9617-68033D8D59E9}" srcId="{CA2AB073-E58B-46DA-8CC5-C6EEA2FB4538}" destId="{9BF77350-4513-4CB6-91B7-CEEC23322F18}" srcOrd="0" destOrd="0" parTransId="{6CEAA994-1644-4E36-B6BE-4610C24B7F58}" sibTransId="{8782CF94-84DB-446B-A6DF-4D6A9A3D5984}"/>
    <dgm:cxn modelId="{68D539BD-F24F-4515-AB4C-60D51138955C}" type="presOf" srcId="{9BF77350-4513-4CB6-91B7-CEEC23322F18}" destId="{F398CBA9-F20E-4292-AD38-1159876DB517}" srcOrd="0" destOrd="0" presId="urn:microsoft.com/office/officeart/2008/layout/PictureStrips"/>
    <dgm:cxn modelId="{398A09D8-6543-47ED-9959-50D39979221C}" srcId="{CA2AB073-E58B-46DA-8CC5-C6EEA2FB4538}" destId="{37B0923A-2AE3-41ED-A47C-BF1F39CD89B5}" srcOrd="2" destOrd="0" parTransId="{856B485A-F70C-41E4-9542-72FFBB02570A}" sibTransId="{C5CA0B95-CE0C-4C4B-96A6-5672014A6C7D}"/>
    <dgm:cxn modelId="{0E5BD0E3-934A-4685-974A-1AD028681B93}" srcId="{CA2AB073-E58B-46DA-8CC5-C6EEA2FB4538}" destId="{725E2A5D-6973-4859-8C4E-5442E55DB449}" srcOrd="1" destOrd="0" parTransId="{7004A3A8-0E13-4A3A-B10E-E22F938ABFCA}" sibTransId="{59CE6D46-C464-4BDA-AD3A-03B7B36D5956}"/>
    <dgm:cxn modelId="{2DA841B6-A6AB-4A4C-AEED-201C109BC859}" type="presParOf" srcId="{D68939AD-C733-48DC-99EA-CB3705E41097}" destId="{4711F4CF-B692-4CD6-AF32-B0F172201813}" srcOrd="0" destOrd="0" presId="urn:microsoft.com/office/officeart/2008/layout/PictureStrips"/>
    <dgm:cxn modelId="{824BA40B-D5C3-46BB-852B-DD6F04A2718F}" type="presParOf" srcId="{4711F4CF-B692-4CD6-AF32-B0F172201813}" destId="{F398CBA9-F20E-4292-AD38-1159876DB517}" srcOrd="0" destOrd="0" presId="urn:microsoft.com/office/officeart/2008/layout/PictureStrips"/>
    <dgm:cxn modelId="{5A40649E-CFB9-49AF-B3F0-0D56A231521B}" type="presParOf" srcId="{4711F4CF-B692-4CD6-AF32-B0F172201813}" destId="{CC546CA7-6192-4FAC-81B4-BCA35A21528C}" srcOrd="1" destOrd="0" presId="urn:microsoft.com/office/officeart/2008/layout/PictureStrips"/>
    <dgm:cxn modelId="{F7CD9EFB-8C78-40FB-B546-85FB753A184F}" type="presParOf" srcId="{D68939AD-C733-48DC-99EA-CB3705E41097}" destId="{0F56BC99-5526-423D-9419-84F76C9F9B7C}" srcOrd="1" destOrd="0" presId="urn:microsoft.com/office/officeart/2008/layout/PictureStrips"/>
    <dgm:cxn modelId="{DAD5BC07-FD67-4A98-A71D-773F8B2F486E}" type="presParOf" srcId="{D68939AD-C733-48DC-99EA-CB3705E41097}" destId="{6B9F348B-8A5F-4550-BA2F-25A6AE4F6DFB}" srcOrd="2" destOrd="0" presId="urn:microsoft.com/office/officeart/2008/layout/PictureStrips"/>
    <dgm:cxn modelId="{56CF869A-E75A-480A-935B-8388E78F616B}" type="presParOf" srcId="{6B9F348B-8A5F-4550-BA2F-25A6AE4F6DFB}" destId="{228F46D2-E640-400E-82EE-B7ED8ADF7495}" srcOrd="0" destOrd="0" presId="urn:microsoft.com/office/officeart/2008/layout/PictureStrips"/>
    <dgm:cxn modelId="{147D3E30-9B7D-411B-9EAD-E57461880555}" type="presParOf" srcId="{6B9F348B-8A5F-4550-BA2F-25A6AE4F6DFB}" destId="{946E7052-FC29-4597-96F7-D0276B709902}" srcOrd="1" destOrd="0" presId="urn:microsoft.com/office/officeart/2008/layout/PictureStrips"/>
    <dgm:cxn modelId="{B4C453F9-000C-4A88-B9F8-E9C2BF7B083B}" type="presParOf" srcId="{D68939AD-C733-48DC-99EA-CB3705E41097}" destId="{AAC01A93-9C2A-43D6-9BF2-85160F534AC3}" srcOrd="3" destOrd="0" presId="urn:microsoft.com/office/officeart/2008/layout/PictureStrips"/>
    <dgm:cxn modelId="{AF506992-F10A-42BB-A057-2C3DA91CEA6C}" type="presParOf" srcId="{D68939AD-C733-48DC-99EA-CB3705E41097}" destId="{A2A7DF8E-723F-4ADB-BB93-73A93D22D418}" srcOrd="4" destOrd="0" presId="urn:microsoft.com/office/officeart/2008/layout/PictureStrips"/>
    <dgm:cxn modelId="{87FECFE6-9D4D-477F-AE29-E515EE6B31BF}" type="presParOf" srcId="{A2A7DF8E-723F-4ADB-BB93-73A93D22D418}" destId="{AF64FEA3-3FEB-4363-9132-81EB92BC9D95}" srcOrd="0" destOrd="0" presId="urn:microsoft.com/office/officeart/2008/layout/PictureStrips"/>
    <dgm:cxn modelId="{31119DEC-C904-4B7E-BF26-98A68D5BA0EF}" type="presParOf" srcId="{A2A7DF8E-723F-4ADB-BB93-73A93D22D418}" destId="{FA958489-6F9A-4B95-84DE-C00A9893CFB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CF94BE0-34B0-4B87-A302-D71999620DA5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735F5A6-DF07-4B4D-9DB9-B8F22E032CA1}">
      <dgm:prSet phldrT="[Tekst]" custT="1"/>
      <dgm:spPr/>
      <dgm:t>
        <a:bodyPr/>
        <a:lstStyle/>
        <a:p>
          <a:pPr algn="ctr"/>
          <a:r>
            <a:rPr lang="pl-PL" sz="1800" dirty="0"/>
            <a:t>krowa mleczna</a:t>
          </a:r>
        </a:p>
      </dgm:t>
    </dgm:pt>
    <dgm:pt modelId="{DCD37C26-F306-48E7-A6EC-1AA29E568A53}" type="parTrans" cxnId="{69632026-23BD-4E5B-9CD0-117502E8EE4F}">
      <dgm:prSet/>
      <dgm:spPr/>
      <dgm:t>
        <a:bodyPr/>
        <a:lstStyle/>
        <a:p>
          <a:pPr algn="ctr"/>
          <a:endParaRPr lang="pl-PL"/>
        </a:p>
      </dgm:t>
    </dgm:pt>
    <dgm:pt modelId="{66968A7B-E460-4EE4-ACDE-F71A17EA98C3}" type="sibTrans" cxnId="{69632026-23BD-4E5B-9CD0-117502E8EE4F}">
      <dgm:prSet/>
      <dgm:spPr/>
      <dgm:t>
        <a:bodyPr/>
        <a:lstStyle/>
        <a:p>
          <a:pPr algn="ctr"/>
          <a:endParaRPr lang="pl-PL"/>
        </a:p>
      </dgm:t>
    </dgm:pt>
    <dgm:pt modelId="{9D53EB56-708D-42C4-9FB0-490251C8462A}">
      <dgm:prSet phldrT="[Tekst]"/>
      <dgm:spPr/>
      <dgm:t>
        <a:bodyPr/>
        <a:lstStyle/>
        <a:p>
          <a:pPr algn="ctr"/>
          <a:r>
            <a:rPr lang="pl-PL" dirty="0"/>
            <a:t>2</a:t>
          </a:r>
        </a:p>
      </dgm:t>
    </dgm:pt>
    <dgm:pt modelId="{6C479FF5-C82D-4725-A6E5-C6D3C9D2A10E}" type="parTrans" cxnId="{E1563098-4424-427D-BF99-15662767E4B6}">
      <dgm:prSet/>
      <dgm:spPr/>
      <dgm:t>
        <a:bodyPr/>
        <a:lstStyle/>
        <a:p>
          <a:pPr algn="ctr"/>
          <a:endParaRPr lang="pl-PL"/>
        </a:p>
      </dgm:t>
    </dgm:pt>
    <dgm:pt modelId="{1776AD9D-3FF8-46D0-81D7-731C854E3262}" type="sibTrans" cxnId="{E1563098-4424-427D-BF99-15662767E4B6}">
      <dgm:prSet/>
      <dgm:spPr/>
      <dgm:t>
        <a:bodyPr/>
        <a:lstStyle/>
        <a:p>
          <a:pPr algn="ctr"/>
          <a:endParaRPr lang="pl-PL"/>
        </a:p>
      </dgm:t>
    </dgm:pt>
    <dgm:pt modelId="{1C121274-0D6A-4361-91AC-C5772A9AB995}">
      <dgm:prSet phldrT="[Tekst]" custT="1"/>
      <dgm:spPr/>
      <dgm:t>
        <a:bodyPr/>
        <a:lstStyle/>
        <a:p>
          <a:pPr algn="ctr"/>
          <a:r>
            <a:rPr lang="pl-PL" sz="1800" dirty="0"/>
            <a:t>koza</a:t>
          </a:r>
        </a:p>
      </dgm:t>
    </dgm:pt>
    <dgm:pt modelId="{1B7633AA-6D1C-4849-AFCE-66CBEC464B75}" type="parTrans" cxnId="{4C2B2A36-B23D-48F0-BE37-86D1B019B842}">
      <dgm:prSet/>
      <dgm:spPr/>
      <dgm:t>
        <a:bodyPr/>
        <a:lstStyle/>
        <a:p>
          <a:pPr algn="ctr"/>
          <a:endParaRPr lang="pl-PL"/>
        </a:p>
      </dgm:t>
    </dgm:pt>
    <dgm:pt modelId="{13837C7F-E366-4853-80A4-E508E3195B69}" type="sibTrans" cxnId="{4C2B2A36-B23D-48F0-BE37-86D1B019B842}">
      <dgm:prSet/>
      <dgm:spPr/>
      <dgm:t>
        <a:bodyPr/>
        <a:lstStyle/>
        <a:p>
          <a:pPr algn="ctr"/>
          <a:endParaRPr lang="pl-PL"/>
        </a:p>
      </dgm:t>
    </dgm:pt>
    <dgm:pt modelId="{5C069196-7642-4BC6-9927-2FE4BA02590C}">
      <dgm:prSet phldrT="[Tekst]"/>
      <dgm:spPr/>
      <dgm:t>
        <a:bodyPr/>
        <a:lstStyle/>
        <a:p>
          <a:pPr algn="ctr"/>
          <a:r>
            <a:rPr lang="pl-PL" dirty="0"/>
            <a:t>13,3</a:t>
          </a:r>
        </a:p>
      </dgm:t>
    </dgm:pt>
    <dgm:pt modelId="{61BF0026-527A-4FE8-99F6-EB31EA9A00F7}" type="parTrans" cxnId="{E0D28286-8E89-4D3E-BA58-BB1AC4634710}">
      <dgm:prSet/>
      <dgm:spPr/>
      <dgm:t>
        <a:bodyPr/>
        <a:lstStyle/>
        <a:p>
          <a:pPr algn="ctr"/>
          <a:endParaRPr lang="pl-PL"/>
        </a:p>
      </dgm:t>
    </dgm:pt>
    <dgm:pt modelId="{246E4FBE-1385-48C4-894F-A8217CD472C2}" type="sibTrans" cxnId="{E0D28286-8E89-4D3E-BA58-BB1AC4634710}">
      <dgm:prSet/>
      <dgm:spPr/>
      <dgm:t>
        <a:bodyPr/>
        <a:lstStyle/>
        <a:p>
          <a:pPr algn="ctr"/>
          <a:endParaRPr lang="pl-PL"/>
        </a:p>
      </dgm:t>
    </dgm:pt>
    <dgm:pt modelId="{3DBEFA78-26F3-4D33-890A-51D180FAEAA8}">
      <dgm:prSet phldrT="[Tekst]" custT="1"/>
      <dgm:spPr/>
      <dgm:t>
        <a:bodyPr/>
        <a:lstStyle/>
        <a:p>
          <a:pPr algn="ctr"/>
          <a:r>
            <a:rPr lang="pl-PL" sz="1800" dirty="0"/>
            <a:t>owca</a:t>
          </a:r>
        </a:p>
      </dgm:t>
    </dgm:pt>
    <dgm:pt modelId="{D1A5ED66-FDB8-42C8-823B-828FCF7AA8C2}" type="parTrans" cxnId="{86CFA7C7-2CC8-4F24-A23F-2753229EC7F5}">
      <dgm:prSet/>
      <dgm:spPr/>
      <dgm:t>
        <a:bodyPr/>
        <a:lstStyle/>
        <a:p>
          <a:pPr algn="ctr"/>
          <a:endParaRPr lang="pl-PL"/>
        </a:p>
      </dgm:t>
    </dgm:pt>
    <dgm:pt modelId="{817C178B-1D16-4852-A700-6CF39A16ABB0}" type="sibTrans" cxnId="{86CFA7C7-2CC8-4F24-A23F-2753229EC7F5}">
      <dgm:prSet/>
      <dgm:spPr/>
      <dgm:t>
        <a:bodyPr/>
        <a:lstStyle/>
        <a:p>
          <a:pPr algn="ctr"/>
          <a:endParaRPr lang="pl-PL"/>
        </a:p>
      </dgm:t>
    </dgm:pt>
    <dgm:pt modelId="{4EE3C582-722F-4CAA-BFD4-8B5A419FB271}">
      <dgm:prSet phldrT="[Tekst]"/>
      <dgm:spPr/>
      <dgm:t>
        <a:bodyPr/>
        <a:lstStyle/>
        <a:p>
          <a:pPr algn="ctr"/>
          <a:r>
            <a:rPr lang="pl-PL" dirty="0"/>
            <a:t>13,3</a:t>
          </a:r>
        </a:p>
      </dgm:t>
    </dgm:pt>
    <dgm:pt modelId="{9CBC35EF-693E-4CC4-9395-BB72823EACF6}" type="parTrans" cxnId="{B8E1E7BF-9D44-4D4E-A49B-4524381C0746}">
      <dgm:prSet/>
      <dgm:spPr/>
      <dgm:t>
        <a:bodyPr/>
        <a:lstStyle/>
        <a:p>
          <a:pPr algn="ctr"/>
          <a:endParaRPr lang="pl-PL"/>
        </a:p>
      </dgm:t>
    </dgm:pt>
    <dgm:pt modelId="{ACD97259-9191-487A-86D1-349F866809FC}" type="sibTrans" cxnId="{B8E1E7BF-9D44-4D4E-A49B-4524381C0746}">
      <dgm:prSet/>
      <dgm:spPr/>
      <dgm:t>
        <a:bodyPr/>
        <a:lstStyle/>
        <a:p>
          <a:pPr algn="ctr"/>
          <a:endParaRPr lang="pl-PL"/>
        </a:p>
      </dgm:t>
    </dgm:pt>
    <dgm:pt modelId="{62C8D780-0146-41E3-8A6A-2E973A31B1E8}">
      <dgm:prSet phldrT="[Tekst]"/>
      <dgm:spPr/>
      <dgm:t>
        <a:bodyPr/>
        <a:lstStyle/>
        <a:p>
          <a:pPr algn="ctr"/>
          <a:r>
            <a:rPr lang="pl-PL" dirty="0"/>
            <a:t>2</a:t>
          </a:r>
        </a:p>
      </dgm:t>
    </dgm:pt>
    <dgm:pt modelId="{EB552A94-2FBA-4853-A034-960DC7CAAE1F}" type="parTrans" cxnId="{93031664-B376-4ACC-AEB8-7AD3AF8F185D}">
      <dgm:prSet/>
      <dgm:spPr/>
      <dgm:t>
        <a:bodyPr/>
        <a:lstStyle/>
        <a:p>
          <a:pPr algn="ctr"/>
          <a:endParaRPr lang="pl-PL"/>
        </a:p>
      </dgm:t>
    </dgm:pt>
    <dgm:pt modelId="{66AA6BC5-8238-4EB3-A546-D06928C17EB7}" type="sibTrans" cxnId="{93031664-B376-4ACC-AEB8-7AD3AF8F185D}">
      <dgm:prSet/>
      <dgm:spPr/>
      <dgm:t>
        <a:bodyPr/>
        <a:lstStyle/>
        <a:p>
          <a:pPr algn="ctr"/>
          <a:endParaRPr lang="pl-PL"/>
        </a:p>
      </dgm:t>
    </dgm:pt>
    <dgm:pt modelId="{1D56FB21-28F4-4691-B4ED-AA410412FCD9}">
      <dgm:prSet phldrT="[Tekst]" custT="1"/>
      <dgm:spPr/>
      <dgm:t>
        <a:bodyPr/>
        <a:lstStyle/>
        <a:p>
          <a:pPr algn="ctr"/>
          <a:r>
            <a:rPr lang="pl-PL" sz="1800" dirty="0" err="1"/>
            <a:t>prosię</a:t>
          </a:r>
          <a:endParaRPr lang="pl-PL" sz="1800" dirty="0"/>
        </a:p>
      </dgm:t>
    </dgm:pt>
    <dgm:pt modelId="{AD8826EC-61EF-4F74-BF3C-CB9B342392F1}" type="parTrans" cxnId="{30C71A70-0346-4153-A5CF-3D25B2FC51B4}">
      <dgm:prSet/>
      <dgm:spPr/>
      <dgm:t>
        <a:bodyPr/>
        <a:lstStyle/>
        <a:p>
          <a:pPr algn="ctr"/>
          <a:endParaRPr lang="pl-PL"/>
        </a:p>
      </dgm:t>
    </dgm:pt>
    <dgm:pt modelId="{AEF023CD-45C2-4AF1-AC8F-2BB45C789B4C}" type="sibTrans" cxnId="{30C71A70-0346-4153-A5CF-3D25B2FC51B4}">
      <dgm:prSet/>
      <dgm:spPr/>
      <dgm:t>
        <a:bodyPr/>
        <a:lstStyle/>
        <a:p>
          <a:pPr algn="ctr"/>
          <a:endParaRPr lang="pl-PL"/>
        </a:p>
      </dgm:t>
    </dgm:pt>
    <dgm:pt modelId="{7B768E13-31FC-4CA2-8BB3-6AD54C85BAC7}">
      <dgm:prSet phldrT="[Tekst]"/>
      <dgm:spPr/>
      <dgm:t>
        <a:bodyPr/>
        <a:lstStyle/>
        <a:p>
          <a:pPr algn="ctr"/>
          <a:r>
            <a:rPr lang="pl-PL" dirty="0"/>
            <a:t>74</a:t>
          </a:r>
        </a:p>
      </dgm:t>
    </dgm:pt>
    <dgm:pt modelId="{ECF9FA74-EB81-417E-B944-FEA7E92EC135}" type="parTrans" cxnId="{39DBB61B-4BA9-4C9A-BA7A-0D36384CF18C}">
      <dgm:prSet/>
      <dgm:spPr/>
      <dgm:t>
        <a:bodyPr/>
        <a:lstStyle/>
        <a:p>
          <a:pPr algn="ctr"/>
          <a:endParaRPr lang="pl-PL"/>
        </a:p>
      </dgm:t>
    </dgm:pt>
    <dgm:pt modelId="{C06586BC-0FAC-4F50-B0CF-934D142CD66A}" type="sibTrans" cxnId="{39DBB61B-4BA9-4C9A-BA7A-0D36384CF18C}">
      <dgm:prSet/>
      <dgm:spPr/>
      <dgm:t>
        <a:bodyPr/>
        <a:lstStyle/>
        <a:p>
          <a:pPr algn="ctr"/>
          <a:endParaRPr lang="pl-PL"/>
        </a:p>
      </dgm:t>
    </dgm:pt>
    <dgm:pt modelId="{E763B16C-E8B9-443F-9F7A-385C1592EBC8}">
      <dgm:prSet phldrT="[Tekst]" custT="1"/>
      <dgm:spPr/>
      <dgm:t>
        <a:bodyPr/>
        <a:lstStyle/>
        <a:p>
          <a:pPr algn="ctr"/>
          <a:r>
            <a:rPr lang="pl-PL" sz="1800" dirty="0"/>
            <a:t>kura </a:t>
          </a:r>
          <a:r>
            <a:rPr lang="pl-PL" sz="1800" dirty="0" err="1"/>
            <a:t>nioska</a:t>
          </a:r>
        </a:p>
      </dgm:t>
    </dgm:pt>
    <dgm:pt modelId="{B9341610-BF48-4A41-AC08-9399542231FA}" type="parTrans" cxnId="{BE79B78D-C236-493D-AA9C-98FB2CDA78D8}">
      <dgm:prSet/>
      <dgm:spPr/>
      <dgm:t>
        <a:bodyPr/>
        <a:lstStyle/>
        <a:p>
          <a:pPr algn="ctr"/>
          <a:endParaRPr lang="pl-PL"/>
        </a:p>
      </dgm:t>
    </dgm:pt>
    <dgm:pt modelId="{DDEB34E1-A053-4B1D-90B4-505D8B225B81}" type="sibTrans" cxnId="{BE79B78D-C236-493D-AA9C-98FB2CDA78D8}">
      <dgm:prSet/>
      <dgm:spPr/>
      <dgm:t>
        <a:bodyPr/>
        <a:lstStyle/>
        <a:p>
          <a:pPr algn="ctr"/>
          <a:endParaRPr lang="pl-PL"/>
        </a:p>
      </dgm:t>
    </dgm:pt>
    <dgm:pt modelId="{63C46A6A-029D-440A-9FEC-BEE2BD6A51E8}">
      <dgm:prSet phldrT="[Tekst]"/>
      <dgm:spPr/>
      <dgm:t>
        <a:bodyPr/>
        <a:lstStyle/>
        <a:p>
          <a:pPr algn="ctr"/>
          <a:r>
            <a:rPr lang="pl-PL" dirty="0"/>
            <a:t>230</a:t>
          </a:r>
        </a:p>
      </dgm:t>
    </dgm:pt>
    <dgm:pt modelId="{44A43C1F-584C-4CF5-8C14-DDFA7480A0B4}" type="parTrans" cxnId="{7545BB7B-C632-4F17-907C-773DCB3D425A}">
      <dgm:prSet/>
      <dgm:spPr/>
      <dgm:t>
        <a:bodyPr/>
        <a:lstStyle/>
        <a:p>
          <a:pPr algn="ctr"/>
          <a:endParaRPr lang="pl-PL"/>
        </a:p>
      </dgm:t>
    </dgm:pt>
    <dgm:pt modelId="{F05D614B-375C-4281-9B8F-D9072C62BB29}" type="sibTrans" cxnId="{7545BB7B-C632-4F17-907C-773DCB3D425A}">
      <dgm:prSet/>
      <dgm:spPr/>
      <dgm:t>
        <a:bodyPr/>
        <a:lstStyle/>
        <a:p>
          <a:pPr algn="ctr"/>
          <a:endParaRPr lang="pl-PL"/>
        </a:p>
      </dgm:t>
    </dgm:pt>
    <dgm:pt modelId="{76D73FA1-E7CB-478B-ABA2-A93B89B4C41B}">
      <dgm:prSet phldrT="[Tekst]" custT="1"/>
      <dgm:spPr/>
      <dgm:t>
        <a:bodyPr/>
        <a:lstStyle/>
        <a:p>
          <a:pPr algn="ctr"/>
          <a:r>
            <a:rPr lang="pl-PL" sz="1800" dirty="0"/>
            <a:t>koń</a:t>
          </a:r>
        </a:p>
      </dgm:t>
    </dgm:pt>
    <dgm:pt modelId="{6D6ED9F3-FD59-433E-BDEB-699CA01E5E17}" type="parTrans" cxnId="{30D2206B-D225-4D13-A9D4-F79742DFD084}">
      <dgm:prSet/>
      <dgm:spPr/>
      <dgm:t>
        <a:bodyPr/>
        <a:lstStyle/>
        <a:p>
          <a:pPr algn="ctr"/>
          <a:endParaRPr lang="pl-PL"/>
        </a:p>
      </dgm:t>
    </dgm:pt>
    <dgm:pt modelId="{2CB69323-44F7-4C98-884E-C54778AED54F}" type="sibTrans" cxnId="{30D2206B-D225-4D13-A9D4-F79742DFD084}">
      <dgm:prSet/>
      <dgm:spPr/>
      <dgm:t>
        <a:bodyPr/>
        <a:lstStyle/>
        <a:p>
          <a:pPr algn="ctr"/>
          <a:endParaRPr lang="pl-PL"/>
        </a:p>
      </dgm:t>
    </dgm:pt>
    <dgm:pt modelId="{AF8CE600-8ED1-4EF2-AF57-145C464A24F7}" type="pres">
      <dgm:prSet presAssocID="{ECF94BE0-34B0-4B87-A302-D71999620DA5}" presName="rootNode" presStyleCnt="0">
        <dgm:presLayoutVars>
          <dgm:chMax/>
          <dgm:chPref/>
          <dgm:dir/>
          <dgm:animLvl val="lvl"/>
        </dgm:presLayoutVars>
      </dgm:prSet>
      <dgm:spPr/>
    </dgm:pt>
    <dgm:pt modelId="{82B71EA9-502E-4C82-A521-8A25C4FCA861}" type="pres">
      <dgm:prSet presAssocID="{0735F5A6-DF07-4B4D-9DB9-B8F22E032CA1}" presName="composite" presStyleCnt="0"/>
      <dgm:spPr/>
    </dgm:pt>
    <dgm:pt modelId="{BC3813AE-ADC4-4FF4-928B-F8DBCDF5B998}" type="pres">
      <dgm:prSet presAssocID="{0735F5A6-DF07-4B4D-9DB9-B8F22E032CA1}" presName="ParentText" presStyleLbl="node1" presStyleIdx="0" presStyleCnt="6" custLinFactNeighborX="-131" custLinFactNeighborY="-2970">
        <dgm:presLayoutVars>
          <dgm:chMax val="1"/>
          <dgm:chPref val="1"/>
          <dgm:bulletEnabled val="1"/>
        </dgm:presLayoutVars>
      </dgm:prSet>
      <dgm:spPr/>
    </dgm:pt>
    <dgm:pt modelId="{D2C0D876-42F7-4666-B729-29BFAD3EF6DE}" type="pres">
      <dgm:prSet presAssocID="{0735F5A6-DF07-4B4D-9DB9-B8F22E032CA1}" presName="Image" presStyleLbl="bgImgPlace1" presStyleIdx="0" presStyleCnt="6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3000" b="2000"/>
          </a:stretch>
        </a:blipFill>
      </dgm:spPr>
    </dgm:pt>
    <dgm:pt modelId="{63717CEB-2DF3-4EEE-A775-DD897C83A90E}" type="pres">
      <dgm:prSet presAssocID="{0735F5A6-DF07-4B4D-9DB9-B8F22E032CA1}" presName="ChildText" presStyleLbl="fgAcc1" presStyleIdx="0" presStyleCnt="6">
        <dgm:presLayoutVars>
          <dgm:chMax val="0"/>
          <dgm:chPref val="0"/>
          <dgm:bulletEnabled val="1"/>
        </dgm:presLayoutVars>
      </dgm:prSet>
      <dgm:spPr/>
    </dgm:pt>
    <dgm:pt modelId="{DDD0BDE0-BBBB-4F89-B346-63A1BA1CF664}" type="pres">
      <dgm:prSet presAssocID="{66968A7B-E460-4EE4-ACDE-F71A17EA98C3}" presName="sibTrans" presStyleCnt="0"/>
      <dgm:spPr/>
    </dgm:pt>
    <dgm:pt modelId="{1D3CB093-5117-4CC1-9EF1-C1BFB69BD174}" type="pres">
      <dgm:prSet presAssocID="{76D73FA1-E7CB-478B-ABA2-A93B89B4C41B}" presName="composite" presStyleCnt="0"/>
      <dgm:spPr/>
    </dgm:pt>
    <dgm:pt modelId="{C66CBE76-2373-4F44-B5BD-DC282671ADED}" type="pres">
      <dgm:prSet presAssocID="{76D73FA1-E7CB-478B-ABA2-A93B89B4C41B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</dgm:pt>
    <dgm:pt modelId="{0A68204C-10A0-48D3-A3B6-5EFDEBBEA794}" type="pres">
      <dgm:prSet presAssocID="{76D73FA1-E7CB-478B-ABA2-A93B89B4C41B}" presName="Image" presStyleLbl="bgImgPlace1" presStyleIdx="1" presStyleCnt="6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02A422C-6E5C-4174-A1BD-28D2B1C2AA0B}" type="pres">
      <dgm:prSet presAssocID="{76D73FA1-E7CB-478B-ABA2-A93B89B4C41B}" presName="ChildText" presStyleLbl="fgAcc1" presStyleIdx="1" presStyleCnt="6">
        <dgm:presLayoutVars>
          <dgm:chMax val="0"/>
          <dgm:chPref val="0"/>
          <dgm:bulletEnabled val="1"/>
        </dgm:presLayoutVars>
      </dgm:prSet>
      <dgm:spPr/>
    </dgm:pt>
    <dgm:pt modelId="{7D5F5312-A52C-468D-BF87-5740F21B5D08}" type="pres">
      <dgm:prSet presAssocID="{2CB69323-44F7-4C98-884E-C54778AED54F}" presName="sibTrans" presStyleCnt="0"/>
      <dgm:spPr/>
    </dgm:pt>
    <dgm:pt modelId="{94690C86-53E3-4AEC-8FE1-4781203B1C72}" type="pres">
      <dgm:prSet presAssocID="{1C121274-0D6A-4361-91AC-C5772A9AB995}" presName="composite" presStyleCnt="0"/>
      <dgm:spPr/>
    </dgm:pt>
    <dgm:pt modelId="{E00E8CD4-B1E2-4D2F-8566-06DE6C0A3052}" type="pres">
      <dgm:prSet presAssocID="{1C121274-0D6A-4361-91AC-C5772A9AB995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5164AD8E-02A7-4639-AE3B-358ABF534DA1}" type="pres">
      <dgm:prSet presAssocID="{1C121274-0D6A-4361-91AC-C5772A9AB995}" presName="Image" presStyleLbl="bgImgPlace1" presStyleIdx="2" presStyleCnt="6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CFD7AD2-FCF5-44E4-B729-561D5605E7AA}" type="pres">
      <dgm:prSet presAssocID="{1C121274-0D6A-4361-91AC-C5772A9AB995}" presName="ChildText" presStyleLbl="fgAcc1" presStyleIdx="2" presStyleCnt="6">
        <dgm:presLayoutVars>
          <dgm:chMax val="0"/>
          <dgm:chPref val="0"/>
          <dgm:bulletEnabled val="1"/>
        </dgm:presLayoutVars>
      </dgm:prSet>
      <dgm:spPr/>
    </dgm:pt>
    <dgm:pt modelId="{53B3B61A-125C-4F4C-B48B-B21D56ACE8D3}" type="pres">
      <dgm:prSet presAssocID="{13837C7F-E366-4853-80A4-E508E3195B69}" presName="sibTrans" presStyleCnt="0"/>
      <dgm:spPr/>
    </dgm:pt>
    <dgm:pt modelId="{FFA27B44-8D6A-4288-8599-E83FDD0F6062}" type="pres">
      <dgm:prSet presAssocID="{3DBEFA78-26F3-4D33-890A-51D180FAEAA8}" presName="composite" presStyleCnt="0"/>
      <dgm:spPr/>
    </dgm:pt>
    <dgm:pt modelId="{50E6982A-C637-47F8-BA2A-1BB79118A858}" type="pres">
      <dgm:prSet presAssocID="{3DBEFA78-26F3-4D33-890A-51D180FAEAA8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</dgm:pt>
    <dgm:pt modelId="{6E51056E-F7AB-498B-A12C-E47CD66DB5AA}" type="pres">
      <dgm:prSet presAssocID="{3DBEFA78-26F3-4D33-890A-51D180FAEAA8}" presName="Image" presStyleLbl="bgImgPlace1" presStyleIdx="3" presStyleCnt="6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DF12405-32C1-445C-9043-426BFC542937}" type="pres">
      <dgm:prSet presAssocID="{3DBEFA78-26F3-4D33-890A-51D180FAEAA8}" presName="ChildText" presStyleLbl="fgAcc1" presStyleIdx="3" presStyleCnt="6">
        <dgm:presLayoutVars>
          <dgm:chMax val="0"/>
          <dgm:chPref val="0"/>
          <dgm:bulletEnabled val="1"/>
        </dgm:presLayoutVars>
      </dgm:prSet>
      <dgm:spPr/>
    </dgm:pt>
    <dgm:pt modelId="{D2B4D904-8330-448E-B2EA-420693AFD7B0}" type="pres">
      <dgm:prSet presAssocID="{817C178B-1D16-4852-A700-6CF39A16ABB0}" presName="sibTrans" presStyleCnt="0"/>
      <dgm:spPr/>
    </dgm:pt>
    <dgm:pt modelId="{7107345C-F445-47A8-B7F2-A295933CB8C9}" type="pres">
      <dgm:prSet presAssocID="{1D56FB21-28F4-4691-B4ED-AA410412FCD9}" presName="composite" presStyleCnt="0"/>
      <dgm:spPr/>
    </dgm:pt>
    <dgm:pt modelId="{580BE106-A495-48FF-849D-70CD957A4E85}" type="pres">
      <dgm:prSet presAssocID="{1D56FB21-28F4-4691-B4ED-AA410412FCD9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133EBD0C-73F5-4E97-9AD1-B67CB5512DFB}" type="pres">
      <dgm:prSet presAssocID="{1D56FB21-28F4-4691-B4ED-AA410412FCD9}" presName="Image" presStyleLbl="bgImgPlace1" presStyleIdx="4" presStyleCnt="6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4C8B442-924D-4435-8916-8EC1B7D17F8E}" type="pres">
      <dgm:prSet presAssocID="{1D56FB21-28F4-4691-B4ED-AA410412FCD9}" presName="ChildText" presStyleLbl="fgAcc1" presStyleIdx="4" presStyleCnt="6">
        <dgm:presLayoutVars>
          <dgm:chMax val="0"/>
          <dgm:chPref val="0"/>
          <dgm:bulletEnabled val="1"/>
        </dgm:presLayoutVars>
      </dgm:prSet>
      <dgm:spPr/>
    </dgm:pt>
    <dgm:pt modelId="{162878C6-E312-4760-9FFA-8BB2D1CA662D}" type="pres">
      <dgm:prSet presAssocID="{AEF023CD-45C2-4AF1-AC8F-2BB45C789B4C}" presName="sibTrans" presStyleCnt="0"/>
      <dgm:spPr/>
    </dgm:pt>
    <dgm:pt modelId="{B01B6DD8-CFA2-4C39-BC07-B9BB8EEBB7B0}" type="pres">
      <dgm:prSet presAssocID="{E763B16C-E8B9-443F-9F7A-385C1592EBC8}" presName="composite" presStyleCnt="0"/>
      <dgm:spPr/>
    </dgm:pt>
    <dgm:pt modelId="{77EA7DA1-1B6E-4A5F-882E-BCFE362BF7C3}" type="pres">
      <dgm:prSet presAssocID="{E763B16C-E8B9-443F-9F7A-385C1592EBC8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</dgm:pt>
    <dgm:pt modelId="{5CA296DF-C2EE-4435-B94F-BE48D1A5AFD4}" type="pres">
      <dgm:prSet presAssocID="{E763B16C-E8B9-443F-9F7A-385C1592EBC8}" presName="Image" presStyleLbl="bgImgPlace1" presStyleIdx="5" presStyleCnt="6"/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1000" r="9000"/>
          </a:stretch>
        </a:blipFill>
      </dgm:spPr>
    </dgm:pt>
    <dgm:pt modelId="{1C0600DF-6026-4622-B912-012EF688DB98}" type="pres">
      <dgm:prSet presAssocID="{E763B16C-E8B9-443F-9F7A-385C1592EBC8}" presName="ChildText" presStyleLbl="fgAcc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551441B-746D-4A0F-A885-BF9A019A6C59}" type="presOf" srcId="{1D56FB21-28F4-4691-B4ED-AA410412FCD9}" destId="{580BE106-A495-48FF-849D-70CD957A4E85}" srcOrd="0" destOrd="0" presId="urn:microsoft.com/office/officeart/2008/layout/TitledPictureBlocks"/>
    <dgm:cxn modelId="{39DBB61B-4BA9-4C9A-BA7A-0D36384CF18C}" srcId="{1D56FB21-28F4-4691-B4ED-AA410412FCD9}" destId="{7B768E13-31FC-4CA2-8BB3-6AD54C85BAC7}" srcOrd="0" destOrd="0" parTransId="{ECF9FA74-EB81-417E-B944-FEA7E92EC135}" sibTransId="{C06586BC-0FAC-4F50-B0CF-934D142CD66A}"/>
    <dgm:cxn modelId="{69632026-23BD-4E5B-9CD0-117502E8EE4F}" srcId="{ECF94BE0-34B0-4B87-A302-D71999620DA5}" destId="{0735F5A6-DF07-4B4D-9DB9-B8F22E032CA1}" srcOrd="0" destOrd="0" parTransId="{DCD37C26-F306-48E7-A6EC-1AA29E568A53}" sibTransId="{66968A7B-E460-4EE4-ACDE-F71A17EA98C3}"/>
    <dgm:cxn modelId="{4C2B2A36-B23D-48F0-BE37-86D1B019B842}" srcId="{ECF94BE0-34B0-4B87-A302-D71999620DA5}" destId="{1C121274-0D6A-4361-91AC-C5772A9AB995}" srcOrd="2" destOrd="0" parTransId="{1B7633AA-6D1C-4849-AFCE-66CBEC464B75}" sibTransId="{13837C7F-E366-4853-80A4-E508E3195B69}"/>
    <dgm:cxn modelId="{C2819842-0DFB-4EDC-A568-CF7C0851587C}" type="presOf" srcId="{4EE3C582-722F-4CAA-BFD4-8B5A419FB271}" destId="{CDF12405-32C1-445C-9043-426BFC542937}" srcOrd="0" destOrd="0" presId="urn:microsoft.com/office/officeart/2008/layout/TitledPictureBlocks"/>
    <dgm:cxn modelId="{93031664-B376-4ACC-AEB8-7AD3AF8F185D}" srcId="{76D73FA1-E7CB-478B-ABA2-A93B89B4C41B}" destId="{62C8D780-0146-41E3-8A6A-2E973A31B1E8}" srcOrd="0" destOrd="0" parTransId="{EB552A94-2FBA-4853-A034-960DC7CAAE1F}" sibTransId="{66AA6BC5-8238-4EB3-A546-D06928C17EB7}"/>
    <dgm:cxn modelId="{FEB5924A-B572-49BF-9914-59F926B876B9}" type="presOf" srcId="{3DBEFA78-26F3-4D33-890A-51D180FAEAA8}" destId="{50E6982A-C637-47F8-BA2A-1BB79118A858}" srcOrd="0" destOrd="0" presId="urn:microsoft.com/office/officeart/2008/layout/TitledPictureBlocks"/>
    <dgm:cxn modelId="{30D2206B-D225-4D13-A9D4-F79742DFD084}" srcId="{ECF94BE0-34B0-4B87-A302-D71999620DA5}" destId="{76D73FA1-E7CB-478B-ABA2-A93B89B4C41B}" srcOrd="1" destOrd="0" parTransId="{6D6ED9F3-FD59-433E-BDEB-699CA01E5E17}" sibTransId="{2CB69323-44F7-4C98-884E-C54778AED54F}"/>
    <dgm:cxn modelId="{30C71A70-0346-4153-A5CF-3D25B2FC51B4}" srcId="{ECF94BE0-34B0-4B87-A302-D71999620DA5}" destId="{1D56FB21-28F4-4691-B4ED-AA410412FCD9}" srcOrd="4" destOrd="0" parTransId="{AD8826EC-61EF-4F74-BF3C-CB9B342392F1}" sibTransId="{AEF023CD-45C2-4AF1-AC8F-2BB45C789B4C}"/>
    <dgm:cxn modelId="{7545BB7B-C632-4F17-907C-773DCB3D425A}" srcId="{E763B16C-E8B9-443F-9F7A-385C1592EBC8}" destId="{63C46A6A-029D-440A-9FEC-BEE2BD6A51E8}" srcOrd="0" destOrd="0" parTransId="{44A43C1F-584C-4CF5-8C14-DDFA7480A0B4}" sibTransId="{F05D614B-375C-4281-9B8F-D9072C62BB29}"/>
    <dgm:cxn modelId="{2AFA777D-0755-4806-B6F4-E9444C5EA97E}" type="presOf" srcId="{76D73FA1-E7CB-478B-ABA2-A93B89B4C41B}" destId="{C66CBE76-2373-4F44-B5BD-DC282671ADED}" srcOrd="0" destOrd="0" presId="urn:microsoft.com/office/officeart/2008/layout/TitledPictureBlocks"/>
    <dgm:cxn modelId="{E0D28286-8E89-4D3E-BA58-BB1AC4634710}" srcId="{1C121274-0D6A-4361-91AC-C5772A9AB995}" destId="{5C069196-7642-4BC6-9927-2FE4BA02590C}" srcOrd="0" destOrd="0" parTransId="{61BF0026-527A-4FE8-99F6-EB31EA9A00F7}" sibTransId="{246E4FBE-1385-48C4-894F-A8217CD472C2}"/>
    <dgm:cxn modelId="{BE79B78D-C236-493D-AA9C-98FB2CDA78D8}" srcId="{ECF94BE0-34B0-4B87-A302-D71999620DA5}" destId="{E763B16C-E8B9-443F-9F7A-385C1592EBC8}" srcOrd="5" destOrd="0" parTransId="{B9341610-BF48-4A41-AC08-9399542231FA}" sibTransId="{DDEB34E1-A053-4B1D-90B4-505D8B225B81}"/>
    <dgm:cxn modelId="{E1563098-4424-427D-BF99-15662767E4B6}" srcId="{0735F5A6-DF07-4B4D-9DB9-B8F22E032CA1}" destId="{9D53EB56-708D-42C4-9FB0-490251C8462A}" srcOrd="0" destOrd="0" parTransId="{6C479FF5-C82D-4725-A6E5-C6D3C9D2A10E}" sibTransId="{1776AD9D-3FF8-46D0-81D7-731C854E3262}"/>
    <dgm:cxn modelId="{32F9779C-FCA7-4BE2-B09B-DE58805B5508}" type="presOf" srcId="{9D53EB56-708D-42C4-9FB0-490251C8462A}" destId="{63717CEB-2DF3-4EEE-A775-DD897C83A90E}" srcOrd="0" destOrd="0" presId="urn:microsoft.com/office/officeart/2008/layout/TitledPictureBlocks"/>
    <dgm:cxn modelId="{97B439A0-D455-4DE1-A617-602EFFD3AEFF}" type="presOf" srcId="{7B768E13-31FC-4CA2-8BB3-6AD54C85BAC7}" destId="{A4C8B442-924D-4435-8916-8EC1B7D17F8E}" srcOrd="0" destOrd="0" presId="urn:microsoft.com/office/officeart/2008/layout/TitledPictureBlocks"/>
    <dgm:cxn modelId="{89ED13A3-0E9C-4915-BE99-C70D09E6F9DA}" type="presOf" srcId="{5C069196-7642-4BC6-9927-2FE4BA02590C}" destId="{FCFD7AD2-FCF5-44E4-B729-561D5605E7AA}" srcOrd="0" destOrd="0" presId="urn:microsoft.com/office/officeart/2008/layout/TitledPictureBlocks"/>
    <dgm:cxn modelId="{268AD7AB-7D4F-40A4-AD7A-227BE6895199}" type="presOf" srcId="{ECF94BE0-34B0-4B87-A302-D71999620DA5}" destId="{AF8CE600-8ED1-4EF2-AF57-145C464A24F7}" srcOrd="0" destOrd="0" presId="urn:microsoft.com/office/officeart/2008/layout/TitledPictureBlocks"/>
    <dgm:cxn modelId="{1B18B8BE-1DE0-4685-B3DD-4C08BF8327C6}" type="presOf" srcId="{E763B16C-E8B9-443F-9F7A-385C1592EBC8}" destId="{77EA7DA1-1B6E-4A5F-882E-BCFE362BF7C3}" srcOrd="0" destOrd="0" presId="urn:microsoft.com/office/officeart/2008/layout/TitledPictureBlocks"/>
    <dgm:cxn modelId="{B8E1E7BF-9D44-4D4E-A49B-4524381C0746}" srcId="{3DBEFA78-26F3-4D33-890A-51D180FAEAA8}" destId="{4EE3C582-722F-4CAA-BFD4-8B5A419FB271}" srcOrd="0" destOrd="0" parTransId="{9CBC35EF-693E-4CC4-9395-BB72823EACF6}" sibTransId="{ACD97259-9191-487A-86D1-349F866809FC}"/>
    <dgm:cxn modelId="{86CFA7C7-2CC8-4F24-A23F-2753229EC7F5}" srcId="{ECF94BE0-34B0-4B87-A302-D71999620DA5}" destId="{3DBEFA78-26F3-4D33-890A-51D180FAEAA8}" srcOrd="3" destOrd="0" parTransId="{D1A5ED66-FDB8-42C8-823B-828FCF7AA8C2}" sibTransId="{817C178B-1D16-4852-A700-6CF39A16ABB0}"/>
    <dgm:cxn modelId="{FB3DBDC8-84A4-4CC9-BC3A-B51862262885}" type="presOf" srcId="{63C46A6A-029D-440A-9FEC-BEE2BD6A51E8}" destId="{1C0600DF-6026-4622-B912-012EF688DB98}" srcOrd="0" destOrd="0" presId="urn:microsoft.com/office/officeart/2008/layout/TitledPictureBlocks"/>
    <dgm:cxn modelId="{72DF5EC9-6EDA-4987-A2FF-05A77CBB4B27}" type="presOf" srcId="{62C8D780-0146-41E3-8A6A-2E973A31B1E8}" destId="{202A422C-6E5C-4174-A1BD-28D2B1C2AA0B}" srcOrd="0" destOrd="0" presId="urn:microsoft.com/office/officeart/2008/layout/TitledPictureBlocks"/>
    <dgm:cxn modelId="{C86799D8-D6FF-4FD8-B02C-A99D42BB7C14}" type="presOf" srcId="{0735F5A6-DF07-4B4D-9DB9-B8F22E032CA1}" destId="{BC3813AE-ADC4-4FF4-928B-F8DBCDF5B998}" srcOrd="0" destOrd="0" presId="urn:microsoft.com/office/officeart/2008/layout/TitledPictureBlocks"/>
    <dgm:cxn modelId="{DE846BFE-8EDA-468D-8021-CAAFB56469DA}" type="presOf" srcId="{1C121274-0D6A-4361-91AC-C5772A9AB995}" destId="{E00E8CD4-B1E2-4D2F-8566-06DE6C0A3052}" srcOrd="0" destOrd="0" presId="urn:microsoft.com/office/officeart/2008/layout/TitledPictureBlocks"/>
    <dgm:cxn modelId="{26613656-47F1-4758-92B2-8F74F854F479}" type="presParOf" srcId="{AF8CE600-8ED1-4EF2-AF57-145C464A24F7}" destId="{82B71EA9-502E-4C82-A521-8A25C4FCA861}" srcOrd="0" destOrd="0" presId="urn:microsoft.com/office/officeart/2008/layout/TitledPictureBlocks"/>
    <dgm:cxn modelId="{6DFEBC64-13E4-45C9-ACE8-C6ADC71DC53D}" type="presParOf" srcId="{82B71EA9-502E-4C82-A521-8A25C4FCA861}" destId="{BC3813AE-ADC4-4FF4-928B-F8DBCDF5B998}" srcOrd="0" destOrd="0" presId="urn:microsoft.com/office/officeart/2008/layout/TitledPictureBlocks"/>
    <dgm:cxn modelId="{E197B19C-44C3-48F4-8A05-20B9F85E0AD7}" type="presParOf" srcId="{82B71EA9-502E-4C82-A521-8A25C4FCA861}" destId="{D2C0D876-42F7-4666-B729-29BFAD3EF6DE}" srcOrd="1" destOrd="0" presId="urn:microsoft.com/office/officeart/2008/layout/TitledPictureBlocks"/>
    <dgm:cxn modelId="{BD4D13B3-4D1F-4050-AB5A-4DA4ECAFDCB1}" type="presParOf" srcId="{82B71EA9-502E-4C82-A521-8A25C4FCA861}" destId="{63717CEB-2DF3-4EEE-A775-DD897C83A90E}" srcOrd="2" destOrd="0" presId="urn:microsoft.com/office/officeart/2008/layout/TitledPictureBlocks"/>
    <dgm:cxn modelId="{1D2463E6-367C-412F-A5F6-32BA76F3492F}" type="presParOf" srcId="{AF8CE600-8ED1-4EF2-AF57-145C464A24F7}" destId="{DDD0BDE0-BBBB-4F89-B346-63A1BA1CF664}" srcOrd="1" destOrd="0" presId="urn:microsoft.com/office/officeart/2008/layout/TitledPictureBlocks"/>
    <dgm:cxn modelId="{819298EC-A86C-4974-B322-7703A15FEDBD}" type="presParOf" srcId="{AF8CE600-8ED1-4EF2-AF57-145C464A24F7}" destId="{1D3CB093-5117-4CC1-9EF1-C1BFB69BD174}" srcOrd="2" destOrd="0" presId="urn:microsoft.com/office/officeart/2008/layout/TitledPictureBlocks"/>
    <dgm:cxn modelId="{2A8F4584-8C70-497E-B101-A7AD0D37BB04}" type="presParOf" srcId="{1D3CB093-5117-4CC1-9EF1-C1BFB69BD174}" destId="{C66CBE76-2373-4F44-B5BD-DC282671ADED}" srcOrd="0" destOrd="0" presId="urn:microsoft.com/office/officeart/2008/layout/TitledPictureBlocks"/>
    <dgm:cxn modelId="{A9773E7E-ADA9-4EC0-B728-B66062DEC2EB}" type="presParOf" srcId="{1D3CB093-5117-4CC1-9EF1-C1BFB69BD174}" destId="{0A68204C-10A0-48D3-A3B6-5EFDEBBEA794}" srcOrd="1" destOrd="0" presId="urn:microsoft.com/office/officeart/2008/layout/TitledPictureBlocks"/>
    <dgm:cxn modelId="{1D5C3830-1504-4E5E-9B16-175FED8BDCE7}" type="presParOf" srcId="{1D3CB093-5117-4CC1-9EF1-C1BFB69BD174}" destId="{202A422C-6E5C-4174-A1BD-28D2B1C2AA0B}" srcOrd="2" destOrd="0" presId="urn:microsoft.com/office/officeart/2008/layout/TitledPictureBlocks"/>
    <dgm:cxn modelId="{D6402928-C934-4888-8547-AFC583CB7EDF}" type="presParOf" srcId="{AF8CE600-8ED1-4EF2-AF57-145C464A24F7}" destId="{7D5F5312-A52C-468D-BF87-5740F21B5D08}" srcOrd="3" destOrd="0" presId="urn:microsoft.com/office/officeart/2008/layout/TitledPictureBlocks"/>
    <dgm:cxn modelId="{687D88DB-09E8-4B9F-A209-6930342E2E91}" type="presParOf" srcId="{AF8CE600-8ED1-4EF2-AF57-145C464A24F7}" destId="{94690C86-53E3-4AEC-8FE1-4781203B1C72}" srcOrd="4" destOrd="0" presId="urn:microsoft.com/office/officeart/2008/layout/TitledPictureBlocks"/>
    <dgm:cxn modelId="{BF7EFD71-FB12-49D3-9ADE-460778416096}" type="presParOf" srcId="{94690C86-53E3-4AEC-8FE1-4781203B1C72}" destId="{E00E8CD4-B1E2-4D2F-8566-06DE6C0A3052}" srcOrd="0" destOrd="0" presId="urn:microsoft.com/office/officeart/2008/layout/TitledPictureBlocks"/>
    <dgm:cxn modelId="{C697C36E-42C2-43C2-A368-F98AB2E89FA1}" type="presParOf" srcId="{94690C86-53E3-4AEC-8FE1-4781203B1C72}" destId="{5164AD8E-02A7-4639-AE3B-358ABF534DA1}" srcOrd="1" destOrd="0" presId="urn:microsoft.com/office/officeart/2008/layout/TitledPictureBlocks"/>
    <dgm:cxn modelId="{044636A2-FC5F-459A-9CEB-C6E26FC88F44}" type="presParOf" srcId="{94690C86-53E3-4AEC-8FE1-4781203B1C72}" destId="{FCFD7AD2-FCF5-44E4-B729-561D5605E7AA}" srcOrd="2" destOrd="0" presId="urn:microsoft.com/office/officeart/2008/layout/TitledPictureBlocks"/>
    <dgm:cxn modelId="{65510F26-539A-4C19-B391-CD7E3A29AEFE}" type="presParOf" srcId="{AF8CE600-8ED1-4EF2-AF57-145C464A24F7}" destId="{53B3B61A-125C-4F4C-B48B-B21D56ACE8D3}" srcOrd="5" destOrd="0" presId="urn:microsoft.com/office/officeart/2008/layout/TitledPictureBlocks"/>
    <dgm:cxn modelId="{6FA34FDC-169E-4280-8587-BF5069D80CC8}" type="presParOf" srcId="{AF8CE600-8ED1-4EF2-AF57-145C464A24F7}" destId="{FFA27B44-8D6A-4288-8599-E83FDD0F6062}" srcOrd="6" destOrd="0" presId="urn:microsoft.com/office/officeart/2008/layout/TitledPictureBlocks"/>
    <dgm:cxn modelId="{C552B5C3-8FF1-44DD-A6D9-CD42E04BE1EF}" type="presParOf" srcId="{FFA27B44-8D6A-4288-8599-E83FDD0F6062}" destId="{50E6982A-C637-47F8-BA2A-1BB79118A858}" srcOrd="0" destOrd="0" presId="urn:microsoft.com/office/officeart/2008/layout/TitledPictureBlocks"/>
    <dgm:cxn modelId="{7BF068BD-2781-49B4-B04C-E9AE40D67DCF}" type="presParOf" srcId="{FFA27B44-8D6A-4288-8599-E83FDD0F6062}" destId="{6E51056E-F7AB-498B-A12C-E47CD66DB5AA}" srcOrd="1" destOrd="0" presId="urn:microsoft.com/office/officeart/2008/layout/TitledPictureBlocks"/>
    <dgm:cxn modelId="{1CE95921-BDFD-4B11-832A-DB6347969388}" type="presParOf" srcId="{FFA27B44-8D6A-4288-8599-E83FDD0F6062}" destId="{CDF12405-32C1-445C-9043-426BFC542937}" srcOrd="2" destOrd="0" presId="urn:microsoft.com/office/officeart/2008/layout/TitledPictureBlocks"/>
    <dgm:cxn modelId="{460D5B46-D255-4B48-B989-4F16BCCE7CA5}" type="presParOf" srcId="{AF8CE600-8ED1-4EF2-AF57-145C464A24F7}" destId="{D2B4D904-8330-448E-B2EA-420693AFD7B0}" srcOrd="7" destOrd="0" presId="urn:microsoft.com/office/officeart/2008/layout/TitledPictureBlocks"/>
    <dgm:cxn modelId="{FE754BB7-C696-41B5-A970-7F36E300ACE0}" type="presParOf" srcId="{AF8CE600-8ED1-4EF2-AF57-145C464A24F7}" destId="{7107345C-F445-47A8-B7F2-A295933CB8C9}" srcOrd="8" destOrd="0" presId="urn:microsoft.com/office/officeart/2008/layout/TitledPictureBlocks"/>
    <dgm:cxn modelId="{0669FB11-6626-450A-804C-05D36F4B56BF}" type="presParOf" srcId="{7107345C-F445-47A8-B7F2-A295933CB8C9}" destId="{580BE106-A495-48FF-849D-70CD957A4E85}" srcOrd="0" destOrd="0" presId="urn:microsoft.com/office/officeart/2008/layout/TitledPictureBlocks"/>
    <dgm:cxn modelId="{43DB677E-ADA2-49CC-878D-B2388C7D84C4}" type="presParOf" srcId="{7107345C-F445-47A8-B7F2-A295933CB8C9}" destId="{133EBD0C-73F5-4E97-9AD1-B67CB5512DFB}" srcOrd="1" destOrd="0" presId="urn:microsoft.com/office/officeart/2008/layout/TitledPictureBlocks"/>
    <dgm:cxn modelId="{CF0B9E08-AF66-4E26-9905-5E5A989D20AB}" type="presParOf" srcId="{7107345C-F445-47A8-B7F2-A295933CB8C9}" destId="{A4C8B442-924D-4435-8916-8EC1B7D17F8E}" srcOrd="2" destOrd="0" presId="urn:microsoft.com/office/officeart/2008/layout/TitledPictureBlocks"/>
    <dgm:cxn modelId="{EBC67700-3A25-4440-B7D8-96D8226D9791}" type="presParOf" srcId="{AF8CE600-8ED1-4EF2-AF57-145C464A24F7}" destId="{162878C6-E312-4760-9FFA-8BB2D1CA662D}" srcOrd="9" destOrd="0" presId="urn:microsoft.com/office/officeart/2008/layout/TitledPictureBlocks"/>
    <dgm:cxn modelId="{8FEA1A13-87A5-4F22-A34D-A7765AAF154C}" type="presParOf" srcId="{AF8CE600-8ED1-4EF2-AF57-145C464A24F7}" destId="{B01B6DD8-CFA2-4C39-BC07-B9BB8EEBB7B0}" srcOrd="10" destOrd="0" presId="urn:microsoft.com/office/officeart/2008/layout/TitledPictureBlocks"/>
    <dgm:cxn modelId="{581A6B91-F5C0-43E0-B0B0-DB557400EE62}" type="presParOf" srcId="{B01B6DD8-CFA2-4C39-BC07-B9BB8EEBB7B0}" destId="{77EA7DA1-1B6E-4A5F-882E-BCFE362BF7C3}" srcOrd="0" destOrd="0" presId="urn:microsoft.com/office/officeart/2008/layout/TitledPictureBlocks"/>
    <dgm:cxn modelId="{961DF01A-0BB5-4430-9E01-493683CD989B}" type="presParOf" srcId="{B01B6DD8-CFA2-4C39-BC07-B9BB8EEBB7B0}" destId="{5CA296DF-C2EE-4435-B94F-BE48D1A5AFD4}" srcOrd="1" destOrd="0" presId="urn:microsoft.com/office/officeart/2008/layout/TitledPictureBlocks"/>
    <dgm:cxn modelId="{C27CD040-2E0E-46C8-B050-F2C11230615E}" type="presParOf" srcId="{B01B6DD8-CFA2-4C39-BC07-B9BB8EEBB7B0}" destId="{1C0600DF-6026-4622-B912-012EF688DB98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5D0C9E3-C885-4C3F-8174-9391C1E98ED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E6A264B-65E5-4CE1-9128-30550156DD25}">
      <dgm:prSet custT="1"/>
      <dgm:spPr>
        <a:solidFill>
          <a:srgbClr val="9FDADF"/>
        </a:solidFill>
      </dgm:spPr>
      <dgm:t>
        <a:bodyPr/>
        <a:lstStyle/>
        <a:p>
          <a:pPr algn="ctr"/>
          <a:r>
            <a:rPr lang="en-US" sz="2300" b="1" i="0" dirty="0">
              <a:solidFill>
                <a:srgbClr val="000000"/>
              </a:solidFill>
            </a:rPr>
            <a:t>ZRÓWNOWAŻONY WYPAS I ZARZĄDZANIE PASTWISKAMI </a:t>
          </a:r>
          <a:r>
            <a:rPr lang="pl-PL" sz="2300" b="1" i="0" dirty="0">
              <a:solidFill>
                <a:srgbClr val="000000"/>
              </a:solidFill>
            </a:rPr>
            <a:t>W AGROEKOLOGII</a:t>
          </a:r>
          <a:endParaRPr lang="pl-PL" sz="2300" b="1" dirty="0">
            <a:solidFill>
              <a:srgbClr val="000000"/>
            </a:solidFill>
          </a:endParaRPr>
        </a:p>
      </dgm:t>
    </dgm:pt>
    <dgm:pt modelId="{93C3993A-9B36-49F8-B867-98A50FCFF2F8}" type="parTrans" cxnId="{CAC844D6-5BE5-4AE4-829D-6C68B05FD80E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49191B1C-4559-4577-9829-222244B1AC95}" type="sibTrans" cxnId="{CAC844D6-5BE5-4AE4-829D-6C68B05FD80E}">
      <dgm:prSet custT="1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65998F31-7FCD-4AFB-915A-8483205D61AA}">
      <dgm:prSet custT="1"/>
      <dgm:spPr>
        <a:solidFill>
          <a:srgbClr val="8BC540"/>
        </a:solidFill>
        <a:ln>
          <a:solidFill>
            <a:srgbClr val="8BC540"/>
          </a:solidFill>
        </a:ln>
      </dgm:spPr>
      <dgm:t>
        <a:bodyPr/>
        <a:lstStyle/>
        <a:p>
          <a:r>
            <a:rPr lang="en-US" sz="2300" b="1" i="0" dirty="0">
              <a:solidFill>
                <a:srgbClr val="000000"/>
              </a:solidFill>
            </a:rPr>
            <a:t>Wypas rotacyjny </a:t>
          </a:r>
          <a:r>
            <a:rPr lang="pl-PL" sz="2300" b="0" i="0" dirty="0">
              <a:solidFill>
                <a:srgbClr val="000000"/>
              </a:solidFill>
            </a:rPr>
            <a:t>- aby </a:t>
          </a:r>
          <a:r>
            <a:rPr lang="en-US" sz="2300" b="0" i="0" dirty="0">
              <a:solidFill>
                <a:srgbClr val="000000"/>
              </a:solidFill>
            </a:rPr>
            <a:t>zapobiec nadmiernemu wypasowi, </a:t>
          </a:r>
          <a:r>
            <a:rPr lang="en-US" sz="2300" b="0" i="0" dirty="0" err="1">
              <a:solidFill>
                <a:srgbClr val="000000"/>
              </a:solidFill>
            </a:rPr>
            <a:t>poprawić</a:t>
          </a:r>
          <a:r>
            <a:rPr lang="en-US" sz="2300" b="0" i="0" dirty="0">
              <a:solidFill>
                <a:srgbClr val="000000"/>
              </a:solidFill>
            </a:rPr>
            <a:t> </a:t>
          </a:r>
          <a:r>
            <a:rPr lang="pl-PL" sz="2300" b="0" i="0" dirty="0">
              <a:solidFill>
                <a:srgbClr val="000000"/>
              </a:solidFill>
            </a:rPr>
            <a:t>żyzność</a:t>
          </a:r>
          <a:r>
            <a:rPr lang="en-US" sz="2300" b="0" i="0" dirty="0">
              <a:solidFill>
                <a:srgbClr val="000000"/>
              </a:solidFill>
            </a:rPr>
            <a:t> gleby i promować różnorodność biologiczną.</a:t>
          </a:r>
          <a:endParaRPr lang="pl-PL" sz="2300" b="0" dirty="0">
            <a:solidFill>
              <a:srgbClr val="000000"/>
            </a:solidFill>
          </a:endParaRPr>
        </a:p>
      </dgm:t>
    </dgm:pt>
    <dgm:pt modelId="{CB66367A-4D48-406D-A50B-C2C1F5885A86}" type="parTrans" cxnId="{86B49CB4-ED84-41B2-A5D7-A043B715A5DC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53E439E7-BC3D-465B-9445-859FB23F61D8}" type="sibTrans" cxnId="{86B49CB4-ED84-41B2-A5D7-A043B715A5DC}">
      <dgm:prSet custT="1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5CD5529C-B2AB-4629-AF25-05CC6BDA1C50}">
      <dgm:prSet custT="1"/>
      <dgm:spPr>
        <a:solidFill>
          <a:srgbClr val="9FDADF"/>
        </a:solidFill>
        <a:ln>
          <a:solidFill>
            <a:srgbClr val="9DD8DE"/>
          </a:solidFill>
        </a:ln>
      </dgm:spPr>
      <dgm:t>
        <a:bodyPr/>
        <a:lstStyle/>
        <a:p>
          <a:r>
            <a:rPr lang="en-US" sz="2300" b="1" i="0" dirty="0" err="1">
              <a:solidFill>
                <a:srgbClr val="000000"/>
              </a:solidFill>
            </a:rPr>
            <a:t>Różnorodność </a:t>
          </a:r>
          <a:r>
            <a:rPr lang="en-US" sz="2300" b="1" i="0" dirty="0">
              <a:solidFill>
                <a:srgbClr val="000000"/>
              </a:solidFill>
            </a:rPr>
            <a:t>pastwisk </a:t>
          </a:r>
          <a:r>
            <a:rPr lang="pl-PL" sz="2300" b="0" i="0" dirty="0">
              <a:solidFill>
                <a:srgbClr val="000000"/>
              </a:solidFill>
            </a:rPr>
            <a:t>- </a:t>
          </a:r>
          <a:r>
            <a:rPr lang="en-US" sz="2300" b="0" i="0" dirty="0" err="1">
              <a:solidFill>
                <a:srgbClr val="000000"/>
              </a:solidFill>
            </a:rPr>
            <a:t>uprawa </a:t>
          </a:r>
          <a:r>
            <a:rPr lang="en-US" sz="2300" b="0" i="0" dirty="0">
              <a:solidFill>
                <a:srgbClr val="000000"/>
              </a:solidFill>
            </a:rPr>
            <a:t>różnych gatunków roślin na pastwiskach w celu poprawy jakości paszy i odporności ekosystemu.</a:t>
          </a:r>
          <a:endParaRPr lang="pl-PL" sz="2300" b="0" dirty="0">
            <a:solidFill>
              <a:srgbClr val="000000"/>
            </a:solidFill>
          </a:endParaRPr>
        </a:p>
      </dgm:t>
    </dgm:pt>
    <dgm:pt modelId="{E5ADE447-3387-4C3E-A731-F2E86B54BFD2}" type="parTrans" cxnId="{86119AA0-8864-4BF0-BDF4-E973442557A7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DD083505-CF39-4F57-83A2-05262A17BCE0}" type="sibTrans" cxnId="{86119AA0-8864-4BF0-BDF4-E973442557A7}">
      <dgm:prSet custT="1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54969B5A-E248-409A-B248-A66E20998A63}">
      <dgm:prSet custT="1"/>
      <dgm:spPr>
        <a:solidFill>
          <a:srgbClr val="8BC540"/>
        </a:solidFill>
        <a:ln>
          <a:solidFill>
            <a:srgbClr val="8BC540"/>
          </a:solidFill>
        </a:ln>
      </dgm:spPr>
      <dgm:t>
        <a:bodyPr/>
        <a:lstStyle/>
        <a:p>
          <a:r>
            <a:rPr lang="pl-PL" sz="2300" b="1" i="0" dirty="0">
              <a:solidFill>
                <a:srgbClr val="000000"/>
              </a:solidFill>
            </a:rPr>
            <a:t>Systemy leśno-pastwiskowe</a:t>
          </a:r>
          <a:r>
            <a:rPr lang="pl-PL" sz="2300" b="0" i="0" dirty="0">
              <a:solidFill>
                <a:srgbClr val="000000"/>
              </a:solidFill>
            </a:rPr>
            <a:t>- </a:t>
          </a:r>
          <a:r>
            <a:rPr lang="en-US" sz="2300" b="0" i="0" dirty="0" err="1">
              <a:solidFill>
                <a:srgbClr val="000000"/>
              </a:solidFill>
            </a:rPr>
            <a:t>zapewniają </a:t>
          </a:r>
          <a:r>
            <a:rPr lang="en-US" sz="2300" b="0" i="0" dirty="0">
              <a:solidFill>
                <a:srgbClr val="000000"/>
              </a:solidFill>
            </a:rPr>
            <a:t>cień i schronienie dla zwierząt gospodarskich, poprawiają żyzność gleby i sekwestrują węgiel.</a:t>
          </a:r>
          <a:endParaRPr lang="pl-PL" sz="2300" b="0" dirty="0">
            <a:solidFill>
              <a:srgbClr val="000000"/>
            </a:solidFill>
          </a:endParaRPr>
        </a:p>
      </dgm:t>
    </dgm:pt>
    <dgm:pt modelId="{51D12B82-D54E-4175-B2BC-F79F9A7C56A7}" type="parTrans" cxnId="{19BBBFBF-54E9-4A80-920D-196D261B2EA3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564C843F-19AF-4F9B-8F75-0B537E919ACE}" type="sibTrans" cxnId="{19BBBFBF-54E9-4A80-920D-196D261B2EA3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071E3689-7AC8-4003-97F7-00C2AEA21614}" type="pres">
      <dgm:prSet presAssocID="{D5D0C9E3-C885-4C3F-8174-9391C1E98EDC}" presName="outerComposite" presStyleCnt="0">
        <dgm:presLayoutVars>
          <dgm:chMax val="5"/>
          <dgm:dir/>
          <dgm:resizeHandles val="exact"/>
        </dgm:presLayoutVars>
      </dgm:prSet>
      <dgm:spPr/>
    </dgm:pt>
    <dgm:pt modelId="{7ACAB7ED-7B03-49D9-B194-2D08D1BE83B5}" type="pres">
      <dgm:prSet presAssocID="{D5D0C9E3-C885-4C3F-8174-9391C1E98EDC}" presName="dummyMaxCanvas" presStyleCnt="0">
        <dgm:presLayoutVars/>
      </dgm:prSet>
      <dgm:spPr/>
    </dgm:pt>
    <dgm:pt modelId="{ADB44264-2CA9-4846-B350-4D4CF4A9E0B0}" type="pres">
      <dgm:prSet presAssocID="{D5D0C9E3-C885-4C3F-8174-9391C1E98EDC}" presName="FourNodes_1" presStyleLbl="node1" presStyleIdx="0" presStyleCnt="4">
        <dgm:presLayoutVars>
          <dgm:bulletEnabled val="1"/>
        </dgm:presLayoutVars>
      </dgm:prSet>
      <dgm:spPr/>
    </dgm:pt>
    <dgm:pt modelId="{C8317B0B-2B68-4B31-AC6D-CDFEAC4161F4}" type="pres">
      <dgm:prSet presAssocID="{D5D0C9E3-C885-4C3F-8174-9391C1E98EDC}" presName="FourNodes_2" presStyleLbl="node1" presStyleIdx="1" presStyleCnt="4">
        <dgm:presLayoutVars>
          <dgm:bulletEnabled val="1"/>
        </dgm:presLayoutVars>
      </dgm:prSet>
      <dgm:spPr/>
    </dgm:pt>
    <dgm:pt modelId="{AABD881E-97CD-45B8-B4CC-4318E53DE0F2}" type="pres">
      <dgm:prSet presAssocID="{D5D0C9E3-C885-4C3F-8174-9391C1E98EDC}" presName="FourNodes_3" presStyleLbl="node1" presStyleIdx="2" presStyleCnt="4">
        <dgm:presLayoutVars>
          <dgm:bulletEnabled val="1"/>
        </dgm:presLayoutVars>
      </dgm:prSet>
      <dgm:spPr/>
    </dgm:pt>
    <dgm:pt modelId="{6F158B58-16F8-4E6F-BFE4-283868F9BCDB}" type="pres">
      <dgm:prSet presAssocID="{D5D0C9E3-C885-4C3F-8174-9391C1E98EDC}" presName="FourNodes_4" presStyleLbl="node1" presStyleIdx="3" presStyleCnt="4">
        <dgm:presLayoutVars>
          <dgm:bulletEnabled val="1"/>
        </dgm:presLayoutVars>
      </dgm:prSet>
      <dgm:spPr/>
    </dgm:pt>
    <dgm:pt modelId="{B30950CC-B4F5-4FB4-82DA-D80142950FC6}" type="pres">
      <dgm:prSet presAssocID="{D5D0C9E3-C885-4C3F-8174-9391C1E98EDC}" presName="FourConn_1-2" presStyleLbl="fgAccFollowNode1" presStyleIdx="0" presStyleCnt="3">
        <dgm:presLayoutVars>
          <dgm:bulletEnabled val="1"/>
        </dgm:presLayoutVars>
      </dgm:prSet>
      <dgm:spPr/>
    </dgm:pt>
    <dgm:pt modelId="{30DDCE52-6F42-458E-B2C3-27A3F4172FF1}" type="pres">
      <dgm:prSet presAssocID="{D5D0C9E3-C885-4C3F-8174-9391C1E98EDC}" presName="FourConn_2-3" presStyleLbl="fgAccFollowNode1" presStyleIdx="1" presStyleCnt="3">
        <dgm:presLayoutVars>
          <dgm:bulletEnabled val="1"/>
        </dgm:presLayoutVars>
      </dgm:prSet>
      <dgm:spPr/>
    </dgm:pt>
    <dgm:pt modelId="{39E411C3-86CE-4565-9579-68479178A24E}" type="pres">
      <dgm:prSet presAssocID="{D5D0C9E3-C885-4C3F-8174-9391C1E98EDC}" presName="FourConn_3-4" presStyleLbl="fgAccFollowNode1" presStyleIdx="2" presStyleCnt="3">
        <dgm:presLayoutVars>
          <dgm:bulletEnabled val="1"/>
        </dgm:presLayoutVars>
      </dgm:prSet>
      <dgm:spPr/>
    </dgm:pt>
    <dgm:pt modelId="{48DE4278-D5CF-41BB-8174-C5D30D69778D}" type="pres">
      <dgm:prSet presAssocID="{D5D0C9E3-C885-4C3F-8174-9391C1E98EDC}" presName="FourNodes_1_text" presStyleLbl="node1" presStyleIdx="3" presStyleCnt="4">
        <dgm:presLayoutVars>
          <dgm:bulletEnabled val="1"/>
        </dgm:presLayoutVars>
      </dgm:prSet>
      <dgm:spPr/>
    </dgm:pt>
    <dgm:pt modelId="{A61D5B0C-3D96-456B-8301-C634E93882CB}" type="pres">
      <dgm:prSet presAssocID="{D5D0C9E3-C885-4C3F-8174-9391C1E98EDC}" presName="FourNodes_2_text" presStyleLbl="node1" presStyleIdx="3" presStyleCnt="4">
        <dgm:presLayoutVars>
          <dgm:bulletEnabled val="1"/>
        </dgm:presLayoutVars>
      </dgm:prSet>
      <dgm:spPr/>
    </dgm:pt>
    <dgm:pt modelId="{7A38DD3B-7F4B-46A6-B3B0-7225B84B0501}" type="pres">
      <dgm:prSet presAssocID="{D5D0C9E3-C885-4C3F-8174-9391C1E98EDC}" presName="FourNodes_3_text" presStyleLbl="node1" presStyleIdx="3" presStyleCnt="4">
        <dgm:presLayoutVars>
          <dgm:bulletEnabled val="1"/>
        </dgm:presLayoutVars>
      </dgm:prSet>
      <dgm:spPr/>
    </dgm:pt>
    <dgm:pt modelId="{85585605-342A-4CF2-AFB5-7E91F54EB605}" type="pres">
      <dgm:prSet presAssocID="{D5D0C9E3-C885-4C3F-8174-9391C1E98ED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1925421-9C0A-4755-9E83-0BA0ACE41F36}" type="presOf" srcId="{D5D0C9E3-C885-4C3F-8174-9391C1E98EDC}" destId="{071E3689-7AC8-4003-97F7-00C2AEA21614}" srcOrd="0" destOrd="0" presId="urn:microsoft.com/office/officeart/2005/8/layout/vProcess5"/>
    <dgm:cxn modelId="{AAE9FF33-8FFE-4A1B-A25A-05E3110BFA4E}" type="presOf" srcId="{54969B5A-E248-409A-B248-A66E20998A63}" destId="{85585605-342A-4CF2-AFB5-7E91F54EB605}" srcOrd="1" destOrd="0" presId="urn:microsoft.com/office/officeart/2005/8/layout/vProcess5"/>
    <dgm:cxn modelId="{91A1955A-C13F-42D8-BE35-367B023E829C}" type="presOf" srcId="{5CD5529C-B2AB-4629-AF25-05CC6BDA1C50}" destId="{7A38DD3B-7F4B-46A6-B3B0-7225B84B0501}" srcOrd="1" destOrd="0" presId="urn:microsoft.com/office/officeart/2005/8/layout/vProcess5"/>
    <dgm:cxn modelId="{C48C7886-9A6C-4085-88B2-401A140984A9}" type="presOf" srcId="{5CD5529C-B2AB-4629-AF25-05CC6BDA1C50}" destId="{AABD881E-97CD-45B8-B4CC-4318E53DE0F2}" srcOrd="0" destOrd="0" presId="urn:microsoft.com/office/officeart/2005/8/layout/vProcess5"/>
    <dgm:cxn modelId="{DC381F88-FAA7-4AD7-B15D-9DA751CD2799}" type="presOf" srcId="{65998F31-7FCD-4AFB-915A-8483205D61AA}" destId="{C8317B0B-2B68-4B31-AC6D-CDFEAC4161F4}" srcOrd="0" destOrd="0" presId="urn:microsoft.com/office/officeart/2005/8/layout/vProcess5"/>
    <dgm:cxn modelId="{C84B598C-6E94-4CD8-9909-204EACC45BCB}" type="presOf" srcId="{49191B1C-4559-4577-9829-222244B1AC95}" destId="{B30950CC-B4F5-4FB4-82DA-D80142950FC6}" srcOrd="0" destOrd="0" presId="urn:microsoft.com/office/officeart/2005/8/layout/vProcess5"/>
    <dgm:cxn modelId="{54E180A0-84AF-46C2-94DE-DF87424C75BE}" type="presOf" srcId="{CE6A264B-65E5-4CE1-9128-30550156DD25}" destId="{48DE4278-D5CF-41BB-8174-C5D30D69778D}" srcOrd="1" destOrd="0" presId="urn:microsoft.com/office/officeart/2005/8/layout/vProcess5"/>
    <dgm:cxn modelId="{86119AA0-8864-4BF0-BDF4-E973442557A7}" srcId="{D5D0C9E3-C885-4C3F-8174-9391C1E98EDC}" destId="{5CD5529C-B2AB-4629-AF25-05CC6BDA1C50}" srcOrd="2" destOrd="0" parTransId="{E5ADE447-3387-4C3E-A731-F2E86B54BFD2}" sibTransId="{DD083505-CF39-4F57-83A2-05262A17BCE0}"/>
    <dgm:cxn modelId="{474D5DA2-CB98-499A-AF38-715AE03EA754}" type="presOf" srcId="{CE6A264B-65E5-4CE1-9128-30550156DD25}" destId="{ADB44264-2CA9-4846-B350-4D4CF4A9E0B0}" srcOrd="0" destOrd="0" presId="urn:microsoft.com/office/officeart/2005/8/layout/vProcess5"/>
    <dgm:cxn modelId="{86B49CB4-ED84-41B2-A5D7-A043B715A5DC}" srcId="{D5D0C9E3-C885-4C3F-8174-9391C1E98EDC}" destId="{65998F31-7FCD-4AFB-915A-8483205D61AA}" srcOrd="1" destOrd="0" parTransId="{CB66367A-4D48-406D-A50B-C2C1F5885A86}" sibTransId="{53E439E7-BC3D-465B-9445-859FB23F61D8}"/>
    <dgm:cxn modelId="{19BBBFBF-54E9-4A80-920D-196D261B2EA3}" srcId="{D5D0C9E3-C885-4C3F-8174-9391C1E98EDC}" destId="{54969B5A-E248-409A-B248-A66E20998A63}" srcOrd="3" destOrd="0" parTransId="{51D12B82-D54E-4175-B2BC-F79F9A7C56A7}" sibTransId="{564C843F-19AF-4F9B-8F75-0B537E919ACE}"/>
    <dgm:cxn modelId="{D726B2CA-889F-4925-AC24-7CDD86C6FA63}" type="presOf" srcId="{54969B5A-E248-409A-B248-A66E20998A63}" destId="{6F158B58-16F8-4E6F-BFE4-283868F9BCDB}" srcOrd="0" destOrd="0" presId="urn:microsoft.com/office/officeart/2005/8/layout/vProcess5"/>
    <dgm:cxn modelId="{CAC844D6-5BE5-4AE4-829D-6C68B05FD80E}" srcId="{D5D0C9E3-C885-4C3F-8174-9391C1E98EDC}" destId="{CE6A264B-65E5-4CE1-9128-30550156DD25}" srcOrd="0" destOrd="0" parTransId="{93C3993A-9B36-49F8-B867-98A50FCFF2F8}" sibTransId="{49191B1C-4559-4577-9829-222244B1AC95}"/>
    <dgm:cxn modelId="{CB8911D8-8480-4EE3-931A-17935553F0CB}" type="presOf" srcId="{53E439E7-BC3D-465B-9445-859FB23F61D8}" destId="{30DDCE52-6F42-458E-B2C3-27A3F4172FF1}" srcOrd="0" destOrd="0" presId="urn:microsoft.com/office/officeart/2005/8/layout/vProcess5"/>
    <dgm:cxn modelId="{C47357D9-523B-4FEE-9B82-851B7A8E9231}" type="presOf" srcId="{65998F31-7FCD-4AFB-915A-8483205D61AA}" destId="{A61D5B0C-3D96-456B-8301-C634E93882CB}" srcOrd="1" destOrd="0" presId="urn:microsoft.com/office/officeart/2005/8/layout/vProcess5"/>
    <dgm:cxn modelId="{DFB9ADFE-F873-425C-B164-783E3C90EE29}" type="presOf" srcId="{DD083505-CF39-4F57-83A2-05262A17BCE0}" destId="{39E411C3-86CE-4565-9579-68479178A24E}" srcOrd="0" destOrd="0" presId="urn:microsoft.com/office/officeart/2005/8/layout/vProcess5"/>
    <dgm:cxn modelId="{2BE8A38E-F5E4-4F6C-A494-F08B76C227B2}" type="presParOf" srcId="{071E3689-7AC8-4003-97F7-00C2AEA21614}" destId="{7ACAB7ED-7B03-49D9-B194-2D08D1BE83B5}" srcOrd="0" destOrd="0" presId="urn:microsoft.com/office/officeart/2005/8/layout/vProcess5"/>
    <dgm:cxn modelId="{1E8C2907-732E-4CA3-B57A-D60DE7CF8A6D}" type="presParOf" srcId="{071E3689-7AC8-4003-97F7-00C2AEA21614}" destId="{ADB44264-2CA9-4846-B350-4D4CF4A9E0B0}" srcOrd="1" destOrd="0" presId="urn:microsoft.com/office/officeart/2005/8/layout/vProcess5"/>
    <dgm:cxn modelId="{18D3B0E4-4AAA-4E8F-8D89-049B6900882D}" type="presParOf" srcId="{071E3689-7AC8-4003-97F7-00C2AEA21614}" destId="{C8317B0B-2B68-4B31-AC6D-CDFEAC4161F4}" srcOrd="2" destOrd="0" presId="urn:microsoft.com/office/officeart/2005/8/layout/vProcess5"/>
    <dgm:cxn modelId="{01F3D1EE-39A3-45DF-93A5-DB9059EF6132}" type="presParOf" srcId="{071E3689-7AC8-4003-97F7-00C2AEA21614}" destId="{AABD881E-97CD-45B8-B4CC-4318E53DE0F2}" srcOrd="3" destOrd="0" presId="urn:microsoft.com/office/officeart/2005/8/layout/vProcess5"/>
    <dgm:cxn modelId="{0D917968-F0DA-4796-BA95-07AD2DFB4977}" type="presParOf" srcId="{071E3689-7AC8-4003-97F7-00C2AEA21614}" destId="{6F158B58-16F8-4E6F-BFE4-283868F9BCDB}" srcOrd="4" destOrd="0" presId="urn:microsoft.com/office/officeart/2005/8/layout/vProcess5"/>
    <dgm:cxn modelId="{B24B8071-979C-418D-97AC-CFC9618C0774}" type="presParOf" srcId="{071E3689-7AC8-4003-97F7-00C2AEA21614}" destId="{B30950CC-B4F5-4FB4-82DA-D80142950FC6}" srcOrd="5" destOrd="0" presId="urn:microsoft.com/office/officeart/2005/8/layout/vProcess5"/>
    <dgm:cxn modelId="{43AFCD87-BE7B-4A36-BF24-1806945C6535}" type="presParOf" srcId="{071E3689-7AC8-4003-97F7-00C2AEA21614}" destId="{30DDCE52-6F42-458E-B2C3-27A3F4172FF1}" srcOrd="6" destOrd="0" presId="urn:microsoft.com/office/officeart/2005/8/layout/vProcess5"/>
    <dgm:cxn modelId="{944EC475-A4F6-45EA-85EE-4754BA5FC90E}" type="presParOf" srcId="{071E3689-7AC8-4003-97F7-00C2AEA21614}" destId="{39E411C3-86CE-4565-9579-68479178A24E}" srcOrd="7" destOrd="0" presId="urn:microsoft.com/office/officeart/2005/8/layout/vProcess5"/>
    <dgm:cxn modelId="{6520B396-27FE-4DF2-B103-A4949AE78B87}" type="presParOf" srcId="{071E3689-7AC8-4003-97F7-00C2AEA21614}" destId="{48DE4278-D5CF-41BB-8174-C5D30D69778D}" srcOrd="8" destOrd="0" presId="urn:microsoft.com/office/officeart/2005/8/layout/vProcess5"/>
    <dgm:cxn modelId="{ABF3ACF1-929A-4E88-AD6C-A4E79DD08D99}" type="presParOf" srcId="{071E3689-7AC8-4003-97F7-00C2AEA21614}" destId="{A61D5B0C-3D96-456B-8301-C634E93882CB}" srcOrd="9" destOrd="0" presId="urn:microsoft.com/office/officeart/2005/8/layout/vProcess5"/>
    <dgm:cxn modelId="{0CF8F4CE-2845-4645-AD39-B6D5A84F7EC2}" type="presParOf" srcId="{071E3689-7AC8-4003-97F7-00C2AEA21614}" destId="{7A38DD3B-7F4B-46A6-B3B0-7225B84B0501}" srcOrd="10" destOrd="0" presId="urn:microsoft.com/office/officeart/2005/8/layout/vProcess5"/>
    <dgm:cxn modelId="{94CEB22E-FF67-4F61-9EB5-D4C69C3DF703}" type="presParOf" srcId="{071E3689-7AC8-4003-97F7-00C2AEA21614}" destId="{85585605-342A-4CF2-AFB5-7E91F54EB605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74A75F3-A333-4228-9FC1-B84FAE471992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1FFF764-6A3C-4EC2-921C-7C08DF2E8993}">
      <dgm:prSet phldrT="[Tekst]" custT="1"/>
      <dgm:spPr/>
      <dgm:t>
        <a:bodyPr/>
        <a:lstStyle/>
        <a:p>
          <a:r>
            <a:rPr lang="pl-PL" sz="2400" b="1" dirty="0"/>
            <a:t>KWATERA 1</a:t>
          </a:r>
        </a:p>
      </dgm:t>
    </dgm:pt>
    <dgm:pt modelId="{0349E3C5-9607-485A-9DF2-FADB3C6398CB}" type="parTrans" cxnId="{93CAFF22-8EDF-4585-9AE4-12682212EC50}">
      <dgm:prSet/>
      <dgm:spPr/>
      <dgm:t>
        <a:bodyPr/>
        <a:lstStyle/>
        <a:p>
          <a:endParaRPr lang="pl-PL" sz="2400" b="1"/>
        </a:p>
      </dgm:t>
    </dgm:pt>
    <dgm:pt modelId="{01610583-38A4-451F-86AB-07CE3982AE60}" type="sibTrans" cxnId="{93CAFF22-8EDF-4585-9AE4-12682212EC50}">
      <dgm:prSet/>
      <dgm:spPr/>
      <dgm:t>
        <a:bodyPr/>
        <a:lstStyle/>
        <a:p>
          <a:endParaRPr lang="pl-PL" sz="2400" b="1"/>
        </a:p>
      </dgm:t>
    </dgm:pt>
    <dgm:pt modelId="{086F4D66-F155-40E6-8305-2F1F407C370F}">
      <dgm:prSet phldrT="[Tekst]" custT="1"/>
      <dgm:spPr/>
      <dgm:t>
        <a:bodyPr/>
        <a:lstStyle/>
        <a:p>
          <a:r>
            <a:rPr lang="pl-PL" sz="2400" b="1" dirty="0"/>
            <a:t>KWATERA 2</a:t>
          </a:r>
        </a:p>
      </dgm:t>
    </dgm:pt>
    <dgm:pt modelId="{79540970-FC8F-4CF4-B01D-2BA9C922B517}" type="parTrans" cxnId="{319E7476-5366-4E1A-8299-4DC058631A47}">
      <dgm:prSet/>
      <dgm:spPr/>
      <dgm:t>
        <a:bodyPr/>
        <a:lstStyle/>
        <a:p>
          <a:endParaRPr lang="pl-PL" sz="2400" b="1"/>
        </a:p>
      </dgm:t>
    </dgm:pt>
    <dgm:pt modelId="{FB5B9E7D-226B-4104-A66B-63DB923F09E5}" type="sibTrans" cxnId="{319E7476-5366-4E1A-8299-4DC058631A47}">
      <dgm:prSet/>
      <dgm:spPr/>
      <dgm:t>
        <a:bodyPr/>
        <a:lstStyle/>
        <a:p>
          <a:endParaRPr lang="pl-PL" sz="2400" b="1"/>
        </a:p>
      </dgm:t>
    </dgm:pt>
    <dgm:pt modelId="{809D3FB9-2B22-440B-9292-633117DC6565}">
      <dgm:prSet phldrT="[Tekst]" custT="1"/>
      <dgm:spPr/>
      <dgm:t>
        <a:bodyPr/>
        <a:lstStyle/>
        <a:p>
          <a:r>
            <a:rPr lang="pl-PL" sz="2400" b="1" dirty="0"/>
            <a:t>KWATERA 4</a:t>
          </a:r>
        </a:p>
      </dgm:t>
    </dgm:pt>
    <dgm:pt modelId="{6FC8FD88-C358-415A-8D4B-CCAACECFAE54}" type="parTrans" cxnId="{9E289800-3484-4793-8490-96E212DED2C6}">
      <dgm:prSet/>
      <dgm:spPr/>
      <dgm:t>
        <a:bodyPr/>
        <a:lstStyle/>
        <a:p>
          <a:endParaRPr lang="pl-PL" sz="2400" b="1"/>
        </a:p>
      </dgm:t>
    </dgm:pt>
    <dgm:pt modelId="{C1CE56C9-20FD-4C6A-91C8-E66691ACF56E}" type="sibTrans" cxnId="{9E289800-3484-4793-8490-96E212DED2C6}">
      <dgm:prSet/>
      <dgm:spPr/>
      <dgm:t>
        <a:bodyPr/>
        <a:lstStyle/>
        <a:p>
          <a:endParaRPr lang="pl-PL" sz="2400" b="1"/>
        </a:p>
      </dgm:t>
    </dgm:pt>
    <dgm:pt modelId="{5F5185F7-6626-4206-89A3-8D7D045F91D2}">
      <dgm:prSet phldrT="[Tekst]" custT="1"/>
      <dgm:spPr/>
      <dgm:t>
        <a:bodyPr/>
        <a:lstStyle/>
        <a:p>
          <a:r>
            <a:rPr lang="pl-PL" sz="2400" b="1" dirty="0"/>
            <a:t>KWATERA 3</a:t>
          </a:r>
        </a:p>
      </dgm:t>
    </dgm:pt>
    <dgm:pt modelId="{E8810757-D9B2-49DC-8F16-9B00BC6D4483}" type="parTrans" cxnId="{95B3E3BC-DBBF-472E-BEBA-9EF7C48B77B8}">
      <dgm:prSet/>
      <dgm:spPr/>
      <dgm:t>
        <a:bodyPr/>
        <a:lstStyle/>
        <a:p>
          <a:endParaRPr lang="pl-PL" sz="2400" b="1"/>
        </a:p>
      </dgm:t>
    </dgm:pt>
    <dgm:pt modelId="{BFB0447C-B5A2-48AC-9C89-81960CC7120A}" type="sibTrans" cxnId="{95B3E3BC-DBBF-472E-BEBA-9EF7C48B77B8}">
      <dgm:prSet/>
      <dgm:spPr/>
      <dgm:t>
        <a:bodyPr/>
        <a:lstStyle/>
        <a:p>
          <a:endParaRPr lang="pl-PL" sz="2400" b="1"/>
        </a:p>
      </dgm:t>
    </dgm:pt>
    <dgm:pt modelId="{46CAA689-090C-432F-947E-39544A74298C}" type="pres">
      <dgm:prSet presAssocID="{F74A75F3-A333-4228-9FC1-B84FAE471992}" presName="Name0" presStyleCnt="0">
        <dgm:presLayoutVars>
          <dgm:dir/>
          <dgm:resizeHandles val="exact"/>
        </dgm:presLayoutVars>
      </dgm:prSet>
      <dgm:spPr/>
    </dgm:pt>
    <dgm:pt modelId="{DB3B7D1D-59D4-44FD-87CF-519B9860DACA}" type="pres">
      <dgm:prSet presAssocID="{61FFF764-6A3C-4EC2-921C-7C08DF2E8993}" presName="composite" presStyleCnt="0"/>
      <dgm:spPr/>
    </dgm:pt>
    <dgm:pt modelId="{33D8F5A1-010F-4203-BE3F-0A137B291DA5}" type="pres">
      <dgm:prSet presAssocID="{61FFF764-6A3C-4EC2-921C-7C08DF2E8993}" presName="rect1" presStyleLbl="bgShp" presStyleIdx="0" presStyleCnt="4" custLinFactNeighborX="-1171" custLinFactNeighborY="-17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9283621-BB0E-49D8-B8FC-BBE0F1C0DF1D}" type="pres">
      <dgm:prSet presAssocID="{61FFF764-6A3C-4EC2-921C-7C08DF2E8993}" presName="rect2" presStyleLbl="trBgShp" presStyleIdx="0" presStyleCnt="4">
        <dgm:presLayoutVars>
          <dgm:bulletEnabled val="1"/>
        </dgm:presLayoutVars>
      </dgm:prSet>
      <dgm:spPr/>
    </dgm:pt>
    <dgm:pt modelId="{D23C9A3B-E8F1-409F-B5C8-C126895CB27A}" type="pres">
      <dgm:prSet presAssocID="{01610583-38A4-451F-86AB-07CE3982AE60}" presName="sibTrans" presStyleCnt="0"/>
      <dgm:spPr/>
    </dgm:pt>
    <dgm:pt modelId="{D0B78913-3940-4278-A5EC-1C225B6C0F79}" type="pres">
      <dgm:prSet presAssocID="{086F4D66-F155-40E6-8305-2F1F407C370F}" presName="composite" presStyleCnt="0"/>
      <dgm:spPr/>
    </dgm:pt>
    <dgm:pt modelId="{8B0E5198-C805-4D36-B8D3-E1D39F98526E}" type="pres">
      <dgm:prSet presAssocID="{086F4D66-F155-40E6-8305-2F1F407C370F}" presName="rect1" presStyleLbl="bgShp" presStyleIdx="1" presStyleCnt="4" custLinFactNeighborX="911" custLinFactNeighborY="-92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8884C25-BD1E-4B05-8865-667061C5AB69}" type="pres">
      <dgm:prSet presAssocID="{086F4D66-F155-40E6-8305-2F1F407C370F}" presName="rect2" presStyleLbl="trBgShp" presStyleIdx="1" presStyleCnt="4">
        <dgm:presLayoutVars>
          <dgm:bulletEnabled val="1"/>
        </dgm:presLayoutVars>
      </dgm:prSet>
      <dgm:spPr/>
    </dgm:pt>
    <dgm:pt modelId="{8B14799F-0ECE-4F71-8F3C-4458FEF45A33}" type="pres">
      <dgm:prSet presAssocID="{FB5B9E7D-226B-4104-A66B-63DB923F09E5}" presName="sibTrans" presStyleCnt="0"/>
      <dgm:spPr/>
    </dgm:pt>
    <dgm:pt modelId="{4D0B8D64-77C2-47C3-AF5A-6ACD638A7A90}" type="pres">
      <dgm:prSet presAssocID="{809D3FB9-2B22-440B-9292-633117DC6565}" presName="composite" presStyleCnt="0"/>
      <dgm:spPr/>
    </dgm:pt>
    <dgm:pt modelId="{5098F7E5-76BA-4BC9-A3F5-C646D647B5D5}" type="pres">
      <dgm:prSet presAssocID="{809D3FB9-2B22-440B-9292-633117DC6565}" presName="rect1" presStyleLbl="bgShp" presStyleIdx="2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C2A6761-4FEE-4405-80A3-FA080DC059BD}" type="pres">
      <dgm:prSet presAssocID="{809D3FB9-2B22-440B-9292-633117DC6565}" presName="rect2" presStyleLbl="trBgShp" presStyleIdx="2" presStyleCnt="4">
        <dgm:presLayoutVars>
          <dgm:bulletEnabled val="1"/>
        </dgm:presLayoutVars>
      </dgm:prSet>
      <dgm:spPr/>
    </dgm:pt>
    <dgm:pt modelId="{FE5E8F18-0318-43BA-8348-89C5FA00E99B}" type="pres">
      <dgm:prSet presAssocID="{C1CE56C9-20FD-4C6A-91C8-E66691ACF56E}" presName="sibTrans" presStyleCnt="0"/>
      <dgm:spPr/>
    </dgm:pt>
    <dgm:pt modelId="{4340DC83-5E96-4AD9-9054-C3388D7BBF35}" type="pres">
      <dgm:prSet presAssocID="{5F5185F7-6626-4206-89A3-8D7D045F91D2}" presName="composite" presStyleCnt="0"/>
      <dgm:spPr/>
    </dgm:pt>
    <dgm:pt modelId="{C840ED3F-AE3C-4D94-A0E1-405D6C3CC351}" type="pres">
      <dgm:prSet presAssocID="{5F5185F7-6626-4206-89A3-8D7D045F91D2}" presName="rect1" presStyleLbl="bgShp" presStyleIdx="3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0D4DEA5-73A0-409D-85CE-F371AFF91867}" type="pres">
      <dgm:prSet presAssocID="{5F5185F7-6626-4206-89A3-8D7D045F91D2}" presName="rect2" presStyleLbl="trBgShp" presStyleIdx="3" presStyleCnt="4">
        <dgm:presLayoutVars>
          <dgm:bulletEnabled val="1"/>
        </dgm:presLayoutVars>
      </dgm:prSet>
      <dgm:spPr/>
    </dgm:pt>
  </dgm:ptLst>
  <dgm:cxnLst>
    <dgm:cxn modelId="{9E289800-3484-4793-8490-96E212DED2C6}" srcId="{F74A75F3-A333-4228-9FC1-B84FAE471992}" destId="{809D3FB9-2B22-440B-9292-633117DC6565}" srcOrd="2" destOrd="0" parTransId="{6FC8FD88-C358-415A-8D4B-CCAACECFAE54}" sibTransId="{C1CE56C9-20FD-4C6A-91C8-E66691ACF56E}"/>
    <dgm:cxn modelId="{1F9AD80C-DF81-405E-BDED-1407AA6D45F9}" type="presOf" srcId="{F74A75F3-A333-4228-9FC1-B84FAE471992}" destId="{46CAA689-090C-432F-947E-39544A74298C}" srcOrd="0" destOrd="0" presId="urn:microsoft.com/office/officeart/2008/layout/BendingPictureSemiTransparentText"/>
    <dgm:cxn modelId="{93CAFF22-8EDF-4585-9AE4-12682212EC50}" srcId="{F74A75F3-A333-4228-9FC1-B84FAE471992}" destId="{61FFF764-6A3C-4EC2-921C-7C08DF2E8993}" srcOrd="0" destOrd="0" parTransId="{0349E3C5-9607-485A-9DF2-FADB3C6398CB}" sibTransId="{01610583-38A4-451F-86AB-07CE3982AE60}"/>
    <dgm:cxn modelId="{319E7476-5366-4E1A-8299-4DC058631A47}" srcId="{F74A75F3-A333-4228-9FC1-B84FAE471992}" destId="{086F4D66-F155-40E6-8305-2F1F407C370F}" srcOrd="1" destOrd="0" parTransId="{79540970-FC8F-4CF4-B01D-2BA9C922B517}" sibTransId="{FB5B9E7D-226B-4104-A66B-63DB923F09E5}"/>
    <dgm:cxn modelId="{978EC49C-D55A-46CF-8C2A-662CBA8C006D}" type="presOf" srcId="{809D3FB9-2B22-440B-9292-633117DC6565}" destId="{DC2A6761-4FEE-4405-80A3-FA080DC059BD}" srcOrd="0" destOrd="0" presId="urn:microsoft.com/office/officeart/2008/layout/BendingPictureSemiTransparentText"/>
    <dgm:cxn modelId="{FBE847B9-89C3-4939-B536-3B2446F2B5BA}" type="presOf" srcId="{5F5185F7-6626-4206-89A3-8D7D045F91D2}" destId="{70D4DEA5-73A0-409D-85CE-F371AFF91867}" srcOrd="0" destOrd="0" presId="urn:microsoft.com/office/officeart/2008/layout/BendingPictureSemiTransparentText"/>
    <dgm:cxn modelId="{95B3E3BC-DBBF-472E-BEBA-9EF7C48B77B8}" srcId="{F74A75F3-A333-4228-9FC1-B84FAE471992}" destId="{5F5185F7-6626-4206-89A3-8D7D045F91D2}" srcOrd="3" destOrd="0" parTransId="{E8810757-D9B2-49DC-8F16-9B00BC6D4483}" sibTransId="{BFB0447C-B5A2-48AC-9C89-81960CC7120A}"/>
    <dgm:cxn modelId="{83D92BE5-0F23-49B4-B69B-CEDE93E77421}" type="presOf" srcId="{61FFF764-6A3C-4EC2-921C-7C08DF2E8993}" destId="{29283621-BB0E-49D8-B8FC-BBE0F1C0DF1D}" srcOrd="0" destOrd="0" presId="urn:microsoft.com/office/officeart/2008/layout/BendingPictureSemiTransparentText"/>
    <dgm:cxn modelId="{3D9879EF-B595-4274-AA47-82BF79C3D072}" type="presOf" srcId="{086F4D66-F155-40E6-8305-2F1F407C370F}" destId="{78884C25-BD1E-4B05-8865-667061C5AB69}" srcOrd="0" destOrd="0" presId="urn:microsoft.com/office/officeart/2008/layout/BendingPictureSemiTransparentText"/>
    <dgm:cxn modelId="{4985BC25-1835-4D79-8640-7EFE2BA36E5E}" type="presParOf" srcId="{46CAA689-090C-432F-947E-39544A74298C}" destId="{DB3B7D1D-59D4-44FD-87CF-519B9860DACA}" srcOrd="0" destOrd="0" presId="urn:microsoft.com/office/officeart/2008/layout/BendingPictureSemiTransparentText"/>
    <dgm:cxn modelId="{90AAA1D7-60AC-473D-A13E-E6B6AF1084A0}" type="presParOf" srcId="{DB3B7D1D-59D4-44FD-87CF-519B9860DACA}" destId="{33D8F5A1-010F-4203-BE3F-0A137B291DA5}" srcOrd="0" destOrd="0" presId="urn:microsoft.com/office/officeart/2008/layout/BendingPictureSemiTransparentText"/>
    <dgm:cxn modelId="{3E6DA5CF-FA48-4C11-A9A4-25D7A0CF2EC5}" type="presParOf" srcId="{DB3B7D1D-59D4-44FD-87CF-519B9860DACA}" destId="{29283621-BB0E-49D8-B8FC-BBE0F1C0DF1D}" srcOrd="1" destOrd="0" presId="urn:microsoft.com/office/officeart/2008/layout/BendingPictureSemiTransparentText"/>
    <dgm:cxn modelId="{BABAAF4E-1728-4345-BEDA-501A9988B026}" type="presParOf" srcId="{46CAA689-090C-432F-947E-39544A74298C}" destId="{D23C9A3B-E8F1-409F-B5C8-C126895CB27A}" srcOrd="1" destOrd="0" presId="urn:microsoft.com/office/officeart/2008/layout/BendingPictureSemiTransparentText"/>
    <dgm:cxn modelId="{BB662DFD-839A-49AE-A840-E82E91EF1864}" type="presParOf" srcId="{46CAA689-090C-432F-947E-39544A74298C}" destId="{D0B78913-3940-4278-A5EC-1C225B6C0F79}" srcOrd="2" destOrd="0" presId="urn:microsoft.com/office/officeart/2008/layout/BendingPictureSemiTransparentText"/>
    <dgm:cxn modelId="{D2061154-AA45-478D-BF80-A2D40FE18F3D}" type="presParOf" srcId="{D0B78913-3940-4278-A5EC-1C225B6C0F79}" destId="{8B0E5198-C805-4D36-B8D3-E1D39F98526E}" srcOrd="0" destOrd="0" presId="urn:microsoft.com/office/officeart/2008/layout/BendingPictureSemiTransparentText"/>
    <dgm:cxn modelId="{AD503384-9121-4A35-98ED-FC06074F2FE3}" type="presParOf" srcId="{D0B78913-3940-4278-A5EC-1C225B6C0F79}" destId="{78884C25-BD1E-4B05-8865-667061C5AB69}" srcOrd="1" destOrd="0" presId="urn:microsoft.com/office/officeart/2008/layout/BendingPictureSemiTransparentText"/>
    <dgm:cxn modelId="{E2B80F23-8829-41E8-80C1-A61D3D786693}" type="presParOf" srcId="{46CAA689-090C-432F-947E-39544A74298C}" destId="{8B14799F-0ECE-4F71-8F3C-4458FEF45A33}" srcOrd="3" destOrd="0" presId="urn:microsoft.com/office/officeart/2008/layout/BendingPictureSemiTransparentText"/>
    <dgm:cxn modelId="{89095F78-D4BA-484F-BF1A-121DECF47AE3}" type="presParOf" srcId="{46CAA689-090C-432F-947E-39544A74298C}" destId="{4D0B8D64-77C2-47C3-AF5A-6ACD638A7A90}" srcOrd="4" destOrd="0" presId="urn:microsoft.com/office/officeart/2008/layout/BendingPictureSemiTransparentText"/>
    <dgm:cxn modelId="{5882C305-6A7F-4682-B38C-222E87E693D6}" type="presParOf" srcId="{4D0B8D64-77C2-47C3-AF5A-6ACD638A7A90}" destId="{5098F7E5-76BA-4BC9-A3F5-C646D647B5D5}" srcOrd="0" destOrd="0" presId="urn:microsoft.com/office/officeart/2008/layout/BendingPictureSemiTransparentText"/>
    <dgm:cxn modelId="{33BC3E16-C080-4660-838A-C07D521B69B2}" type="presParOf" srcId="{4D0B8D64-77C2-47C3-AF5A-6ACD638A7A90}" destId="{DC2A6761-4FEE-4405-80A3-FA080DC059BD}" srcOrd="1" destOrd="0" presId="urn:microsoft.com/office/officeart/2008/layout/BendingPictureSemiTransparentText"/>
    <dgm:cxn modelId="{5949172D-74C2-47C4-B772-59046835E137}" type="presParOf" srcId="{46CAA689-090C-432F-947E-39544A74298C}" destId="{FE5E8F18-0318-43BA-8348-89C5FA00E99B}" srcOrd="5" destOrd="0" presId="urn:microsoft.com/office/officeart/2008/layout/BendingPictureSemiTransparentText"/>
    <dgm:cxn modelId="{FB1FB60A-0B46-41E0-80B8-B22C5AE3CECF}" type="presParOf" srcId="{46CAA689-090C-432F-947E-39544A74298C}" destId="{4340DC83-5E96-4AD9-9054-C3388D7BBF35}" srcOrd="6" destOrd="0" presId="urn:microsoft.com/office/officeart/2008/layout/BendingPictureSemiTransparentText"/>
    <dgm:cxn modelId="{E2F696E1-A915-4AAD-8B2B-4F25BB92ED52}" type="presParOf" srcId="{4340DC83-5E96-4AD9-9054-C3388D7BBF35}" destId="{C840ED3F-AE3C-4D94-A0E1-405D6C3CC351}" srcOrd="0" destOrd="0" presId="urn:microsoft.com/office/officeart/2008/layout/BendingPictureSemiTransparentText"/>
    <dgm:cxn modelId="{796554DA-E23D-414C-995F-FD9129FCB533}" type="presParOf" srcId="{4340DC83-5E96-4AD9-9054-C3388D7BBF35}" destId="{70D4DEA5-73A0-409D-85CE-F371AFF91867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74A75F3-A333-4228-9FC1-B84FAE471992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1FFF764-6A3C-4EC2-921C-7C08DF2E8993}">
      <dgm:prSet phldrT="[Tekst]" custT="1"/>
      <dgm:spPr/>
      <dgm:t>
        <a:bodyPr/>
        <a:lstStyle/>
        <a:p>
          <a:r>
            <a:rPr lang="pl-PL" sz="2400" b="1" dirty="0"/>
            <a:t>KWATERA 1</a:t>
          </a:r>
        </a:p>
      </dgm:t>
    </dgm:pt>
    <dgm:pt modelId="{0349E3C5-9607-485A-9DF2-FADB3C6398CB}" type="parTrans" cxnId="{93CAFF22-8EDF-4585-9AE4-12682212EC50}">
      <dgm:prSet/>
      <dgm:spPr/>
      <dgm:t>
        <a:bodyPr/>
        <a:lstStyle/>
        <a:p>
          <a:endParaRPr lang="pl-PL" sz="2400" b="1"/>
        </a:p>
      </dgm:t>
    </dgm:pt>
    <dgm:pt modelId="{01610583-38A4-451F-86AB-07CE3982AE60}" type="sibTrans" cxnId="{93CAFF22-8EDF-4585-9AE4-12682212EC50}">
      <dgm:prSet/>
      <dgm:spPr/>
      <dgm:t>
        <a:bodyPr/>
        <a:lstStyle/>
        <a:p>
          <a:endParaRPr lang="pl-PL" sz="2400" b="1"/>
        </a:p>
      </dgm:t>
    </dgm:pt>
    <dgm:pt modelId="{086F4D66-F155-40E6-8305-2F1F407C370F}">
      <dgm:prSet phldrT="[Tekst]" custT="1"/>
      <dgm:spPr/>
      <dgm:t>
        <a:bodyPr/>
        <a:lstStyle/>
        <a:p>
          <a:r>
            <a:rPr lang="pl-PL" sz="2400" b="1" dirty="0"/>
            <a:t>KWATERA 2</a:t>
          </a:r>
        </a:p>
      </dgm:t>
    </dgm:pt>
    <dgm:pt modelId="{79540970-FC8F-4CF4-B01D-2BA9C922B517}" type="parTrans" cxnId="{319E7476-5366-4E1A-8299-4DC058631A47}">
      <dgm:prSet/>
      <dgm:spPr/>
      <dgm:t>
        <a:bodyPr/>
        <a:lstStyle/>
        <a:p>
          <a:endParaRPr lang="pl-PL" sz="2400" b="1"/>
        </a:p>
      </dgm:t>
    </dgm:pt>
    <dgm:pt modelId="{FB5B9E7D-226B-4104-A66B-63DB923F09E5}" type="sibTrans" cxnId="{319E7476-5366-4E1A-8299-4DC058631A47}">
      <dgm:prSet/>
      <dgm:spPr/>
      <dgm:t>
        <a:bodyPr/>
        <a:lstStyle/>
        <a:p>
          <a:endParaRPr lang="pl-PL" sz="2400" b="1"/>
        </a:p>
      </dgm:t>
    </dgm:pt>
    <dgm:pt modelId="{809D3FB9-2B22-440B-9292-633117DC6565}">
      <dgm:prSet phldrT="[Tekst]" custT="1"/>
      <dgm:spPr/>
      <dgm:t>
        <a:bodyPr/>
        <a:lstStyle/>
        <a:p>
          <a:r>
            <a:rPr lang="pl-PL" sz="2400" b="1" dirty="0"/>
            <a:t>KWATERA 3</a:t>
          </a:r>
        </a:p>
      </dgm:t>
    </dgm:pt>
    <dgm:pt modelId="{6FC8FD88-C358-415A-8D4B-CCAACECFAE54}" type="parTrans" cxnId="{9E289800-3484-4793-8490-96E212DED2C6}">
      <dgm:prSet/>
      <dgm:spPr/>
      <dgm:t>
        <a:bodyPr/>
        <a:lstStyle/>
        <a:p>
          <a:endParaRPr lang="pl-PL" sz="2400" b="1"/>
        </a:p>
      </dgm:t>
    </dgm:pt>
    <dgm:pt modelId="{C1CE56C9-20FD-4C6A-91C8-E66691ACF56E}" type="sibTrans" cxnId="{9E289800-3484-4793-8490-96E212DED2C6}">
      <dgm:prSet/>
      <dgm:spPr/>
      <dgm:t>
        <a:bodyPr/>
        <a:lstStyle/>
        <a:p>
          <a:endParaRPr lang="pl-PL" sz="2400" b="1"/>
        </a:p>
      </dgm:t>
    </dgm:pt>
    <dgm:pt modelId="{5F5185F7-6626-4206-89A3-8D7D045F91D2}">
      <dgm:prSet phldrT="[Tekst]" custT="1"/>
      <dgm:spPr/>
      <dgm:t>
        <a:bodyPr/>
        <a:lstStyle/>
        <a:p>
          <a:r>
            <a:rPr lang="pl-PL" sz="2400" b="1" dirty="0"/>
            <a:t>KWATERA 6</a:t>
          </a:r>
        </a:p>
      </dgm:t>
    </dgm:pt>
    <dgm:pt modelId="{E8810757-D9B2-49DC-8F16-9B00BC6D4483}" type="parTrans" cxnId="{95B3E3BC-DBBF-472E-BEBA-9EF7C48B77B8}">
      <dgm:prSet/>
      <dgm:spPr/>
      <dgm:t>
        <a:bodyPr/>
        <a:lstStyle/>
        <a:p>
          <a:endParaRPr lang="pl-PL" sz="2400" b="1"/>
        </a:p>
      </dgm:t>
    </dgm:pt>
    <dgm:pt modelId="{BFB0447C-B5A2-48AC-9C89-81960CC7120A}" type="sibTrans" cxnId="{95B3E3BC-DBBF-472E-BEBA-9EF7C48B77B8}">
      <dgm:prSet/>
      <dgm:spPr/>
      <dgm:t>
        <a:bodyPr/>
        <a:lstStyle/>
        <a:p>
          <a:endParaRPr lang="pl-PL" sz="2400" b="1"/>
        </a:p>
      </dgm:t>
    </dgm:pt>
    <dgm:pt modelId="{93FA25A6-1DBF-429A-AE8A-750827B10A80}">
      <dgm:prSet phldrT="[Tekst]" custT="1"/>
      <dgm:spPr/>
      <dgm:t>
        <a:bodyPr/>
        <a:lstStyle/>
        <a:p>
          <a:r>
            <a:rPr lang="pl-PL" sz="2400" b="1" dirty="0"/>
            <a:t>KWATERA 4</a:t>
          </a:r>
        </a:p>
      </dgm:t>
    </dgm:pt>
    <dgm:pt modelId="{F1A867BF-571F-4C78-8A76-5851E3310ED2}" type="parTrans" cxnId="{C36E39B9-4297-4A89-B25E-ED45C2ED3952}">
      <dgm:prSet/>
      <dgm:spPr/>
      <dgm:t>
        <a:bodyPr/>
        <a:lstStyle/>
        <a:p>
          <a:endParaRPr lang="pl-PL"/>
        </a:p>
      </dgm:t>
    </dgm:pt>
    <dgm:pt modelId="{BC5DC095-3C91-442F-9969-59986FA1579D}" type="sibTrans" cxnId="{C36E39B9-4297-4A89-B25E-ED45C2ED3952}">
      <dgm:prSet/>
      <dgm:spPr/>
      <dgm:t>
        <a:bodyPr/>
        <a:lstStyle/>
        <a:p>
          <a:endParaRPr lang="pl-PL"/>
        </a:p>
      </dgm:t>
    </dgm:pt>
    <dgm:pt modelId="{93A94D89-93F9-4B98-B991-D3E1B3576E03}">
      <dgm:prSet phldrT="[Tekst]" custT="1"/>
      <dgm:spPr/>
      <dgm:t>
        <a:bodyPr/>
        <a:lstStyle/>
        <a:p>
          <a:r>
            <a:rPr lang="pl-PL" sz="2400" b="1" dirty="0"/>
            <a:t>KWATERA 5</a:t>
          </a:r>
        </a:p>
      </dgm:t>
    </dgm:pt>
    <dgm:pt modelId="{4023B29A-7EDD-4A8B-AA4B-17FD30C39DC9}" type="parTrans" cxnId="{7724C59F-7BDF-4B46-9F67-268D4A0DB4D0}">
      <dgm:prSet/>
      <dgm:spPr/>
      <dgm:t>
        <a:bodyPr/>
        <a:lstStyle/>
        <a:p>
          <a:endParaRPr lang="pl-PL"/>
        </a:p>
      </dgm:t>
    </dgm:pt>
    <dgm:pt modelId="{900121AD-B452-4339-AD18-9C06B53A2F52}" type="sibTrans" cxnId="{7724C59F-7BDF-4B46-9F67-268D4A0DB4D0}">
      <dgm:prSet/>
      <dgm:spPr/>
      <dgm:t>
        <a:bodyPr/>
        <a:lstStyle/>
        <a:p>
          <a:endParaRPr lang="pl-PL"/>
        </a:p>
      </dgm:t>
    </dgm:pt>
    <dgm:pt modelId="{46CAA689-090C-432F-947E-39544A74298C}" type="pres">
      <dgm:prSet presAssocID="{F74A75F3-A333-4228-9FC1-B84FAE471992}" presName="Name0" presStyleCnt="0">
        <dgm:presLayoutVars>
          <dgm:dir/>
          <dgm:resizeHandles val="exact"/>
        </dgm:presLayoutVars>
      </dgm:prSet>
      <dgm:spPr/>
    </dgm:pt>
    <dgm:pt modelId="{DB3B7D1D-59D4-44FD-87CF-519B9860DACA}" type="pres">
      <dgm:prSet presAssocID="{61FFF764-6A3C-4EC2-921C-7C08DF2E8993}" presName="composite" presStyleCnt="0"/>
      <dgm:spPr/>
    </dgm:pt>
    <dgm:pt modelId="{33D8F5A1-010F-4203-BE3F-0A137B291DA5}" type="pres">
      <dgm:prSet presAssocID="{61FFF764-6A3C-4EC2-921C-7C08DF2E8993}" presName="rect1" presStyleLbl="bgShp" presStyleIdx="0" presStyleCnt="6" custLinFactNeighborX="-1171" custLinFactNeighborY="-17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9283621-BB0E-49D8-B8FC-BBE0F1C0DF1D}" type="pres">
      <dgm:prSet presAssocID="{61FFF764-6A3C-4EC2-921C-7C08DF2E8993}" presName="rect2" presStyleLbl="trBgShp" presStyleIdx="0" presStyleCnt="6">
        <dgm:presLayoutVars>
          <dgm:bulletEnabled val="1"/>
        </dgm:presLayoutVars>
      </dgm:prSet>
      <dgm:spPr/>
    </dgm:pt>
    <dgm:pt modelId="{D23C9A3B-E8F1-409F-B5C8-C126895CB27A}" type="pres">
      <dgm:prSet presAssocID="{01610583-38A4-451F-86AB-07CE3982AE60}" presName="sibTrans" presStyleCnt="0"/>
      <dgm:spPr/>
    </dgm:pt>
    <dgm:pt modelId="{D0B78913-3940-4278-A5EC-1C225B6C0F79}" type="pres">
      <dgm:prSet presAssocID="{086F4D66-F155-40E6-8305-2F1F407C370F}" presName="composite" presStyleCnt="0"/>
      <dgm:spPr/>
    </dgm:pt>
    <dgm:pt modelId="{8B0E5198-C805-4D36-B8D3-E1D39F98526E}" type="pres">
      <dgm:prSet presAssocID="{086F4D66-F155-40E6-8305-2F1F407C370F}" presName="rect1" presStyleLbl="bgShp" presStyleIdx="1" presStyleCnt="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8884C25-BD1E-4B05-8865-667061C5AB69}" type="pres">
      <dgm:prSet presAssocID="{086F4D66-F155-40E6-8305-2F1F407C370F}" presName="rect2" presStyleLbl="trBgShp" presStyleIdx="1" presStyleCnt="6">
        <dgm:presLayoutVars>
          <dgm:bulletEnabled val="1"/>
        </dgm:presLayoutVars>
      </dgm:prSet>
      <dgm:spPr/>
    </dgm:pt>
    <dgm:pt modelId="{8B14799F-0ECE-4F71-8F3C-4458FEF45A33}" type="pres">
      <dgm:prSet presAssocID="{FB5B9E7D-226B-4104-A66B-63DB923F09E5}" presName="sibTrans" presStyleCnt="0"/>
      <dgm:spPr/>
    </dgm:pt>
    <dgm:pt modelId="{4D0B8D64-77C2-47C3-AF5A-6ACD638A7A90}" type="pres">
      <dgm:prSet presAssocID="{809D3FB9-2B22-440B-9292-633117DC6565}" presName="composite" presStyleCnt="0"/>
      <dgm:spPr/>
    </dgm:pt>
    <dgm:pt modelId="{5098F7E5-76BA-4BC9-A3F5-C646D647B5D5}" type="pres">
      <dgm:prSet presAssocID="{809D3FB9-2B22-440B-9292-633117DC6565}" presName="rect1" presStyleLbl="bgShp" presStyleIdx="2" presStyleCnt="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C2A6761-4FEE-4405-80A3-FA080DC059BD}" type="pres">
      <dgm:prSet presAssocID="{809D3FB9-2B22-440B-9292-633117DC6565}" presName="rect2" presStyleLbl="trBgShp" presStyleIdx="2" presStyleCnt="6">
        <dgm:presLayoutVars>
          <dgm:bulletEnabled val="1"/>
        </dgm:presLayoutVars>
      </dgm:prSet>
      <dgm:spPr/>
    </dgm:pt>
    <dgm:pt modelId="{FE5E8F18-0318-43BA-8348-89C5FA00E99B}" type="pres">
      <dgm:prSet presAssocID="{C1CE56C9-20FD-4C6A-91C8-E66691ACF56E}" presName="sibTrans" presStyleCnt="0"/>
      <dgm:spPr/>
    </dgm:pt>
    <dgm:pt modelId="{4340DC83-5E96-4AD9-9054-C3388D7BBF35}" type="pres">
      <dgm:prSet presAssocID="{5F5185F7-6626-4206-89A3-8D7D045F91D2}" presName="composite" presStyleCnt="0"/>
      <dgm:spPr/>
    </dgm:pt>
    <dgm:pt modelId="{C840ED3F-AE3C-4D94-A0E1-405D6C3CC351}" type="pres">
      <dgm:prSet presAssocID="{5F5185F7-6626-4206-89A3-8D7D045F91D2}" presName="rect1" presStyleLbl="bgShp" presStyleIdx="3" presStyleCnt="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0D4DEA5-73A0-409D-85CE-F371AFF91867}" type="pres">
      <dgm:prSet presAssocID="{5F5185F7-6626-4206-89A3-8D7D045F91D2}" presName="rect2" presStyleLbl="trBgShp" presStyleIdx="3" presStyleCnt="6">
        <dgm:presLayoutVars>
          <dgm:bulletEnabled val="1"/>
        </dgm:presLayoutVars>
      </dgm:prSet>
      <dgm:spPr/>
    </dgm:pt>
    <dgm:pt modelId="{25AAE966-F083-4823-94A0-3365863D7E0E}" type="pres">
      <dgm:prSet presAssocID="{BFB0447C-B5A2-48AC-9C89-81960CC7120A}" presName="sibTrans" presStyleCnt="0"/>
      <dgm:spPr/>
    </dgm:pt>
    <dgm:pt modelId="{C61295F4-BD38-4FB1-8A9D-A3FBF88F47CF}" type="pres">
      <dgm:prSet presAssocID="{93A94D89-93F9-4B98-B991-D3E1B3576E03}" presName="composite" presStyleCnt="0"/>
      <dgm:spPr/>
    </dgm:pt>
    <dgm:pt modelId="{6D632AB6-ED45-4FDA-B795-23F2D5D6DCE1}" type="pres">
      <dgm:prSet presAssocID="{93A94D89-93F9-4B98-B991-D3E1B3576E03}" presName="rect1" presStyleLbl="bgShp" presStyleIdx="4" presStyleCnt="6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81AC7B-5384-4B8A-8456-E6D7D725B66F}" type="pres">
      <dgm:prSet presAssocID="{93A94D89-93F9-4B98-B991-D3E1B3576E03}" presName="rect2" presStyleLbl="trBgShp" presStyleIdx="4" presStyleCnt="6">
        <dgm:presLayoutVars>
          <dgm:bulletEnabled val="1"/>
        </dgm:presLayoutVars>
      </dgm:prSet>
      <dgm:spPr/>
    </dgm:pt>
    <dgm:pt modelId="{A7B6E960-9626-484C-B9A6-1E751BF50BCC}" type="pres">
      <dgm:prSet presAssocID="{900121AD-B452-4339-AD18-9C06B53A2F52}" presName="sibTrans" presStyleCnt="0"/>
      <dgm:spPr/>
    </dgm:pt>
    <dgm:pt modelId="{54384DCE-638F-4C5B-8ECF-7E2AD762CD79}" type="pres">
      <dgm:prSet presAssocID="{93FA25A6-1DBF-429A-AE8A-750827B10A80}" presName="composite" presStyleCnt="0"/>
      <dgm:spPr/>
    </dgm:pt>
    <dgm:pt modelId="{5B885CAD-0636-400D-B5DE-497DC4206C6E}" type="pres">
      <dgm:prSet presAssocID="{93FA25A6-1DBF-429A-AE8A-750827B10A80}" presName="rect1" presStyleLbl="bgShp" presStyleIdx="5" presStyleCnt="6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76083B3-81B6-464F-84B8-35AD68D6FD52}" type="pres">
      <dgm:prSet presAssocID="{93FA25A6-1DBF-429A-AE8A-750827B10A80}" presName="rect2" presStyleLbl="trBgShp" presStyleIdx="5" presStyleCnt="6">
        <dgm:presLayoutVars>
          <dgm:bulletEnabled val="1"/>
        </dgm:presLayoutVars>
      </dgm:prSet>
      <dgm:spPr/>
    </dgm:pt>
  </dgm:ptLst>
  <dgm:cxnLst>
    <dgm:cxn modelId="{9E289800-3484-4793-8490-96E212DED2C6}" srcId="{F74A75F3-A333-4228-9FC1-B84FAE471992}" destId="{809D3FB9-2B22-440B-9292-633117DC6565}" srcOrd="2" destOrd="0" parTransId="{6FC8FD88-C358-415A-8D4B-CCAACECFAE54}" sibTransId="{C1CE56C9-20FD-4C6A-91C8-E66691ACF56E}"/>
    <dgm:cxn modelId="{1F9AD80C-DF81-405E-BDED-1407AA6D45F9}" type="presOf" srcId="{F74A75F3-A333-4228-9FC1-B84FAE471992}" destId="{46CAA689-090C-432F-947E-39544A74298C}" srcOrd="0" destOrd="0" presId="urn:microsoft.com/office/officeart/2008/layout/BendingPictureSemiTransparentText"/>
    <dgm:cxn modelId="{93CAFF22-8EDF-4585-9AE4-12682212EC50}" srcId="{F74A75F3-A333-4228-9FC1-B84FAE471992}" destId="{61FFF764-6A3C-4EC2-921C-7C08DF2E8993}" srcOrd="0" destOrd="0" parTransId="{0349E3C5-9607-485A-9DF2-FADB3C6398CB}" sibTransId="{01610583-38A4-451F-86AB-07CE3982AE60}"/>
    <dgm:cxn modelId="{7F732935-A1B3-48B2-B3F0-F5870DC105E2}" type="presOf" srcId="{93FA25A6-1DBF-429A-AE8A-750827B10A80}" destId="{176083B3-81B6-464F-84B8-35AD68D6FD52}" srcOrd="0" destOrd="0" presId="urn:microsoft.com/office/officeart/2008/layout/BendingPictureSemiTransparentText"/>
    <dgm:cxn modelId="{319E7476-5366-4E1A-8299-4DC058631A47}" srcId="{F74A75F3-A333-4228-9FC1-B84FAE471992}" destId="{086F4D66-F155-40E6-8305-2F1F407C370F}" srcOrd="1" destOrd="0" parTransId="{79540970-FC8F-4CF4-B01D-2BA9C922B517}" sibTransId="{FB5B9E7D-226B-4104-A66B-63DB923F09E5}"/>
    <dgm:cxn modelId="{978EC49C-D55A-46CF-8C2A-662CBA8C006D}" type="presOf" srcId="{809D3FB9-2B22-440B-9292-633117DC6565}" destId="{DC2A6761-4FEE-4405-80A3-FA080DC059BD}" srcOrd="0" destOrd="0" presId="urn:microsoft.com/office/officeart/2008/layout/BendingPictureSemiTransparentText"/>
    <dgm:cxn modelId="{7724C59F-7BDF-4B46-9F67-268D4A0DB4D0}" srcId="{F74A75F3-A333-4228-9FC1-B84FAE471992}" destId="{93A94D89-93F9-4B98-B991-D3E1B3576E03}" srcOrd="4" destOrd="0" parTransId="{4023B29A-7EDD-4A8B-AA4B-17FD30C39DC9}" sibTransId="{900121AD-B452-4339-AD18-9C06B53A2F52}"/>
    <dgm:cxn modelId="{C36E39B9-4297-4A89-B25E-ED45C2ED3952}" srcId="{F74A75F3-A333-4228-9FC1-B84FAE471992}" destId="{93FA25A6-1DBF-429A-AE8A-750827B10A80}" srcOrd="5" destOrd="0" parTransId="{F1A867BF-571F-4C78-8A76-5851E3310ED2}" sibTransId="{BC5DC095-3C91-442F-9969-59986FA1579D}"/>
    <dgm:cxn modelId="{FBE847B9-89C3-4939-B536-3B2446F2B5BA}" type="presOf" srcId="{5F5185F7-6626-4206-89A3-8D7D045F91D2}" destId="{70D4DEA5-73A0-409D-85CE-F371AFF91867}" srcOrd="0" destOrd="0" presId="urn:microsoft.com/office/officeart/2008/layout/BendingPictureSemiTransparentText"/>
    <dgm:cxn modelId="{95B3E3BC-DBBF-472E-BEBA-9EF7C48B77B8}" srcId="{F74A75F3-A333-4228-9FC1-B84FAE471992}" destId="{5F5185F7-6626-4206-89A3-8D7D045F91D2}" srcOrd="3" destOrd="0" parTransId="{E8810757-D9B2-49DC-8F16-9B00BC6D4483}" sibTransId="{BFB0447C-B5A2-48AC-9C89-81960CC7120A}"/>
    <dgm:cxn modelId="{AC4317C3-2030-4052-848B-68B114B6A44B}" type="presOf" srcId="{93A94D89-93F9-4B98-B991-D3E1B3576E03}" destId="{F681AC7B-5384-4B8A-8456-E6D7D725B66F}" srcOrd="0" destOrd="0" presId="urn:microsoft.com/office/officeart/2008/layout/BendingPictureSemiTransparentText"/>
    <dgm:cxn modelId="{83D92BE5-0F23-49B4-B69B-CEDE93E77421}" type="presOf" srcId="{61FFF764-6A3C-4EC2-921C-7C08DF2E8993}" destId="{29283621-BB0E-49D8-B8FC-BBE0F1C0DF1D}" srcOrd="0" destOrd="0" presId="urn:microsoft.com/office/officeart/2008/layout/BendingPictureSemiTransparentText"/>
    <dgm:cxn modelId="{3D9879EF-B595-4274-AA47-82BF79C3D072}" type="presOf" srcId="{086F4D66-F155-40E6-8305-2F1F407C370F}" destId="{78884C25-BD1E-4B05-8865-667061C5AB69}" srcOrd="0" destOrd="0" presId="urn:microsoft.com/office/officeart/2008/layout/BendingPictureSemiTransparentText"/>
    <dgm:cxn modelId="{4985BC25-1835-4D79-8640-7EFE2BA36E5E}" type="presParOf" srcId="{46CAA689-090C-432F-947E-39544A74298C}" destId="{DB3B7D1D-59D4-44FD-87CF-519B9860DACA}" srcOrd="0" destOrd="0" presId="urn:microsoft.com/office/officeart/2008/layout/BendingPictureSemiTransparentText"/>
    <dgm:cxn modelId="{90AAA1D7-60AC-473D-A13E-E6B6AF1084A0}" type="presParOf" srcId="{DB3B7D1D-59D4-44FD-87CF-519B9860DACA}" destId="{33D8F5A1-010F-4203-BE3F-0A137B291DA5}" srcOrd="0" destOrd="0" presId="urn:microsoft.com/office/officeart/2008/layout/BendingPictureSemiTransparentText"/>
    <dgm:cxn modelId="{3E6DA5CF-FA48-4C11-A9A4-25D7A0CF2EC5}" type="presParOf" srcId="{DB3B7D1D-59D4-44FD-87CF-519B9860DACA}" destId="{29283621-BB0E-49D8-B8FC-BBE0F1C0DF1D}" srcOrd="1" destOrd="0" presId="urn:microsoft.com/office/officeart/2008/layout/BendingPictureSemiTransparentText"/>
    <dgm:cxn modelId="{BABAAF4E-1728-4345-BEDA-501A9988B026}" type="presParOf" srcId="{46CAA689-090C-432F-947E-39544A74298C}" destId="{D23C9A3B-E8F1-409F-B5C8-C126895CB27A}" srcOrd="1" destOrd="0" presId="urn:microsoft.com/office/officeart/2008/layout/BendingPictureSemiTransparentText"/>
    <dgm:cxn modelId="{BB662DFD-839A-49AE-A840-E82E91EF1864}" type="presParOf" srcId="{46CAA689-090C-432F-947E-39544A74298C}" destId="{D0B78913-3940-4278-A5EC-1C225B6C0F79}" srcOrd="2" destOrd="0" presId="urn:microsoft.com/office/officeart/2008/layout/BendingPictureSemiTransparentText"/>
    <dgm:cxn modelId="{D2061154-AA45-478D-BF80-A2D40FE18F3D}" type="presParOf" srcId="{D0B78913-3940-4278-A5EC-1C225B6C0F79}" destId="{8B0E5198-C805-4D36-B8D3-E1D39F98526E}" srcOrd="0" destOrd="0" presId="urn:microsoft.com/office/officeart/2008/layout/BendingPictureSemiTransparentText"/>
    <dgm:cxn modelId="{AD503384-9121-4A35-98ED-FC06074F2FE3}" type="presParOf" srcId="{D0B78913-3940-4278-A5EC-1C225B6C0F79}" destId="{78884C25-BD1E-4B05-8865-667061C5AB69}" srcOrd="1" destOrd="0" presId="urn:microsoft.com/office/officeart/2008/layout/BendingPictureSemiTransparentText"/>
    <dgm:cxn modelId="{E2B80F23-8829-41E8-80C1-A61D3D786693}" type="presParOf" srcId="{46CAA689-090C-432F-947E-39544A74298C}" destId="{8B14799F-0ECE-4F71-8F3C-4458FEF45A33}" srcOrd="3" destOrd="0" presId="urn:microsoft.com/office/officeart/2008/layout/BendingPictureSemiTransparentText"/>
    <dgm:cxn modelId="{89095F78-D4BA-484F-BF1A-121DECF47AE3}" type="presParOf" srcId="{46CAA689-090C-432F-947E-39544A74298C}" destId="{4D0B8D64-77C2-47C3-AF5A-6ACD638A7A90}" srcOrd="4" destOrd="0" presId="urn:microsoft.com/office/officeart/2008/layout/BendingPictureSemiTransparentText"/>
    <dgm:cxn modelId="{5882C305-6A7F-4682-B38C-222E87E693D6}" type="presParOf" srcId="{4D0B8D64-77C2-47C3-AF5A-6ACD638A7A90}" destId="{5098F7E5-76BA-4BC9-A3F5-C646D647B5D5}" srcOrd="0" destOrd="0" presId="urn:microsoft.com/office/officeart/2008/layout/BendingPictureSemiTransparentText"/>
    <dgm:cxn modelId="{33BC3E16-C080-4660-838A-C07D521B69B2}" type="presParOf" srcId="{4D0B8D64-77C2-47C3-AF5A-6ACD638A7A90}" destId="{DC2A6761-4FEE-4405-80A3-FA080DC059BD}" srcOrd="1" destOrd="0" presId="urn:microsoft.com/office/officeart/2008/layout/BendingPictureSemiTransparentText"/>
    <dgm:cxn modelId="{5949172D-74C2-47C4-B772-59046835E137}" type="presParOf" srcId="{46CAA689-090C-432F-947E-39544A74298C}" destId="{FE5E8F18-0318-43BA-8348-89C5FA00E99B}" srcOrd="5" destOrd="0" presId="urn:microsoft.com/office/officeart/2008/layout/BendingPictureSemiTransparentText"/>
    <dgm:cxn modelId="{FB1FB60A-0B46-41E0-80B8-B22C5AE3CECF}" type="presParOf" srcId="{46CAA689-090C-432F-947E-39544A74298C}" destId="{4340DC83-5E96-4AD9-9054-C3388D7BBF35}" srcOrd="6" destOrd="0" presId="urn:microsoft.com/office/officeart/2008/layout/BendingPictureSemiTransparentText"/>
    <dgm:cxn modelId="{E2F696E1-A915-4AAD-8B2B-4F25BB92ED52}" type="presParOf" srcId="{4340DC83-5E96-4AD9-9054-C3388D7BBF35}" destId="{C840ED3F-AE3C-4D94-A0E1-405D6C3CC351}" srcOrd="0" destOrd="0" presId="urn:microsoft.com/office/officeart/2008/layout/BendingPictureSemiTransparentText"/>
    <dgm:cxn modelId="{796554DA-E23D-414C-995F-FD9129FCB533}" type="presParOf" srcId="{4340DC83-5E96-4AD9-9054-C3388D7BBF35}" destId="{70D4DEA5-73A0-409D-85CE-F371AFF91867}" srcOrd="1" destOrd="0" presId="urn:microsoft.com/office/officeart/2008/layout/BendingPictureSemiTransparentText"/>
    <dgm:cxn modelId="{81919655-56A6-4123-892C-B450D4D94E26}" type="presParOf" srcId="{46CAA689-090C-432F-947E-39544A74298C}" destId="{25AAE966-F083-4823-94A0-3365863D7E0E}" srcOrd="7" destOrd="0" presId="urn:microsoft.com/office/officeart/2008/layout/BendingPictureSemiTransparentText"/>
    <dgm:cxn modelId="{7D7FAA02-0535-43EF-AD6E-32853844DAEE}" type="presParOf" srcId="{46CAA689-090C-432F-947E-39544A74298C}" destId="{C61295F4-BD38-4FB1-8A9D-A3FBF88F47CF}" srcOrd="8" destOrd="0" presId="urn:microsoft.com/office/officeart/2008/layout/BendingPictureSemiTransparentText"/>
    <dgm:cxn modelId="{7FAD2A4C-3609-42CD-B546-3513833BD35E}" type="presParOf" srcId="{C61295F4-BD38-4FB1-8A9D-A3FBF88F47CF}" destId="{6D632AB6-ED45-4FDA-B795-23F2D5D6DCE1}" srcOrd="0" destOrd="0" presId="urn:microsoft.com/office/officeart/2008/layout/BendingPictureSemiTransparentText"/>
    <dgm:cxn modelId="{670664D5-6995-4AC0-AFDF-A781CD5BC2CB}" type="presParOf" srcId="{C61295F4-BD38-4FB1-8A9D-A3FBF88F47CF}" destId="{F681AC7B-5384-4B8A-8456-E6D7D725B66F}" srcOrd="1" destOrd="0" presId="urn:microsoft.com/office/officeart/2008/layout/BendingPictureSemiTransparentText"/>
    <dgm:cxn modelId="{79C84FF9-54D8-40BB-B287-F68897418290}" type="presParOf" srcId="{46CAA689-090C-432F-947E-39544A74298C}" destId="{A7B6E960-9626-484C-B9A6-1E751BF50BCC}" srcOrd="9" destOrd="0" presId="urn:microsoft.com/office/officeart/2008/layout/BendingPictureSemiTransparentText"/>
    <dgm:cxn modelId="{2ECB83AD-7CCB-45ED-B87E-E8D908AFF449}" type="presParOf" srcId="{46CAA689-090C-432F-947E-39544A74298C}" destId="{54384DCE-638F-4C5B-8ECF-7E2AD762CD79}" srcOrd="10" destOrd="0" presId="urn:microsoft.com/office/officeart/2008/layout/BendingPictureSemiTransparentText"/>
    <dgm:cxn modelId="{DB3943D6-F3E7-4562-A509-6737163D6A15}" type="presParOf" srcId="{54384DCE-638F-4C5B-8ECF-7E2AD762CD79}" destId="{5B885CAD-0636-400D-B5DE-497DC4206C6E}" srcOrd="0" destOrd="0" presId="urn:microsoft.com/office/officeart/2008/layout/BendingPictureSemiTransparentText"/>
    <dgm:cxn modelId="{1A8EF423-A1B2-4F22-BF8F-989E1CC2AD8E}" type="presParOf" srcId="{54384DCE-638F-4C5B-8ECF-7E2AD762CD79}" destId="{176083B3-81B6-464F-84B8-35AD68D6FD52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A7664B3-EF84-48F6-95B4-CC702FDA184F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0044177-E6C8-48FE-9E89-F3D4CBBF19E8}">
      <dgm:prSet custT="1"/>
      <dgm:spPr/>
      <dgm:t>
        <a:bodyPr/>
        <a:lstStyle/>
        <a:p>
          <a:r>
            <a:rPr lang="pl-PL" sz="1900" b="0" i="0" noProof="0" dirty="0">
              <a:solidFill>
                <a:srgbClr val="000000"/>
              </a:solidFill>
            </a:rPr>
            <a:t>Wydajny w systemach wypasu rotacyjnego ze stałym układem kwater.</a:t>
          </a:r>
          <a:endParaRPr lang="pl-PL" sz="1900" noProof="0" dirty="0">
            <a:solidFill>
              <a:srgbClr val="000000"/>
            </a:solidFill>
          </a:endParaRPr>
        </a:p>
      </dgm:t>
    </dgm:pt>
    <dgm:pt modelId="{E6B8DA43-53FE-4F0D-BADD-7992AB81183D}" type="parTrans" cxnId="{F2D3DEB2-B7A6-4358-8CE1-869A7BF891C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BB126D40-1F00-4665-AACB-052B166D4B3F}" type="sibTrans" cxnId="{F2D3DEB2-B7A6-4358-8CE1-869A7BF891C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8CF29402-E156-4A53-AEF3-C299B78D7782}">
      <dgm:prSet custT="1"/>
      <dgm:spPr/>
      <dgm:t>
        <a:bodyPr/>
        <a:lstStyle/>
        <a:p>
          <a:r>
            <a:rPr lang="en-US" sz="1900" b="0" i="0" dirty="0">
              <a:solidFill>
                <a:srgbClr val="000000"/>
              </a:solidFill>
            </a:rPr>
            <a:t>Wymaga rzadszej konserwacji w porównaniu z systemami mobilnymi.</a:t>
          </a:r>
          <a:endParaRPr lang="pl-PL" sz="1900" dirty="0">
            <a:solidFill>
              <a:srgbClr val="000000"/>
            </a:solidFill>
          </a:endParaRPr>
        </a:p>
      </dgm:t>
    </dgm:pt>
    <dgm:pt modelId="{ED5B3076-831F-431C-8B12-28C5667D2D07}" type="parTrans" cxnId="{3F492371-176A-4032-A89E-8969FD05D7B4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E6E46DAA-8B12-4B82-9AC3-DADF871DCD49}" type="sibTrans" cxnId="{3F492371-176A-4032-A89E-8969FD05D7B4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B60F3FF8-C2C2-4CBA-A374-A2E3C6302DAC}">
      <dgm:prSet custT="1"/>
      <dgm:spPr/>
      <dgm:t>
        <a:bodyPr/>
        <a:lstStyle/>
        <a:p>
          <a:r>
            <a:rPr lang="en-US" sz="1900" b="0" i="0" dirty="0">
              <a:solidFill>
                <a:srgbClr val="000000"/>
              </a:solidFill>
            </a:rPr>
            <a:t>Wytrzymały i obsługuje duże stada.</a:t>
          </a:r>
          <a:endParaRPr lang="pl-PL" sz="1900" dirty="0">
            <a:solidFill>
              <a:srgbClr val="000000"/>
            </a:solidFill>
          </a:endParaRPr>
        </a:p>
      </dgm:t>
    </dgm:pt>
    <dgm:pt modelId="{D2C1C6FD-8517-4135-AE87-0CCA255F7E74}" type="parTrans" cxnId="{319691A9-F5CC-41F9-9315-7EF1685FAB0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9B16162A-7A15-4F70-8A86-0BA52D871DD2}" type="sibTrans" cxnId="{319691A9-F5CC-41F9-9315-7EF1685FAB0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F246F0C0-1A27-47B2-B5A3-2B8C213F38E6}">
      <dgm:prSet custT="1"/>
      <dgm:spPr/>
      <dgm:t>
        <a:bodyPr/>
        <a:lstStyle/>
        <a:p>
          <a:r>
            <a:rPr lang="en-US" sz="1900" b="0" i="0" dirty="0">
              <a:solidFill>
                <a:srgbClr val="000000"/>
              </a:solidFill>
            </a:rPr>
            <a:t>Drogie w instalacji, szczególnie w przypadku rurociągów i dużych koryt.</a:t>
          </a:r>
          <a:endParaRPr lang="pl-PL" sz="1900" dirty="0">
            <a:solidFill>
              <a:srgbClr val="000000"/>
            </a:solidFill>
          </a:endParaRPr>
        </a:p>
      </dgm:t>
    </dgm:pt>
    <dgm:pt modelId="{C0C9E8A9-AB84-44D3-87C3-F9BB48AC3D87}" type="parTrans" cxnId="{ACE5E290-553F-4F0C-A39A-13D19E4BE82B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52AC9C3C-571C-4D7E-BA4B-28AF4F4634E8}" type="sibTrans" cxnId="{ACE5E290-553F-4F0C-A39A-13D19E4BE82B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987194E1-890D-4B1E-8564-8B80E563A849}">
      <dgm:prSet custT="1"/>
      <dgm:spPr/>
      <dgm:t>
        <a:bodyPr/>
        <a:lstStyle/>
        <a:p>
          <a:r>
            <a:rPr lang="en-US" sz="1900" b="0" i="0" dirty="0">
              <a:solidFill>
                <a:srgbClr val="000000"/>
              </a:solidFill>
            </a:rPr>
            <a:t>Ryzyko zagęszczenia gleby i nadmiernego wypasu w pobliżu punktów nawadniania.</a:t>
          </a:r>
          <a:endParaRPr lang="pl-PL" sz="1900" dirty="0">
            <a:solidFill>
              <a:srgbClr val="000000"/>
            </a:solidFill>
          </a:endParaRPr>
        </a:p>
      </dgm:t>
    </dgm:pt>
    <dgm:pt modelId="{5CAC919C-9DC3-48BF-8E5F-C9CBAECD422A}" type="parTrans" cxnId="{405F3CE1-6F90-4759-996F-DC2BE4F78F1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50FB67C0-E7C0-437A-8963-9AC605B49316}" type="sibTrans" cxnId="{405F3CE1-6F90-4759-996F-DC2BE4F78F1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B74A42CE-5BDF-4BB0-BCF5-E05E76026CFE}" type="pres">
      <dgm:prSet presAssocID="{AA7664B3-EF84-48F6-95B4-CC702FDA184F}" presName="Name0" presStyleCnt="0">
        <dgm:presLayoutVars>
          <dgm:dir/>
          <dgm:resizeHandles val="exact"/>
        </dgm:presLayoutVars>
      </dgm:prSet>
      <dgm:spPr/>
    </dgm:pt>
    <dgm:pt modelId="{D32A80A7-14DC-45E8-A21B-65BD68034FE9}" type="pres">
      <dgm:prSet presAssocID="{F0044177-E6C8-48FE-9E89-F3D4CBBF19E8}" presName="composite" presStyleCnt="0"/>
      <dgm:spPr/>
    </dgm:pt>
    <dgm:pt modelId="{82C45EEE-D073-40FF-A348-77EFAED06F17}" type="pres">
      <dgm:prSet presAssocID="{F0044177-E6C8-48FE-9E89-F3D4CBBF19E8}" presName="rect1" presStyleLbl="trAlignAcc1" presStyleIdx="0" presStyleCnt="5">
        <dgm:presLayoutVars>
          <dgm:bulletEnabled val="1"/>
        </dgm:presLayoutVars>
      </dgm:prSet>
      <dgm:spPr/>
    </dgm:pt>
    <dgm:pt modelId="{3D57383B-0F56-437F-916B-71718375D4A2}" type="pres">
      <dgm:prSet presAssocID="{F0044177-E6C8-48FE-9E89-F3D4CBBF19E8}" presName="rect2" presStyleLbl="fgImgPlac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AC45DA-A4A9-4D61-863D-D357EBA2A63B}" type="pres">
      <dgm:prSet presAssocID="{BB126D40-1F00-4665-AACB-052B166D4B3F}" presName="sibTrans" presStyleCnt="0"/>
      <dgm:spPr/>
    </dgm:pt>
    <dgm:pt modelId="{0F22EEC7-8F3A-470A-8120-BFF733375043}" type="pres">
      <dgm:prSet presAssocID="{B60F3FF8-C2C2-4CBA-A374-A2E3C6302DAC}" presName="composite" presStyleCnt="0"/>
      <dgm:spPr/>
    </dgm:pt>
    <dgm:pt modelId="{39019B31-9717-4D23-9396-2F4033A96355}" type="pres">
      <dgm:prSet presAssocID="{B60F3FF8-C2C2-4CBA-A374-A2E3C6302DAC}" presName="rect1" presStyleLbl="trAlignAcc1" presStyleIdx="1" presStyleCnt="5" custLinFactX="-10538" custLinFactY="100000" custLinFactNeighborX="-100000" custLinFactNeighborY="148846">
        <dgm:presLayoutVars>
          <dgm:bulletEnabled val="1"/>
        </dgm:presLayoutVars>
      </dgm:prSet>
      <dgm:spPr/>
    </dgm:pt>
    <dgm:pt modelId="{79032452-05EE-4E66-AA3C-F10F6BA8104A}" type="pres">
      <dgm:prSet presAssocID="{B60F3FF8-C2C2-4CBA-A374-A2E3C6302DAC}" presName="rect2" presStyleLbl="fgImgPlace1" presStyleIdx="1" presStyleCnt="5" custLinFactX="-200000" custLinFactY="100000" custLinFactNeighborX="-297435" custLinFactNeighborY="13506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808DE5-0DCC-44BE-912C-CCF8BB6D6547}" type="pres">
      <dgm:prSet presAssocID="{9B16162A-7A15-4F70-8A86-0BA52D871DD2}" presName="sibTrans" presStyleCnt="0"/>
      <dgm:spPr/>
    </dgm:pt>
    <dgm:pt modelId="{EC20F0B6-DF6D-4B3C-A48A-59713FBBFCD8}" type="pres">
      <dgm:prSet presAssocID="{8CF29402-E156-4A53-AEF3-C299B78D7782}" presName="composite" presStyleCnt="0"/>
      <dgm:spPr/>
    </dgm:pt>
    <dgm:pt modelId="{ECEC91FE-D66C-463E-A561-F962DFD38DFD}" type="pres">
      <dgm:prSet presAssocID="{8CF29402-E156-4A53-AEF3-C299B78D7782}" presName="rect1" presStyleLbl="trAlignAcc1" presStyleIdx="2" presStyleCnt="5">
        <dgm:presLayoutVars>
          <dgm:bulletEnabled val="1"/>
        </dgm:presLayoutVars>
      </dgm:prSet>
      <dgm:spPr/>
    </dgm:pt>
    <dgm:pt modelId="{C11D82D2-C606-418D-8005-65067B25BD6E}" type="pres">
      <dgm:prSet presAssocID="{8CF29402-E156-4A53-AEF3-C299B78D7782}" presName="rect2" presStyleLbl="fgImgPlace1" presStyleIdx="2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178D1AE-BA1B-4A27-97F8-85F9BE3470B6}" type="pres">
      <dgm:prSet presAssocID="{E6E46DAA-8B12-4B82-9AC3-DADF871DCD49}" presName="sibTrans" presStyleCnt="0"/>
      <dgm:spPr/>
    </dgm:pt>
    <dgm:pt modelId="{0838F1BA-B1EB-46A7-9810-A8EB47C1335F}" type="pres">
      <dgm:prSet presAssocID="{F246F0C0-1A27-47B2-B5A3-2B8C213F38E6}" presName="composite" presStyleCnt="0"/>
      <dgm:spPr/>
    </dgm:pt>
    <dgm:pt modelId="{1BDD5754-E57E-49EE-BBA2-802F22D1F97A}" type="pres">
      <dgm:prSet presAssocID="{F246F0C0-1A27-47B2-B5A3-2B8C213F38E6}" presName="rect1" presStyleLbl="trAlignAcc1" presStyleIdx="3" presStyleCnt="5">
        <dgm:presLayoutVars>
          <dgm:bulletEnabled val="1"/>
        </dgm:presLayoutVars>
      </dgm:prSet>
      <dgm:spPr/>
    </dgm:pt>
    <dgm:pt modelId="{AB0D9C47-3EFA-4CB4-999E-893A2B5BBD22}" type="pres">
      <dgm:prSet presAssocID="{F246F0C0-1A27-47B2-B5A3-2B8C213F38E6}" presName="rect2" presStyleLbl="fgImgPlace1" presStyleIdx="3" presStyleCnt="5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81408F1-100F-44AF-A9FE-5CE2CAB95491}" type="pres">
      <dgm:prSet presAssocID="{52AC9C3C-571C-4D7E-BA4B-28AF4F4634E8}" presName="sibTrans" presStyleCnt="0"/>
      <dgm:spPr/>
    </dgm:pt>
    <dgm:pt modelId="{8553BE69-A85A-40CB-B43B-5947B9340E0A}" type="pres">
      <dgm:prSet presAssocID="{987194E1-890D-4B1E-8564-8B80E563A849}" presName="composite" presStyleCnt="0"/>
      <dgm:spPr/>
    </dgm:pt>
    <dgm:pt modelId="{3929BF5D-73A6-4EBF-BBAC-226D39BA780E}" type="pres">
      <dgm:prSet presAssocID="{987194E1-890D-4B1E-8564-8B80E563A849}" presName="rect1" presStyleLbl="trAlignAcc1" presStyleIdx="4" presStyleCnt="5" custLinFactY="-100000" custLinFactNeighborX="54088" custLinFactNeighborY="-147903">
        <dgm:presLayoutVars>
          <dgm:bulletEnabled val="1"/>
        </dgm:presLayoutVars>
      </dgm:prSet>
      <dgm:spPr/>
    </dgm:pt>
    <dgm:pt modelId="{7D9005D0-ADF2-4EE8-BF55-A7AD0BCF267A}" type="pres">
      <dgm:prSet presAssocID="{987194E1-890D-4B1E-8564-8B80E563A849}" presName="rect2" presStyleLbl="fgImgPlace1" presStyleIdx="4" presStyleCnt="5" custLinFactX="100000" custLinFactY="-100000" custLinFactNeighborX="146003" custLinFactNeighborY="-141478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B75AF60B-C4D9-4059-AF84-99EFCFAC1EAF}" type="presOf" srcId="{AA7664B3-EF84-48F6-95B4-CC702FDA184F}" destId="{B74A42CE-5BDF-4BB0-BCF5-E05E76026CFE}" srcOrd="0" destOrd="0" presId="urn:microsoft.com/office/officeart/2008/layout/PictureStrips"/>
    <dgm:cxn modelId="{A8C7C610-6598-4223-AD69-387790FEBA7C}" type="presOf" srcId="{8CF29402-E156-4A53-AEF3-C299B78D7782}" destId="{ECEC91FE-D66C-463E-A561-F962DFD38DFD}" srcOrd="0" destOrd="0" presId="urn:microsoft.com/office/officeart/2008/layout/PictureStrips"/>
    <dgm:cxn modelId="{CB61DB3D-275E-4AFD-8F63-CC55EA4F92AC}" type="presOf" srcId="{B60F3FF8-C2C2-4CBA-A374-A2E3C6302DAC}" destId="{39019B31-9717-4D23-9396-2F4033A96355}" srcOrd="0" destOrd="0" presId="urn:microsoft.com/office/officeart/2008/layout/PictureStrips"/>
    <dgm:cxn modelId="{3F492371-176A-4032-A89E-8969FD05D7B4}" srcId="{AA7664B3-EF84-48F6-95B4-CC702FDA184F}" destId="{8CF29402-E156-4A53-AEF3-C299B78D7782}" srcOrd="2" destOrd="0" parTransId="{ED5B3076-831F-431C-8B12-28C5667D2D07}" sibTransId="{E6E46DAA-8B12-4B82-9AC3-DADF871DCD49}"/>
    <dgm:cxn modelId="{0D29B072-F9EB-4AA1-9EC0-B6AEAD87C7F8}" type="presOf" srcId="{F0044177-E6C8-48FE-9E89-F3D4CBBF19E8}" destId="{82C45EEE-D073-40FF-A348-77EFAED06F17}" srcOrd="0" destOrd="0" presId="urn:microsoft.com/office/officeart/2008/layout/PictureStrips"/>
    <dgm:cxn modelId="{ACE5E290-553F-4F0C-A39A-13D19E4BE82B}" srcId="{AA7664B3-EF84-48F6-95B4-CC702FDA184F}" destId="{F246F0C0-1A27-47B2-B5A3-2B8C213F38E6}" srcOrd="3" destOrd="0" parTransId="{C0C9E8A9-AB84-44D3-87C3-F9BB48AC3D87}" sibTransId="{52AC9C3C-571C-4D7E-BA4B-28AF4F4634E8}"/>
    <dgm:cxn modelId="{319691A9-F5CC-41F9-9315-7EF1685FAB03}" srcId="{AA7664B3-EF84-48F6-95B4-CC702FDA184F}" destId="{B60F3FF8-C2C2-4CBA-A374-A2E3C6302DAC}" srcOrd="1" destOrd="0" parTransId="{D2C1C6FD-8517-4135-AE87-0CCA255F7E74}" sibTransId="{9B16162A-7A15-4F70-8A86-0BA52D871DD2}"/>
    <dgm:cxn modelId="{F2D3DEB2-B7A6-4358-8CE1-869A7BF891C3}" srcId="{AA7664B3-EF84-48F6-95B4-CC702FDA184F}" destId="{F0044177-E6C8-48FE-9E89-F3D4CBBF19E8}" srcOrd="0" destOrd="0" parTransId="{E6B8DA43-53FE-4F0D-BADD-7992AB81183D}" sibTransId="{BB126D40-1F00-4665-AACB-052B166D4B3F}"/>
    <dgm:cxn modelId="{48B360E0-40D7-40F6-91FC-AEAF953F3AFF}" type="presOf" srcId="{F246F0C0-1A27-47B2-B5A3-2B8C213F38E6}" destId="{1BDD5754-E57E-49EE-BBA2-802F22D1F97A}" srcOrd="0" destOrd="0" presId="urn:microsoft.com/office/officeart/2008/layout/PictureStrips"/>
    <dgm:cxn modelId="{405F3CE1-6F90-4759-996F-DC2BE4F78F13}" srcId="{AA7664B3-EF84-48F6-95B4-CC702FDA184F}" destId="{987194E1-890D-4B1E-8564-8B80E563A849}" srcOrd="4" destOrd="0" parTransId="{5CAC919C-9DC3-48BF-8E5F-C9CBAECD422A}" sibTransId="{50FB67C0-E7C0-437A-8963-9AC605B49316}"/>
    <dgm:cxn modelId="{1655F9FF-DF1A-4BBE-920C-08256CE3004C}" type="presOf" srcId="{987194E1-890D-4B1E-8564-8B80E563A849}" destId="{3929BF5D-73A6-4EBF-BBAC-226D39BA780E}" srcOrd="0" destOrd="0" presId="urn:microsoft.com/office/officeart/2008/layout/PictureStrips"/>
    <dgm:cxn modelId="{98135168-1B3E-43C0-8B70-42362ED973C9}" type="presParOf" srcId="{B74A42CE-5BDF-4BB0-BCF5-E05E76026CFE}" destId="{D32A80A7-14DC-45E8-A21B-65BD68034FE9}" srcOrd="0" destOrd="0" presId="urn:microsoft.com/office/officeart/2008/layout/PictureStrips"/>
    <dgm:cxn modelId="{3D9C98D3-8303-4559-9158-E2CD03E789A5}" type="presParOf" srcId="{D32A80A7-14DC-45E8-A21B-65BD68034FE9}" destId="{82C45EEE-D073-40FF-A348-77EFAED06F17}" srcOrd="0" destOrd="0" presId="urn:microsoft.com/office/officeart/2008/layout/PictureStrips"/>
    <dgm:cxn modelId="{BB71A161-A504-42A8-B02B-517C873184C3}" type="presParOf" srcId="{D32A80A7-14DC-45E8-A21B-65BD68034FE9}" destId="{3D57383B-0F56-437F-916B-71718375D4A2}" srcOrd="1" destOrd="0" presId="urn:microsoft.com/office/officeart/2008/layout/PictureStrips"/>
    <dgm:cxn modelId="{EA236E6A-F62A-49B9-9363-30B54BB20E82}" type="presParOf" srcId="{B74A42CE-5BDF-4BB0-BCF5-E05E76026CFE}" destId="{BCAC45DA-A4A9-4D61-863D-D357EBA2A63B}" srcOrd="1" destOrd="0" presId="urn:microsoft.com/office/officeart/2008/layout/PictureStrips"/>
    <dgm:cxn modelId="{AC2C7E37-39B8-4FAC-B794-6055EF2BC2D9}" type="presParOf" srcId="{B74A42CE-5BDF-4BB0-BCF5-E05E76026CFE}" destId="{0F22EEC7-8F3A-470A-8120-BFF733375043}" srcOrd="2" destOrd="0" presId="urn:microsoft.com/office/officeart/2008/layout/PictureStrips"/>
    <dgm:cxn modelId="{D681DE83-D9AE-4850-9CBC-F12A43993753}" type="presParOf" srcId="{0F22EEC7-8F3A-470A-8120-BFF733375043}" destId="{39019B31-9717-4D23-9396-2F4033A96355}" srcOrd="0" destOrd="0" presId="urn:microsoft.com/office/officeart/2008/layout/PictureStrips"/>
    <dgm:cxn modelId="{D597EEE6-4DD8-482B-B116-28F81BA1A534}" type="presParOf" srcId="{0F22EEC7-8F3A-470A-8120-BFF733375043}" destId="{79032452-05EE-4E66-AA3C-F10F6BA8104A}" srcOrd="1" destOrd="0" presId="urn:microsoft.com/office/officeart/2008/layout/PictureStrips"/>
    <dgm:cxn modelId="{B67C5455-0A6C-47C2-BAFB-276A12E96C88}" type="presParOf" srcId="{B74A42CE-5BDF-4BB0-BCF5-E05E76026CFE}" destId="{3F808DE5-0DCC-44BE-912C-CCF8BB6D6547}" srcOrd="3" destOrd="0" presId="urn:microsoft.com/office/officeart/2008/layout/PictureStrips"/>
    <dgm:cxn modelId="{7DEA59B7-5ACC-4101-9269-1BBB2E637DB2}" type="presParOf" srcId="{B74A42CE-5BDF-4BB0-BCF5-E05E76026CFE}" destId="{EC20F0B6-DF6D-4B3C-A48A-59713FBBFCD8}" srcOrd="4" destOrd="0" presId="urn:microsoft.com/office/officeart/2008/layout/PictureStrips"/>
    <dgm:cxn modelId="{B89A7860-6F45-44B6-94B3-1FED4A845C5E}" type="presParOf" srcId="{EC20F0B6-DF6D-4B3C-A48A-59713FBBFCD8}" destId="{ECEC91FE-D66C-463E-A561-F962DFD38DFD}" srcOrd="0" destOrd="0" presId="urn:microsoft.com/office/officeart/2008/layout/PictureStrips"/>
    <dgm:cxn modelId="{E7D76C2D-706E-4AC6-B276-0A99D03E0FCC}" type="presParOf" srcId="{EC20F0B6-DF6D-4B3C-A48A-59713FBBFCD8}" destId="{C11D82D2-C606-418D-8005-65067B25BD6E}" srcOrd="1" destOrd="0" presId="urn:microsoft.com/office/officeart/2008/layout/PictureStrips"/>
    <dgm:cxn modelId="{732D6A25-77CA-43DF-9BC0-F3C5AC17DC4A}" type="presParOf" srcId="{B74A42CE-5BDF-4BB0-BCF5-E05E76026CFE}" destId="{B178D1AE-BA1B-4A27-97F8-85F9BE3470B6}" srcOrd="5" destOrd="0" presId="urn:microsoft.com/office/officeart/2008/layout/PictureStrips"/>
    <dgm:cxn modelId="{4AE3AA44-1940-4EE3-AB09-C94305444C2E}" type="presParOf" srcId="{B74A42CE-5BDF-4BB0-BCF5-E05E76026CFE}" destId="{0838F1BA-B1EB-46A7-9810-A8EB47C1335F}" srcOrd="6" destOrd="0" presId="urn:microsoft.com/office/officeart/2008/layout/PictureStrips"/>
    <dgm:cxn modelId="{54948D2E-8B61-49D0-9075-80C5029489F0}" type="presParOf" srcId="{0838F1BA-B1EB-46A7-9810-A8EB47C1335F}" destId="{1BDD5754-E57E-49EE-BBA2-802F22D1F97A}" srcOrd="0" destOrd="0" presId="urn:microsoft.com/office/officeart/2008/layout/PictureStrips"/>
    <dgm:cxn modelId="{697ECAD2-2F2A-4BDF-8E5E-65C57A0DAB8B}" type="presParOf" srcId="{0838F1BA-B1EB-46A7-9810-A8EB47C1335F}" destId="{AB0D9C47-3EFA-4CB4-999E-893A2B5BBD22}" srcOrd="1" destOrd="0" presId="urn:microsoft.com/office/officeart/2008/layout/PictureStrips"/>
    <dgm:cxn modelId="{93A73DC8-1DF0-4650-AAFB-FA775F5BA345}" type="presParOf" srcId="{B74A42CE-5BDF-4BB0-BCF5-E05E76026CFE}" destId="{C81408F1-100F-44AF-A9FE-5CE2CAB95491}" srcOrd="7" destOrd="0" presId="urn:microsoft.com/office/officeart/2008/layout/PictureStrips"/>
    <dgm:cxn modelId="{649DD287-C480-4F97-989B-4E04D6BCFFFE}" type="presParOf" srcId="{B74A42CE-5BDF-4BB0-BCF5-E05E76026CFE}" destId="{8553BE69-A85A-40CB-B43B-5947B9340E0A}" srcOrd="8" destOrd="0" presId="urn:microsoft.com/office/officeart/2008/layout/PictureStrips"/>
    <dgm:cxn modelId="{C4FC9A80-2A30-469A-907F-B60692A1C540}" type="presParOf" srcId="{8553BE69-A85A-40CB-B43B-5947B9340E0A}" destId="{3929BF5D-73A6-4EBF-BBAC-226D39BA780E}" srcOrd="0" destOrd="0" presId="urn:microsoft.com/office/officeart/2008/layout/PictureStrips"/>
    <dgm:cxn modelId="{975F83BC-1781-4BA5-956F-E6E7306CF3C4}" type="presParOf" srcId="{8553BE69-A85A-40CB-B43B-5947B9340E0A}" destId="{7D9005D0-ADF2-4EE8-BF55-A7AD0BCF267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D205B6-D8E6-4F5A-98A2-663050A54BB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21DB7CB-BA87-47C4-A2D4-A3BC9249D6B2}" type="pres">
      <dgm:prSet presAssocID="{06D205B6-D8E6-4F5A-98A2-663050A54BBB}" presName="linearFlow" presStyleCnt="0">
        <dgm:presLayoutVars>
          <dgm:dir/>
          <dgm:resizeHandles val="exact"/>
        </dgm:presLayoutVars>
      </dgm:prSet>
      <dgm:spPr/>
    </dgm:pt>
  </dgm:ptLst>
  <dgm:cxnLst>
    <dgm:cxn modelId="{DC5B3D3A-F3DA-48DA-967D-8562B9958E1E}" type="presOf" srcId="{06D205B6-D8E6-4F5A-98A2-663050A54BBB}" destId="{C21DB7CB-BA87-47C4-A2D4-A3BC9249D6B2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A7664B3-EF84-48F6-95B4-CC702FDA184F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0044177-E6C8-48FE-9E89-F3D4CBBF19E8}">
      <dgm:prSet custT="1"/>
      <dgm:spPr/>
      <dgm:t>
        <a:bodyPr/>
        <a:lstStyle/>
        <a:p>
          <a:r>
            <a:rPr lang="pl-PL" sz="1900" b="0" i="0" dirty="0">
              <a:solidFill>
                <a:srgbClr val="000000"/>
              </a:solidFill>
            </a:rPr>
            <a:t>Ekonomiczna konfiguracja początkowa.</a:t>
          </a:r>
          <a:endParaRPr lang="pl-PL" sz="1900" dirty="0">
            <a:solidFill>
              <a:srgbClr val="000000"/>
            </a:solidFill>
          </a:endParaRPr>
        </a:p>
      </dgm:t>
    </dgm:pt>
    <dgm:pt modelId="{E6B8DA43-53FE-4F0D-BADD-7992AB81183D}" type="parTrans" cxnId="{F2D3DEB2-B7A6-4358-8CE1-869A7BF891C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BB126D40-1F00-4665-AACB-052B166D4B3F}" type="sibTrans" cxnId="{F2D3DEB2-B7A6-4358-8CE1-869A7BF891C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95D3F1DB-08FA-4BED-B8A9-C3ACA98FC242}">
      <dgm:prSet custT="1"/>
      <dgm:spPr/>
      <dgm:t>
        <a:bodyPr/>
        <a:lstStyle/>
        <a:p>
          <a:r>
            <a:rPr lang="pl-PL" sz="1900" b="0" i="0" noProof="0" dirty="0">
              <a:solidFill>
                <a:srgbClr val="000000"/>
              </a:solidFill>
            </a:rPr>
            <a:t>Możliwość dostosowania do zmieniających się konfiguracji kwater.</a:t>
          </a:r>
        </a:p>
      </dgm:t>
    </dgm:pt>
    <dgm:pt modelId="{D4818A38-6481-40EF-A1F0-B937F4819F72}" type="parTrans" cxnId="{E049F0F8-FD48-4D73-AEC9-39F1B2C9418C}">
      <dgm:prSet/>
      <dgm:spPr/>
      <dgm:t>
        <a:bodyPr/>
        <a:lstStyle/>
        <a:p>
          <a:endParaRPr lang="pl-PL" sz="1900"/>
        </a:p>
      </dgm:t>
    </dgm:pt>
    <dgm:pt modelId="{B406AFE0-C60F-4D55-973A-1076C4D4A72E}" type="sibTrans" cxnId="{E049F0F8-FD48-4D73-AEC9-39F1B2C9418C}">
      <dgm:prSet/>
      <dgm:spPr/>
      <dgm:t>
        <a:bodyPr/>
        <a:lstStyle/>
        <a:p>
          <a:endParaRPr lang="pl-PL" sz="1900"/>
        </a:p>
      </dgm:t>
    </dgm:pt>
    <dgm:pt modelId="{32230431-A91A-4105-9CB2-6DB2B8C82015}">
      <dgm:prSet custT="1"/>
      <dgm:spPr/>
      <dgm:t>
        <a:bodyPr/>
        <a:lstStyle/>
        <a:p>
          <a:r>
            <a:rPr lang="en-US" sz="1700" b="0" i="0" dirty="0">
              <a:solidFill>
                <a:srgbClr val="000000"/>
              </a:solidFill>
            </a:rPr>
            <a:t>Ogranicza nadmierny wypas wokół stałych punktów, zachęcając zwierzęta do równomiernego wypasu</a:t>
          </a:r>
          <a:r>
            <a:rPr lang="en-US" sz="1900" b="0" i="0" dirty="0">
              <a:solidFill>
                <a:srgbClr val="000000"/>
              </a:solidFill>
            </a:rPr>
            <a:t>.</a:t>
          </a:r>
          <a:endParaRPr lang="pl-PL" sz="1900" b="0" i="0" dirty="0">
            <a:solidFill>
              <a:srgbClr val="000000"/>
            </a:solidFill>
          </a:endParaRPr>
        </a:p>
      </dgm:t>
    </dgm:pt>
    <dgm:pt modelId="{392E4867-657D-415A-BA18-90D2B500C3B5}" type="parTrans" cxnId="{21668EA0-C962-4828-A4ED-789ACB863A61}">
      <dgm:prSet/>
      <dgm:spPr/>
      <dgm:t>
        <a:bodyPr/>
        <a:lstStyle/>
        <a:p>
          <a:endParaRPr lang="pl-PL" sz="1900"/>
        </a:p>
      </dgm:t>
    </dgm:pt>
    <dgm:pt modelId="{30FC9CD9-58AA-4C30-93A0-5448AA667145}" type="sibTrans" cxnId="{21668EA0-C962-4828-A4ED-789ACB863A61}">
      <dgm:prSet/>
      <dgm:spPr/>
      <dgm:t>
        <a:bodyPr/>
        <a:lstStyle/>
        <a:p>
          <a:endParaRPr lang="pl-PL" sz="1900"/>
        </a:p>
      </dgm:t>
    </dgm:pt>
    <dgm:pt modelId="{E565878B-5267-414D-A039-261BE4D22A2A}">
      <dgm:prSet custT="1"/>
      <dgm:spPr/>
      <dgm:t>
        <a:bodyPr/>
        <a:lstStyle/>
        <a:p>
          <a:r>
            <a:rPr lang="en-US" sz="1900" b="0" i="0" dirty="0">
              <a:solidFill>
                <a:srgbClr val="000000"/>
              </a:solidFill>
            </a:rPr>
            <a:t>Pracochłonne, wymagające regularnego przenoszenia i uzupełniania.</a:t>
          </a:r>
          <a:endParaRPr lang="pl-PL" sz="1900" b="0" i="0" dirty="0">
            <a:solidFill>
              <a:srgbClr val="000000"/>
            </a:solidFill>
          </a:endParaRPr>
        </a:p>
      </dgm:t>
    </dgm:pt>
    <dgm:pt modelId="{91243841-3B91-40CD-8A07-F84A10D9016E}" type="parTrans" cxnId="{6CCDFB58-3F85-41C1-851C-26D648955FE0}">
      <dgm:prSet/>
      <dgm:spPr/>
      <dgm:t>
        <a:bodyPr/>
        <a:lstStyle/>
        <a:p>
          <a:endParaRPr lang="pl-PL" sz="1900"/>
        </a:p>
      </dgm:t>
    </dgm:pt>
    <dgm:pt modelId="{C840DCA3-7536-4FD9-B448-D1384AC78FA9}" type="sibTrans" cxnId="{6CCDFB58-3F85-41C1-851C-26D648955FE0}">
      <dgm:prSet/>
      <dgm:spPr/>
      <dgm:t>
        <a:bodyPr/>
        <a:lstStyle/>
        <a:p>
          <a:endParaRPr lang="pl-PL" sz="1900"/>
        </a:p>
      </dgm:t>
    </dgm:pt>
    <dgm:pt modelId="{F904558A-E277-41D9-81F1-0E378304246E}">
      <dgm:prSet custT="1"/>
      <dgm:spPr/>
      <dgm:t>
        <a:bodyPr/>
        <a:lstStyle/>
        <a:p>
          <a:r>
            <a:rPr lang="en-US" sz="1900" b="0" i="0" dirty="0">
              <a:solidFill>
                <a:srgbClr val="000000"/>
              </a:solidFill>
            </a:rPr>
            <a:t>Ograniczona pojemność dla dużych stad lub dłuższych okresów.</a:t>
          </a:r>
          <a:endParaRPr lang="pl-PL" sz="1900" b="0" i="0" dirty="0">
            <a:solidFill>
              <a:srgbClr val="000000"/>
            </a:solidFill>
          </a:endParaRPr>
        </a:p>
      </dgm:t>
    </dgm:pt>
    <dgm:pt modelId="{D95C97DF-B941-43DB-BA79-C41739C43018}" type="parTrans" cxnId="{4963DEEA-B101-40BC-AC6C-C7F2662600DC}">
      <dgm:prSet/>
      <dgm:spPr/>
      <dgm:t>
        <a:bodyPr/>
        <a:lstStyle/>
        <a:p>
          <a:endParaRPr lang="pl-PL" sz="1900"/>
        </a:p>
      </dgm:t>
    </dgm:pt>
    <dgm:pt modelId="{E4383BCD-DAD1-41C2-8321-926CD37EF644}" type="sibTrans" cxnId="{4963DEEA-B101-40BC-AC6C-C7F2662600DC}">
      <dgm:prSet/>
      <dgm:spPr/>
      <dgm:t>
        <a:bodyPr/>
        <a:lstStyle/>
        <a:p>
          <a:endParaRPr lang="pl-PL" sz="1900"/>
        </a:p>
      </dgm:t>
    </dgm:pt>
    <dgm:pt modelId="{B74A42CE-5BDF-4BB0-BCF5-E05E76026CFE}" type="pres">
      <dgm:prSet presAssocID="{AA7664B3-EF84-48F6-95B4-CC702FDA184F}" presName="Name0" presStyleCnt="0">
        <dgm:presLayoutVars>
          <dgm:dir/>
          <dgm:resizeHandles val="exact"/>
        </dgm:presLayoutVars>
      </dgm:prSet>
      <dgm:spPr/>
    </dgm:pt>
    <dgm:pt modelId="{D32A80A7-14DC-45E8-A21B-65BD68034FE9}" type="pres">
      <dgm:prSet presAssocID="{F0044177-E6C8-48FE-9E89-F3D4CBBF19E8}" presName="composite" presStyleCnt="0"/>
      <dgm:spPr/>
    </dgm:pt>
    <dgm:pt modelId="{82C45EEE-D073-40FF-A348-77EFAED06F17}" type="pres">
      <dgm:prSet presAssocID="{F0044177-E6C8-48FE-9E89-F3D4CBBF19E8}" presName="rect1" presStyleLbl="trAlignAcc1" presStyleIdx="0" presStyleCnt="5">
        <dgm:presLayoutVars>
          <dgm:bulletEnabled val="1"/>
        </dgm:presLayoutVars>
      </dgm:prSet>
      <dgm:spPr/>
    </dgm:pt>
    <dgm:pt modelId="{3D57383B-0F56-437F-916B-71718375D4A2}" type="pres">
      <dgm:prSet presAssocID="{F0044177-E6C8-48FE-9E89-F3D4CBBF19E8}" presName="rect2" presStyleLbl="fgImgPlac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AC45DA-A4A9-4D61-863D-D357EBA2A63B}" type="pres">
      <dgm:prSet presAssocID="{BB126D40-1F00-4665-AACB-052B166D4B3F}" presName="sibTrans" presStyleCnt="0"/>
      <dgm:spPr/>
    </dgm:pt>
    <dgm:pt modelId="{A82A53B1-D0C4-47CC-A06C-E6E5482ECC79}" type="pres">
      <dgm:prSet presAssocID="{95D3F1DB-08FA-4BED-B8A9-C3ACA98FC242}" presName="composite" presStyleCnt="0"/>
      <dgm:spPr/>
    </dgm:pt>
    <dgm:pt modelId="{D2D024E0-577E-4EC8-8305-0EA44DEE0904}" type="pres">
      <dgm:prSet presAssocID="{95D3F1DB-08FA-4BED-B8A9-C3ACA98FC242}" presName="rect1" presStyleLbl="trAlignAcc1" presStyleIdx="1" presStyleCnt="5" custLinFactX="-9171" custLinFactY="100000" custLinFactNeighborX="-100000" custLinFactNeighborY="149798">
        <dgm:presLayoutVars>
          <dgm:bulletEnabled val="1"/>
        </dgm:presLayoutVars>
      </dgm:prSet>
      <dgm:spPr/>
    </dgm:pt>
    <dgm:pt modelId="{8008E288-2399-4C45-8BD1-6A1843BCBE12}" type="pres">
      <dgm:prSet presAssocID="{95D3F1DB-08FA-4BED-B8A9-C3ACA98FC242}" presName="rect2" presStyleLbl="fgImgPlace1" presStyleIdx="1" presStyleCnt="5" custLinFactX="-203070" custLinFactY="100000" custLinFactNeighborX="-300000" custLinFactNeighborY="132082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73B0F58-64E0-421D-9EFC-3CA77A304670}" type="pres">
      <dgm:prSet presAssocID="{B406AFE0-C60F-4D55-973A-1076C4D4A72E}" presName="sibTrans" presStyleCnt="0"/>
      <dgm:spPr/>
    </dgm:pt>
    <dgm:pt modelId="{EBDF6D6C-1C38-44C8-8F7E-070B1C1786AB}" type="pres">
      <dgm:prSet presAssocID="{32230431-A91A-4105-9CB2-6DB2B8C82015}" presName="composite" presStyleCnt="0"/>
      <dgm:spPr/>
    </dgm:pt>
    <dgm:pt modelId="{B1399CCC-491A-42E3-BF6C-7F1B03583B24}" type="pres">
      <dgm:prSet presAssocID="{32230431-A91A-4105-9CB2-6DB2B8C82015}" presName="rect1" presStyleLbl="trAlignAcc1" presStyleIdx="2" presStyleCnt="5">
        <dgm:presLayoutVars>
          <dgm:bulletEnabled val="1"/>
        </dgm:presLayoutVars>
      </dgm:prSet>
      <dgm:spPr/>
    </dgm:pt>
    <dgm:pt modelId="{2694E7F5-F1C0-4B25-8B09-2E259231C22D}" type="pres">
      <dgm:prSet presAssocID="{32230431-A91A-4105-9CB2-6DB2B8C82015}" presName="rect2" presStyleLbl="fgImgPlace1" presStyleIdx="2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5DEA2CE-F6C5-4AC5-852B-65E009C85EFC}" type="pres">
      <dgm:prSet presAssocID="{30FC9CD9-58AA-4C30-93A0-5448AA667145}" presName="sibTrans" presStyleCnt="0"/>
      <dgm:spPr/>
    </dgm:pt>
    <dgm:pt modelId="{84E9FE8B-F673-476E-871A-31460DD1F1B1}" type="pres">
      <dgm:prSet presAssocID="{E565878B-5267-414D-A039-261BE4D22A2A}" presName="composite" presStyleCnt="0"/>
      <dgm:spPr/>
    </dgm:pt>
    <dgm:pt modelId="{CC55A610-E0CE-4E9E-8E74-ED734BF4D09A}" type="pres">
      <dgm:prSet presAssocID="{E565878B-5267-414D-A039-261BE4D22A2A}" presName="rect1" presStyleLbl="trAlignAcc1" presStyleIdx="3" presStyleCnt="5">
        <dgm:presLayoutVars>
          <dgm:bulletEnabled val="1"/>
        </dgm:presLayoutVars>
      </dgm:prSet>
      <dgm:spPr/>
    </dgm:pt>
    <dgm:pt modelId="{C22487DE-385F-47F8-B045-7AF99D279CC2}" type="pres">
      <dgm:prSet presAssocID="{E565878B-5267-414D-A039-261BE4D22A2A}" presName="rect2" presStyleLbl="fgImgPlace1" presStyleIdx="3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3712D6-55FC-4C3D-9467-B1E78C0F5DF5}" type="pres">
      <dgm:prSet presAssocID="{C840DCA3-7536-4FD9-B448-D1384AC78FA9}" presName="sibTrans" presStyleCnt="0"/>
      <dgm:spPr/>
    </dgm:pt>
    <dgm:pt modelId="{ABF28A69-2A77-4456-AF79-61605B630F9C}" type="pres">
      <dgm:prSet presAssocID="{F904558A-E277-41D9-81F1-0E378304246E}" presName="composite" presStyleCnt="0"/>
      <dgm:spPr/>
    </dgm:pt>
    <dgm:pt modelId="{EDD58734-4855-4842-9C32-4201E5FA85E0}" type="pres">
      <dgm:prSet presAssocID="{F904558A-E277-41D9-81F1-0E378304246E}" presName="rect1" presStyleLbl="trAlignAcc1" presStyleIdx="4" presStyleCnt="5" custLinFactY="-100000" custLinFactNeighborX="55496" custLinFactNeighborY="-150154">
        <dgm:presLayoutVars>
          <dgm:bulletEnabled val="1"/>
        </dgm:presLayoutVars>
      </dgm:prSet>
      <dgm:spPr/>
    </dgm:pt>
    <dgm:pt modelId="{FAC25B5A-BFB8-48E5-B42D-A7035825AB42}" type="pres">
      <dgm:prSet presAssocID="{F904558A-E277-41D9-81F1-0E378304246E}" presName="rect2" presStyleLbl="fgImgPlace1" presStyleIdx="4" presStyleCnt="5" custLinFactX="100000" custLinFactY="-100000" custLinFactNeighborX="149834" custLinFactNeighborY="-134441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FDE92804-9887-42B7-B8FF-A3BB66FBB8F0}" type="presOf" srcId="{32230431-A91A-4105-9CB2-6DB2B8C82015}" destId="{B1399CCC-491A-42E3-BF6C-7F1B03583B24}" srcOrd="0" destOrd="0" presId="urn:microsoft.com/office/officeart/2008/layout/PictureStrips"/>
    <dgm:cxn modelId="{B75AF60B-C4D9-4059-AF84-99EFCFAC1EAF}" type="presOf" srcId="{AA7664B3-EF84-48F6-95B4-CC702FDA184F}" destId="{B74A42CE-5BDF-4BB0-BCF5-E05E76026CFE}" srcOrd="0" destOrd="0" presId="urn:microsoft.com/office/officeart/2008/layout/PictureStrips"/>
    <dgm:cxn modelId="{0D29B072-F9EB-4AA1-9EC0-B6AEAD87C7F8}" type="presOf" srcId="{F0044177-E6C8-48FE-9E89-F3D4CBBF19E8}" destId="{82C45EEE-D073-40FF-A348-77EFAED06F17}" srcOrd="0" destOrd="0" presId="urn:microsoft.com/office/officeart/2008/layout/PictureStrips"/>
    <dgm:cxn modelId="{6CCDFB58-3F85-41C1-851C-26D648955FE0}" srcId="{AA7664B3-EF84-48F6-95B4-CC702FDA184F}" destId="{E565878B-5267-414D-A039-261BE4D22A2A}" srcOrd="3" destOrd="0" parTransId="{91243841-3B91-40CD-8A07-F84A10D9016E}" sibTransId="{C840DCA3-7536-4FD9-B448-D1384AC78FA9}"/>
    <dgm:cxn modelId="{2F7CDF9D-6B94-4523-ACDB-07B0399FF65E}" type="presOf" srcId="{F904558A-E277-41D9-81F1-0E378304246E}" destId="{EDD58734-4855-4842-9C32-4201E5FA85E0}" srcOrd="0" destOrd="0" presId="urn:microsoft.com/office/officeart/2008/layout/PictureStrips"/>
    <dgm:cxn modelId="{21668EA0-C962-4828-A4ED-789ACB863A61}" srcId="{AA7664B3-EF84-48F6-95B4-CC702FDA184F}" destId="{32230431-A91A-4105-9CB2-6DB2B8C82015}" srcOrd="2" destOrd="0" parTransId="{392E4867-657D-415A-BA18-90D2B500C3B5}" sibTransId="{30FC9CD9-58AA-4C30-93A0-5448AA667145}"/>
    <dgm:cxn modelId="{F2D3DEB2-B7A6-4358-8CE1-869A7BF891C3}" srcId="{AA7664B3-EF84-48F6-95B4-CC702FDA184F}" destId="{F0044177-E6C8-48FE-9E89-F3D4CBBF19E8}" srcOrd="0" destOrd="0" parTransId="{E6B8DA43-53FE-4F0D-BADD-7992AB81183D}" sibTransId="{BB126D40-1F00-4665-AACB-052B166D4B3F}"/>
    <dgm:cxn modelId="{2B3E72C8-64FD-4C77-B7FB-BBE7D28FB4DD}" type="presOf" srcId="{95D3F1DB-08FA-4BED-B8A9-C3ACA98FC242}" destId="{D2D024E0-577E-4EC8-8305-0EA44DEE0904}" srcOrd="0" destOrd="0" presId="urn:microsoft.com/office/officeart/2008/layout/PictureStrips"/>
    <dgm:cxn modelId="{4105A8DD-4339-4502-BA0D-E43C7641542D}" type="presOf" srcId="{E565878B-5267-414D-A039-261BE4D22A2A}" destId="{CC55A610-E0CE-4E9E-8E74-ED734BF4D09A}" srcOrd="0" destOrd="0" presId="urn:microsoft.com/office/officeart/2008/layout/PictureStrips"/>
    <dgm:cxn modelId="{4963DEEA-B101-40BC-AC6C-C7F2662600DC}" srcId="{AA7664B3-EF84-48F6-95B4-CC702FDA184F}" destId="{F904558A-E277-41D9-81F1-0E378304246E}" srcOrd="4" destOrd="0" parTransId="{D95C97DF-B941-43DB-BA79-C41739C43018}" sibTransId="{E4383BCD-DAD1-41C2-8321-926CD37EF644}"/>
    <dgm:cxn modelId="{E049F0F8-FD48-4D73-AEC9-39F1B2C9418C}" srcId="{AA7664B3-EF84-48F6-95B4-CC702FDA184F}" destId="{95D3F1DB-08FA-4BED-B8A9-C3ACA98FC242}" srcOrd="1" destOrd="0" parTransId="{D4818A38-6481-40EF-A1F0-B937F4819F72}" sibTransId="{B406AFE0-C60F-4D55-973A-1076C4D4A72E}"/>
    <dgm:cxn modelId="{98135168-1B3E-43C0-8B70-42362ED973C9}" type="presParOf" srcId="{B74A42CE-5BDF-4BB0-BCF5-E05E76026CFE}" destId="{D32A80A7-14DC-45E8-A21B-65BD68034FE9}" srcOrd="0" destOrd="0" presId="urn:microsoft.com/office/officeart/2008/layout/PictureStrips"/>
    <dgm:cxn modelId="{3D9C98D3-8303-4559-9158-E2CD03E789A5}" type="presParOf" srcId="{D32A80A7-14DC-45E8-A21B-65BD68034FE9}" destId="{82C45EEE-D073-40FF-A348-77EFAED06F17}" srcOrd="0" destOrd="0" presId="urn:microsoft.com/office/officeart/2008/layout/PictureStrips"/>
    <dgm:cxn modelId="{BB71A161-A504-42A8-B02B-517C873184C3}" type="presParOf" srcId="{D32A80A7-14DC-45E8-A21B-65BD68034FE9}" destId="{3D57383B-0F56-437F-916B-71718375D4A2}" srcOrd="1" destOrd="0" presId="urn:microsoft.com/office/officeart/2008/layout/PictureStrips"/>
    <dgm:cxn modelId="{EA236E6A-F62A-49B9-9363-30B54BB20E82}" type="presParOf" srcId="{B74A42CE-5BDF-4BB0-BCF5-E05E76026CFE}" destId="{BCAC45DA-A4A9-4D61-863D-D357EBA2A63B}" srcOrd="1" destOrd="0" presId="urn:microsoft.com/office/officeart/2008/layout/PictureStrips"/>
    <dgm:cxn modelId="{76285C72-98CF-4164-B5E2-1BB7D530B095}" type="presParOf" srcId="{B74A42CE-5BDF-4BB0-BCF5-E05E76026CFE}" destId="{A82A53B1-D0C4-47CC-A06C-E6E5482ECC79}" srcOrd="2" destOrd="0" presId="urn:microsoft.com/office/officeart/2008/layout/PictureStrips"/>
    <dgm:cxn modelId="{7768B0F1-D044-494B-AC93-FBBC34FED1F8}" type="presParOf" srcId="{A82A53B1-D0C4-47CC-A06C-E6E5482ECC79}" destId="{D2D024E0-577E-4EC8-8305-0EA44DEE0904}" srcOrd="0" destOrd="0" presId="urn:microsoft.com/office/officeart/2008/layout/PictureStrips"/>
    <dgm:cxn modelId="{BDCF9B71-09C5-4A05-845C-25D3031DAEC9}" type="presParOf" srcId="{A82A53B1-D0C4-47CC-A06C-E6E5482ECC79}" destId="{8008E288-2399-4C45-8BD1-6A1843BCBE12}" srcOrd="1" destOrd="0" presId="urn:microsoft.com/office/officeart/2008/layout/PictureStrips"/>
    <dgm:cxn modelId="{95AF8F17-1C3F-4632-AE4F-DC828081E728}" type="presParOf" srcId="{B74A42CE-5BDF-4BB0-BCF5-E05E76026CFE}" destId="{073B0F58-64E0-421D-9EFC-3CA77A304670}" srcOrd="3" destOrd="0" presId="urn:microsoft.com/office/officeart/2008/layout/PictureStrips"/>
    <dgm:cxn modelId="{716C0E9E-8B31-49A3-9EC5-D8EAB41AC99B}" type="presParOf" srcId="{B74A42CE-5BDF-4BB0-BCF5-E05E76026CFE}" destId="{EBDF6D6C-1C38-44C8-8F7E-070B1C1786AB}" srcOrd="4" destOrd="0" presId="urn:microsoft.com/office/officeart/2008/layout/PictureStrips"/>
    <dgm:cxn modelId="{8DDF1910-9BF1-43E8-96A3-826903544145}" type="presParOf" srcId="{EBDF6D6C-1C38-44C8-8F7E-070B1C1786AB}" destId="{B1399CCC-491A-42E3-BF6C-7F1B03583B24}" srcOrd="0" destOrd="0" presId="urn:microsoft.com/office/officeart/2008/layout/PictureStrips"/>
    <dgm:cxn modelId="{4615EC7B-22AF-4908-9575-CF94BF54DC1E}" type="presParOf" srcId="{EBDF6D6C-1C38-44C8-8F7E-070B1C1786AB}" destId="{2694E7F5-F1C0-4B25-8B09-2E259231C22D}" srcOrd="1" destOrd="0" presId="urn:microsoft.com/office/officeart/2008/layout/PictureStrips"/>
    <dgm:cxn modelId="{7DD07706-CD5A-45AF-B4FC-E942CD3675D4}" type="presParOf" srcId="{B74A42CE-5BDF-4BB0-BCF5-E05E76026CFE}" destId="{35DEA2CE-F6C5-4AC5-852B-65E009C85EFC}" srcOrd="5" destOrd="0" presId="urn:microsoft.com/office/officeart/2008/layout/PictureStrips"/>
    <dgm:cxn modelId="{692DA2AB-9FAD-4F66-B690-085104E0049A}" type="presParOf" srcId="{B74A42CE-5BDF-4BB0-BCF5-E05E76026CFE}" destId="{84E9FE8B-F673-476E-871A-31460DD1F1B1}" srcOrd="6" destOrd="0" presId="urn:microsoft.com/office/officeart/2008/layout/PictureStrips"/>
    <dgm:cxn modelId="{CDAABE22-0E11-439B-834E-808E5941F006}" type="presParOf" srcId="{84E9FE8B-F673-476E-871A-31460DD1F1B1}" destId="{CC55A610-E0CE-4E9E-8E74-ED734BF4D09A}" srcOrd="0" destOrd="0" presId="urn:microsoft.com/office/officeart/2008/layout/PictureStrips"/>
    <dgm:cxn modelId="{D26C235A-46B9-48E3-ABE5-27BE6D5C705F}" type="presParOf" srcId="{84E9FE8B-F673-476E-871A-31460DD1F1B1}" destId="{C22487DE-385F-47F8-B045-7AF99D279CC2}" srcOrd="1" destOrd="0" presId="urn:microsoft.com/office/officeart/2008/layout/PictureStrips"/>
    <dgm:cxn modelId="{520A4320-D33A-4A29-B703-23C1711849B5}" type="presParOf" srcId="{B74A42CE-5BDF-4BB0-BCF5-E05E76026CFE}" destId="{603712D6-55FC-4C3D-9467-B1E78C0F5DF5}" srcOrd="7" destOrd="0" presId="urn:microsoft.com/office/officeart/2008/layout/PictureStrips"/>
    <dgm:cxn modelId="{DC71C9C6-757B-4372-A8DE-00947431EDCF}" type="presParOf" srcId="{B74A42CE-5BDF-4BB0-BCF5-E05E76026CFE}" destId="{ABF28A69-2A77-4456-AF79-61605B630F9C}" srcOrd="8" destOrd="0" presId="urn:microsoft.com/office/officeart/2008/layout/PictureStrips"/>
    <dgm:cxn modelId="{8DCAD124-8493-4B2F-96E1-EF45822A15E8}" type="presParOf" srcId="{ABF28A69-2A77-4456-AF79-61605B630F9C}" destId="{EDD58734-4855-4842-9C32-4201E5FA85E0}" srcOrd="0" destOrd="0" presId="urn:microsoft.com/office/officeart/2008/layout/PictureStrips"/>
    <dgm:cxn modelId="{89D4F9D1-616B-44C6-B772-35752A6FA8AD}" type="presParOf" srcId="{ABF28A69-2A77-4456-AF79-61605B630F9C}" destId="{FAC25B5A-BFB8-48E5-B42D-A7035825AB4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A7664B3-EF84-48F6-95B4-CC702FDA184F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0044177-E6C8-48FE-9E89-F3D4CBBF19E8}">
      <dgm:prSet custT="1"/>
      <dgm:spPr/>
      <dgm:t>
        <a:bodyPr/>
        <a:lstStyle/>
        <a:p>
          <a:r>
            <a:rPr lang="en-US" sz="1900" b="0" i="0" dirty="0">
              <a:solidFill>
                <a:srgbClr val="000000"/>
              </a:solidFill>
            </a:rPr>
            <a:t>Brak kosztów infrastruktury, jeśli źródła wody są naturalnie dostępne.</a:t>
          </a:r>
          <a:endParaRPr lang="pl-PL" sz="1900" dirty="0">
            <a:solidFill>
              <a:srgbClr val="000000"/>
            </a:solidFill>
          </a:endParaRPr>
        </a:p>
      </dgm:t>
    </dgm:pt>
    <dgm:pt modelId="{E6B8DA43-53FE-4F0D-BADD-7992AB81183D}" type="parTrans" cxnId="{F2D3DEB2-B7A6-4358-8CE1-869A7BF891C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BB126D40-1F00-4665-AACB-052B166D4B3F}" type="sibTrans" cxnId="{F2D3DEB2-B7A6-4358-8CE1-869A7BF891C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1228593F-85E4-4ECA-BD9C-19AC6B541849}">
      <dgm:prSet custT="1"/>
      <dgm:spPr/>
      <dgm:t>
        <a:bodyPr/>
        <a:lstStyle/>
        <a:p>
          <a:r>
            <a:rPr lang="pl-PL" sz="1900" b="0" i="0" noProof="0" dirty="0">
              <a:solidFill>
                <a:srgbClr val="000000"/>
              </a:solidFill>
            </a:rPr>
            <a:t>Zrównoważony środowiskowo, jeśli jest odpowiednio zarządzany.</a:t>
          </a:r>
        </a:p>
      </dgm:t>
    </dgm:pt>
    <dgm:pt modelId="{C41FE578-D2C9-4891-BE5E-FF390C39E1E8}" type="parTrans" cxnId="{65AE5C1F-8B11-4D00-92F1-69B034768CDF}">
      <dgm:prSet/>
      <dgm:spPr/>
      <dgm:t>
        <a:bodyPr/>
        <a:lstStyle/>
        <a:p>
          <a:endParaRPr lang="pl-PL" sz="1900"/>
        </a:p>
      </dgm:t>
    </dgm:pt>
    <dgm:pt modelId="{66E2E958-44AF-4E04-9671-F5AD156068BF}" type="sibTrans" cxnId="{65AE5C1F-8B11-4D00-92F1-69B034768CDF}">
      <dgm:prSet/>
      <dgm:spPr/>
      <dgm:t>
        <a:bodyPr/>
        <a:lstStyle/>
        <a:p>
          <a:endParaRPr lang="pl-PL" sz="1900"/>
        </a:p>
      </dgm:t>
    </dgm:pt>
    <dgm:pt modelId="{0B9A558D-13E9-41A8-B006-BEFF585571A7}">
      <dgm:prSet custT="1"/>
      <dgm:spPr/>
      <dgm:t>
        <a:bodyPr/>
        <a:lstStyle/>
        <a:p>
          <a:r>
            <a:rPr lang="pl-PL" sz="1900" b="0" i="0" noProof="0" dirty="0">
              <a:solidFill>
                <a:srgbClr val="000000"/>
              </a:solidFill>
            </a:rPr>
            <a:t>Ryzyko zanieczyszczenia odchodami zwierzęcymi.</a:t>
          </a:r>
        </a:p>
      </dgm:t>
    </dgm:pt>
    <dgm:pt modelId="{56AD6465-0264-4800-BB12-FAE9BA8E9268}" type="parTrans" cxnId="{45A48AB6-C1E3-40BF-A1B4-B4E16B280980}">
      <dgm:prSet/>
      <dgm:spPr/>
      <dgm:t>
        <a:bodyPr/>
        <a:lstStyle/>
        <a:p>
          <a:endParaRPr lang="pl-PL" sz="1900"/>
        </a:p>
      </dgm:t>
    </dgm:pt>
    <dgm:pt modelId="{47B39BC9-9253-4AF9-8F58-0F0C2305E3D9}" type="sibTrans" cxnId="{45A48AB6-C1E3-40BF-A1B4-B4E16B280980}">
      <dgm:prSet/>
      <dgm:spPr/>
      <dgm:t>
        <a:bodyPr/>
        <a:lstStyle/>
        <a:p>
          <a:endParaRPr lang="pl-PL" sz="1900"/>
        </a:p>
      </dgm:t>
    </dgm:pt>
    <dgm:pt modelId="{FA7956B5-6B6B-4C07-B716-70345D3088E3}">
      <dgm:prSet custT="1"/>
      <dgm:spPr/>
      <dgm:t>
        <a:bodyPr/>
        <a:lstStyle/>
        <a:p>
          <a:r>
            <a:rPr lang="pl-PL" sz="1900" b="0" i="0" noProof="0" dirty="0">
              <a:solidFill>
                <a:srgbClr val="000000"/>
              </a:solidFill>
            </a:rPr>
            <a:t>Mogą nie być dostępne przez cały rok lub podczas suszy.</a:t>
          </a:r>
        </a:p>
      </dgm:t>
    </dgm:pt>
    <dgm:pt modelId="{5656F709-96CE-45E3-B99E-566EACD4E191}" type="parTrans" cxnId="{304B46AF-E81A-49A9-B0A7-D97BB45F31A3}">
      <dgm:prSet/>
      <dgm:spPr/>
      <dgm:t>
        <a:bodyPr/>
        <a:lstStyle/>
        <a:p>
          <a:endParaRPr lang="pl-PL" sz="1900"/>
        </a:p>
      </dgm:t>
    </dgm:pt>
    <dgm:pt modelId="{8D5A7CD5-4EDA-4503-8C20-0A7A0CD45350}" type="sibTrans" cxnId="{304B46AF-E81A-49A9-B0A7-D97BB45F31A3}">
      <dgm:prSet/>
      <dgm:spPr/>
      <dgm:t>
        <a:bodyPr/>
        <a:lstStyle/>
        <a:p>
          <a:endParaRPr lang="pl-PL" sz="1900"/>
        </a:p>
      </dgm:t>
    </dgm:pt>
    <dgm:pt modelId="{C4326778-1437-481A-B9BD-8055BCEA7726}">
      <dgm:prSet custT="1"/>
      <dgm:spPr/>
      <dgm:t>
        <a:bodyPr/>
        <a:lstStyle/>
        <a:p>
          <a:r>
            <a:rPr lang="pl-PL" sz="1900" b="0" i="0" noProof="0" dirty="0">
              <a:solidFill>
                <a:srgbClr val="000000"/>
              </a:solidFill>
            </a:rPr>
            <a:t>Może prowadzić do erozji brzegów i pogorszenia jakości wody.</a:t>
          </a:r>
        </a:p>
      </dgm:t>
    </dgm:pt>
    <dgm:pt modelId="{C9786C3F-D098-4D64-A756-D9398F72A4A5}" type="parTrans" cxnId="{4E366982-D162-46D2-A740-89806543F8D5}">
      <dgm:prSet/>
      <dgm:spPr/>
      <dgm:t>
        <a:bodyPr/>
        <a:lstStyle/>
        <a:p>
          <a:endParaRPr lang="pl-PL" sz="1900"/>
        </a:p>
      </dgm:t>
    </dgm:pt>
    <dgm:pt modelId="{FEB25F7D-47B9-4FBE-B754-766697F90337}" type="sibTrans" cxnId="{4E366982-D162-46D2-A740-89806543F8D5}">
      <dgm:prSet/>
      <dgm:spPr/>
      <dgm:t>
        <a:bodyPr/>
        <a:lstStyle/>
        <a:p>
          <a:endParaRPr lang="pl-PL" sz="1900"/>
        </a:p>
      </dgm:t>
    </dgm:pt>
    <dgm:pt modelId="{B74A42CE-5BDF-4BB0-BCF5-E05E76026CFE}" type="pres">
      <dgm:prSet presAssocID="{AA7664B3-EF84-48F6-95B4-CC702FDA184F}" presName="Name0" presStyleCnt="0">
        <dgm:presLayoutVars>
          <dgm:dir/>
          <dgm:resizeHandles val="exact"/>
        </dgm:presLayoutVars>
      </dgm:prSet>
      <dgm:spPr/>
    </dgm:pt>
    <dgm:pt modelId="{D32A80A7-14DC-45E8-A21B-65BD68034FE9}" type="pres">
      <dgm:prSet presAssocID="{F0044177-E6C8-48FE-9E89-F3D4CBBF19E8}" presName="composite" presStyleCnt="0"/>
      <dgm:spPr/>
    </dgm:pt>
    <dgm:pt modelId="{82C45EEE-D073-40FF-A348-77EFAED06F17}" type="pres">
      <dgm:prSet presAssocID="{F0044177-E6C8-48FE-9E89-F3D4CBBF19E8}" presName="rect1" presStyleLbl="trAlignAcc1" presStyleIdx="0" presStyleCnt="5">
        <dgm:presLayoutVars>
          <dgm:bulletEnabled val="1"/>
        </dgm:presLayoutVars>
      </dgm:prSet>
      <dgm:spPr/>
    </dgm:pt>
    <dgm:pt modelId="{3D57383B-0F56-437F-916B-71718375D4A2}" type="pres">
      <dgm:prSet presAssocID="{F0044177-E6C8-48FE-9E89-F3D4CBBF19E8}" presName="rect2" presStyleLbl="fgImgPlac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AC45DA-A4A9-4D61-863D-D357EBA2A63B}" type="pres">
      <dgm:prSet presAssocID="{BB126D40-1F00-4665-AACB-052B166D4B3F}" presName="sibTrans" presStyleCnt="0"/>
      <dgm:spPr/>
    </dgm:pt>
    <dgm:pt modelId="{4AE9E8B7-F318-4425-A90F-D9875C427BF7}" type="pres">
      <dgm:prSet presAssocID="{1228593F-85E4-4ECA-BD9C-19AC6B541849}" presName="composite" presStyleCnt="0"/>
      <dgm:spPr/>
    </dgm:pt>
    <dgm:pt modelId="{BFDC707A-8498-43AB-9B74-AE2237FB3DF9}" type="pres">
      <dgm:prSet presAssocID="{1228593F-85E4-4ECA-BD9C-19AC6B541849}" presName="rect1" presStyleLbl="trAlignAcc1" presStyleIdx="1" presStyleCnt="5" custLinFactX="-9302" custLinFactY="17202" custLinFactNeighborX="-100000" custLinFactNeighborY="100000">
        <dgm:presLayoutVars>
          <dgm:bulletEnabled val="1"/>
        </dgm:presLayoutVars>
      </dgm:prSet>
      <dgm:spPr/>
    </dgm:pt>
    <dgm:pt modelId="{50DFEBAE-EEB0-4432-B447-42F13557244A}" type="pres">
      <dgm:prSet presAssocID="{1228593F-85E4-4ECA-BD9C-19AC6B541849}" presName="rect2" presStyleLbl="fgImgPlace1" presStyleIdx="1" presStyleCnt="5" custLinFactX="-201338" custLinFactY="9511" custLinFactNeighborX="-300000" custLinFactNeighborY="1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B5D4C3D-3CA7-45DF-A455-0B789842270D}" type="pres">
      <dgm:prSet presAssocID="{66E2E958-44AF-4E04-9671-F5AD156068BF}" presName="sibTrans" presStyleCnt="0"/>
      <dgm:spPr/>
    </dgm:pt>
    <dgm:pt modelId="{CD1851B9-B853-4072-A115-B3A315F5BC08}" type="pres">
      <dgm:prSet presAssocID="{0B9A558D-13E9-41A8-B006-BEFF585571A7}" presName="composite" presStyleCnt="0"/>
      <dgm:spPr/>
    </dgm:pt>
    <dgm:pt modelId="{6EF1CB25-390A-426B-9834-80596CDA8C44}" type="pres">
      <dgm:prSet presAssocID="{0B9A558D-13E9-41A8-B006-BEFF585571A7}" presName="rect1" presStyleLbl="trAlignAcc1" presStyleIdx="2" presStyleCnt="5" custLinFactX="10194" custLinFactY="-28299" custLinFactNeighborX="100000" custLinFactNeighborY="-100000">
        <dgm:presLayoutVars>
          <dgm:bulletEnabled val="1"/>
        </dgm:presLayoutVars>
      </dgm:prSet>
      <dgm:spPr/>
    </dgm:pt>
    <dgm:pt modelId="{8E034E84-5253-4BC9-869B-D526721922FF}" type="pres">
      <dgm:prSet presAssocID="{0B9A558D-13E9-41A8-B006-BEFF585571A7}" presName="rect2" presStyleLbl="fgImgPlace1" presStyleIdx="2" presStyleCnt="5" custLinFactX="200509" custLinFactY="-20592" custLinFactNeighborX="300000" custLinFactNeighborY="-100000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590FA5A-0C43-40D5-9474-C4F76C39E50B}" type="pres">
      <dgm:prSet presAssocID="{47B39BC9-9253-4AF9-8F58-0F0C2305E3D9}" presName="sibTrans" presStyleCnt="0"/>
      <dgm:spPr/>
    </dgm:pt>
    <dgm:pt modelId="{4CE1442C-9485-4FBC-9130-5709A27A2072}" type="pres">
      <dgm:prSet presAssocID="{FA7956B5-6B6B-4C07-B716-70345D3088E3}" presName="composite" presStyleCnt="0"/>
      <dgm:spPr/>
    </dgm:pt>
    <dgm:pt modelId="{19D915C6-F9BA-4D9D-AC0C-2EFD012AB790}" type="pres">
      <dgm:prSet presAssocID="{FA7956B5-6B6B-4C07-B716-70345D3088E3}" presName="rect1" presStyleLbl="trAlignAcc1" presStyleIdx="3" presStyleCnt="5" custLinFactNeighborX="845" custLinFactNeighborY="-11789">
        <dgm:presLayoutVars>
          <dgm:bulletEnabled val="1"/>
        </dgm:presLayoutVars>
      </dgm:prSet>
      <dgm:spPr/>
    </dgm:pt>
    <dgm:pt modelId="{CE4B40CE-E243-47C1-966D-6E61ACB0AB2D}" type="pres">
      <dgm:prSet presAssocID="{FA7956B5-6B6B-4C07-B716-70345D3088E3}" presName="rect2" presStyleLbl="fgImgPlace1" presStyleIdx="3" presStyleCnt="5" custLinFactNeighborX="3059" custLinFactNeighborY="-9750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6792CB-6774-4329-B3E1-203D5F40C3AF}" type="pres">
      <dgm:prSet presAssocID="{8D5A7CD5-4EDA-4503-8C20-0A7A0CD45350}" presName="sibTrans" presStyleCnt="0"/>
      <dgm:spPr/>
    </dgm:pt>
    <dgm:pt modelId="{DCA8F60C-B19C-4F6E-90A7-4AD8FA5018C7}" type="pres">
      <dgm:prSet presAssocID="{C4326778-1437-481A-B9BD-8055BCEA7726}" presName="composite" presStyleCnt="0"/>
      <dgm:spPr/>
    </dgm:pt>
    <dgm:pt modelId="{91703472-2416-4745-959E-71AC7A9C88A8}" type="pres">
      <dgm:prSet presAssocID="{C4326778-1437-481A-B9BD-8055BCEA7726}" presName="rect1" presStyleLbl="trAlignAcc1" presStyleIdx="4" presStyleCnt="5" custLinFactNeighborX="54088" custLinFactNeighborY="-16957">
        <dgm:presLayoutVars>
          <dgm:bulletEnabled val="1"/>
        </dgm:presLayoutVars>
      </dgm:prSet>
      <dgm:spPr/>
    </dgm:pt>
    <dgm:pt modelId="{FB5FC20B-058D-41A5-BF52-0243A494654A}" type="pres">
      <dgm:prSet presAssocID="{C4326778-1437-481A-B9BD-8055BCEA7726}" presName="rect2" presStyleLbl="fgImgPlace1" presStyleIdx="4" presStyleCnt="5" custLinFactX="100000" custLinFactNeighborX="151784" custLinFactNeighborY="-13737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B75AF60B-C4D9-4059-AF84-99EFCFAC1EAF}" type="presOf" srcId="{AA7664B3-EF84-48F6-95B4-CC702FDA184F}" destId="{B74A42CE-5BDF-4BB0-BCF5-E05E76026CFE}" srcOrd="0" destOrd="0" presId="urn:microsoft.com/office/officeart/2008/layout/PictureStrips"/>
    <dgm:cxn modelId="{65AE5C1F-8B11-4D00-92F1-69B034768CDF}" srcId="{AA7664B3-EF84-48F6-95B4-CC702FDA184F}" destId="{1228593F-85E4-4ECA-BD9C-19AC6B541849}" srcOrd="1" destOrd="0" parTransId="{C41FE578-D2C9-4891-BE5E-FF390C39E1E8}" sibTransId="{66E2E958-44AF-4E04-9671-F5AD156068BF}"/>
    <dgm:cxn modelId="{FA9CAE4F-8813-45E3-BF2F-176B3A2DAFB3}" type="presOf" srcId="{FA7956B5-6B6B-4C07-B716-70345D3088E3}" destId="{19D915C6-F9BA-4D9D-AC0C-2EFD012AB790}" srcOrd="0" destOrd="0" presId="urn:microsoft.com/office/officeart/2008/layout/PictureStrips"/>
    <dgm:cxn modelId="{0D29B072-F9EB-4AA1-9EC0-B6AEAD87C7F8}" type="presOf" srcId="{F0044177-E6C8-48FE-9E89-F3D4CBBF19E8}" destId="{82C45EEE-D073-40FF-A348-77EFAED06F17}" srcOrd="0" destOrd="0" presId="urn:microsoft.com/office/officeart/2008/layout/PictureStrips"/>
    <dgm:cxn modelId="{4E366982-D162-46D2-A740-89806543F8D5}" srcId="{AA7664B3-EF84-48F6-95B4-CC702FDA184F}" destId="{C4326778-1437-481A-B9BD-8055BCEA7726}" srcOrd="4" destOrd="0" parTransId="{C9786C3F-D098-4D64-A756-D9398F72A4A5}" sibTransId="{FEB25F7D-47B9-4FBE-B754-766697F90337}"/>
    <dgm:cxn modelId="{B66B9183-E053-4325-B450-95E6AD31DFEE}" type="presOf" srcId="{1228593F-85E4-4ECA-BD9C-19AC6B541849}" destId="{BFDC707A-8498-43AB-9B74-AE2237FB3DF9}" srcOrd="0" destOrd="0" presId="urn:microsoft.com/office/officeart/2008/layout/PictureStrips"/>
    <dgm:cxn modelId="{42EAD085-9EDD-4AC1-98F8-5976752D672B}" type="presOf" srcId="{C4326778-1437-481A-B9BD-8055BCEA7726}" destId="{91703472-2416-4745-959E-71AC7A9C88A8}" srcOrd="0" destOrd="0" presId="urn:microsoft.com/office/officeart/2008/layout/PictureStrips"/>
    <dgm:cxn modelId="{304B46AF-E81A-49A9-B0A7-D97BB45F31A3}" srcId="{AA7664B3-EF84-48F6-95B4-CC702FDA184F}" destId="{FA7956B5-6B6B-4C07-B716-70345D3088E3}" srcOrd="3" destOrd="0" parTransId="{5656F709-96CE-45E3-B99E-566EACD4E191}" sibTransId="{8D5A7CD5-4EDA-4503-8C20-0A7A0CD45350}"/>
    <dgm:cxn modelId="{F2D3DEB2-B7A6-4358-8CE1-869A7BF891C3}" srcId="{AA7664B3-EF84-48F6-95B4-CC702FDA184F}" destId="{F0044177-E6C8-48FE-9E89-F3D4CBBF19E8}" srcOrd="0" destOrd="0" parTransId="{E6B8DA43-53FE-4F0D-BADD-7992AB81183D}" sibTransId="{BB126D40-1F00-4665-AACB-052B166D4B3F}"/>
    <dgm:cxn modelId="{45A48AB6-C1E3-40BF-A1B4-B4E16B280980}" srcId="{AA7664B3-EF84-48F6-95B4-CC702FDA184F}" destId="{0B9A558D-13E9-41A8-B006-BEFF585571A7}" srcOrd="2" destOrd="0" parTransId="{56AD6465-0264-4800-BB12-FAE9BA8E9268}" sibTransId="{47B39BC9-9253-4AF9-8F58-0F0C2305E3D9}"/>
    <dgm:cxn modelId="{1F40ABED-3120-4776-9D6E-E64EC405D01C}" type="presOf" srcId="{0B9A558D-13E9-41A8-B006-BEFF585571A7}" destId="{6EF1CB25-390A-426B-9834-80596CDA8C44}" srcOrd="0" destOrd="0" presId="urn:microsoft.com/office/officeart/2008/layout/PictureStrips"/>
    <dgm:cxn modelId="{98135168-1B3E-43C0-8B70-42362ED973C9}" type="presParOf" srcId="{B74A42CE-5BDF-4BB0-BCF5-E05E76026CFE}" destId="{D32A80A7-14DC-45E8-A21B-65BD68034FE9}" srcOrd="0" destOrd="0" presId="urn:microsoft.com/office/officeart/2008/layout/PictureStrips"/>
    <dgm:cxn modelId="{3D9C98D3-8303-4559-9158-E2CD03E789A5}" type="presParOf" srcId="{D32A80A7-14DC-45E8-A21B-65BD68034FE9}" destId="{82C45EEE-D073-40FF-A348-77EFAED06F17}" srcOrd="0" destOrd="0" presId="urn:microsoft.com/office/officeart/2008/layout/PictureStrips"/>
    <dgm:cxn modelId="{BB71A161-A504-42A8-B02B-517C873184C3}" type="presParOf" srcId="{D32A80A7-14DC-45E8-A21B-65BD68034FE9}" destId="{3D57383B-0F56-437F-916B-71718375D4A2}" srcOrd="1" destOrd="0" presId="urn:microsoft.com/office/officeart/2008/layout/PictureStrips"/>
    <dgm:cxn modelId="{EA236E6A-F62A-49B9-9363-30B54BB20E82}" type="presParOf" srcId="{B74A42CE-5BDF-4BB0-BCF5-E05E76026CFE}" destId="{BCAC45DA-A4A9-4D61-863D-D357EBA2A63B}" srcOrd="1" destOrd="0" presId="urn:microsoft.com/office/officeart/2008/layout/PictureStrips"/>
    <dgm:cxn modelId="{5FE391E9-0610-480C-8C68-F6B4212B7237}" type="presParOf" srcId="{B74A42CE-5BDF-4BB0-BCF5-E05E76026CFE}" destId="{4AE9E8B7-F318-4425-A90F-D9875C427BF7}" srcOrd="2" destOrd="0" presId="urn:microsoft.com/office/officeart/2008/layout/PictureStrips"/>
    <dgm:cxn modelId="{40C0E785-2ED1-49D7-9096-DC2B5A88ED50}" type="presParOf" srcId="{4AE9E8B7-F318-4425-A90F-D9875C427BF7}" destId="{BFDC707A-8498-43AB-9B74-AE2237FB3DF9}" srcOrd="0" destOrd="0" presId="urn:microsoft.com/office/officeart/2008/layout/PictureStrips"/>
    <dgm:cxn modelId="{B0E1A9B5-F781-4EAF-A025-03C28AA437DA}" type="presParOf" srcId="{4AE9E8B7-F318-4425-A90F-D9875C427BF7}" destId="{50DFEBAE-EEB0-4432-B447-42F13557244A}" srcOrd="1" destOrd="0" presId="urn:microsoft.com/office/officeart/2008/layout/PictureStrips"/>
    <dgm:cxn modelId="{E6959742-29AD-4358-ADE2-C37A806ADCB8}" type="presParOf" srcId="{B74A42CE-5BDF-4BB0-BCF5-E05E76026CFE}" destId="{1B5D4C3D-3CA7-45DF-A455-0B789842270D}" srcOrd="3" destOrd="0" presId="urn:microsoft.com/office/officeart/2008/layout/PictureStrips"/>
    <dgm:cxn modelId="{FCFE0294-A35A-41AE-9789-887654C85B4E}" type="presParOf" srcId="{B74A42CE-5BDF-4BB0-BCF5-E05E76026CFE}" destId="{CD1851B9-B853-4072-A115-B3A315F5BC08}" srcOrd="4" destOrd="0" presId="urn:microsoft.com/office/officeart/2008/layout/PictureStrips"/>
    <dgm:cxn modelId="{82C919C5-321B-4160-A17C-2EFFD4C3F754}" type="presParOf" srcId="{CD1851B9-B853-4072-A115-B3A315F5BC08}" destId="{6EF1CB25-390A-426B-9834-80596CDA8C44}" srcOrd="0" destOrd="0" presId="urn:microsoft.com/office/officeart/2008/layout/PictureStrips"/>
    <dgm:cxn modelId="{4023BAC4-B555-4262-87AC-99B4F98D3592}" type="presParOf" srcId="{CD1851B9-B853-4072-A115-B3A315F5BC08}" destId="{8E034E84-5253-4BC9-869B-D526721922FF}" srcOrd="1" destOrd="0" presId="urn:microsoft.com/office/officeart/2008/layout/PictureStrips"/>
    <dgm:cxn modelId="{C4242E0D-4C96-43F4-8DD8-CB704C0086C0}" type="presParOf" srcId="{B74A42CE-5BDF-4BB0-BCF5-E05E76026CFE}" destId="{9590FA5A-0C43-40D5-9474-C4F76C39E50B}" srcOrd="5" destOrd="0" presId="urn:microsoft.com/office/officeart/2008/layout/PictureStrips"/>
    <dgm:cxn modelId="{77BF6C1C-40CB-42DD-8A89-D6303822D2C3}" type="presParOf" srcId="{B74A42CE-5BDF-4BB0-BCF5-E05E76026CFE}" destId="{4CE1442C-9485-4FBC-9130-5709A27A2072}" srcOrd="6" destOrd="0" presId="urn:microsoft.com/office/officeart/2008/layout/PictureStrips"/>
    <dgm:cxn modelId="{4B8F45A9-1DE1-4290-AB5A-1C222D2EBEEC}" type="presParOf" srcId="{4CE1442C-9485-4FBC-9130-5709A27A2072}" destId="{19D915C6-F9BA-4D9D-AC0C-2EFD012AB790}" srcOrd="0" destOrd="0" presId="urn:microsoft.com/office/officeart/2008/layout/PictureStrips"/>
    <dgm:cxn modelId="{76C333B7-98AB-4CDE-BA0E-07009D194D8F}" type="presParOf" srcId="{4CE1442C-9485-4FBC-9130-5709A27A2072}" destId="{CE4B40CE-E243-47C1-966D-6E61ACB0AB2D}" srcOrd="1" destOrd="0" presId="urn:microsoft.com/office/officeart/2008/layout/PictureStrips"/>
    <dgm:cxn modelId="{BC15F4F0-E650-4CC0-A639-A52031450C99}" type="presParOf" srcId="{B74A42CE-5BDF-4BB0-BCF5-E05E76026CFE}" destId="{906792CB-6774-4329-B3E1-203D5F40C3AF}" srcOrd="7" destOrd="0" presId="urn:microsoft.com/office/officeart/2008/layout/PictureStrips"/>
    <dgm:cxn modelId="{6AF79AD7-88DE-415B-A9D3-94597B86EFAA}" type="presParOf" srcId="{B74A42CE-5BDF-4BB0-BCF5-E05E76026CFE}" destId="{DCA8F60C-B19C-4F6E-90A7-4AD8FA5018C7}" srcOrd="8" destOrd="0" presId="urn:microsoft.com/office/officeart/2008/layout/PictureStrips"/>
    <dgm:cxn modelId="{5CAE1A1B-F35F-4C78-8072-8C5A49BC4C42}" type="presParOf" srcId="{DCA8F60C-B19C-4F6E-90A7-4AD8FA5018C7}" destId="{91703472-2416-4745-959E-71AC7A9C88A8}" srcOrd="0" destOrd="0" presId="urn:microsoft.com/office/officeart/2008/layout/PictureStrips"/>
    <dgm:cxn modelId="{3DF51A8D-5335-4743-923C-8C791AB61D6A}" type="presParOf" srcId="{DCA8F60C-B19C-4F6E-90A7-4AD8FA5018C7}" destId="{FB5FC20B-058D-41A5-BF52-0243A494654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A7664B3-EF84-48F6-95B4-CC702FDA184F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0044177-E6C8-48FE-9E89-F3D4CBBF19E8}">
      <dgm:prSet custT="1"/>
      <dgm:spPr/>
      <dgm:t>
        <a:bodyPr/>
        <a:lstStyle/>
        <a:p>
          <a:r>
            <a:rPr lang="pl-PL" sz="2000" b="0" i="0" noProof="0" dirty="0">
              <a:solidFill>
                <a:srgbClr val="000000"/>
              </a:solidFill>
            </a:rPr>
            <a:t>Zapewnia stały dopływ wody do wszystkich kwater.</a:t>
          </a:r>
          <a:endParaRPr lang="pl-PL" sz="2000" noProof="0" dirty="0">
            <a:solidFill>
              <a:srgbClr val="000000"/>
            </a:solidFill>
          </a:endParaRPr>
        </a:p>
      </dgm:t>
    </dgm:pt>
    <dgm:pt modelId="{E6B8DA43-53FE-4F0D-BADD-7992AB81183D}" type="parTrans" cxnId="{F2D3DEB2-B7A6-4358-8CE1-869A7BF891C3}">
      <dgm:prSet/>
      <dgm:spPr/>
      <dgm:t>
        <a:bodyPr/>
        <a:lstStyle/>
        <a:p>
          <a:endParaRPr lang="pl-PL" sz="2000">
            <a:solidFill>
              <a:srgbClr val="000000"/>
            </a:solidFill>
          </a:endParaRPr>
        </a:p>
      </dgm:t>
    </dgm:pt>
    <dgm:pt modelId="{BB126D40-1F00-4665-AACB-052B166D4B3F}" type="sibTrans" cxnId="{F2D3DEB2-B7A6-4358-8CE1-869A7BF891C3}">
      <dgm:prSet/>
      <dgm:spPr/>
      <dgm:t>
        <a:bodyPr/>
        <a:lstStyle/>
        <a:p>
          <a:endParaRPr lang="pl-PL" sz="2000">
            <a:solidFill>
              <a:srgbClr val="000000"/>
            </a:solidFill>
          </a:endParaRPr>
        </a:p>
      </dgm:t>
    </dgm:pt>
    <dgm:pt modelId="{F0414D60-D28C-4187-A121-93310BC3FB7C}">
      <dgm:prSet custT="1"/>
      <dgm:spPr/>
      <dgm:t>
        <a:bodyPr/>
        <a:lstStyle/>
        <a:p>
          <a:r>
            <a:rPr lang="pl-PL" sz="2000" b="0" i="0" noProof="0" dirty="0">
              <a:solidFill>
                <a:srgbClr val="000000"/>
              </a:solidFill>
            </a:rPr>
            <a:t>Skalowalność dla farm o różnej wielkości i topografii.</a:t>
          </a:r>
        </a:p>
      </dgm:t>
    </dgm:pt>
    <dgm:pt modelId="{0D1B7A1C-1A2A-4284-96DF-54D6643416BC}" type="parTrans" cxnId="{F95ABBED-16A3-4F19-AD14-3A12D4D72B83}">
      <dgm:prSet/>
      <dgm:spPr/>
      <dgm:t>
        <a:bodyPr/>
        <a:lstStyle/>
        <a:p>
          <a:endParaRPr lang="pl-PL"/>
        </a:p>
      </dgm:t>
    </dgm:pt>
    <dgm:pt modelId="{EDCDA516-8AB3-48A1-BF7D-D5717A1482F3}" type="sibTrans" cxnId="{F95ABBED-16A3-4F19-AD14-3A12D4D72B83}">
      <dgm:prSet/>
      <dgm:spPr/>
      <dgm:t>
        <a:bodyPr/>
        <a:lstStyle/>
        <a:p>
          <a:endParaRPr lang="pl-PL"/>
        </a:p>
      </dgm:t>
    </dgm:pt>
    <dgm:pt modelId="{CDB82641-46F0-48A9-A54E-0A55DF306754}">
      <dgm:prSet custT="1"/>
      <dgm:spPr/>
      <dgm:t>
        <a:bodyPr/>
        <a:lstStyle/>
        <a:p>
          <a:r>
            <a:rPr lang="pl-PL" sz="2000" b="0" i="0" noProof="0" dirty="0">
              <a:solidFill>
                <a:srgbClr val="000000"/>
              </a:solidFill>
            </a:rPr>
            <a:t>Obsługuje duże stada i długotrwałą eksploatację.</a:t>
          </a:r>
        </a:p>
      </dgm:t>
    </dgm:pt>
    <dgm:pt modelId="{190C3E79-B871-4859-A4D5-2DB90DA53BDC}" type="parTrans" cxnId="{DC290866-FED2-43B3-BE15-6DB9370BD433}">
      <dgm:prSet/>
      <dgm:spPr/>
      <dgm:t>
        <a:bodyPr/>
        <a:lstStyle/>
        <a:p>
          <a:endParaRPr lang="pl-PL"/>
        </a:p>
      </dgm:t>
    </dgm:pt>
    <dgm:pt modelId="{CBB25744-C51C-4DCF-A491-0BC91E9710C5}" type="sibTrans" cxnId="{DC290866-FED2-43B3-BE15-6DB9370BD433}">
      <dgm:prSet/>
      <dgm:spPr/>
      <dgm:t>
        <a:bodyPr/>
        <a:lstStyle/>
        <a:p>
          <a:endParaRPr lang="pl-PL"/>
        </a:p>
      </dgm:t>
    </dgm:pt>
    <dgm:pt modelId="{F2A92ACB-033A-4925-9FE9-41CCC430CD4C}">
      <dgm:prSet custT="1"/>
      <dgm:spPr/>
      <dgm:t>
        <a:bodyPr/>
        <a:lstStyle/>
        <a:p>
          <a:r>
            <a:rPr lang="pl-PL" sz="2000" b="0" i="0" noProof="0" dirty="0">
              <a:solidFill>
                <a:srgbClr val="000000"/>
              </a:solidFill>
            </a:rPr>
            <a:t>Wysokie koszty instalacji i konserwacji.</a:t>
          </a:r>
        </a:p>
      </dgm:t>
    </dgm:pt>
    <dgm:pt modelId="{739F5E28-981C-4C03-AAD5-B6C02E99B289}" type="parTrans" cxnId="{050A9A98-727C-4A82-AE0B-676D7399D5AF}">
      <dgm:prSet/>
      <dgm:spPr/>
      <dgm:t>
        <a:bodyPr/>
        <a:lstStyle/>
        <a:p>
          <a:endParaRPr lang="pl-PL"/>
        </a:p>
      </dgm:t>
    </dgm:pt>
    <dgm:pt modelId="{A79542B0-3D04-4F3D-A5AB-3EA4223A013E}" type="sibTrans" cxnId="{050A9A98-727C-4A82-AE0B-676D7399D5AF}">
      <dgm:prSet/>
      <dgm:spPr/>
      <dgm:t>
        <a:bodyPr/>
        <a:lstStyle/>
        <a:p>
          <a:endParaRPr lang="pl-PL"/>
        </a:p>
      </dgm:t>
    </dgm:pt>
    <dgm:pt modelId="{0697861A-ED20-4BA0-B376-785E9E05604D}">
      <dgm:prSet custT="1"/>
      <dgm:spPr/>
      <dgm:t>
        <a:bodyPr/>
        <a:lstStyle/>
        <a:p>
          <a:r>
            <a:rPr lang="en-US" sz="2000" b="0" i="0" dirty="0">
              <a:solidFill>
                <a:srgbClr val="000000"/>
              </a:solidFill>
            </a:rPr>
            <a:t>Podatny na uszkodzenia w ujemnych temperaturach</a:t>
          </a:r>
          <a:r>
            <a:rPr lang="pl-PL" sz="2000" b="0" i="0" dirty="0">
              <a:solidFill>
                <a:srgbClr val="000000"/>
              </a:solidFill>
            </a:rPr>
            <a:t>.</a:t>
          </a:r>
        </a:p>
      </dgm:t>
    </dgm:pt>
    <dgm:pt modelId="{15455218-A926-4112-9CCD-E33623C9537F}" type="parTrans" cxnId="{81527B00-E69E-4FD9-8DC2-5BAC831CF6D8}">
      <dgm:prSet/>
      <dgm:spPr/>
      <dgm:t>
        <a:bodyPr/>
        <a:lstStyle/>
        <a:p>
          <a:endParaRPr lang="pl-PL"/>
        </a:p>
      </dgm:t>
    </dgm:pt>
    <dgm:pt modelId="{3287D8CC-70B0-4CDB-8840-5E7CD9A89B32}" type="sibTrans" cxnId="{81527B00-E69E-4FD9-8DC2-5BAC831CF6D8}">
      <dgm:prSet/>
      <dgm:spPr/>
      <dgm:t>
        <a:bodyPr/>
        <a:lstStyle/>
        <a:p>
          <a:endParaRPr lang="pl-PL"/>
        </a:p>
      </dgm:t>
    </dgm:pt>
    <dgm:pt modelId="{B74A42CE-5BDF-4BB0-BCF5-E05E76026CFE}" type="pres">
      <dgm:prSet presAssocID="{AA7664B3-EF84-48F6-95B4-CC702FDA184F}" presName="Name0" presStyleCnt="0">
        <dgm:presLayoutVars>
          <dgm:dir/>
          <dgm:resizeHandles val="exact"/>
        </dgm:presLayoutVars>
      </dgm:prSet>
      <dgm:spPr/>
    </dgm:pt>
    <dgm:pt modelId="{D32A80A7-14DC-45E8-A21B-65BD68034FE9}" type="pres">
      <dgm:prSet presAssocID="{F0044177-E6C8-48FE-9E89-F3D4CBBF19E8}" presName="composite" presStyleCnt="0"/>
      <dgm:spPr/>
    </dgm:pt>
    <dgm:pt modelId="{82C45EEE-D073-40FF-A348-77EFAED06F17}" type="pres">
      <dgm:prSet presAssocID="{F0044177-E6C8-48FE-9E89-F3D4CBBF19E8}" presName="rect1" presStyleLbl="trAlignAcc1" presStyleIdx="0" presStyleCnt="5">
        <dgm:presLayoutVars>
          <dgm:bulletEnabled val="1"/>
        </dgm:presLayoutVars>
      </dgm:prSet>
      <dgm:spPr/>
    </dgm:pt>
    <dgm:pt modelId="{3D57383B-0F56-437F-916B-71718375D4A2}" type="pres">
      <dgm:prSet presAssocID="{F0044177-E6C8-48FE-9E89-F3D4CBBF19E8}" presName="rect2" presStyleLbl="fgImgPlac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AC45DA-A4A9-4D61-863D-D357EBA2A63B}" type="pres">
      <dgm:prSet presAssocID="{BB126D40-1F00-4665-AACB-052B166D4B3F}" presName="sibTrans" presStyleCnt="0"/>
      <dgm:spPr/>
    </dgm:pt>
    <dgm:pt modelId="{60AE2C3D-786D-44AA-AEEB-C9BE941E074A}" type="pres">
      <dgm:prSet presAssocID="{F0414D60-D28C-4187-A121-93310BC3FB7C}" presName="composite" presStyleCnt="0"/>
      <dgm:spPr/>
    </dgm:pt>
    <dgm:pt modelId="{72905CAF-C0D0-4076-8FD8-8D581A72BCBD}" type="pres">
      <dgm:prSet presAssocID="{F0414D60-D28C-4187-A121-93310BC3FB7C}" presName="rect1" presStyleLbl="trAlignAcc1" presStyleIdx="1" presStyleCnt="5" custLinFactX="-8806" custLinFactY="100000" custLinFactNeighborX="-100000" custLinFactNeighborY="149464">
        <dgm:presLayoutVars>
          <dgm:bulletEnabled val="1"/>
        </dgm:presLayoutVars>
      </dgm:prSet>
      <dgm:spPr/>
    </dgm:pt>
    <dgm:pt modelId="{B4B87666-40F8-40BB-B571-0420E383B209}" type="pres">
      <dgm:prSet presAssocID="{F0414D60-D28C-4187-A121-93310BC3FB7C}" presName="rect2" presStyleLbl="fgImgPlace1" presStyleIdx="1" presStyleCnt="5" custLinFactX="-200000" custLinFactY="100000" custLinFactNeighborX="-294800" custLinFactNeighborY="133687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64A206-30E4-4417-A3B6-E5F9B0A3D6C0}" type="pres">
      <dgm:prSet presAssocID="{EDCDA516-8AB3-48A1-BF7D-D5717A1482F3}" presName="sibTrans" presStyleCnt="0"/>
      <dgm:spPr/>
    </dgm:pt>
    <dgm:pt modelId="{0F40FAD1-9E3C-490A-94BD-CE6C28424DE8}" type="pres">
      <dgm:prSet presAssocID="{CDB82641-46F0-48A9-A54E-0A55DF306754}" presName="composite" presStyleCnt="0"/>
      <dgm:spPr/>
    </dgm:pt>
    <dgm:pt modelId="{EC62F225-6DC4-48DF-B908-5AF86FCAEA23}" type="pres">
      <dgm:prSet presAssocID="{CDB82641-46F0-48A9-A54E-0A55DF306754}" presName="rect1" presStyleLbl="trAlignAcc1" presStyleIdx="2" presStyleCnt="5">
        <dgm:presLayoutVars>
          <dgm:bulletEnabled val="1"/>
        </dgm:presLayoutVars>
      </dgm:prSet>
      <dgm:spPr/>
    </dgm:pt>
    <dgm:pt modelId="{5C694A85-6484-46DA-9D77-BF8F807E7A10}" type="pres">
      <dgm:prSet presAssocID="{CDB82641-46F0-48A9-A54E-0A55DF306754}" presName="rect2" presStyleLbl="fgImgPlace1" presStyleIdx="2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962790C-AE53-435A-973F-E22EA096C943}" type="pres">
      <dgm:prSet presAssocID="{CBB25744-C51C-4DCF-A491-0BC91E9710C5}" presName="sibTrans" presStyleCnt="0"/>
      <dgm:spPr/>
    </dgm:pt>
    <dgm:pt modelId="{0A48BE6D-429C-4E22-8598-AE0DD5C86140}" type="pres">
      <dgm:prSet presAssocID="{F2A92ACB-033A-4925-9FE9-41CCC430CD4C}" presName="composite" presStyleCnt="0"/>
      <dgm:spPr/>
    </dgm:pt>
    <dgm:pt modelId="{AB473C2E-9856-49F8-9829-7B738B7AA633}" type="pres">
      <dgm:prSet presAssocID="{F2A92ACB-033A-4925-9FE9-41CCC430CD4C}" presName="rect1" presStyleLbl="trAlignAcc1" presStyleIdx="3" presStyleCnt="5">
        <dgm:presLayoutVars>
          <dgm:bulletEnabled val="1"/>
        </dgm:presLayoutVars>
      </dgm:prSet>
      <dgm:spPr/>
    </dgm:pt>
    <dgm:pt modelId="{41A4E6EB-1D57-4055-9B7F-1E6F26E4F87E}" type="pres">
      <dgm:prSet presAssocID="{F2A92ACB-033A-4925-9FE9-41CCC430CD4C}" presName="rect2" presStyleLbl="fgImgPlace1" presStyleIdx="3" presStyleCnt="5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0E5C76A-ECF7-4E39-AFBC-BA42E24F97ED}" type="pres">
      <dgm:prSet presAssocID="{A79542B0-3D04-4F3D-A5AB-3EA4223A013E}" presName="sibTrans" presStyleCnt="0"/>
      <dgm:spPr/>
    </dgm:pt>
    <dgm:pt modelId="{96368AAD-6F9C-4D49-AB4D-943125BFFBF6}" type="pres">
      <dgm:prSet presAssocID="{0697861A-ED20-4BA0-B376-785E9E05604D}" presName="composite" presStyleCnt="0"/>
      <dgm:spPr/>
    </dgm:pt>
    <dgm:pt modelId="{6F18D7BD-8D89-49DF-81FB-BD8A7C485CE5}" type="pres">
      <dgm:prSet presAssocID="{0697861A-ED20-4BA0-B376-785E9E05604D}" presName="rect1" presStyleLbl="trAlignAcc1" presStyleIdx="4" presStyleCnt="5" custLinFactY="-100000" custLinFactNeighborX="54021" custLinFactNeighborY="-151463">
        <dgm:presLayoutVars>
          <dgm:bulletEnabled val="1"/>
        </dgm:presLayoutVars>
      </dgm:prSet>
      <dgm:spPr/>
    </dgm:pt>
    <dgm:pt modelId="{CCF48C19-1469-4B1D-AC8F-07450DD0411E}" type="pres">
      <dgm:prSet presAssocID="{0697861A-ED20-4BA0-B376-785E9E05604D}" presName="rect2" presStyleLbl="fgImgPlace1" presStyleIdx="4" presStyleCnt="5" custLinFactX="100000" custLinFactY="-100000" custLinFactNeighborX="152741" custLinFactNeighborY="-136820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527B00-E69E-4FD9-8DC2-5BAC831CF6D8}" srcId="{AA7664B3-EF84-48F6-95B4-CC702FDA184F}" destId="{0697861A-ED20-4BA0-B376-785E9E05604D}" srcOrd="4" destOrd="0" parTransId="{15455218-A926-4112-9CCD-E33623C9537F}" sibTransId="{3287D8CC-70B0-4CDB-8840-5E7CD9A89B32}"/>
    <dgm:cxn modelId="{B75AF60B-C4D9-4059-AF84-99EFCFAC1EAF}" type="presOf" srcId="{AA7664B3-EF84-48F6-95B4-CC702FDA184F}" destId="{B74A42CE-5BDF-4BB0-BCF5-E05E76026CFE}" srcOrd="0" destOrd="0" presId="urn:microsoft.com/office/officeart/2008/layout/PictureStrips"/>
    <dgm:cxn modelId="{843D7721-00BE-48E5-958C-E44B1C829AFE}" type="presOf" srcId="{F0414D60-D28C-4187-A121-93310BC3FB7C}" destId="{72905CAF-C0D0-4076-8FD8-8D581A72BCBD}" srcOrd="0" destOrd="0" presId="urn:microsoft.com/office/officeart/2008/layout/PictureStrips"/>
    <dgm:cxn modelId="{DC290866-FED2-43B3-BE15-6DB9370BD433}" srcId="{AA7664B3-EF84-48F6-95B4-CC702FDA184F}" destId="{CDB82641-46F0-48A9-A54E-0A55DF306754}" srcOrd="2" destOrd="0" parTransId="{190C3E79-B871-4859-A4D5-2DB90DA53BDC}" sibTransId="{CBB25744-C51C-4DCF-A491-0BC91E9710C5}"/>
    <dgm:cxn modelId="{0D29B072-F9EB-4AA1-9EC0-B6AEAD87C7F8}" type="presOf" srcId="{F0044177-E6C8-48FE-9E89-F3D4CBBF19E8}" destId="{82C45EEE-D073-40FF-A348-77EFAED06F17}" srcOrd="0" destOrd="0" presId="urn:microsoft.com/office/officeart/2008/layout/PictureStrips"/>
    <dgm:cxn modelId="{8876D654-4F66-45ED-B5C6-C59781652066}" type="presOf" srcId="{F2A92ACB-033A-4925-9FE9-41CCC430CD4C}" destId="{AB473C2E-9856-49F8-9829-7B738B7AA633}" srcOrd="0" destOrd="0" presId="urn:microsoft.com/office/officeart/2008/layout/PictureStrips"/>
    <dgm:cxn modelId="{050A9A98-727C-4A82-AE0B-676D7399D5AF}" srcId="{AA7664B3-EF84-48F6-95B4-CC702FDA184F}" destId="{F2A92ACB-033A-4925-9FE9-41CCC430CD4C}" srcOrd="3" destOrd="0" parTransId="{739F5E28-981C-4C03-AAD5-B6C02E99B289}" sibTransId="{A79542B0-3D04-4F3D-A5AB-3EA4223A013E}"/>
    <dgm:cxn modelId="{F2D3DEB2-B7A6-4358-8CE1-869A7BF891C3}" srcId="{AA7664B3-EF84-48F6-95B4-CC702FDA184F}" destId="{F0044177-E6C8-48FE-9E89-F3D4CBBF19E8}" srcOrd="0" destOrd="0" parTransId="{E6B8DA43-53FE-4F0D-BADD-7992AB81183D}" sibTransId="{BB126D40-1F00-4665-AACB-052B166D4B3F}"/>
    <dgm:cxn modelId="{DB7FC5BC-386A-4505-9204-7C8AC824D95E}" type="presOf" srcId="{CDB82641-46F0-48A9-A54E-0A55DF306754}" destId="{EC62F225-6DC4-48DF-B908-5AF86FCAEA23}" srcOrd="0" destOrd="0" presId="urn:microsoft.com/office/officeart/2008/layout/PictureStrips"/>
    <dgm:cxn modelId="{635C7AE5-6B93-4417-B3AD-D0033837544A}" type="presOf" srcId="{0697861A-ED20-4BA0-B376-785E9E05604D}" destId="{6F18D7BD-8D89-49DF-81FB-BD8A7C485CE5}" srcOrd="0" destOrd="0" presId="urn:microsoft.com/office/officeart/2008/layout/PictureStrips"/>
    <dgm:cxn modelId="{F95ABBED-16A3-4F19-AD14-3A12D4D72B83}" srcId="{AA7664B3-EF84-48F6-95B4-CC702FDA184F}" destId="{F0414D60-D28C-4187-A121-93310BC3FB7C}" srcOrd="1" destOrd="0" parTransId="{0D1B7A1C-1A2A-4284-96DF-54D6643416BC}" sibTransId="{EDCDA516-8AB3-48A1-BF7D-D5717A1482F3}"/>
    <dgm:cxn modelId="{98135168-1B3E-43C0-8B70-42362ED973C9}" type="presParOf" srcId="{B74A42CE-5BDF-4BB0-BCF5-E05E76026CFE}" destId="{D32A80A7-14DC-45E8-A21B-65BD68034FE9}" srcOrd="0" destOrd="0" presId="urn:microsoft.com/office/officeart/2008/layout/PictureStrips"/>
    <dgm:cxn modelId="{3D9C98D3-8303-4559-9158-E2CD03E789A5}" type="presParOf" srcId="{D32A80A7-14DC-45E8-A21B-65BD68034FE9}" destId="{82C45EEE-D073-40FF-A348-77EFAED06F17}" srcOrd="0" destOrd="0" presId="urn:microsoft.com/office/officeart/2008/layout/PictureStrips"/>
    <dgm:cxn modelId="{BB71A161-A504-42A8-B02B-517C873184C3}" type="presParOf" srcId="{D32A80A7-14DC-45E8-A21B-65BD68034FE9}" destId="{3D57383B-0F56-437F-916B-71718375D4A2}" srcOrd="1" destOrd="0" presId="urn:microsoft.com/office/officeart/2008/layout/PictureStrips"/>
    <dgm:cxn modelId="{EA236E6A-F62A-49B9-9363-30B54BB20E82}" type="presParOf" srcId="{B74A42CE-5BDF-4BB0-BCF5-E05E76026CFE}" destId="{BCAC45DA-A4A9-4D61-863D-D357EBA2A63B}" srcOrd="1" destOrd="0" presId="urn:microsoft.com/office/officeart/2008/layout/PictureStrips"/>
    <dgm:cxn modelId="{C9AF5F58-B726-4E77-A26E-77B3CF51DF0A}" type="presParOf" srcId="{B74A42CE-5BDF-4BB0-BCF5-E05E76026CFE}" destId="{60AE2C3D-786D-44AA-AEEB-C9BE941E074A}" srcOrd="2" destOrd="0" presId="urn:microsoft.com/office/officeart/2008/layout/PictureStrips"/>
    <dgm:cxn modelId="{6A70CC96-3DA7-420C-AF6D-A334283B02AC}" type="presParOf" srcId="{60AE2C3D-786D-44AA-AEEB-C9BE941E074A}" destId="{72905CAF-C0D0-4076-8FD8-8D581A72BCBD}" srcOrd="0" destOrd="0" presId="urn:microsoft.com/office/officeart/2008/layout/PictureStrips"/>
    <dgm:cxn modelId="{A384E746-BF6C-4DA1-B9AA-E749B7E46968}" type="presParOf" srcId="{60AE2C3D-786D-44AA-AEEB-C9BE941E074A}" destId="{B4B87666-40F8-40BB-B571-0420E383B209}" srcOrd="1" destOrd="0" presId="urn:microsoft.com/office/officeart/2008/layout/PictureStrips"/>
    <dgm:cxn modelId="{17F6F11B-0741-4878-871F-F04D4201A55D}" type="presParOf" srcId="{B74A42CE-5BDF-4BB0-BCF5-E05E76026CFE}" destId="{4164A206-30E4-4417-A3B6-E5F9B0A3D6C0}" srcOrd="3" destOrd="0" presId="urn:microsoft.com/office/officeart/2008/layout/PictureStrips"/>
    <dgm:cxn modelId="{800FCE50-85AB-40EC-AC3E-083B665989C4}" type="presParOf" srcId="{B74A42CE-5BDF-4BB0-BCF5-E05E76026CFE}" destId="{0F40FAD1-9E3C-490A-94BD-CE6C28424DE8}" srcOrd="4" destOrd="0" presId="urn:microsoft.com/office/officeart/2008/layout/PictureStrips"/>
    <dgm:cxn modelId="{DC3E5066-66B0-4ED6-84F0-24890D4627DE}" type="presParOf" srcId="{0F40FAD1-9E3C-490A-94BD-CE6C28424DE8}" destId="{EC62F225-6DC4-48DF-B908-5AF86FCAEA23}" srcOrd="0" destOrd="0" presId="urn:microsoft.com/office/officeart/2008/layout/PictureStrips"/>
    <dgm:cxn modelId="{A45D8E05-0359-4BDD-B272-3D3CAA524537}" type="presParOf" srcId="{0F40FAD1-9E3C-490A-94BD-CE6C28424DE8}" destId="{5C694A85-6484-46DA-9D77-BF8F807E7A10}" srcOrd="1" destOrd="0" presId="urn:microsoft.com/office/officeart/2008/layout/PictureStrips"/>
    <dgm:cxn modelId="{A44259EF-8024-4305-916E-9F1139FE2E7A}" type="presParOf" srcId="{B74A42CE-5BDF-4BB0-BCF5-E05E76026CFE}" destId="{1962790C-AE53-435A-973F-E22EA096C943}" srcOrd="5" destOrd="0" presId="urn:microsoft.com/office/officeart/2008/layout/PictureStrips"/>
    <dgm:cxn modelId="{F930DFB6-2E48-42E6-96BA-AACE6C19F7F8}" type="presParOf" srcId="{B74A42CE-5BDF-4BB0-BCF5-E05E76026CFE}" destId="{0A48BE6D-429C-4E22-8598-AE0DD5C86140}" srcOrd="6" destOrd="0" presId="urn:microsoft.com/office/officeart/2008/layout/PictureStrips"/>
    <dgm:cxn modelId="{F0AC2E86-56B5-4D02-9172-C84DA20F7514}" type="presParOf" srcId="{0A48BE6D-429C-4E22-8598-AE0DD5C86140}" destId="{AB473C2E-9856-49F8-9829-7B738B7AA633}" srcOrd="0" destOrd="0" presId="urn:microsoft.com/office/officeart/2008/layout/PictureStrips"/>
    <dgm:cxn modelId="{84ADDCDE-DD85-4EB3-82C4-B24C4915336D}" type="presParOf" srcId="{0A48BE6D-429C-4E22-8598-AE0DD5C86140}" destId="{41A4E6EB-1D57-4055-9B7F-1E6F26E4F87E}" srcOrd="1" destOrd="0" presId="urn:microsoft.com/office/officeart/2008/layout/PictureStrips"/>
    <dgm:cxn modelId="{96372BEF-E670-4ED7-9194-5E564A352B10}" type="presParOf" srcId="{B74A42CE-5BDF-4BB0-BCF5-E05E76026CFE}" destId="{80E5C76A-ECF7-4E39-AFBC-BA42E24F97ED}" srcOrd="7" destOrd="0" presId="urn:microsoft.com/office/officeart/2008/layout/PictureStrips"/>
    <dgm:cxn modelId="{ECC67BC2-F619-4FB6-A9EE-3F996BF0F229}" type="presParOf" srcId="{B74A42CE-5BDF-4BB0-BCF5-E05E76026CFE}" destId="{96368AAD-6F9C-4D49-AB4D-943125BFFBF6}" srcOrd="8" destOrd="0" presId="urn:microsoft.com/office/officeart/2008/layout/PictureStrips"/>
    <dgm:cxn modelId="{F57B8F3F-735F-401C-88D8-71D55D32F389}" type="presParOf" srcId="{96368AAD-6F9C-4D49-AB4D-943125BFFBF6}" destId="{6F18D7BD-8D89-49DF-81FB-BD8A7C485CE5}" srcOrd="0" destOrd="0" presId="urn:microsoft.com/office/officeart/2008/layout/PictureStrips"/>
    <dgm:cxn modelId="{90AB75D7-D261-4C72-ABF8-7552BB780569}" type="presParOf" srcId="{96368AAD-6F9C-4D49-AB4D-943125BFFBF6}" destId="{CCF48C19-1469-4B1D-AC8F-07450DD0411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A7664B3-EF84-48F6-95B4-CC702FDA184F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0044177-E6C8-48FE-9E89-F3D4CBBF19E8}">
      <dgm:prSet custT="1"/>
      <dgm:spPr/>
      <dgm:t>
        <a:bodyPr/>
        <a:lstStyle/>
        <a:p>
          <a:r>
            <a:rPr lang="en-US" sz="1900" b="0" i="0">
              <a:solidFill>
                <a:srgbClr val="000000"/>
              </a:solidFill>
            </a:rPr>
            <a:t>Zmniejsza koszty infrastruktury poprzez konsolidację punktów dostępu do wody.</a:t>
          </a:r>
          <a:endParaRPr lang="pl-PL" sz="1900" dirty="0">
            <a:solidFill>
              <a:srgbClr val="000000"/>
            </a:solidFill>
          </a:endParaRPr>
        </a:p>
      </dgm:t>
    </dgm:pt>
    <dgm:pt modelId="{E6B8DA43-53FE-4F0D-BADD-7992AB81183D}" type="parTrans" cxnId="{F2D3DEB2-B7A6-4358-8CE1-869A7BF891C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BB126D40-1F00-4665-AACB-052B166D4B3F}" type="sibTrans" cxnId="{F2D3DEB2-B7A6-4358-8CE1-869A7BF891C3}">
      <dgm:prSet/>
      <dgm:spPr/>
      <dgm:t>
        <a:bodyPr/>
        <a:lstStyle/>
        <a:p>
          <a:endParaRPr lang="pl-PL" sz="1900">
            <a:solidFill>
              <a:srgbClr val="000000"/>
            </a:solidFill>
          </a:endParaRPr>
        </a:p>
      </dgm:t>
    </dgm:pt>
    <dgm:pt modelId="{2EA88795-36DA-4958-84BC-39B56912344D}">
      <dgm:prSet custT="1"/>
      <dgm:spPr/>
      <dgm:t>
        <a:bodyPr/>
        <a:lstStyle/>
        <a:p>
          <a:r>
            <a:rPr lang="en-US" sz="1900" b="0" i="0" dirty="0">
              <a:solidFill>
                <a:srgbClr val="000000"/>
              </a:solidFill>
            </a:rPr>
            <a:t>Wydajny w przypadku wypasu rotacyjnego.</a:t>
          </a:r>
          <a:endParaRPr lang="pl-PL" sz="1900" b="0" i="0" dirty="0">
            <a:solidFill>
              <a:srgbClr val="000000"/>
            </a:solidFill>
          </a:endParaRPr>
        </a:p>
      </dgm:t>
    </dgm:pt>
    <dgm:pt modelId="{451CC45B-7BEA-48AF-BE29-C97ED118E243}" type="parTrans" cxnId="{E4301C52-2B95-4D89-B427-2A32BBE5C52C}">
      <dgm:prSet/>
      <dgm:spPr/>
      <dgm:t>
        <a:bodyPr/>
        <a:lstStyle/>
        <a:p>
          <a:endParaRPr lang="pl-PL" sz="1900"/>
        </a:p>
      </dgm:t>
    </dgm:pt>
    <dgm:pt modelId="{9F94A82F-A7F0-4900-B3E5-BE83FC930E0A}" type="sibTrans" cxnId="{E4301C52-2B95-4D89-B427-2A32BBE5C52C}">
      <dgm:prSet/>
      <dgm:spPr/>
      <dgm:t>
        <a:bodyPr/>
        <a:lstStyle/>
        <a:p>
          <a:endParaRPr lang="pl-PL" sz="1900"/>
        </a:p>
      </dgm:t>
    </dgm:pt>
    <dgm:pt modelId="{8C2BC586-0F8C-4F83-A742-7539971AA002}">
      <dgm:prSet custT="1"/>
      <dgm:spPr/>
      <dgm:t>
        <a:bodyPr/>
        <a:lstStyle/>
        <a:p>
          <a:r>
            <a:rPr lang="en-US" sz="1800" b="0" i="0" dirty="0">
              <a:solidFill>
                <a:srgbClr val="000000"/>
              </a:solidFill>
            </a:rPr>
            <a:t>Wymaga starannego zarządzania, aby zapobiec nadmiernemu wykorzystaniu punktów dostępu</a:t>
          </a:r>
          <a:r>
            <a:rPr lang="en-US" sz="1900" b="0" i="0" dirty="0">
              <a:solidFill>
                <a:srgbClr val="000000"/>
              </a:solidFill>
            </a:rPr>
            <a:t>.</a:t>
          </a:r>
          <a:endParaRPr lang="pl-PL" sz="1900" b="0" i="0" dirty="0">
            <a:solidFill>
              <a:srgbClr val="000000"/>
            </a:solidFill>
          </a:endParaRPr>
        </a:p>
      </dgm:t>
    </dgm:pt>
    <dgm:pt modelId="{BCDF47CE-C93F-47AF-877A-D9854FDE92E9}" type="parTrans" cxnId="{9B52EEB6-15C1-4C26-902D-CA76AD78B9FC}">
      <dgm:prSet/>
      <dgm:spPr/>
      <dgm:t>
        <a:bodyPr/>
        <a:lstStyle/>
        <a:p>
          <a:endParaRPr lang="pl-PL" sz="1900"/>
        </a:p>
      </dgm:t>
    </dgm:pt>
    <dgm:pt modelId="{9BA611C0-A0CA-476B-BDCB-1652AA908DE4}" type="sibTrans" cxnId="{9B52EEB6-15C1-4C26-902D-CA76AD78B9FC}">
      <dgm:prSet/>
      <dgm:spPr/>
      <dgm:t>
        <a:bodyPr/>
        <a:lstStyle/>
        <a:p>
          <a:endParaRPr lang="pl-PL" sz="1900"/>
        </a:p>
      </dgm:t>
    </dgm:pt>
    <dgm:pt modelId="{B74A42CE-5BDF-4BB0-BCF5-E05E76026CFE}" type="pres">
      <dgm:prSet presAssocID="{AA7664B3-EF84-48F6-95B4-CC702FDA184F}" presName="Name0" presStyleCnt="0">
        <dgm:presLayoutVars>
          <dgm:dir/>
          <dgm:resizeHandles val="exact"/>
        </dgm:presLayoutVars>
      </dgm:prSet>
      <dgm:spPr/>
    </dgm:pt>
    <dgm:pt modelId="{D32A80A7-14DC-45E8-A21B-65BD68034FE9}" type="pres">
      <dgm:prSet presAssocID="{F0044177-E6C8-48FE-9E89-F3D4CBBF19E8}" presName="composite" presStyleCnt="0"/>
      <dgm:spPr/>
    </dgm:pt>
    <dgm:pt modelId="{82C45EEE-D073-40FF-A348-77EFAED06F17}" type="pres">
      <dgm:prSet presAssocID="{F0044177-E6C8-48FE-9E89-F3D4CBBF19E8}" presName="rect1" presStyleLbl="trAlignAcc1" presStyleIdx="0" presStyleCnt="3">
        <dgm:presLayoutVars>
          <dgm:bulletEnabled val="1"/>
        </dgm:presLayoutVars>
      </dgm:prSet>
      <dgm:spPr/>
    </dgm:pt>
    <dgm:pt modelId="{3D57383B-0F56-437F-916B-71718375D4A2}" type="pres">
      <dgm:prSet presAssocID="{F0044177-E6C8-48FE-9E89-F3D4CBBF19E8}" presName="rect2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AC45DA-A4A9-4D61-863D-D357EBA2A63B}" type="pres">
      <dgm:prSet presAssocID="{BB126D40-1F00-4665-AACB-052B166D4B3F}" presName="sibTrans" presStyleCnt="0"/>
      <dgm:spPr/>
    </dgm:pt>
    <dgm:pt modelId="{48EA4617-3E9F-4C7C-BFD5-919ECB3907AF}" type="pres">
      <dgm:prSet presAssocID="{2EA88795-36DA-4958-84BC-39B56912344D}" presName="composite" presStyleCnt="0"/>
      <dgm:spPr/>
    </dgm:pt>
    <dgm:pt modelId="{EC134529-9D29-47B4-80BA-8F4E25E4506F}" type="pres">
      <dgm:prSet presAssocID="{2EA88795-36DA-4958-84BC-39B56912344D}" presName="rect1" presStyleLbl="trAlignAcc1" presStyleIdx="1" presStyleCnt="3" custLinFactX="-10556" custLinFactY="30910" custLinFactNeighborX="-100000" custLinFactNeighborY="100000">
        <dgm:presLayoutVars>
          <dgm:bulletEnabled val="1"/>
        </dgm:presLayoutVars>
      </dgm:prSet>
      <dgm:spPr/>
    </dgm:pt>
    <dgm:pt modelId="{BCFEB0C8-F6A6-48EF-B524-3D24F28357FD}" type="pres">
      <dgm:prSet presAssocID="{2EA88795-36DA-4958-84BC-39B56912344D}" presName="rect2" presStyleLbl="fgImgPlace1" presStyleIdx="1" presStyleCnt="3" custLinFactX="-201765" custLinFactY="21099" custLinFactNeighborX="-300000" custLinFactNeighborY="1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7968E71-E908-4988-AEB5-62DB07D2F16C}" type="pres">
      <dgm:prSet presAssocID="{9F94A82F-A7F0-4900-B3E5-BE83FC930E0A}" presName="sibTrans" presStyleCnt="0"/>
      <dgm:spPr/>
    </dgm:pt>
    <dgm:pt modelId="{EE233426-6E77-4F84-8AAD-4D669CEB5FDA}" type="pres">
      <dgm:prSet presAssocID="{8C2BC586-0F8C-4F83-A742-7539971AA002}" presName="composite" presStyleCnt="0"/>
      <dgm:spPr/>
    </dgm:pt>
    <dgm:pt modelId="{5C2466B0-0393-4337-93AE-E278A26F0A1A}" type="pres">
      <dgm:prSet presAssocID="{8C2BC586-0F8C-4F83-A742-7539971AA002}" presName="rect1" presStyleLbl="trAlignAcc1" presStyleIdx="2" presStyleCnt="3" custLinFactY="-25210" custLinFactNeighborX="52240" custLinFactNeighborY="-100000">
        <dgm:presLayoutVars>
          <dgm:bulletEnabled val="1"/>
        </dgm:presLayoutVars>
      </dgm:prSet>
      <dgm:spPr/>
    </dgm:pt>
    <dgm:pt modelId="{892DBFAF-6EB5-433B-9454-8C040BC17B49}" type="pres">
      <dgm:prSet presAssocID="{8C2BC586-0F8C-4F83-A742-7539971AA002}" presName="rect2" presStyleLbl="fgImgPlace1" presStyleIdx="2" presStyleCnt="3" custLinFactX="100000" custLinFactY="-18608" custLinFactNeighborX="146413" custLinFactNeighborY="-100000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B75AF60B-C4D9-4059-AF84-99EFCFAC1EAF}" type="presOf" srcId="{AA7664B3-EF84-48F6-95B4-CC702FDA184F}" destId="{B74A42CE-5BDF-4BB0-BCF5-E05E76026CFE}" srcOrd="0" destOrd="0" presId="urn:microsoft.com/office/officeart/2008/layout/PictureStrips"/>
    <dgm:cxn modelId="{B778593C-D0C3-4252-9755-2AE70BAFE366}" type="presOf" srcId="{8C2BC586-0F8C-4F83-A742-7539971AA002}" destId="{5C2466B0-0393-4337-93AE-E278A26F0A1A}" srcOrd="0" destOrd="0" presId="urn:microsoft.com/office/officeart/2008/layout/PictureStrips"/>
    <dgm:cxn modelId="{E4301C52-2B95-4D89-B427-2A32BBE5C52C}" srcId="{AA7664B3-EF84-48F6-95B4-CC702FDA184F}" destId="{2EA88795-36DA-4958-84BC-39B56912344D}" srcOrd="1" destOrd="0" parTransId="{451CC45B-7BEA-48AF-BE29-C97ED118E243}" sibTransId="{9F94A82F-A7F0-4900-B3E5-BE83FC930E0A}"/>
    <dgm:cxn modelId="{0D29B072-F9EB-4AA1-9EC0-B6AEAD87C7F8}" type="presOf" srcId="{F0044177-E6C8-48FE-9E89-F3D4CBBF19E8}" destId="{82C45EEE-D073-40FF-A348-77EFAED06F17}" srcOrd="0" destOrd="0" presId="urn:microsoft.com/office/officeart/2008/layout/PictureStrips"/>
    <dgm:cxn modelId="{D669019C-B94C-4D27-96EC-351596FDB063}" type="presOf" srcId="{2EA88795-36DA-4958-84BC-39B56912344D}" destId="{EC134529-9D29-47B4-80BA-8F4E25E4506F}" srcOrd="0" destOrd="0" presId="urn:microsoft.com/office/officeart/2008/layout/PictureStrips"/>
    <dgm:cxn modelId="{F2D3DEB2-B7A6-4358-8CE1-869A7BF891C3}" srcId="{AA7664B3-EF84-48F6-95B4-CC702FDA184F}" destId="{F0044177-E6C8-48FE-9E89-F3D4CBBF19E8}" srcOrd="0" destOrd="0" parTransId="{E6B8DA43-53FE-4F0D-BADD-7992AB81183D}" sibTransId="{BB126D40-1F00-4665-AACB-052B166D4B3F}"/>
    <dgm:cxn modelId="{9B52EEB6-15C1-4C26-902D-CA76AD78B9FC}" srcId="{AA7664B3-EF84-48F6-95B4-CC702FDA184F}" destId="{8C2BC586-0F8C-4F83-A742-7539971AA002}" srcOrd="2" destOrd="0" parTransId="{BCDF47CE-C93F-47AF-877A-D9854FDE92E9}" sibTransId="{9BA611C0-A0CA-476B-BDCB-1652AA908DE4}"/>
    <dgm:cxn modelId="{98135168-1B3E-43C0-8B70-42362ED973C9}" type="presParOf" srcId="{B74A42CE-5BDF-4BB0-BCF5-E05E76026CFE}" destId="{D32A80A7-14DC-45E8-A21B-65BD68034FE9}" srcOrd="0" destOrd="0" presId="urn:microsoft.com/office/officeart/2008/layout/PictureStrips"/>
    <dgm:cxn modelId="{3D9C98D3-8303-4559-9158-E2CD03E789A5}" type="presParOf" srcId="{D32A80A7-14DC-45E8-A21B-65BD68034FE9}" destId="{82C45EEE-D073-40FF-A348-77EFAED06F17}" srcOrd="0" destOrd="0" presId="urn:microsoft.com/office/officeart/2008/layout/PictureStrips"/>
    <dgm:cxn modelId="{BB71A161-A504-42A8-B02B-517C873184C3}" type="presParOf" srcId="{D32A80A7-14DC-45E8-A21B-65BD68034FE9}" destId="{3D57383B-0F56-437F-916B-71718375D4A2}" srcOrd="1" destOrd="0" presId="urn:microsoft.com/office/officeart/2008/layout/PictureStrips"/>
    <dgm:cxn modelId="{EA236E6A-F62A-49B9-9363-30B54BB20E82}" type="presParOf" srcId="{B74A42CE-5BDF-4BB0-BCF5-E05E76026CFE}" destId="{BCAC45DA-A4A9-4D61-863D-D357EBA2A63B}" srcOrd="1" destOrd="0" presId="urn:microsoft.com/office/officeart/2008/layout/PictureStrips"/>
    <dgm:cxn modelId="{723C497E-E56F-4257-82BF-4C6942922E22}" type="presParOf" srcId="{B74A42CE-5BDF-4BB0-BCF5-E05E76026CFE}" destId="{48EA4617-3E9F-4C7C-BFD5-919ECB3907AF}" srcOrd="2" destOrd="0" presId="urn:microsoft.com/office/officeart/2008/layout/PictureStrips"/>
    <dgm:cxn modelId="{3D4B295B-3928-4EC8-9953-E2BA8425C9E7}" type="presParOf" srcId="{48EA4617-3E9F-4C7C-BFD5-919ECB3907AF}" destId="{EC134529-9D29-47B4-80BA-8F4E25E4506F}" srcOrd="0" destOrd="0" presId="urn:microsoft.com/office/officeart/2008/layout/PictureStrips"/>
    <dgm:cxn modelId="{3B01F963-A7C8-4351-B711-5E9E06DF3DE0}" type="presParOf" srcId="{48EA4617-3E9F-4C7C-BFD5-919ECB3907AF}" destId="{BCFEB0C8-F6A6-48EF-B524-3D24F28357FD}" srcOrd="1" destOrd="0" presId="urn:microsoft.com/office/officeart/2008/layout/PictureStrips"/>
    <dgm:cxn modelId="{28C6330C-1E3D-4F01-8ACE-BCABF36BB8A9}" type="presParOf" srcId="{B74A42CE-5BDF-4BB0-BCF5-E05E76026CFE}" destId="{E7968E71-E908-4988-AEB5-62DB07D2F16C}" srcOrd="3" destOrd="0" presId="urn:microsoft.com/office/officeart/2008/layout/PictureStrips"/>
    <dgm:cxn modelId="{FAFB44A7-52FA-4FB4-B73C-8AC4438B6D93}" type="presParOf" srcId="{B74A42CE-5BDF-4BB0-BCF5-E05E76026CFE}" destId="{EE233426-6E77-4F84-8AAD-4D669CEB5FDA}" srcOrd="4" destOrd="0" presId="urn:microsoft.com/office/officeart/2008/layout/PictureStrips"/>
    <dgm:cxn modelId="{C6EABC53-C15D-4B22-8910-D33BDBA3E2F2}" type="presParOf" srcId="{EE233426-6E77-4F84-8AAD-4D669CEB5FDA}" destId="{5C2466B0-0393-4337-93AE-E278A26F0A1A}" srcOrd="0" destOrd="0" presId="urn:microsoft.com/office/officeart/2008/layout/PictureStrips"/>
    <dgm:cxn modelId="{681C9585-9522-493C-B6C3-C77066115FE4}" type="presParOf" srcId="{EE233426-6E77-4F84-8AAD-4D669CEB5FDA}" destId="{892DBFAF-6EB5-433B-9454-8C040BC17B4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5D0C9E3-C885-4C3F-8174-9391C1E98ED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E6A264B-65E5-4CE1-9128-30550156DD25}">
      <dgm:prSet custT="1"/>
      <dgm:spPr>
        <a:solidFill>
          <a:srgbClr val="9FDADF"/>
        </a:solidFill>
      </dgm:spPr>
      <dgm:t>
        <a:bodyPr/>
        <a:lstStyle/>
        <a:p>
          <a:pPr algn="ctr"/>
          <a:r>
            <a:rPr lang="en-US" sz="2200" b="1" i="0" dirty="0">
              <a:solidFill>
                <a:srgbClr val="000000"/>
              </a:solidFill>
            </a:rPr>
            <a:t>POPRAWA DOBROSTANU ZWIERZĄT </a:t>
          </a:r>
          <a:r>
            <a:rPr lang="pl-PL" sz="2200" b="1" i="0" dirty="0">
              <a:solidFill>
                <a:srgbClr val="000000"/>
              </a:solidFill>
            </a:rPr>
            <a:t>W AGROEKOLOGII</a:t>
          </a:r>
          <a:endParaRPr lang="pl-PL" sz="2200" b="1" dirty="0">
            <a:solidFill>
              <a:srgbClr val="000000"/>
            </a:solidFill>
          </a:endParaRPr>
        </a:p>
      </dgm:t>
    </dgm:pt>
    <dgm:pt modelId="{93C3993A-9B36-49F8-B867-98A50FCFF2F8}" type="parTrans" cxnId="{CAC844D6-5BE5-4AE4-829D-6C68B05FD80E}">
      <dgm:prSet/>
      <dgm:spPr/>
      <dgm:t>
        <a:bodyPr/>
        <a:lstStyle/>
        <a:p>
          <a:endParaRPr lang="pl-PL" sz="2200">
            <a:solidFill>
              <a:srgbClr val="000000"/>
            </a:solidFill>
          </a:endParaRPr>
        </a:p>
      </dgm:t>
    </dgm:pt>
    <dgm:pt modelId="{49191B1C-4559-4577-9829-222244B1AC95}" type="sibTrans" cxnId="{CAC844D6-5BE5-4AE4-829D-6C68B05FD80E}">
      <dgm:prSet custT="1"/>
      <dgm:spPr>
        <a:ln>
          <a:solidFill>
            <a:srgbClr val="006600">
              <a:alpha val="90000"/>
            </a:srgbClr>
          </a:solidFill>
        </a:ln>
      </dgm:spPr>
      <dgm:t>
        <a:bodyPr/>
        <a:lstStyle/>
        <a:p>
          <a:endParaRPr lang="pl-PL" sz="2200">
            <a:solidFill>
              <a:srgbClr val="000000"/>
            </a:solidFill>
          </a:endParaRPr>
        </a:p>
      </dgm:t>
    </dgm:pt>
    <dgm:pt modelId="{65998F31-7FCD-4AFB-915A-8483205D61AA}">
      <dgm:prSet custT="1"/>
      <dgm:spPr>
        <a:solidFill>
          <a:srgbClr val="8BC540"/>
        </a:solidFill>
        <a:ln>
          <a:solidFill>
            <a:srgbClr val="8BC540"/>
          </a:solidFill>
        </a:ln>
      </dgm:spPr>
      <dgm:t>
        <a:bodyPr/>
        <a:lstStyle/>
        <a:p>
          <a:r>
            <a:rPr lang="en-US" sz="2200" b="1" i="0" dirty="0">
              <a:solidFill>
                <a:srgbClr val="000000"/>
              </a:solidFill>
            </a:rPr>
            <a:t>Poprawa </a:t>
          </a:r>
          <a:r>
            <a:rPr lang="en-US" sz="2200" b="1" i="0" dirty="0" err="1">
              <a:solidFill>
                <a:srgbClr val="000000"/>
              </a:solidFill>
            </a:rPr>
            <a:t>warunków życia </a:t>
          </a:r>
          <a:r>
            <a:rPr lang="pl-PL" sz="2200" b="0" i="0" dirty="0">
              <a:solidFill>
                <a:srgbClr val="000000"/>
              </a:solidFill>
            </a:rPr>
            <a:t>- </a:t>
          </a:r>
          <a:r>
            <a:rPr lang="en-US" sz="2200" b="0" i="0" dirty="0">
              <a:solidFill>
                <a:srgbClr val="000000"/>
              </a:solidFill>
            </a:rPr>
            <a:t>bardziej przestronne i komfortowe pomieszczenia dla zwierząt gospodarskich w celu promowania naturalnych zachowań.</a:t>
          </a:r>
          <a:endParaRPr lang="pl-PL" sz="2200" dirty="0">
            <a:solidFill>
              <a:srgbClr val="000000"/>
            </a:solidFill>
          </a:endParaRPr>
        </a:p>
      </dgm:t>
    </dgm:pt>
    <dgm:pt modelId="{CB66367A-4D48-406D-A50B-C2C1F5885A86}" type="parTrans" cxnId="{86B49CB4-ED84-41B2-A5D7-A043B715A5DC}">
      <dgm:prSet/>
      <dgm:spPr/>
      <dgm:t>
        <a:bodyPr/>
        <a:lstStyle/>
        <a:p>
          <a:endParaRPr lang="pl-PL" sz="2200">
            <a:solidFill>
              <a:srgbClr val="000000"/>
            </a:solidFill>
          </a:endParaRPr>
        </a:p>
      </dgm:t>
    </dgm:pt>
    <dgm:pt modelId="{53E439E7-BC3D-465B-9445-859FB23F61D8}" type="sibTrans" cxnId="{86B49CB4-ED84-41B2-A5D7-A043B715A5DC}">
      <dgm:prSet custT="1"/>
      <dgm:spPr>
        <a:ln>
          <a:solidFill>
            <a:srgbClr val="006600">
              <a:alpha val="90000"/>
            </a:srgbClr>
          </a:solidFill>
        </a:ln>
      </dgm:spPr>
      <dgm:t>
        <a:bodyPr/>
        <a:lstStyle/>
        <a:p>
          <a:endParaRPr lang="pl-PL" sz="2200">
            <a:solidFill>
              <a:srgbClr val="000000"/>
            </a:solidFill>
          </a:endParaRPr>
        </a:p>
      </dgm:t>
    </dgm:pt>
    <dgm:pt modelId="{5CD5529C-B2AB-4629-AF25-05CC6BDA1C50}">
      <dgm:prSet custT="1"/>
      <dgm:spPr>
        <a:solidFill>
          <a:srgbClr val="9FDADF"/>
        </a:solidFill>
        <a:ln>
          <a:solidFill>
            <a:srgbClr val="9DD8DE"/>
          </a:solidFill>
        </a:ln>
      </dgm:spPr>
      <dgm:t>
        <a:bodyPr/>
        <a:lstStyle/>
        <a:p>
          <a:r>
            <a:rPr lang="en-US" sz="2200" b="1" i="0" dirty="0">
              <a:solidFill>
                <a:srgbClr val="000000"/>
              </a:solidFill>
            </a:rPr>
            <a:t>Dostęp do </a:t>
          </a:r>
          <a:r>
            <a:rPr lang="en-US" sz="2200" b="1" i="0" dirty="0" err="1">
              <a:solidFill>
                <a:srgbClr val="000000"/>
              </a:solidFill>
            </a:rPr>
            <a:t>środowiska zewnętrznego </a:t>
          </a:r>
          <a:r>
            <a:rPr lang="pl-PL" sz="2200" b="0" i="0" dirty="0">
              <a:solidFill>
                <a:srgbClr val="000000"/>
              </a:solidFill>
            </a:rPr>
            <a:t>- </a:t>
          </a:r>
          <a:r>
            <a:rPr lang="en-US" sz="2200" b="0" i="0" dirty="0">
              <a:solidFill>
                <a:srgbClr val="000000"/>
              </a:solidFill>
            </a:rPr>
            <a:t>umożliwienie </a:t>
          </a:r>
          <a:r>
            <a:rPr lang="pl-PL" sz="2200" b="0" i="0" dirty="0" err="1">
              <a:solidFill>
                <a:srgbClr val="000000"/>
              </a:solidFill>
            </a:rPr>
            <a:t>zwierzętom </a:t>
          </a:r>
          <a:r>
            <a:rPr lang="en-US" sz="2200" b="0" i="0" dirty="0">
              <a:solidFill>
                <a:srgbClr val="000000"/>
              </a:solidFill>
            </a:rPr>
            <a:t>wypasu i angażowania się w naturalne czynności.</a:t>
          </a:r>
          <a:endParaRPr lang="pl-PL" sz="2200" dirty="0">
            <a:solidFill>
              <a:srgbClr val="000000"/>
            </a:solidFill>
          </a:endParaRPr>
        </a:p>
      </dgm:t>
    </dgm:pt>
    <dgm:pt modelId="{E5ADE447-3387-4C3E-A731-F2E86B54BFD2}" type="parTrans" cxnId="{86119AA0-8864-4BF0-BDF4-E973442557A7}">
      <dgm:prSet/>
      <dgm:spPr/>
      <dgm:t>
        <a:bodyPr/>
        <a:lstStyle/>
        <a:p>
          <a:endParaRPr lang="pl-PL" sz="2200">
            <a:solidFill>
              <a:srgbClr val="000000"/>
            </a:solidFill>
          </a:endParaRPr>
        </a:p>
      </dgm:t>
    </dgm:pt>
    <dgm:pt modelId="{DD083505-CF39-4F57-83A2-05262A17BCE0}" type="sibTrans" cxnId="{86119AA0-8864-4BF0-BDF4-E973442557A7}">
      <dgm:prSet custT="1"/>
      <dgm:spPr>
        <a:ln>
          <a:solidFill>
            <a:srgbClr val="006600">
              <a:alpha val="90000"/>
            </a:srgbClr>
          </a:solidFill>
        </a:ln>
      </dgm:spPr>
      <dgm:t>
        <a:bodyPr/>
        <a:lstStyle/>
        <a:p>
          <a:endParaRPr lang="pl-PL" sz="2200">
            <a:solidFill>
              <a:srgbClr val="000000"/>
            </a:solidFill>
          </a:endParaRPr>
        </a:p>
      </dgm:t>
    </dgm:pt>
    <dgm:pt modelId="{54969B5A-E248-409A-B248-A66E20998A63}">
      <dgm:prSet custT="1"/>
      <dgm:spPr>
        <a:solidFill>
          <a:srgbClr val="8BC540"/>
        </a:solidFill>
        <a:ln>
          <a:solidFill>
            <a:srgbClr val="8BC540"/>
          </a:solidFill>
        </a:ln>
      </dgm:spPr>
      <dgm:t>
        <a:bodyPr/>
        <a:lstStyle/>
        <a:p>
          <a:r>
            <a:rPr lang="en-US" sz="2200" b="1" i="0" dirty="0" err="1">
              <a:solidFill>
                <a:srgbClr val="000000"/>
              </a:solidFill>
            </a:rPr>
            <a:t>Praktyki </a:t>
          </a:r>
          <a:r>
            <a:rPr lang="en-US" sz="2200" b="1" i="0" dirty="0">
              <a:solidFill>
                <a:srgbClr val="000000"/>
              </a:solidFill>
            </a:rPr>
            <a:t>wzbogacania </a:t>
          </a:r>
          <a:r>
            <a:rPr lang="pl-PL" sz="2200" b="0" i="0" dirty="0">
              <a:solidFill>
                <a:srgbClr val="000000"/>
              </a:solidFill>
            </a:rPr>
            <a:t>- </a:t>
          </a:r>
          <a:r>
            <a:rPr lang="pl-PL" sz="2200" b="0" i="0" dirty="0" err="1">
              <a:solidFill>
                <a:srgbClr val="000000"/>
              </a:solidFill>
            </a:rPr>
            <a:t>stymulacja </a:t>
          </a:r>
          <a:r>
            <a:rPr lang="en-US" sz="2200" b="0" i="0" dirty="0">
              <a:solidFill>
                <a:srgbClr val="000000"/>
              </a:solidFill>
            </a:rPr>
            <a:t>zwierząt psychicznie i fizycznie.</a:t>
          </a:r>
          <a:endParaRPr lang="pl-PL" sz="2200" dirty="0">
            <a:solidFill>
              <a:srgbClr val="000000"/>
            </a:solidFill>
          </a:endParaRPr>
        </a:p>
      </dgm:t>
    </dgm:pt>
    <dgm:pt modelId="{51D12B82-D54E-4175-B2BC-F79F9A7C56A7}" type="parTrans" cxnId="{19BBBFBF-54E9-4A80-920D-196D261B2EA3}">
      <dgm:prSet/>
      <dgm:spPr/>
      <dgm:t>
        <a:bodyPr/>
        <a:lstStyle/>
        <a:p>
          <a:endParaRPr lang="pl-PL" sz="2200">
            <a:solidFill>
              <a:srgbClr val="000000"/>
            </a:solidFill>
          </a:endParaRPr>
        </a:p>
      </dgm:t>
    </dgm:pt>
    <dgm:pt modelId="{564C843F-19AF-4F9B-8F75-0B537E919ACE}" type="sibTrans" cxnId="{19BBBFBF-54E9-4A80-920D-196D261B2EA3}">
      <dgm:prSet/>
      <dgm:spPr/>
      <dgm:t>
        <a:bodyPr/>
        <a:lstStyle/>
        <a:p>
          <a:endParaRPr lang="pl-PL" sz="2200">
            <a:solidFill>
              <a:srgbClr val="000000"/>
            </a:solidFill>
          </a:endParaRPr>
        </a:p>
      </dgm:t>
    </dgm:pt>
    <dgm:pt modelId="{071E3689-7AC8-4003-97F7-00C2AEA21614}" type="pres">
      <dgm:prSet presAssocID="{D5D0C9E3-C885-4C3F-8174-9391C1E98EDC}" presName="outerComposite" presStyleCnt="0">
        <dgm:presLayoutVars>
          <dgm:chMax val="5"/>
          <dgm:dir/>
          <dgm:resizeHandles val="exact"/>
        </dgm:presLayoutVars>
      </dgm:prSet>
      <dgm:spPr/>
    </dgm:pt>
    <dgm:pt modelId="{7ACAB7ED-7B03-49D9-B194-2D08D1BE83B5}" type="pres">
      <dgm:prSet presAssocID="{D5D0C9E3-C885-4C3F-8174-9391C1E98EDC}" presName="dummyMaxCanvas" presStyleCnt="0">
        <dgm:presLayoutVars/>
      </dgm:prSet>
      <dgm:spPr/>
    </dgm:pt>
    <dgm:pt modelId="{ADB44264-2CA9-4846-B350-4D4CF4A9E0B0}" type="pres">
      <dgm:prSet presAssocID="{D5D0C9E3-C885-4C3F-8174-9391C1E98EDC}" presName="FourNodes_1" presStyleLbl="node1" presStyleIdx="0" presStyleCnt="4">
        <dgm:presLayoutVars>
          <dgm:bulletEnabled val="1"/>
        </dgm:presLayoutVars>
      </dgm:prSet>
      <dgm:spPr/>
    </dgm:pt>
    <dgm:pt modelId="{C8317B0B-2B68-4B31-AC6D-CDFEAC4161F4}" type="pres">
      <dgm:prSet presAssocID="{D5D0C9E3-C885-4C3F-8174-9391C1E98EDC}" presName="FourNodes_2" presStyleLbl="node1" presStyleIdx="1" presStyleCnt="4">
        <dgm:presLayoutVars>
          <dgm:bulletEnabled val="1"/>
        </dgm:presLayoutVars>
      </dgm:prSet>
      <dgm:spPr/>
    </dgm:pt>
    <dgm:pt modelId="{AABD881E-97CD-45B8-B4CC-4318E53DE0F2}" type="pres">
      <dgm:prSet presAssocID="{D5D0C9E3-C885-4C3F-8174-9391C1E98EDC}" presName="FourNodes_3" presStyleLbl="node1" presStyleIdx="2" presStyleCnt="4">
        <dgm:presLayoutVars>
          <dgm:bulletEnabled val="1"/>
        </dgm:presLayoutVars>
      </dgm:prSet>
      <dgm:spPr/>
    </dgm:pt>
    <dgm:pt modelId="{6F158B58-16F8-4E6F-BFE4-283868F9BCDB}" type="pres">
      <dgm:prSet presAssocID="{D5D0C9E3-C885-4C3F-8174-9391C1E98EDC}" presName="FourNodes_4" presStyleLbl="node1" presStyleIdx="3" presStyleCnt="4">
        <dgm:presLayoutVars>
          <dgm:bulletEnabled val="1"/>
        </dgm:presLayoutVars>
      </dgm:prSet>
      <dgm:spPr/>
    </dgm:pt>
    <dgm:pt modelId="{B30950CC-B4F5-4FB4-82DA-D80142950FC6}" type="pres">
      <dgm:prSet presAssocID="{D5D0C9E3-C885-4C3F-8174-9391C1E98EDC}" presName="FourConn_1-2" presStyleLbl="fgAccFollowNode1" presStyleIdx="0" presStyleCnt="3">
        <dgm:presLayoutVars>
          <dgm:bulletEnabled val="1"/>
        </dgm:presLayoutVars>
      </dgm:prSet>
      <dgm:spPr/>
    </dgm:pt>
    <dgm:pt modelId="{30DDCE52-6F42-458E-B2C3-27A3F4172FF1}" type="pres">
      <dgm:prSet presAssocID="{D5D0C9E3-C885-4C3F-8174-9391C1E98EDC}" presName="FourConn_2-3" presStyleLbl="fgAccFollowNode1" presStyleIdx="1" presStyleCnt="3">
        <dgm:presLayoutVars>
          <dgm:bulletEnabled val="1"/>
        </dgm:presLayoutVars>
      </dgm:prSet>
      <dgm:spPr/>
    </dgm:pt>
    <dgm:pt modelId="{39E411C3-86CE-4565-9579-68479178A24E}" type="pres">
      <dgm:prSet presAssocID="{D5D0C9E3-C885-4C3F-8174-9391C1E98EDC}" presName="FourConn_3-4" presStyleLbl="fgAccFollowNode1" presStyleIdx="2" presStyleCnt="3">
        <dgm:presLayoutVars>
          <dgm:bulletEnabled val="1"/>
        </dgm:presLayoutVars>
      </dgm:prSet>
      <dgm:spPr/>
    </dgm:pt>
    <dgm:pt modelId="{48DE4278-D5CF-41BB-8174-C5D30D69778D}" type="pres">
      <dgm:prSet presAssocID="{D5D0C9E3-C885-4C3F-8174-9391C1E98EDC}" presName="FourNodes_1_text" presStyleLbl="node1" presStyleIdx="3" presStyleCnt="4">
        <dgm:presLayoutVars>
          <dgm:bulletEnabled val="1"/>
        </dgm:presLayoutVars>
      </dgm:prSet>
      <dgm:spPr/>
    </dgm:pt>
    <dgm:pt modelId="{A61D5B0C-3D96-456B-8301-C634E93882CB}" type="pres">
      <dgm:prSet presAssocID="{D5D0C9E3-C885-4C3F-8174-9391C1E98EDC}" presName="FourNodes_2_text" presStyleLbl="node1" presStyleIdx="3" presStyleCnt="4">
        <dgm:presLayoutVars>
          <dgm:bulletEnabled val="1"/>
        </dgm:presLayoutVars>
      </dgm:prSet>
      <dgm:spPr/>
    </dgm:pt>
    <dgm:pt modelId="{7A38DD3B-7F4B-46A6-B3B0-7225B84B0501}" type="pres">
      <dgm:prSet presAssocID="{D5D0C9E3-C885-4C3F-8174-9391C1E98EDC}" presName="FourNodes_3_text" presStyleLbl="node1" presStyleIdx="3" presStyleCnt="4">
        <dgm:presLayoutVars>
          <dgm:bulletEnabled val="1"/>
        </dgm:presLayoutVars>
      </dgm:prSet>
      <dgm:spPr/>
    </dgm:pt>
    <dgm:pt modelId="{85585605-342A-4CF2-AFB5-7E91F54EB605}" type="pres">
      <dgm:prSet presAssocID="{D5D0C9E3-C885-4C3F-8174-9391C1E98ED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1925421-9C0A-4755-9E83-0BA0ACE41F36}" type="presOf" srcId="{D5D0C9E3-C885-4C3F-8174-9391C1E98EDC}" destId="{071E3689-7AC8-4003-97F7-00C2AEA21614}" srcOrd="0" destOrd="0" presId="urn:microsoft.com/office/officeart/2005/8/layout/vProcess5"/>
    <dgm:cxn modelId="{AAE9FF33-8FFE-4A1B-A25A-05E3110BFA4E}" type="presOf" srcId="{54969B5A-E248-409A-B248-A66E20998A63}" destId="{85585605-342A-4CF2-AFB5-7E91F54EB605}" srcOrd="1" destOrd="0" presId="urn:microsoft.com/office/officeart/2005/8/layout/vProcess5"/>
    <dgm:cxn modelId="{91A1955A-C13F-42D8-BE35-367B023E829C}" type="presOf" srcId="{5CD5529C-B2AB-4629-AF25-05CC6BDA1C50}" destId="{7A38DD3B-7F4B-46A6-B3B0-7225B84B0501}" srcOrd="1" destOrd="0" presId="urn:microsoft.com/office/officeart/2005/8/layout/vProcess5"/>
    <dgm:cxn modelId="{C48C7886-9A6C-4085-88B2-401A140984A9}" type="presOf" srcId="{5CD5529C-B2AB-4629-AF25-05CC6BDA1C50}" destId="{AABD881E-97CD-45B8-B4CC-4318E53DE0F2}" srcOrd="0" destOrd="0" presId="urn:microsoft.com/office/officeart/2005/8/layout/vProcess5"/>
    <dgm:cxn modelId="{DC381F88-FAA7-4AD7-B15D-9DA751CD2799}" type="presOf" srcId="{65998F31-7FCD-4AFB-915A-8483205D61AA}" destId="{C8317B0B-2B68-4B31-AC6D-CDFEAC4161F4}" srcOrd="0" destOrd="0" presId="urn:microsoft.com/office/officeart/2005/8/layout/vProcess5"/>
    <dgm:cxn modelId="{C84B598C-6E94-4CD8-9909-204EACC45BCB}" type="presOf" srcId="{49191B1C-4559-4577-9829-222244B1AC95}" destId="{B30950CC-B4F5-4FB4-82DA-D80142950FC6}" srcOrd="0" destOrd="0" presId="urn:microsoft.com/office/officeart/2005/8/layout/vProcess5"/>
    <dgm:cxn modelId="{54E180A0-84AF-46C2-94DE-DF87424C75BE}" type="presOf" srcId="{CE6A264B-65E5-4CE1-9128-30550156DD25}" destId="{48DE4278-D5CF-41BB-8174-C5D30D69778D}" srcOrd="1" destOrd="0" presId="urn:microsoft.com/office/officeart/2005/8/layout/vProcess5"/>
    <dgm:cxn modelId="{86119AA0-8864-4BF0-BDF4-E973442557A7}" srcId="{D5D0C9E3-C885-4C3F-8174-9391C1E98EDC}" destId="{5CD5529C-B2AB-4629-AF25-05CC6BDA1C50}" srcOrd="2" destOrd="0" parTransId="{E5ADE447-3387-4C3E-A731-F2E86B54BFD2}" sibTransId="{DD083505-CF39-4F57-83A2-05262A17BCE0}"/>
    <dgm:cxn modelId="{474D5DA2-CB98-499A-AF38-715AE03EA754}" type="presOf" srcId="{CE6A264B-65E5-4CE1-9128-30550156DD25}" destId="{ADB44264-2CA9-4846-B350-4D4CF4A9E0B0}" srcOrd="0" destOrd="0" presId="urn:microsoft.com/office/officeart/2005/8/layout/vProcess5"/>
    <dgm:cxn modelId="{86B49CB4-ED84-41B2-A5D7-A043B715A5DC}" srcId="{D5D0C9E3-C885-4C3F-8174-9391C1E98EDC}" destId="{65998F31-7FCD-4AFB-915A-8483205D61AA}" srcOrd="1" destOrd="0" parTransId="{CB66367A-4D48-406D-A50B-C2C1F5885A86}" sibTransId="{53E439E7-BC3D-465B-9445-859FB23F61D8}"/>
    <dgm:cxn modelId="{19BBBFBF-54E9-4A80-920D-196D261B2EA3}" srcId="{D5D0C9E3-C885-4C3F-8174-9391C1E98EDC}" destId="{54969B5A-E248-409A-B248-A66E20998A63}" srcOrd="3" destOrd="0" parTransId="{51D12B82-D54E-4175-B2BC-F79F9A7C56A7}" sibTransId="{564C843F-19AF-4F9B-8F75-0B537E919ACE}"/>
    <dgm:cxn modelId="{D726B2CA-889F-4925-AC24-7CDD86C6FA63}" type="presOf" srcId="{54969B5A-E248-409A-B248-A66E20998A63}" destId="{6F158B58-16F8-4E6F-BFE4-283868F9BCDB}" srcOrd="0" destOrd="0" presId="urn:microsoft.com/office/officeart/2005/8/layout/vProcess5"/>
    <dgm:cxn modelId="{CAC844D6-5BE5-4AE4-829D-6C68B05FD80E}" srcId="{D5D0C9E3-C885-4C3F-8174-9391C1E98EDC}" destId="{CE6A264B-65E5-4CE1-9128-30550156DD25}" srcOrd="0" destOrd="0" parTransId="{93C3993A-9B36-49F8-B867-98A50FCFF2F8}" sibTransId="{49191B1C-4559-4577-9829-222244B1AC95}"/>
    <dgm:cxn modelId="{CB8911D8-8480-4EE3-931A-17935553F0CB}" type="presOf" srcId="{53E439E7-BC3D-465B-9445-859FB23F61D8}" destId="{30DDCE52-6F42-458E-B2C3-27A3F4172FF1}" srcOrd="0" destOrd="0" presId="urn:microsoft.com/office/officeart/2005/8/layout/vProcess5"/>
    <dgm:cxn modelId="{C47357D9-523B-4FEE-9B82-851B7A8E9231}" type="presOf" srcId="{65998F31-7FCD-4AFB-915A-8483205D61AA}" destId="{A61D5B0C-3D96-456B-8301-C634E93882CB}" srcOrd="1" destOrd="0" presId="urn:microsoft.com/office/officeart/2005/8/layout/vProcess5"/>
    <dgm:cxn modelId="{DFB9ADFE-F873-425C-B164-783E3C90EE29}" type="presOf" srcId="{DD083505-CF39-4F57-83A2-05262A17BCE0}" destId="{39E411C3-86CE-4565-9579-68479178A24E}" srcOrd="0" destOrd="0" presId="urn:microsoft.com/office/officeart/2005/8/layout/vProcess5"/>
    <dgm:cxn modelId="{2BE8A38E-F5E4-4F6C-A494-F08B76C227B2}" type="presParOf" srcId="{071E3689-7AC8-4003-97F7-00C2AEA21614}" destId="{7ACAB7ED-7B03-49D9-B194-2D08D1BE83B5}" srcOrd="0" destOrd="0" presId="urn:microsoft.com/office/officeart/2005/8/layout/vProcess5"/>
    <dgm:cxn modelId="{1E8C2907-732E-4CA3-B57A-D60DE7CF8A6D}" type="presParOf" srcId="{071E3689-7AC8-4003-97F7-00C2AEA21614}" destId="{ADB44264-2CA9-4846-B350-4D4CF4A9E0B0}" srcOrd="1" destOrd="0" presId="urn:microsoft.com/office/officeart/2005/8/layout/vProcess5"/>
    <dgm:cxn modelId="{18D3B0E4-4AAA-4E8F-8D89-049B6900882D}" type="presParOf" srcId="{071E3689-7AC8-4003-97F7-00C2AEA21614}" destId="{C8317B0B-2B68-4B31-AC6D-CDFEAC4161F4}" srcOrd="2" destOrd="0" presId="urn:microsoft.com/office/officeart/2005/8/layout/vProcess5"/>
    <dgm:cxn modelId="{01F3D1EE-39A3-45DF-93A5-DB9059EF6132}" type="presParOf" srcId="{071E3689-7AC8-4003-97F7-00C2AEA21614}" destId="{AABD881E-97CD-45B8-B4CC-4318E53DE0F2}" srcOrd="3" destOrd="0" presId="urn:microsoft.com/office/officeart/2005/8/layout/vProcess5"/>
    <dgm:cxn modelId="{0D917968-F0DA-4796-BA95-07AD2DFB4977}" type="presParOf" srcId="{071E3689-7AC8-4003-97F7-00C2AEA21614}" destId="{6F158B58-16F8-4E6F-BFE4-283868F9BCDB}" srcOrd="4" destOrd="0" presId="urn:microsoft.com/office/officeart/2005/8/layout/vProcess5"/>
    <dgm:cxn modelId="{B24B8071-979C-418D-97AC-CFC9618C0774}" type="presParOf" srcId="{071E3689-7AC8-4003-97F7-00C2AEA21614}" destId="{B30950CC-B4F5-4FB4-82DA-D80142950FC6}" srcOrd="5" destOrd="0" presId="urn:microsoft.com/office/officeart/2005/8/layout/vProcess5"/>
    <dgm:cxn modelId="{43AFCD87-BE7B-4A36-BF24-1806945C6535}" type="presParOf" srcId="{071E3689-7AC8-4003-97F7-00C2AEA21614}" destId="{30DDCE52-6F42-458E-B2C3-27A3F4172FF1}" srcOrd="6" destOrd="0" presId="urn:microsoft.com/office/officeart/2005/8/layout/vProcess5"/>
    <dgm:cxn modelId="{944EC475-A4F6-45EA-85EE-4754BA5FC90E}" type="presParOf" srcId="{071E3689-7AC8-4003-97F7-00C2AEA21614}" destId="{39E411C3-86CE-4565-9579-68479178A24E}" srcOrd="7" destOrd="0" presId="urn:microsoft.com/office/officeart/2005/8/layout/vProcess5"/>
    <dgm:cxn modelId="{6520B396-27FE-4DF2-B103-A4949AE78B87}" type="presParOf" srcId="{071E3689-7AC8-4003-97F7-00C2AEA21614}" destId="{48DE4278-D5CF-41BB-8174-C5D30D69778D}" srcOrd="8" destOrd="0" presId="urn:microsoft.com/office/officeart/2005/8/layout/vProcess5"/>
    <dgm:cxn modelId="{ABF3ACF1-929A-4E88-AD6C-A4E79DD08D99}" type="presParOf" srcId="{071E3689-7AC8-4003-97F7-00C2AEA21614}" destId="{A61D5B0C-3D96-456B-8301-C634E93882CB}" srcOrd="9" destOrd="0" presId="urn:microsoft.com/office/officeart/2005/8/layout/vProcess5"/>
    <dgm:cxn modelId="{0CF8F4CE-2845-4645-AD39-B6D5A84F7EC2}" type="presParOf" srcId="{071E3689-7AC8-4003-97F7-00C2AEA21614}" destId="{7A38DD3B-7F4B-46A6-B3B0-7225B84B0501}" srcOrd="10" destOrd="0" presId="urn:microsoft.com/office/officeart/2005/8/layout/vProcess5"/>
    <dgm:cxn modelId="{94CEB22E-FF67-4F61-9EB5-D4C69C3DF703}" type="presParOf" srcId="{071E3689-7AC8-4003-97F7-00C2AEA21614}" destId="{85585605-342A-4CF2-AFB5-7E91F54EB605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6D205B6-D8E6-4F5A-98A2-663050A54BB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21DB7CB-BA87-47C4-A2D4-A3BC9249D6B2}" type="pres">
      <dgm:prSet presAssocID="{06D205B6-D8E6-4F5A-98A2-663050A54BBB}" presName="linearFlow" presStyleCnt="0">
        <dgm:presLayoutVars>
          <dgm:dir/>
          <dgm:resizeHandles val="exact"/>
        </dgm:presLayoutVars>
      </dgm:prSet>
      <dgm:spPr/>
    </dgm:pt>
  </dgm:ptLst>
  <dgm:cxnLst>
    <dgm:cxn modelId="{DC5B3D3A-F3DA-48DA-967D-8562B9958E1E}" type="presOf" srcId="{06D205B6-D8E6-4F5A-98A2-663050A54BBB}" destId="{C21DB7CB-BA87-47C4-A2D4-A3BC9249D6B2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8BAA51-E552-4577-B160-A5572726EE0C}" type="doc">
      <dgm:prSet loTypeId="urn:microsoft.com/office/officeart/2005/8/layout/targe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B324DC63-2349-47CE-8894-124755C764D1}">
      <dgm:prSet custT="1"/>
      <dgm:spPr/>
      <dgm:t>
        <a:bodyPr/>
        <a:lstStyle/>
        <a:p>
          <a:r>
            <a:rPr lang="pl-PL" sz="3000" dirty="0">
              <a:solidFill>
                <a:srgbClr val="000000"/>
              </a:solidFill>
            </a:rPr>
            <a:t>Zasady zarządzania </a:t>
          </a:r>
          <a:r>
            <a:rPr lang="pl-PL" sz="3000" dirty="0" err="1">
              <a:solidFill>
                <a:srgbClr val="000000"/>
              </a:solidFill>
            </a:rPr>
            <a:t>inwentarzem żywym </a:t>
          </a:r>
          <a:r>
            <a:rPr lang="pl-PL" sz="3000" dirty="0">
              <a:solidFill>
                <a:srgbClr val="000000"/>
              </a:solidFill>
            </a:rPr>
            <a:t>w gospodarstwie </a:t>
          </a:r>
          <a:r>
            <a:rPr lang="pl-PL" sz="3000" dirty="0" err="1">
              <a:solidFill>
                <a:srgbClr val="000000"/>
              </a:solidFill>
            </a:rPr>
            <a:t>agroekologicznym</a:t>
          </a:r>
        </a:p>
      </dgm:t>
    </dgm:pt>
    <dgm:pt modelId="{F57F8291-9D9B-4358-B74B-241068BDF16C}" type="parTrans" cxnId="{FB18D7E3-1350-4817-A5AF-0C06722555F1}">
      <dgm:prSet/>
      <dgm:spPr/>
      <dgm:t>
        <a:bodyPr/>
        <a:lstStyle/>
        <a:p>
          <a:endParaRPr lang="pl-PL"/>
        </a:p>
      </dgm:t>
    </dgm:pt>
    <dgm:pt modelId="{65C33BDA-C799-4AFF-B586-B6B154F2D863}" type="sibTrans" cxnId="{FB18D7E3-1350-4817-A5AF-0C06722555F1}">
      <dgm:prSet/>
      <dgm:spPr/>
      <dgm:t>
        <a:bodyPr/>
        <a:lstStyle/>
        <a:p>
          <a:endParaRPr lang="pl-PL"/>
        </a:p>
      </dgm:t>
    </dgm:pt>
    <dgm:pt modelId="{6BA85D60-E4B5-4A68-8837-0328E99EA246}">
      <dgm:prSet custT="1"/>
      <dgm:spPr/>
      <dgm:t>
        <a:bodyPr/>
        <a:lstStyle/>
        <a:p>
          <a:r>
            <a:rPr lang="pl-PL" sz="2400" dirty="0">
              <a:solidFill>
                <a:srgbClr val="000000"/>
              </a:solidFill>
            </a:rPr>
            <a:t>utrzymywanie równowagi paszy i </a:t>
          </a:r>
          <a:r>
            <a:rPr lang="en-IE" sz="2400" dirty="0">
              <a:solidFill>
                <a:srgbClr val="000000"/>
              </a:solidFill>
            </a:rPr>
            <a:t>nawozów</a:t>
          </a:r>
        </a:p>
      </dgm:t>
    </dgm:pt>
    <dgm:pt modelId="{B4CE7A6C-3F2F-45E4-8109-D534EB461060}" type="parTrans" cxnId="{40648712-3980-41B6-9692-2DD9881D925B}">
      <dgm:prSet/>
      <dgm:spPr/>
      <dgm:t>
        <a:bodyPr/>
        <a:lstStyle/>
        <a:p>
          <a:endParaRPr lang="pl-PL"/>
        </a:p>
      </dgm:t>
    </dgm:pt>
    <dgm:pt modelId="{B113ECBD-2AEE-4956-BFB0-EAA2E0017405}" type="sibTrans" cxnId="{40648712-3980-41B6-9692-2DD9881D925B}">
      <dgm:prSet/>
      <dgm:spPr/>
      <dgm:t>
        <a:bodyPr/>
        <a:lstStyle/>
        <a:p>
          <a:endParaRPr lang="pl-PL"/>
        </a:p>
      </dgm:t>
    </dgm:pt>
    <dgm:pt modelId="{E83399F5-5B3C-4F5E-8727-338F7F298490}">
      <dgm:prSet custT="1"/>
      <dgm:spPr/>
      <dgm:t>
        <a:bodyPr/>
        <a:lstStyle/>
        <a:p>
          <a:r>
            <a:rPr lang="pl-PL" sz="2400" dirty="0">
              <a:solidFill>
                <a:srgbClr val="000000"/>
              </a:solidFill>
            </a:rPr>
            <a:t>ogniwo w </a:t>
          </a:r>
          <a:r>
            <a:rPr lang="pl-PL" sz="2400" dirty="0" err="1">
              <a:solidFill>
                <a:srgbClr val="000000"/>
              </a:solidFill>
            </a:rPr>
            <a:t>zamkniętym obiegu materii </a:t>
          </a:r>
          <a:r>
            <a:rPr lang="pl-PL" sz="2400" dirty="0">
              <a:solidFill>
                <a:srgbClr val="000000"/>
              </a:solidFill>
            </a:rPr>
            <a:t>w gospodarstwie </a:t>
          </a:r>
          <a:r>
            <a:rPr lang="pl-PL" sz="2400" dirty="0" err="1">
              <a:solidFill>
                <a:srgbClr val="000000"/>
              </a:solidFill>
            </a:rPr>
            <a:t>agroekologicznym</a:t>
          </a:r>
        </a:p>
      </dgm:t>
    </dgm:pt>
    <dgm:pt modelId="{A4A0DA74-5E00-4EB5-B0F5-119A20836CE1}" type="parTrans" cxnId="{4114AAEF-90FD-44CC-B088-0E50C4516323}">
      <dgm:prSet/>
      <dgm:spPr/>
      <dgm:t>
        <a:bodyPr/>
        <a:lstStyle/>
        <a:p>
          <a:endParaRPr lang="pl-PL"/>
        </a:p>
      </dgm:t>
    </dgm:pt>
    <dgm:pt modelId="{2BA09E83-206C-4091-BD79-B3ABB6C1F31F}" type="sibTrans" cxnId="{4114AAEF-90FD-44CC-B088-0E50C4516323}">
      <dgm:prSet/>
      <dgm:spPr/>
      <dgm:t>
        <a:bodyPr/>
        <a:lstStyle/>
        <a:p>
          <a:endParaRPr lang="pl-PL"/>
        </a:p>
      </dgm:t>
    </dgm:pt>
    <dgm:pt modelId="{BCEAB0A9-AF36-4059-AA15-3A4888DCB2C4}">
      <dgm:prSet custT="1"/>
      <dgm:spPr/>
      <dgm:t>
        <a:bodyPr/>
        <a:lstStyle/>
        <a:p>
          <a:r>
            <a:rPr lang="pl-PL" sz="2400" dirty="0">
              <a:solidFill>
                <a:srgbClr val="000000"/>
              </a:solidFill>
            </a:rPr>
            <a:t>obecność zwierząt </a:t>
          </a:r>
          <a:r>
            <a:rPr lang="en-IE" sz="2400" dirty="0">
              <a:solidFill>
                <a:srgbClr val="000000"/>
              </a:solidFill>
            </a:rPr>
            <a:t>sprzyja </a:t>
          </a:r>
          <a:r>
            <a:rPr lang="pl-PL" sz="2400" dirty="0">
              <a:solidFill>
                <a:srgbClr val="000000"/>
              </a:solidFill>
            </a:rPr>
            <a:t>dywersyfikacji upraw polowych</a:t>
          </a:r>
        </a:p>
      </dgm:t>
    </dgm:pt>
    <dgm:pt modelId="{9DE1B2D4-F84B-4AAF-9384-4D99E20BF145}" type="parTrans" cxnId="{C70667AD-6430-4F3F-BE58-A1C0DF6289B3}">
      <dgm:prSet/>
      <dgm:spPr/>
      <dgm:t>
        <a:bodyPr/>
        <a:lstStyle/>
        <a:p>
          <a:endParaRPr lang="pl-PL"/>
        </a:p>
      </dgm:t>
    </dgm:pt>
    <dgm:pt modelId="{B5F9FC82-E60F-4EC6-BEDB-73512FAD43BB}" type="sibTrans" cxnId="{C70667AD-6430-4F3F-BE58-A1C0DF6289B3}">
      <dgm:prSet/>
      <dgm:spPr/>
      <dgm:t>
        <a:bodyPr/>
        <a:lstStyle/>
        <a:p>
          <a:endParaRPr lang="pl-PL"/>
        </a:p>
      </dgm:t>
    </dgm:pt>
    <dgm:pt modelId="{9829985B-AC77-4660-876A-18AC7C90CF42}">
      <dgm:prSet custT="1"/>
      <dgm:spPr/>
      <dgm:t>
        <a:bodyPr/>
        <a:lstStyle/>
        <a:p>
          <a:r>
            <a:rPr lang="pl-PL" sz="2400" dirty="0" err="1">
              <a:solidFill>
                <a:srgbClr val="000000"/>
              </a:solidFill>
            </a:rPr>
            <a:t>promowanie różnorodności biologicznej</a:t>
          </a:r>
          <a:endParaRPr lang="pl-PL" sz="2400" dirty="0">
            <a:solidFill>
              <a:srgbClr val="000000"/>
            </a:solidFill>
          </a:endParaRPr>
        </a:p>
      </dgm:t>
    </dgm:pt>
    <dgm:pt modelId="{A7C1C3C8-7479-456B-8D27-F6348E041670}" type="parTrans" cxnId="{7CA318A3-24B7-499B-8747-0D49EE5BD36E}">
      <dgm:prSet/>
      <dgm:spPr/>
      <dgm:t>
        <a:bodyPr/>
        <a:lstStyle/>
        <a:p>
          <a:endParaRPr lang="pl-PL"/>
        </a:p>
      </dgm:t>
    </dgm:pt>
    <dgm:pt modelId="{8EF38D81-4669-46C6-A456-4CB427F65AFC}" type="sibTrans" cxnId="{7CA318A3-24B7-499B-8747-0D49EE5BD36E}">
      <dgm:prSet/>
      <dgm:spPr/>
      <dgm:t>
        <a:bodyPr/>
        <a:lstStyle/>
        <a:p>
          <a:endParaRPr lang="pl-PL"/>
        </a:p>
      </dgm:t>
    </dgm:pt>
    <dgm:pt modelId="{5966158B-A9A9-45A9-A1DF-DC06DCFEC507}">
      <dgm:prSet custT="1"/>
      <dgm:spPr/>
      <dgm:t>
        <a:bodyPr/>
        <a:lstStyle/>
        <a:p>
          <a:r>
            <a:rPr lang="pl-PL" sz="2400" dirty="0" err="1">
              <a:solidFill>
                <a:srgbClr val="000000"/>
              </a:solidFill>
            </a:rPr>
            <a:t>dobrostan zwierząt</a:t>
          </a:r>
          <a:endParaRPr lang="pl-PL" sz="2400" dirty="0">
            <a:solidFill>
              <a:srgbClr val="000000"/>
            </a:solidFill>
          </a:endParaRPr>
        </a:p>
      </dgm:t>
    </dgm:pt>
    <dgm:pt modelId="{148CCE65-93EA-4C56-894F-277EF1EEF621}" type="parTrans" cxnId="{843D207E-6B0E-4B86-8592-0A240A59DAFD}">
      <dgm:prSet/>
      <dgm:spPr/>
      <dgm:t>
        <a:bodyPr/>
        <a:lstStyle/>
        <a:p>
          <a:endParaRPr lang="pl-PL"/>
        </a:p>
      </dgm:t>
    </dgm:pt>
    <dgm:pt modelId="{2CAB3B04-271B-49D6-89B5-C1FC5158EDA8}" type="sibTrans" cxnId="{843D207E-6B0E-4B86-8592-0A240A59DAFD}">
      <dgm:prSet/>
      <dgm:spPr/>
      <dgm:t>
        <a:bodyPr/>
        <a:lstStyle/>
        <a:p>
          <a:endParaRPr lang="pl-PL"/>
        </a:p>
      </dgm:t>
    </dgm:pt>
    <dgm:pt modelId="{B9B1E486-A9C6-47C1-AABA-1703320471C1}" type="pres">
      <dgm:prSet presAssocID="{1C8BAA51-E552-4577-B160-A5572726EE0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66612F8-A773-410D-8166-0EA303891F03}" type="pres">
      <dgm:prSet presAssocID="{B324DC63-2349-47CE-8894-124755C764D1}" presName="circle1" presStyleLbl="node1" presStyleIdx="0" presStyleCnt="1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698F9AF-318A-4E9D-A5D5-0D9A5F436DB4}" type="pres">
      <dgm:prSet presAssocID="{B324DC63-2349-47CE-8894-124755C764D1}" presName="space" presStyleCnt="0"/>
      <dgm:spPr/>
    </dgm:pt>
    <dgm:pt modelId="{16C7C0F3-8D28-442E-AF78-26439F8AF6FE}" type="pres">
      <dgm:prSet presAssocID="{B324DC63-2349-47CE-8894-124755C764D1}" presName="rect1" presStyleLbl="alignAcc1" presStyleIdx="0" presStyleCnt="1"/>
      <dgm:spPr/>
    </dgm:pt>
    <dgm:pt modelId="{CAC8A679-A4B5-40AE-89A6-74CE5CBCFA91}" type="pres">
      <dgm:prSet presAssocID="{B324DC63-2349-47CE-8894-124755C764D1}" presName="rect1ParTx" presStyleLbl="alignAcc1" presStyleIdx="0" presStyleCnt="1">
        <dgm:presLayoutVars>
          <dgm:chMax val="1"/>
          <dgm:bulletEnabled val="1"/>
        </dgm:presLayoutVars>
      </dgm:prSet>
      <dgm:spPr/>
    </dgm:pt>
    <dgm:pt modelId="{2BC883CC-A4F6-47E4-BCCF-8174940AF01A}" type="pres">
      <dgm:prSet presAssocID="{B324DC63-2349-47CE-8894-124755C764D1}" presName="rect1ChTx" presStyleLbl="alignAcc1" presStyleIdx="0" presStyleCnt="1" custScaleX="116051">
        <dgm:presLayoutVars>
          <dgm:bulletEnabled val="1"/>
        </dgm:presLayoutVars>
      </dgm:prSet>
      <dgm:spPr/>
    </dgm:pt>
  </dgm:ptLst>
  <dgm:cxnLst>
    <dgm:cxn modelId="{48A7AA07-CEF3-4835-9C5B-45DEC8DF2D13}" type="presOf" srcId="{B324DC63-2349-47CE-8894-124755C764D1}" destId="{16C7C0F3-8D28-442E-AF78-26439F8AF6FE}" srcOrd="0" destOrd="0" presId="urn:microsoft.com/office/officeart/2005/8/layout/target3"/>
    <dgm:cxn modelId="{B410D10D-E3CF-4DA9-9E4E-8A13AC3B3D88}" type="presOf" srcId="{E83399F5-5B3C-4F5E-8727-338F7F298490}" destId="{2BC883CC-A4F6-47E4-BCCF-8174940AF01A}" srcOrd="0" destOrd="1" presId="urn:microsoft.com/office/officeart/2005/8/layout/target3"/>
    <dgm:cxn modelId="{F8A1180F-45C7-45F0-91E5-35076E9D40AB}" type="presOf" srcId="{5966158B-A9A9-45A9-A1DF-DC06DCFEC507}" destId="{2BC883CC-A4F6-47E4-BCCF-8174940AF01A}" srcOrd="0" destOrd="4" presId="urn:microsoft.com/office/officeart/2005/8/layout/target3"/>
    <dgm:cxn modelId="{40648712-3980-41B6-9692-2DD9881D925B}" srcId="{B324DC63-2349-47CE-8894-124755C764D1}" destId="{6BA85D60-E4B5-4A68-8837-0328E99EA246}" srcOrd="0" destOrd="0" parTransId="{B4CE7A6C-3F2F-45E4-8109-D534EB461060}" sibTransId="{B113ECBD-2AEE-4956-BFB0-EAA2E0017405}"/>
    <dgm:cxn modelId="{8EE5AB32-25B0-44E5-BB1D-E6E5E3F41C89}" type="presOf" srcId="{9829985B-AC77-4660-876A-18AC7C90CF42}" destId="{2BC883CC-A4F6-47E4-BCCF-8174940AF01A}" srcOrd="0" destOrd="3" presId="urn:microsoft.com/office/officeart/2005/8/layout/target3"/>
    <dgm:cxn modelId="{997EB476-5002-43E2-9B75-55A57C7B3DB0}" type="presOf" srcId="{1C8BAA51-E552-4577-B160-A5572726EE0C}" destId="{B9B1E486-A9C6-47C1-AABA-1703320471C1}" srcOrd="0" destOrd="0" presId="urn:microsoft.com/office/officeart/2005/8/layout/target3"/>
    <dgm:cxn modelId="{7938D677-E17D-4FE7-8DA8-CA86B4309938}" type="presOf" srcId="{BCEAB0A9-AF36-4059-AA15-3A4888DCB2C4}" destId="{2BC883CC-A4F6-47E4-BCCF-8174940AF01A}" srcOrd="0" destOrd="2" presId="urn:microsoft.com/office/officeart/2005/8/layout/target3"/>
    <dgm:cxn modelId="{843D207E-6B0E-4B86-8592-0A240A59DAFD}" srcId="{B324DC63-2349-47CE-8894-124755C764D1}" destId="{5966158B-A9A9-45A9-A1DF-DC06DCFEC507}" srcOrd="4" destOrd="0" parTransId="{148CCE65-93EA-4C56-894F-277EF1EEF621}" sibTransId="{2CAB3B04-271B-49D6-89B5-C1FC5158EDA8}"/>
    <dgm:cxn modelId="{7CA318A3-24B7-499B-8747-0D49EE5BD36E}" srcId="{B324DC63-2349-47CE-8894-124755C764D1}" destId="{9829985B-AC77-4660-876A-18AC7C90CF42}" srcOrd="3" destOrd="0" parTransId="{A7C1C3C8-7479-456B-8D27-F6348E041670}" sibTransId="{8EF38D81-4669-46C6-A456-4CB427F65AFC}"/>
    <dgm:cxn modelId="{C70667AD-6430-4F3F-BE58-A1C0DF6289B3}" srcId="{B324DC63-2349-47CE-8894-124755C764D1}" destId="{BCEAB0A9-AF36-4059-AA15-3A4888DCB2C4}" srcOrd="2" destOrd="0" parTransId="{9DE1B2D4-F84B-4AAF-9384-4D99E20BF145}" sibTransId="{B5F9FC82-E60F-4EC6-BEDB-73512FAD43BB}"/>
    <dgm:cxn modelId="{B1FFBDB0-12E4-4B6C-B386-4589842CB709}" type="presOf" srcId="{B324DC63-2349-47CE-8894-124755C764D1}" destId="{CAC8A679-A4B5-40AE-89A6-74CE5CBCFA91}" srcOrd="1" destOrd="0" presId="urn:microsoft.com/office/officeart/2005/8/layout/target3"/>
    <dgm:cxn modelId="{FB18D7E3-1350-4817-A5AF-0C06722555F1}" srcId="{1C8BAA51-E552-4577-B160-A5572726EE0C}" destId="{B324DC63-2349-47CE-8894-124755C764D1}" srcOrd="0" destOrd="0" parTransId="{F57F8291-9D9B-4358-B74B-241068BDF16C}" sibTransId="{65C33BDA-C799-4AFF-B586-B6B154F2D863}"/>
    <dgm:cxn modelId="{11E28FEB-A19C-41CD-8D84-C3901EB068B5}" type="presOf" srcId="{6BA85D60-E4B5-4A68-8837-0328E99EA246}" destId="{2BC883CC-A4F6-47E4-BCCF-8174940AF01A}" srcOrd="0" destOrd="0" presId="urn:microsoft.com/office/officeart/2005/8/layout/target3"/>
    <dgm:cxn modelId="{4114AAEF-90FD-44CC-B088-0E50C4516323}" srcId="{B324DC63-2349-47CE-8894-124755C764D1}" destId="{E83399F5-5B3C-4F5E-8727-338F7F298490}" srcOrd="1" destOrd="0" parTransId="{A4A0DA74-5E00-4EB5-B0F5-119A20836CE1}" sibTransId="{2BA09E83-206C-4091-BD79-B3ABB6C1F31F}"/>
    <dgm:cxn modelId="{BEA03081-E99F-4CD1-B49E-AF446488E5CE}" type="presParOf" srcId="{B9B1E486-A9C6-47C1-AABA-1703320471C1}" destId="{766612F8-A773-410D-8166-0EA303891F03}" srcOrd="0" destOrd="0" presId="urn:microsoft.com/office/officeart/2005/8/layout/target3"/>
    <dgm:cxn modelId="{D43C4B45-8A47-4088-A861-301A5A5E5291}" type="presParOf" srcId="{B9B1E486-A9C6-47C1-AABA-1703320471C1}" destId="{D698F9AF-318A-4E9D-A5D5-0D9A5F436DB4}" srcOrd="1" destOrd="0" presId="urn:microsoft.com/office/officeart/2005/8/layout/target3"/>
    <dgm:cxn modelId="{7B8FA136-9253-4889-9CE8-80967E140EE2}" type="presParOf" srcId="{B9B1E486-A9C6-47C1-AABA-1703320471C1}" destId="{16C7C0F3-8D28-442E-AF78-26439F8AF6FE}" srcOrd="2" destOrd="0" presId="urn:microsoft.com/office/officeart/2005/8/layout/target3"/>
    <dgm:cxn modelId="{F514A626-D236-4074-A615-7A852F6E1B53}" type="presParOf" srcId="{B9B1E486-A9C6-47C1-AABA-1703320471C1}" destId="{CAC8A679-A4B5-40AE-89A6-74CE5CBCFA91}" srcOrd="3" destOrd="0" presId="urn:microsoft.com/office/officeart/2005/8/layout/target3"/>
    <dgm:cxn modelId="{E54E8BE6-FE09-43E4-AEFA-7ED9CFB2ABF0}" type="presParOf" srcId="{B9B1E486-A9C6-47C1-AABA-1703320471C1}" destId="{2BC883CC-A4F6-47E4-BCCF-8174940AF01A}" srcOrd="4" destOrd="0" presId="urn:microsoft.com/office/officeart/2005/8/layout/target3"/>
  </dgm:cxnLst>
  <dgm:bg>
    <a:noFill/>
  </dgm:bg>
  <dgm:whole>
    <a:ln>
      <a:solidFill>
        <a:srgbClr val="8BC540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2B1C35-CCC8-452A-B430-ECA50CB21DF7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C0A46F4-7D5E-4087-8EAA-37BA2395B5E6}" type="pres">
      <dgm:prSet presAssocID="{FD2B1C35-CCC8-452A-B430-ECA50CB21DF7}" presName="Name0" presStyleCnt="0">
        <dgm:presLayoutVars>
          <dgm:dir/>
          <dgm:resizeHandles val="exact"/>
        </dgm:presLayoutVars>
      </dgm:prSet>
      <dgm:spPr/>
    </dgm:pt>
  </dgm:ptLst>
  <dgm:cxnLst>
    <dgm:cxn modelId="{93D6FE2E-F86D-47C8-8380-306BB90A554D}" type="presOf" srcId="{FD2B1C35-CCC8-452A-B430-ECA50CB21DF7}" destId="{CC0A46F4-7D5E-4087-8EAA-37BA2395B5E6}" srcOrd="0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64B929-D020-4F9D-9D76-09CF6773BFF6}" type="doc">
      <dgm:prSet loTypeId="urn:microsoft.com/office/officeart/2005/8/layout/defaul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FAEBA287-C457-4747-8E16-F2769B8C0875}">
      <dgm:prSet custT="1"/>
      <dgm:spPr/>
      <dgm:t>
        <a:bodyPr/>
        <a:lstStyle/>
        <a:p>
          <a:r>
            <a:rPr lang="en-US" sz="2000" b="0" i="0" dirty="0"/>
            <a:t>Doskonała adaptacja do lokalnych warunków środowiskowych i klimatycznych</a:t>
          </a:r>
          <a:endParaRPr lang="pl-PL" sz="2000" dirty="0"/>
        </a:p>
      </dgm:t>
    </dgm:pt>
    <dgm:pt modelId="{88E3D2F2-2658-4B2F-BABB-872C04F0D771}" type="parTrans" cxnId="{C571105E-8540-4A3E-9A5C-FBF59B2BC87A}">
      <dgm:prSet/>
      <dgm:spPr/>
      <dgm:t>
        <a:bodyPr/>
        <a:lstStyle/>
        <a:p>
          <a:endParaRPr lang="pl-PL" sz="2000"/>
        </a:p>
      </dgm:t>
    </dgm:pt>
    <dgm:pt modelId="{E051AD13-E505-416F-A9F8-764F093AEED6}" type="sibTrans" cxnId="{C571105E-8540-4A3E-9A5C-FBF59B2BC87A}">
      <dgm:prSet/>
      <dgm:spPr/>
      <dgm:t>
        <a:bodyPr/>
        <a:lstStyle/>
        <a:p>
          <a:endParaRPr lang="pl-PL" sz="2000"/>
        </a:p>
      </dgm:t>
    </dgm:pt>
    <dgm:pt modelId="{546E4E35-A508-41EE-94E4-1EF126298790}">
      <dgm:prSet custT="1"/>
      <dgm:spPr/>
      <dgm:t>
        <a:bodyPr/>
        <a:lstStyle/>
        <a:p>
          <a:r>
            <a:rPr lang="pl-PL" sz="2000" b="0" i="0" dirty="0"/>
            <a:t>O</a:t>
          </a:r>
          <a:r>
            <a:rPr lang="en-US" sz="2000" b="0" i="0" dirty="0" err="1"/>
            <a:t>dporność</a:t>
          </a:r>
          <a:r>
            <a:rPr lang="en-US" sz="2000" b="0" i="0" dirty="0"/>
            <a:t> </a:t>
          </a:r>
          <a:r>
            <a:rPr lang="en-US" sz="2000" b="0" i="0" dirty="0" err="1"/>
            <a:t>na</a:t>
          </a:r>
          <a:r>
            <a:rPr lang="en-US" sz="2000" b="0" i="0" dirty="0"/>
            <a:t> </a:t>
          </a:r>
          <a:r>
            <a:rPr lang="en-US" sz="2000" b="0" i="0" dirty="0" err="1"/>
            <a:t>choroby</a:t>
          </a:r>
          <a:r>
            <a:rPr lang="en-US" sz="2000" b="0" i="0" dirty="0"/>
            <a:t> </a:t>
          </a:r>
          <a:r>
            <a:rPr lang="en-US" sz="2000" b="0" i="0" dirty="0" err="1"/>
            <a:t>i</a:t>
          </a:r>
          <a:r>
            <a:rPr lang="en-US" sz="2000" b="0" i="0" dirty="0"/>
            <a:t> </a:t>
          </a:r>
          <a:r>
            <a:rPr lang="en-US" sz="2000" b="0" i="0" dirty="0" err="1"/>
            <a:t>stres</a:t>
          </a:r>
          <a:endParaRPr lang="pl-PL" sz="2000" dirty="0"/>
        </a:p>
      </dgm:t>
    </dgm:pt>
    <dgm:pt modelId="{71C1D538-C624-4B11-B0AD-396ACB273E9B}" type="parTrans" cxnId="{C9958C58-4BCB-4F11-8331-9A9587050114}">
      <dgm:prSet/>
      <dgm:spPr/>
      <dgm:t>
        <a:bodyPr/>
        <a:lstStyle/>
        <a:p>
          <a:endParaRPr lang="pl-PL" sz="2000"/>
        </a:p>
      </dgm:t>
    </dgm:pt>
    <dgm:pt modelId="{CA27C68E-B4CF-417C-926A-0C07A8E413A9}" type="sibTrans" cxnId="{C9958C58-4BCB-4F11-8331-9A9587050114}">
      <dgm:prSet/>
      <dgm:spPr/>
      <dgm:t>
        <a:bodyPr/>
        <a:lstStyle/>
        <a:p>
          <a:endParaRPr lang="pl-PL" sz="2000"/>
        </a:p>
      </dgm:t>
    </dgm:pt>
    <dgm:pt modelId="{FA4C724C-4B59-41DB-B320-4B78BEE99479}">
      <dgm:prSet custT="1"/>
      <dgm:spPr/>
      <dgm:t>
        <a:bodyPr/>
        <a:lstStyle/>
        <a:p>
          <a:r>
            <a:rPr lang="pl-PL" sz="2000" b="0" i="0" dirty="0"/>
            <a:t>W</a:t>
          </a:r>
          <a:r>
            <a:rPr lang="en-US" sz="2000" b="0" i="0" dirty="0" err="1"/>
            <a:t>ysoka</a:t>
          </a:r>
          <a:r>
            <a:rPr lang="en-US" sz="2000" b="0" i="0" dirty="0"/>
            <a:t> płodność, plenność i dobre cechy macierzyńskie</a:t>
          </a:r>
          <a:endParaRPr lang="pl-PL" sz="2000" dirty="0"/>
        </a:p>
      </dgm:t>
    </dgm:pt>
    <dgm:pt modelId="{249E9D0F-7D4E-4666-B319-8FDED698C327}" type="parTrans" cxnId="{7C68A049-138D-41EC-A769-AA33DEB710AE}">
      <dgm:prSet/>
      <dgm:spPr/>
      <dgm:t>
        <a:bodyPr/>
        <a:lstStyle/>
        <a:p>
          <a:endParaRPr lang="pl-PL" sz="2000"/>
        </a:p>
      </dgm:t>
    </dgm:pt>
    <dgm:pt modelId="{80EA57E2-7379-4029-B75C-E90CE17D15AD}" type="sibTrans" cxnId="{7C68A049-138D-41EC-A769-AA33DEB710AE}">
      <dgm:prSet/>
      <dgm:spPr/>
      <dgm:t>
        <a:bodyPr/>
        <a:lstStyle/>
        <a:p>
          <a:endParaRPr lang="pl-PL" sz="2000"/>
        </a:p>
      </dgm:t>
    </dgm:pt>
    <dgm:pt modelId="{2BE26340-40D2-4C20-832C-B6012BC3B036}">
      <dgm:prSet custT="1"/>
      <dgm:spPr/>
      <dgm:t>
        <a:bodyPr/>
        <a:lstStyle/>
        <a:p>
          <a:r>
            <a:rPr lang="pl-PL" sz="2000" b="0" i="0" dirty="0"/>
            <a:t>D</a:t>
          </a:r>
          <a:r>
            <a:rPr lang="en-US" sz="2000" b="0" i="0" dirty="0" err="1"/>
            <a:t>ługowieczność</a:t>
          </a:r>
          <a:endParaRPr lang="pl-PL" sz="2000" dirty="0"/>
        </a:p>
      </dgm:t>
    </dgm:pt>
    <dgm:pt modelId="{DD08618B-F4C8-4EB4-B27F-FE3720C58A88}" type="parTrans" cxnId="{4DA978C4-372E-413B-84EF-C097F8B589CB}">
      <dgm:prSet/>
      <dgm:spPr/>
      <dgm:t>
        <a:bodyPr/>
        <a:lstStyle/>
        <a:p>
          <a:endParaRPr lang="pl-PL" sz="2000"/>
        </a:p>
      </dgm:t>
    </dgm:pt>
    <dgm:pt modelId="{48CDF7A9-47DA-4D45-9342-9A6086E08485}" type="sibTrans" cxnId="{4DA978C4-372E-413B-84EF-C097F8B589CB}">
      <dgm:prSet/>
      <dgm:spPr/>
      <dgm:t>
        <a:bodyPr/>
        <a:lstStyle/>
        <a:p>
          <a:endParaRPr lang="pl-PL" sz="2000"/>
        </a:p>
      </dgm:t>
    </dgm:pt>
    <dgm:pt modelId="{24EEE527-E14B-4BD2-8690-A6B4E0A9BE04}">
      <dgm:prSet custT="1"/>
      <dgm:spPr/>
      <dgm:t>
        <a:bodyPr/>
        <a:lstStyle/>
        <a:p>
          <a:r>
            <a:rPr lang="pl-PL" sz="2000" b="0" i="0" dirty="0"/>
            <a:t>N</a:t>
          </a:r>
          <a:r>
            <a:rPr lang="en-US" sz="2000" b="0" i="0" dirty="0" err="1"/>
            <a:t>iższa</a:t>
          </a:r>
          <a:r>
            <a:rPr lang="en-US" sz="2000" b="0" i="0" dirty="0"/>
            <a:t> produktywność, ale także zmniejszone wymagania żywieniowe</a:t>
          </a:r>
          <a:endParaRPr lang="pl-PL" sz="2000" dirty="0"/>
        </a:p>
      </dgm:t>
    </dgm:pt>
    <dgm:pt modelId="{160E9138-6962-4420-8BBB-D025A5EC356F}" type="parTrans" cxnId="{ECE39DA4-852E-49BB-944F-6DF6478F4D5B}">
      <dgm:prSet/>
      <dgm:spPr/>
      <dgm:t>
        <a:bodyPr/>
        <a:lstStyle/>
        <a:p>
          <a:endParaRPr lang="pl-PL" sz="2000"/>
        </a:p>
      </dgm:t>
    </dgm:pt>
    <dgm:pt modelId="{DA8B53A4-8965-4720-9654-784C4C675FCC}" type="sibTrans" cxnId="{ECE39DA4-852E-49BB-944F-6DF6478F4D5B}">
      <dgm:prSet/>
      <dgm:spPr/>
      <dgm:t>
        <a:bodyPr/>
        <a:lstStyle/>
        <a:p>
          <a:endParaRPr lang="pl-PL" sz="2000"/>
        </a:p>
      </dgm:t>
    </dgm:pt>
    <dgm:pt modelId="{D809B48D-B024-499D-BAD6-CE52815AD31D}">
      <dgm:prSet custT="1"/>
      <dgm:spPr/>
      <dgm:t>
        <a:bodyPr/>
        <a:lstStyle/>
        <a:p>
          <a:r>
            <a:rPr lang="pl-PL" sz="2000" b="0" i="0" dirty="0"/>
            <a:t>P</a:t>
          </a:r>
          <a:r>
            <a:rPr lang="en-US" sz="2000" b="0" i="0" dirty="0" err="1"/>
            <a:t>rzydatność</a:t>
          </a:r>
          <a:r>
            <a:rPr lang="en-US" sz="2000" b="0" i="0" dirty="0"/>
            <a:t> do ekstensywnych systemów produkcji </a:t>
          </a:r>
          <a:r>
            <a:rPr lang="pl-PL" sz="2000" b="0" i="0" dirty="0"/>
            <a:t>i </a:t>
          </a:r>
          <a:r>
            <a:rPr lang="en-US" sz="2000" b="0" i="0" dirty="0"/>
            <a:t>efektywne wykorzystanie paszy</a:t>
          </a:r>
          <a:endParaRPr lang="pl-PL" sz="2000" dirty="0"/>
        </a:p>
      </dgm:t>
    </dgm:pt>
    <dgm:pt modelId="{415F79F8-9694-4416-AEE9-A2E309A898D8}" type="parTrans" cxnId="{66B16CC8-456F-4838-AE3F-424EB8911156}">
      <dgm:prSet/>
      <dgm:spPr/>
      <dgm:t>
        <a:bodyPr/>
        <a:lstStyle/>
        <a:p>
          <a:endParaRPr lang="pl-PL" sz="2000"/>
        </a:p>
      </dgm:t>
    </dgm:pt>
    <dgm:pt modelId="{67646AAE-5FBC-4E33-8DDA-974068551D13}" type="sibTrans" cxnId="{66B16CC8-456F-4838-AE3F-424EB8911156}">
      <dgm:prSet/>
      <dgm:spPr/>
      <dgm:t>
        <a:bodyPr/>
        <a:lstStyle/>
        <a:p>
          <a:endParaRPr lang="pl-PL" sz="2000"/>
        </a:p>
      </dgm:t>
    </dgm:pt>
    <dgm:pt modelId="{9BC83797-1735-4339-A51D-048BA10CCA89}" type="pres">
      <dgm:prSet presAssocID="{8A64B929-D020-4F9D-9D76-09CF6773BFF6}" presName="diagram" presStyleCnt="0">
        <dgm:presLayoutVars>
          <dgm:dir/>
          <dgm:resizeHandles val="exact"/>
        </dgm:presLayoutVars>
      </dgm:prSet>
      <dgm:spPr/>
    </dgm:pt>
    <dgm:pt modelId="{FF5777C1-7892-4F4B-AE06-66D1A130A37E}" type="pres">
      <dgm:prSet presAssocID="{FAEBA287-C457-4747-8E16-F2769B8C0875}" presName="node" presStyleLbl="node1" presStyleIdx="0" presStyleCnt="6">
        <dgm:presLayoutVars>
          <dgm:bulletEnabled val="1"/>
        </dgm:presLayoutVars>
      </dgm:prSet>
      <dgm:spPr/>
    </dgm:pt>
    <dgm:pt modelId="{A2C549A5-7292-43ED-968E-E6754D7E51D0}" type="pres">
      <dgm:prSet presAssocID="{E051AD13-E505-416F-A9F8-764F093AEED6}" presName="sibTrans" presStyleCnt="0"/>
      <dgm:spPr/>
    </dgm:pt>
    <dgm:pt modelId="{C74AA17E-394F-477F-BC2D-361F49A27D9A}" type="pres">
      <dgm:prSet presAssocID="{546E4E35-A508-41EE-94E4-1EF126298790}" presName="node" presStyleLbl="node1" presStyleIdx="1" presStyleCnt="6">
        <dgm:presLayoutVars>
          <dgm:bulletEnabled val="1"/>
        </dgm:presLayoutVars>
      </dgm:prSet>
      <dgm:spPr/>
    </dgm:pt>
    <dgm:pt modelId="{B02891F2-E392-4A47-888B-69C310220721}" type="pres">
      <dgm:prSet presAssocID="{CA27C68E-B4CF-417C-926A-0C07A8E413A9}" presName="sibTrans" presStyleCnt="0"/>
      <dgm:spPr/>
    </dgm:pt>
    <dgm:pt modelId="{CB01F4E6-50BD-4DD2-A4B2-9B2B95A8720B}" type="pres">
      <dgm:prSet presAssocID="{FA4C724C-4B59-41DB-B320-4B78BEE99479}" presName="node" presStyleLbl="node1" presStyleIdx="2" presStyleCnt="6">
        <dgm:presLayoutVars>
          <dgm:bulletEnabled val="1"/>
        </dgm:presLayoutVars>
      </dgm:prSet>
      <dgm:spPr/>
    </dgm:pt>
    <dgm:pt modelId="{67443185-5084-4681-A049-0CF0694F10A6}" type="pres">
      <dgm:prSet presAssocID="{80EA57E2-7379-4029-B75C-E90CE17D15AD}" presName="sibTrans" presStyleCnt="0"/>
      <dgm:spPr/>
    </dgm:pt>
    <dgm:pt modelId="{748FF3EF-1A06-46AB-872A-E3B3A62EA3FB}" type="pres">
      <dgm:prSet presAssocID="{2BE26340-40D2-4C20-832C-B6012BC3B036}" presName="node" presStyleLbl="node1" presStyleIdx="3" presStyleCnt="6">
        <dgm:presLayoutVars>
          <dgm:bulletEnabled val="1"/>
        </dgm:presLayoutVars>
      </dgm:prSet>
      <dgm:spPr/>
    </dgm:pt>
    <dgm:pt modelId="{D537F58F-F78E-4827-A787-0FF23E945A31}" type="pres">
      <dgm:prSet presAssocID="{48CDF7A9-47DA-4D45-9342-9A6086E08485}" presName="sibTrans" presStyleCnt="0"/>
      <dgm:spPr/>
    </dgm:pt>
    <dgm:pt modelId="{5887445B-05FE-4F03-B5B8-75412815AD9F}" type="pres">
      <dgm:prSet presAssocID="{24EEE527-E14B-4BD2-8690-A6B4E0A9BE04}" presName="node" presStyleLbl="node1" presStyleIdx="4" presStyleCnt="6">
        <dgm:presLayoutVars>
          <dgm:bulletEnabled val="1"/>
        </dgm:presLayoutVars>
      </dgm:prSet>
      <dgm:spPr/>
    </dgm:pt>
    <dgm:pt modelId="{33F651E1-C3E7-4F7E-943C-5CE9B36F10AE}" type="pres">
      <dgm:prSet presAssocID="{DA8B53A4-8965-4720-9654-784C4C675FCC}" presName="sibTrans" presStyleCnt="0"/>
      <dgm:spPr/>
    </dgm:pt>
    <dgm:pt modelId="{086ED539-C053-4946-BBEF-26F9382ECBBC}" type="pres">
      <dgm:prSet presAssocID="{D809B48D-B024-499D-BAD6-CE52815AD31D}" presName="node" presStyleLbl="node1" presStyleIdx="5" presStyleCnt="6">
        <dgm:presLayoutVars>
          <dgm:bulletEnabled val="1"/>
        </dgm:presLayoutVars>
      </dgm:prSet>
      <dgm:spPr/>
    </dgm:pt>
  </dgm:ptLst>
  <dgm:cxnLst>
    <dgm:cxn modelId="{5E25EC1D-04EC-4996-9E01-16346B27E86C}" type="presOf" srcId="{D809B48D-B024-499D-BAD6-CE52815AD31D}" destId="{086ED539-C053-4946-BBEF-26F9382ECBBC}" srcOrd="0" destOrd="0" presId="urn:microsoft.com/office/officeart/2005/8/layout/default"/>
    <dgm:cxn modelId="{944D341F-CAD7-4B22-974C-25808B77281C}" type="presOf" srcId="{24EEE527-E14B-4BD2-8690-A6B4E0A9BE04}" destId="{5887445B-05FE-4F03-B5B8-75412815AD9F}" srcOrd="0" destOrd="0" presId="urn:microsoft.com/office/officeart/2005/8/layout/default"/>
    <dgm:cxn modelId="{C571105E-8540-4A3E-9A5C-FBF59B2BC87A}" srcId="{8A64B929-D020-4F9D-9D76-09CF6773BFF6}" destId="{FAEBA287-C457-4747-8E16-F2769B8C0875}" srcOrd="0" destOrd="0" parTransId="{88E3D2F2-2658-4B2F-BABB-872C04F0D771}" sibTransId="{E051AD13-E505-416F-A9F8-764F093AEED6}"/>
    <dgm:cxn modelId="{81C16068-44B5-4552-B92C-E8E6F92A38AC}" type="presOf" srcId="{FAEBA287-C457-4747-8E16-F2769B8C0875}" destId="{FF5777C1-7892-4F4B-AE06-66D1A130A37E}" srcOrd="0" destOrd="0" presId="urn:microsoft.com/office/officeart/2005/8/layout/default"/>
    <dgm:cxn modelId="{7C68A049-138D-41EC-A769-AA33DEB710AE}" srcId="{8A64B929-D020-4F9D-9D76-09CF6773BFF6}" destId="{FA4C724C-4B59-41DB-B320-4B78BEE99479}" srcOrd="2" destOrd="0" parTransId="{249E9D0F-7D4E-4666-B319-8FDED698C327}" sibTransId="{80EA57E2-7379-4029-B75C-E90CE17D15AD}"/>
    <dgm:cxn modelId="{C9958C58-4BCB-4F11-8331-9A9587050114}" srcId="{8A64B929-D020-4F9D-9D76-09CF6773BFF6}" destId="{546E4E35-A508-41EE-94E4-1EF126298790}" srcOrd="1" destOrd="0" parTransId="{71C1D538-C624-4B11-B0AD-396ACB273E9B}" sibTransId="{CA27C68E-B4CF-417C-926A-0C07A8E413A9}"/>
    <dgm:cxn modelId="{EF4E8484-4B48-4CDD-9611-590AA59291BE}" type="presOf" srcId="{546E4E35-A508-41EE-94E4-1EF126298790}" destId="{C74AA17E-394F-477F-BC2D-361F49A27D9A}" srcOrd="0" destOrd="0" presId="urn:microsoft.com/office/officeart/2005/8/layout/default"/>
    <dgm:cxn modelId="{ECE39DA4-852E-49BB-944F-6DF6478F4D5B}" srcId="{8A64B929-D020-4F9D-9D76-09CF6773BFF6}" destId="{24EEE527-E14B-4BD2-8690-A6B4E0A9BE04}" srcOrd="4" destOrd="0" parTransId="{160E9138-6962-4420-8BBB-D025A5EC356F}" sibTransId="{DA8B53A4-8965-4720-9654-784C4C675FCC}"/>
    <dgm:cxn modelId="{11ADBFB4-1F16-4145-9A4E-502BB3385B95}" type="presOf" srcId="{FA4C724C-4B59-41DB-B320-4B78BEE99479}" destId="{CB01F4E6-50BD-4DD2-A4B2-9B2B95A8720B}" srcOrd="0" destOrd="0" presId="urn:microsoft.com/office/officeart/2005/8/layout/default"/>
    <dgm:cxn modelId="{11A530C3-E9AD-43BD-8443-1D8DE2783F1F}" type="presOf" srcId="{8A64B929-D020-4F9D-9D76-09CF6773BFF6}" destId="{9BC83797-1735-4339-A51D-048BA10CCA89}" srcOrd="0" destOrd="0" presId="urn:microsoft.com/office/officeart/2005/8/layout/default"/>
    <dgm:cxn modelId="{4DA978C4-372E-413B-84EF-C097F8B589CB}" srcId="{8A64B929-D020-4F9D-9D76-09CF6773BFF6}" destId="{2BE26340-40D2-4C20-832C-B6012BC3B036}" srcOrd="3" destOrd="0" parTransId="{DD08618B-F4C8-4EB4-B27F-FE3720C58A88}" sibTransId="{48CDF7A9-47DA-4D45-9342-9A6086E08485}"/>
    <dgm:cxn modelId="{66B16CC8-456F-4838-AE3F-424EB8911156}" srcId="{8A64B929-D020-4F9D-9D76-09CF6773BFF6}" destId="{D809B48D-B024-499D-BAD6-CE52815AD31D}" srcOrd="5" destOrd="0" parTransId="{415F79F8-9694-4416-AEE9-A2E309A898D8}" sibTransId="{67646AAE-5FBC-4E33-8DDA-974068551D13}"/>
    <dgm:cxn modelId="{4CF452E1-F3F4-42EC-AEC5-AFAD6647DCBA}" type="presOf" srcId="{2BE26340-40D2-4C20-832C-B6012BC3B036}" destId="{748FF3EF-1A06-46AB-872A-E3B3A62EA3FB}" srcOrd="0" destOrd="0" presId="urn:microsoft.com/office/officeart/2005/8/layout/default"/>
    <dgm:cxn modelId="{FCC56502-741F-48A8-AC66-B797CABD62D7}" type="presParOf" srcId="{9BC83797-1735-4339-A51D-048BA10CCA89}" destId="{FF5777C1-7892-4F4B-AE06-66D1A130A37E}" srcOrd="0" destOrd="0" presId="urn:microsoft.com/office/officeart/2005/8/layout/default"/>
    <dgm:cxn modelId="{6ABBA535-D01E-492F-A6A1-44D1F860CDF7}" type="presParOf" srcId="{9BC83797-1735-4339-A51D-048BA10CCA89}" destId="{A2C549A5-7292-43ED-968E-E6754D7E51D0}" srcOrd="1" destOrd="0" presId="urn:microsoft.com/office/officeart/2005/8/layout/default"/>
    <dgm:cxn modelId="{02B71610-B950-46F4-9365-9602EF7253C2}" type="presParOf" srcId="{9BC83797-1735-4339-A51D-048BA10CCA89}" destId="{C74AA17E-394F-477F-BC2D-361F49A27D9A}" srcOrd="2" destOrd="0" presId="urn:microsoft.com/office/officeart/2005/8/layout/default"/>
    <dgm:cxn modelId="{84E3985C-EB2E-4A93-83E0-EE2496F76E56}" type="presParOf" srcId="{9BC83797-1735-4339-A51D-048BA10CCA89}" destId="{B02891F2-E392-4A47-888B-69C310220721}" srcOrd="3" destOrd="0" presId="urn:microsoft.com/office/officeart/2005/8/layout/default"/>
    <dgm:cxn modelId="{3C577904-7504-4A01-BC02-BFC04C487481}" type="presParOf" srcId="{9BC83797-1735-4339-A51D-048BA10CCA89}" destId="{CB01F4E6-50BD-4DD2-A4B2-9B2B95A8720B}" srcOrd="4" destOrd="0" presId="urn:microsoft.com/office/officeart/2005/8/layout/default"/>
    <dgm:cxn modelId="{0B034A71-6EDD-4B44-9035-7107E32F2719}" type="presParOf" srcId="{9BC83797-1735-4339-A51D-048BA10CCA89}" destId="{67443185-5084-4681-A049-0CF0694F10A6}" srcOrd="5" destOrd="0" presId="urn:microsoft.com/office/officeart/2005/8/layout/default"/>
    <dgm:cxn modelId="{3427EB6C-BD09-455C-9003-D291BC84BFD2}" type="presParOf" srcId="{9BC83797-1735-4339-A51D-048BA10CCA89}" destId="{748FF3EF-1A06-46AB-872A-E3B3A62EA3FB}" srcOrd="6" destOrd="0" presId="urn:microsoft.com/office/officeart/2005/8/layout/default"/>
    <dgm:cxn modelId="{F6B6BDC5-A830-47AA-AE44-1DB104F673E2}" type="presParOf" srcId="{9BC83797-1735-4339-A51D-048BA10CCA89}" destId="{D537F58F-F78E-4827-A787-0FF23E945A31}" srcOrd="7" destOrd="0" presId="urn:microsoft.com/office/officeart/2005/8/layout/default"/>
    <dgm:cxn modelId="{627B6750-5AAA-43E2-AF6B-15052EDAE08D}" type="presParOf" srcId="{9BC83797-1735-4339-A51D-048BA10CCA89}" destId="{5887445B-05FE-4F03-B5B8-75412815AD9F}" srcOrd="8" destOrd="0" presId="urn:microsoft.com/office/officeart/2005/8/layout/default"/>
    <dgm:cxn modelId="{3E9F9F3C-0BE1-4F0D-9E7B-8774817D0111}" type="presParOf" srcId="{9BC83797-1735-4339-A51D-048BA10CCA89}" destId="{33F651E1-C3E7-4F7E-943C-5CE9B36F10AE}" srcOrd="9" destOrd="0" presId="urn:microsoft.com/office/officeart/2005/8/layout/default"/>
    <dgm:cxn modelId="{0294900C-D20E-418F-89F0-E3AD5EAB46A1}" type="presParOf" srcId="{9BC83797-1735-4339-A51D-048BA10CCA89}" destId="{086ED539-C053-4946-BBEF-26F9382ECBB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9C8D82-58AC-414A-8C67-4E87C66FD05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D1CF24B7-282C-48A9-ACEB-4B21192CCCF1}">
      <dgm:prSet custT="1"/>
      <dgm:spPr>
        <a:solidFill>
          <a:srgbClr val="8BC540"/>
        </a:solidFill>
      </dgm:spPr>
      <dgm:t>
        <a:bodyPr/>
        <a:lstStyle/>
        <a:p>
          <a:r>
            <a:rPr lang="en-US" sz="2300" dirty="0" err="1">
              <a:solidFill>
                <a:srgbClr val="000000"/>
              </a:solidFill>
            </a:rPr>
            <a:t>Rejestracja </a:t>
          </a:r>
          <a:r>
            <a:rPr lang="en-US" sz="2300" dirty="0">
              <a:solidFill>
                <a:srgbClr val="000000"/>
              </a:solidFill>
            </a:rPr>
            <a:t>zwierząt w oficjalnych programach hodowlanych lub rejestrze ochrony zasobów genetycznych.</a:t>
          </a:r>
          <a:endParaRPr lang="pl-PL" sz="2300" dirty="0">
            <a:solidFill>
              <a:srgbClr val="000000"/>
            </a:solidFill>
          </a:endParaRPr>
        </a:p>
      </dgm:t>
    </dgm:pt>
    <dgm:pt modelId="{E1511F2E-6A20-40C8-94E3-0D8F57B87B3E}" type="parTrans" cxnId="{9B12B2F1-7317-46B6-BD63-F95F83B315F2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E5642726-A01B-4F29-9182-2A47F1E140EC}" type="sibTrans" cxnId="{9B12B2F1-7317-46B6-BD63-F95F83B315F2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06C8B224-CA65-475C-87CC-B60055E93963}">
      <dgm:prSet custT="1"/>
      <dgm:spPr>
        <a:solidFill>
          <a:srgbClr val="8BC540"/>
        </a:solidFill>
      </dgm:spPr>
      <dgm:t>
        <a:bodyPr/>
        <a:lstStyle/>
        <a:p>
          <a:r>
            <a:rPr lang="en-US" sz="2300" dirty="0">
              <a:solidFill>
                <a:srgbClr val="000000"/>
              </a:solidFill>
            </a:rPr>
            <a:t>Utrzymywanie określonej liczby zwierząt danej rasy </a:t>
          </a:r>
          <a:r>
            <a:rPr lang="en-US" sz="2300" dirty="0" err="1">
              <a:solidFill>
                <a:srgbClr val="000000"/>
              </a:solidFill>
            </a:rPr>
            <a:t>przez</a:t>
          </a:r>
          <a:r>
            <a:rPr lang="en-US" sz="2300" dirty="0">
              <a:solidFill>
                <a:srgbClr val="000000"/>
              </a:solidFill>
            </a:rPr>
            <a:t> </a:t>
          </a:r>
          <a:r>
            <a:rPr lang="en-US" sz="2300" dirty="0" err="1">
              <a:solidFill>
                <a:srgbClr val="000000"/>
              </a:solidFill>
            </a:rPr>
            <a:t>minimalny</a:t>
          </a:r>
          <a:r>
            <a:rPr lang="pl-PL" sz="2300" dirty="0">
              <a:solidFill>
                <a:srgbClr val="000000"/>
              </a:solidFill>
            </a:rPr>
            <a:t>, określony</a:t>
          </a:r>
          <a:r>
            <a:rPr lang="en-US" sz="2300" dirty="0">
              <a:solidFill>
                <a:srgbClr val="000000"/>
              </a:solidFill>
            </a:rPr>
            <a:t> okres.</a:t>
          </a:r>
          <a:endParaRPr lang="pl-PL" sz="2300" dirty="0">
            <a:solidFill>
              <a:srgbClr val="000000"/>
            </a:solidFill>
          </a:endParaRPr>
        </a:p>
      </dgm:t>
    </dgm:pt>
    <dgm:pt modelId="{0EFAD559-5BE6-45CC-A7A2-671872748A36}" type="parTrans" cxnId="{AE874AD4-3E8E-426E-BFC2-7727C3874F54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77416DA8-14E3-4160-9208-9BFCF32DCE15}" type="sibTrans" cxnId="{AE874AD4-3E8E-426E-BFC2-7727C3874F54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59F54EAF-0AC8-4518-B486-CC2A9B1D7E60}">
      <dgm:prSet custT="1"/>
      <dgm:spPr>
        <a:solidFill>
          <a:srgbClr val="8BC540"/>
        </a:solidFill>
      </dgm:spPr>
      <dgm:t>
        <a:bodyPr/>
        <a:lstStyle/>
        <a:p>
          <a:r>
            <a:rPr lang="en-US" sz="2300" dirty="0">
              <a:solidFill>
                <a:srgbClr val="000000"/>
              </a:solidFill>
            </a:rPr>
            <a:t>Realizacja zrównoważonych praktyk rolniczych wspierających bioróżnorodność i ochronę ekosystemów.</a:t>
          </a:r>
          <a:endParaRPr lang="pl-PL" sz="2300" dirty="0">
            <a:solidFill>
              <a:srgbClr val="000000"/>
            </a:solidFill>
          </a:endParaRPr>
        </a:p>
      </dgm:t>
    </dgm:pt>
    <dgm:pt modelId="{F4396A85-C1B6-44F4-A975-8BCD09DC0D66}" type="parTrans" cxnId="{A6837FEB-29CB-4029-891C-3DA6C36C4E4A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4A577F0D-2B41-49DB-9C75-ACF8FDE0EE89}" type="sibTrans" cxnId="{A6837FEB-29CB-4029-891C-3DA6C36C4E4A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04CD1006-F762-44E4-BB7B-8B6FF254FA05}">
      <dgm:prSet custT="1"/>
      <dgm:spPr>
        <a:solidFill>
          <a:srgbClr val="8BC540"/>
        </a:solidFill>
      </dgm:spPr>
      <dgm:t>
        <a:bodyPr/>
        <a:lstStyle/>
        <a:p>
          <a:r>
            <a:rPr lang="en-US" sz="2300" dirty="0">
              <a:solidFill>
                <a:srgbClr val="000000"/>
              </a:solidFill>
            </a:rPr>
            <a:t>Składanie rocznych raportów na temat stanu i </a:t>
          </a:r>
          <a:r>
            <a:rPr lang="en-US" sz="2300" dirty="0" err="1">
              <a:solidFill>
                <a:srgbClr val="000000"/>
              </a:solidFill>
            </a:rPr>
            <a:t>liczby</a:t>
          </a:r>
          <a:r>
            <a:rPr lang="en-US" sz="2300" dirty="0">
              <a:solidFill>
                <a:srgbClr val="000000"/>
              </a:solidFill>
            </a:rPr>
            <a:t> </a:t>
          </a:r>
          <a:r>
            <a:rPr lang="en-US" sz="2300" dirty="0" err="1">
              <a:solidFill>
                <a:srgbClr val="000000"/>
              </a:solidFill>
            </a:rPr>
            <a:t>zwierząt</a:t>
          </a:r>
          <a:r>
            <a:rPr lang="en-US" sz="2300" dirty="0">
              <a:solidFill>
                <a:srgbClr val="000000"/>
              </a:solidFill>
            </a:rPr>
            <a:t>.</a:t>
          </a:r>
          <a:endParaRPr lang="pl-PL" sz="2300" dirty="0">
            <a:solidFill>
              <a:srgbClr val="000000"/>
            </a:solidFill>
          </a:endParaRPr>
        </a:p>
      </dgm:t>
    </dgm:pt>
    <dgm:pt modelId="{5B3FAEE2-7089-4920-BB4B-19137FE68436}" type="parTrans" cxnId="{C0D51648-C99E-40D1-B507-478A7BADE638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52E7F68A-BBDC-411A-AACB-E338FACC6C94}" type="sibTrans" cxnId="{C0D51648-C99E-40D1-B507-478A7BADE638}">
      <dgm:prSet/>
      <dgm:spPr/>
      <dgm:t>
        <a:bodyPr/>
        <a:lstStyle/>
        <a:p>
          <a:endParaRPr lang="pl-PL" sz="2300">
            <a:solidFill>
              <a:srgbClr val="000000"/>
            </a:solidFill>
          </a:endParaRPr>
        </a:p>
      </dgm:t>
    </dgm:pt>
    <dgm:pt modelId="{D3A99706-8B4A-4C65-A792-7CA36B517162}" type="pres">
      <dgm:prSet presAssocID="{279C8D82-58AC-414A-8C67-4E87C66FD058}" presName="linear" presStyleCnt="0">
        <dgm:presLayoutVars>
          <dgm:animLvl val="lvl"/>
          <dgm:resizeHandles val="exact"/>
        </dgm:presLayoutVars>
      </dgm:prSet>
      <dgm:spPr/>
    </dgm:pt>
    <dgm:pt modelId="{58164D90-5DF5-4FD1-9F2E-B80E037A3B73}" type="pres">
      <dgm:prSet presAssocID="{D1CF24B7-282C-48A9-ACEB-4B21192CCCF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A55DA1-C0A5-4C89-A0D4-518B0942E3DB}" type="pres">
      <dgm:prSet presAssocID="{E5642726-A01B-4F29-9182-2A47F1E140EC}" presName="spacer" presStyleCnt="0"/>
      <dgm:spPr/>
    </dgm:pt>
    <dgm:pt modelId="{3013A565-3197-453C-997D-0BDA71B18F3F}" type="pres">
      <dgm:prSet presAssocID="{06C8B224-CA65-475C-87CC-B60055E9396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0C059D8-E5A8-42DF-B292-9FE7BEBE4D68}" type="pres">
      <dgm:prSet presAssocID="{77416DA8-14E3-4160-9208-9BFCF32DCE15}" presName="spacer" presStyleCnt="0"/>
      <dgm:spPr/>
    </dgm:pt>
    <dgm:pt modelId="{29E14FD7-8B66-4C50-AE17-19443F369A37}" type="pres">
      <dgm:prSet presAssocID="{59F54EAF-0AC8-4518-B486-CC2A9B1D7E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6937AD3-00B5-4709-BD7B-928C377EC19A}" type="pres">
      <dgm:prSet presAssocID="{4A577F0D-2B41-49DB-9C75-ACF8FDE0EE89}" presName="spacer" presStyleCnt="0"/>
      <dgm:spPr/>
    </dgm:pt>
    <dgm:pt modelId="{26659B2A-1C38-4128-B21F-085B26085C5A}" type="pres">
      <dgm:prSet presAssocID="{04CD1006-F762-44E4-BB7B-8B6FF254FA0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6171C02-4417-4F98-ADE2-4D1C3E0CC975}" type="presOf" srcId="{D1CF24B7-282C-48A9-ACEB-4B21192CCCF1}" destId="{58164D90-5DF5-4FD1-9F2E-B80E037A3B73}" srcOrd="0" destOrd="0" presId="urn:microsoft.com/office/officeart/2005/8/layout/vList2"/>
    <dgm:cxn modelId="{A2ABF41A-9B7D-475C-ACC2-1F5284754E8D}" type="presOf" srcId="{279C8D82-58AC-414A-8C67-4E87C66FD058}" destId="{D3A99706-8B4A-4C65-A792-7CA36B517162}" srcOrd="0" destOrd="0" presId="urn:microsoft.com/office/officeart/2005/8/layout/vList2"/>
    <dgm:cxn modelId="{831B345E-EFB0-4DE3-ABE3-F488B8D86A17}" type="presOf" srcId="{59F54EAF-0AC8-4518-B486-CC2A9B1D7E60}" destId="{29E14FD7-8B66-4C50-AE17-19443F369A37}" srcOrd="0" destOrd="0" presId="urn:microsoft.com/office/officeart/2005/8/layout/vList2"/>
    <dgm:cxn modelId="{C0D51648-C99E-40D1-B507-478A7BADE638}" srcId="{279C8D82-58AC-414A-8C67-4E87C66FD058}" destId="{04CD1006-F762-44E4-BB7B-8B6FF254FA05}" srcOrd="3" destOrd="0" parTransId="{5B3FAEE2-7089-4920-BB4B-19137FE68436}" sibTransId="{52E7F68A-BBDC-411A-AACB-E338FACC6C94}"/>
    <dgm:cxn modelId="{F4592C50-E731-44A8-A756-34B916D9887F}" type="presOf" srcId="{06C8B224-CA65-475C-87CC-B60055E93963}" destId="{3013A565-3197-453C-997D-0BDA71B18F3F}" srcOrd="0" destOrd="0" presId="urn:microsoft.com/office/officeart/2005/8/layout/vList2"/>
    <dgm:cxn modelId="{EBA1719C-4CA6-4576-9A4E-CA2AF8C0C34B}" type="presOf" srcId="{04CD1006-F762-44E4-BB7B-8B6FF254FA05}" destId="{26659B2A-1C38-4128-B21F-085B26085C5A}" srcOrd="0" destOrd="0" presId="urn:microsoft.com/office/officeart/2005/8/layout/vList2"/>
    <dgm:cxn modelId="{AE874AD4-3E8E-426E-BFC2-7727C3874F54}" srcId="{279C8D82-58AC-414A-8C67-4E87C66FD058}" destId="{06C8B224-CA65-475C-87CC-B60055E93963}" srcOrd="1" destOrd="0" parTransId="{0EFAD559-5BE6-45CC-A7A2-671872748A36}" sibTransId="{77416DA8-14E3-4160-9208-9BFCF32DCE15}"/>
    <dgm:cxn modelId="{A6837FEB-29CB-4029-891C-3DA6C36C4E4A}" srcId="{279C8D82-58AC-414A-8C67-4E87C66FD058}" destId="{59F54EAF-0AC8-4518-B486-CC2A9B1D7E60}" srcOrd="2" destOrd="0" parTransId="{F4396A85-C1B6-44F4-A975-8BCD09DC0D66}" sibTransId="{4A577F0D-2B41-49DB-9C75-ACF8FDE0EE89}"/>
    <dgm:cxn modelId="{9B12B2F1-7317-46B6-BD63-F95F83B315F2}" srcId="{279C8D82-58AC-414A-8C67-4E87C66FD058}" destId="{D1CF24B7-282C-48A9-ACEB-4B21192CCCF1}" srcOrd="0" destOrd="0" parTransId="{E1511F2E-6A20-40C8-94E3-0D8F57B87B3E}" sibTransId="{E5642726-A01B-4F29-9182-2A47F1E140EC}"/>
    <dgm:cxn modelId="{4669FEDA-D8BF-4FCE-AECB-BA421A6F9D13}" type="presParOf" srcId="{D3A99706-8B4A-4C65-A792-7CA36B517162}" destId="{58164D90-5DF5-4FD1-9F2E-B80E037A3B73}" srcOrd="0" destOrd="0" presId="urn:microsoft.com/office/officeart/2005/8/layout/vList2"/>
    <dgm:cxn modelId="{5569D30D-C5E0-4A07-96FB-8FE3772AE9C7}" type="presParOf" srcId="{D3A99706-8B4A-4C65-A792-7CA36B517162}" destId="{BEA55DA1-C0A5-4C89-A0D4-518B0942E3DB}" srcOrd="1" destOrd="0" presId="urn:microsoft.com/office/officeart/2005/8/layout/vList2"/>
    <dgm:cxn modelId="{B33A2D5B-6893-4B72-BBFB-5F8D3A542D11}" type="presParOf" srcId="{D3A99706-8B4A-4C65-A792-7CA36B517162}" destId="{3013A565-3197-453C-997D-0BDA71B18F3F}" srcOrd="2" destOrd="0" presId="urn:microsoft.com/office/officeart/2005/8/layout/vList2"/>
    <dgm:cxn modelId="{C6A72DED-5EDB-4265-AF96-A35829F92F47}" type="presParOf" srcId="{D3A99706-8B4A-4C65-A792-7CA36B517162}" destId="{B0C059D8-E5A8-42DF-B292-9FE7BEBE4D68}" srcOrd="3" destOrd="0" presId="urn:microsoft.com/office/officeart/2005/8/layout/vList2"/>
    <dgm:cxn modelId="{90922F0D-9D22-44CC-958D-D29A92320EEE}" type="presParOf" srcId="{D3A99706-8B4A-4C65-A792-7CA36B517162}" destId="{29E14FD7-8B66-4C50-AE17-19443F369A37}" srcOrd="4" destOrd="0" presId="urn:microsoft.com/office/officeart/2005/8/layout/vList2"/>
    <dgm:cxn modelId="{75486066-F5BD-4F57-A1CA-5668716B2819}" type="presParOf" srcId="{D3A99706-8B4A-4C65-A792-7CA36B517162}" destId="{66937AD3-00B5-4709-BD7B-928C377EC19A}" srcOrd="5" destOrd="0" presId="urn:microsoft.com/office/officeart/2005/8/layout/vList2"/>
    <dgm:cxn modelId="{5932081F-3356-4E64-A8BC-94D6FE1A7EF0}" type="presParOf" srcId="{D3A99706-8B4A-4C65-A792-7CA36B517162}" destId="{26659B2A-1C38-4128-B21F-085B26085C5A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F94BE0-34B0-4B87-A302-D71999620DA5}" type="doc">
      <dgm:prSet loTypeId="urn:microsoft.com/office/officeart/2005/8/layout/bList2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735F5A6-DF07-4B4D-9DB9-B8F22E032CA1}">
      <dgm:prSet phldrT="[Tekst]" custT="1"/>
      <dgm:spPr/>
      <dgm:t>
        <a:bodyPr/>
        <a:lstStyle/>
        <a:p>
          <a:pPr algn="ctr"/>
          <a:r>
            <a:rPr lang="pl-PL" sz="1400" dirty="0"/>
            <a:t>CZESKIE BYDŁO PSTROKATE</a:t>
          </a:r>
        </a:p>
      </dgm:t>
    </dgm:pt>
    <dgm:pt modelId="{DCD37C26-F306-48E7-A6EC-1AA29E568A53}" type="parTrans" cxnId="{69632026-23BD-4E5B-9CD0-117502E8EE4F}">
      <dgm:prSet/>
      <dgm:spPr/>
      <dgm:t>
        <a:bodyPr/>
        <a:lstStyle/>
        <a:p>
          <a:pPr algn="ctr"/>
          <a:endParaRPr lang="pl-PL"/>
        </a:p>
      </dgm:t>
    </dgm:pt>
    <dgm:pt modelId="{66968A7B-E460-4EE4-ACDE-F71A17EA98C3}" type="sibTrans" cxnId="{69632026-23BD-4E5B-9CD0-117502E8EE4F}">
      <dgm:prSet/>
      <dgm:spPr/>
      <dgm:t>
        <a:bodyPr/>
        <a:lstStyle/>
        <a:p>
          <a:pPr algn="ctr"/>
          <a:endParaRPr lang="pl-PL"/>
        </a:p>
      </dgm:t>
    </dgm:pt>
    <dgm:pt modelId="{1C121274-0D6A-4361-91AC-C5772A9AB995}">
      <dgm:prSet phldrT="[Tekst]" custT="1"/>
      <dgm:spPr/>
      <dgm:t>
        <a:bodyPr/>
        <a:lstStyle/>
        <a:p>
          <a:pPr algn="ctr"/>
          <a:r>
            <a:rPr lang="pl-PL" sz="1600" dirty="0"/>
            <a:t>PINZGAUER</a:t>
          </a:r>
        </a:p>
      </dgm:t>
    </dgm:pt>
    <dgm:pt modelId="{1B7633AA-6D1C-4849-AFCE-66CBEC464B75}" type="parTrans" cxnId="{4C2B2A36-B23D-48F0-BE37-86D1B019B842}">
      <dgm:prSet/>
      <dgm:spPr/>
      <dgm:t>
        <a:bodyPr/>
        <a:lstStyle/>
        <a:p>
          <a:pPr algn="ctr"/>
          <a:endParaRPr lang="pl-PL"/>
        </a:p>
      </dgm:t>
    </dgm:pt>
    <dgm:pt modelId="{13837C7F-E366-4853-80A4-E508E3195B69}" type="sibTrans" cxnId="{4C2B2A36-B23D-48F0-BE37-86D1B019B842}">
      <dgm:prSet/>
      <dgm:spPr/>
      <dgm:t>
        <a:bodyPr/>
        <a:lstStyle/>
        <a:p>
          <a:pPr algn="ctr"/>
          <a:endParaRPr lang="pl-PL"/>
        </a:p>
      </dgm:t>
    </dgm:pt>
    <dgm:pt modelId="{5C069196-7642-4BC6-9927-2FE4BA02590C}">
      <dgm:prSet phldrT="[Tekst]"/>
      <dgm:spPr>
        <a:blipFill dpi="0"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dirty="0"/>
        </a:p>
      </dgm:t>
    </dgm:pt>
    <dgm:pt modelId="{61BF0026-527A-4FE8-99F6-EB31EA9A00F7}" type="parTrans" cxnId="{E0D28286-8E89-4D3E-BA58-BB1AC4634710}">
      <dgm:prSet/>
      <dgm:spPr/>
      <dgm:t>
        <a:bodyPr/>
        <a:lstStyle/>
        <a:p>
          <a:pPr algn="ctr"/>
          <a:endParaRPr lang="pl-PL"/>
        </a:p>
      </dgm:t>
    </dgm:pt>
    <dgm:pt modelId="{246E4FBE-1385-48C4-894F-A8217CD472C2}" type="sibTrans" cxnId="{E0D28286-8E89-4D3E-BA58-BB1AC4634710}">
      <dgm:prSet/>
      <dgm:spPr/>
      <dgm:t>
        <a:bodyPr/>
        <a:lstStyle/>
        <a:p>
          <a:pPr algn="ctr"/>
          <a:endParaRPr lang="pl-PL"/>
        </a:p>
      </dgm:t>
    </dgm:pt>
    <dgm:pt modelId="{3DBEFA78-26F3-4D33-890A-51D180FAEAA8}">
      <dgm:prSet phldrT="[Tekst]" custT="1"/>
      <dgm:spPr/>
      <dgm:t>
        <a:bodyPr/>
        <a:lstStyle/>
        <a:p>
          <a:pPr algn="ctr"/>
          <a:r>
            <a:rPr lang="pl-PL" sz="1600" dirty="0"/>
            <a:t>MURBODEN</a:t>
          </a:r>
        </a:p>
      </dgm:t>
    </dgm:pt>
    <dgm:pt modelId="{D1A5ED66-FDB8-42C8-823B-828FCF7AA8C2}" type="parTrans" cxnId="{86CFA7C7-2CC8-4F24-A23F-2753229EC7F5}">
      <dgm:prSet/>
      <dgm:spPr/>
      <dgm:t>
        <a:bodyPr/>
        <a:lstStyle/>
        <a:p>
          <a:pPr algn="ctr"/>
          <a:endParaRPr lang="pl-PL"/>
        </a:p>
      </dgm:t>
    </dgm:pt>
    <dgm:pt modelId="{817C178B-1D16-4852-A700-6CF39A16ABB0}" type="sibTrans" cxnId="{86CFA7C7-2CC8-4F24-A23F-2753229EC7F5}">
      <dgm:prSet/>
      <dgm:spPr/>
      <dgm:t>
        <a:bodyPr/>
        <a:lstStyle/>
        <a:p>
          <a:pPr algn="ctr"/>
          <a:endParaRPr lang="pl-PL"/>
        </a:p>
      </dgm:t>
    </dgm:pt>
    <dgm:pt modelId="{4EE3C582-722F-4CAA-BFD4-8B5A419FB271}">
      <dgm:prSet phldrT="[Tekst]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pPr algn="ctr"/>
          <a:endParaRPr lang="pl-PL" dirty="0"/>
        </a:p>
      </dgm:t>
    </dgm:pt>
    <dgm:pt modelId="{9CBC35EF-693E-4CC4-9395-BB72823EACF6}" type="parTrans" cxnId="{B8E1E7BF-9D44-4D4E-A49B-4524381C0746}">
      <dgm:prSet/>
      <dgm:spPr/>
      <dgm:t>
        <a:bodyPr/>
        <a:lstStyle/>
        <a:p>
          <a:pPr algn="ctr"/>
          <a:endParaRPr lang="pl-PL"/>
        </a:p>
      </dgm:t>
    </dgm:pt>
    <dgm:pt modelId="{ACD97259-9191-487A-86D1-349F866809FC}" type="sibTrans" cxnId="{B8E1E7BF-9D44-4D4E-A49B-4524381C0746}">
      <dgm:prSet/>
      <dgm:spPr/>
      <dgm:t>
        <a:bodyPr/>
        <a:lstStyle/>
        <a:p>
          <a:pPr algn="ctr"/>
          <a:endParaRPr lang="pl-PL"/>
        </a:p>
      </dgm:t>
    </dgm:pt>
    <dgm:pt modelId="{62C8D780-0146-41E3-8A6A-2E973A31B1E8}">
      <dgm:prSet phldrT="[Tekst]"/>
      <dgm:spPr>
        <a:blipFill dpi="0"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dirty="0"/>
        </a:p>
      </dgm:t>
    </dgm:pt>
    <dgm:pt modelId="{EB552A94-2FBA-4853-A034-960DC7CAAE1F}" type="parTrans" cxnId="{93031664-B376-4ACC-AEB8-7AD3AF8F185D}">
      <dgm:prSet/>
      <dgm:spPr/>
      <dgm:t>
        <a:bodyPr/>
        <a:lstStyle/>
        <a:p>
          <a:pPr algn="ctr"/>
          <a:endParaRPr lang="pl-PL"/>
        </a:p>
      </dgm:t>
    </dgm:pt>
    <dgm:pt modelId="{66AA6BC5-8238-4EB3-A546-D06928C17EB7}" type="sibTrans" cxnId="{93031664-B376-4ACC-AEB8-7AD3AF8F185D}">
      <dgm:prSet/>
      <dgm:spPr/>
      <dgm:t>
        <a:bodyPr/>
        <a:lstStyle/>
        <a:p>
          <a:pPr algn="ctr"/>
          <a:endParaRPr lang="pl-PL"/>
        </a:p>
      </dgm:t>
    </dgm:pt>
    <dgm:pt modelId="{1D56FB21-28F4-4691-B4ED-AA410412FCD9}">
      <dgm:prSet phldrT="[Tekst]" custT="1"/>
      <dgm:spPr/>
      <dgm:t>
        <a:bodyPr/>
        <a:lstStyle/>
        <a:p>
          <a:pPr algn="ctr"/>
          <a:r>
            <a:rPr lang="pl-PL" sz="1400" dirty="0"/>
            <a:t>CHIANINA</a:t>
          </a:r>
        </a:p>
      </dgm:t>
    </dgm:pt>
    <dgm:pt modelId="{AD8826EC-61EF-4F74-BF3C-CB9B342392F1}" type="parTrans" cxnId="{30C71A70-0346-4153-A5CF-3D25B2FC51B4}">
      <dgm:prSet/>
      <dgm:spPr/>
      <dgm:t>
        <a:bodyPr/>
        <a:lstStyle/>
        <a:p>
          <a:pPr algn="ctr"/>
          <a:endParaRPr lang="pl-PL"/>
        </a:p>
      </dgm:t>
    </dgm:pt>
    <dgm:pt modelId="{AEF023CD-45C2-4AF1-AC8F-2BB45C789B4C}" type="sibTrans" cxnId="{30C71A70-0346-4153-A5CF-3D25B2FC51B4}">
      <dgm:prSet/>
      <dgm:spPr/>
      <dgm:t>
        <a:bodyPr/>
        <a:lstStyle/>
        <a:p>
          <a:pPr algn="ctr"/>
          <a:endParaRPr lang="pl-PL"/>
        </a:p>
      </dgm:t>
    </dgm:pt>
    <dgm:pt modelId="{7B768E13-31FC-4CA2-8BB3-6AD54C85BAC7}">
      <dgm:prSet phldrT="[Tekst]"/>
      <dgm:spPr>
        <a:blipFill dpi="0"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dirty="0"/>
        </a:p>
      </dgm:t>
    </dgm:pt>
    <dgm:pt modelId="{ECF9FA74-EB81-417E-B944-FEA7E92EC135}" type="parTrans" cxnId="{39DBB61B-4BA9-4C9A-BA7A-0D36384CF18C}">
      <dgm:prSet/>
      <dgm:spPr/>
      <dgm:t>
        <a:bodyPr/>
        <a:lstStyle/>
        <a:p>
          <a:pPr algn="ctr"/>
          <a:endParaRPr lang="pl-PL"/>
        </a:p>
      </dgm:t>
    </dgm:pt>
    <dgm:pt modelId="{C06586BC-0FAC-4F50-B0CF-934D142CD66A}" type="sibTrans" cxnId="{39DBB61B-4BA9-4C9A-BA7A-0D36384CF18C}">
      <dgm:prSet/>
      <dgm:spPr/>
      <dgm:t>
        <a:bodyPr/>
        <a:lstStyle/>
        <a:p>
          <a:pPr algn="ctr"/>
          <a:endParaRPr lang="pl-PL"/>
        </a:p>
      </dgm:t>
    </dgm:pt>
    <dgm:pt modelId="{E763B16C-E8B9-443F-9F7A-385C1592EBC8}">
      <dgm:prSet phldrT="[Tekst]" custT="1"/>
      <dgm:spPr/>
      <dgm:t>
        <a:bodyPr/>
        <a:lstStyle/>
        <a:p>
          <a:pPr algn="ctr"/>
          <a:r>
            <a:rPr lang="pl-PL" sz="1600" dirty="0"/>
            <a:t>KERRY CATTLE</a:t>
          </a:r>
        </a:p>
      </dgm:t>
    </dgm:pt>
    <dgm:pt modelId="{B9341610-BF48-4A41-AC08-9399542231FA}" type="parTrans" cxnId="{BE79B78D-C236-493D-AA9C-98FB2CDA78D8}">
      <dgm:prSet/>
      <dgm:spPr/>
      <dgm:t>
        <a:bodyPr/>
        <a:lstStyle/>
        <a:p>
          <a:pPr algn="ctr"/>
          <a:endParaRPr lang="pl-PL"/>
        </a:p>
      </dgm:t>
    </dgm:pt>
    <dgm:pt modelId="{DDEB34E1-A053-4B1D-90B4-505D8B225B81}" type="sibTrans" cxnId="{BE79B78D-C236-493D-AA9C-98FB2CDA78D8}">
      <dgm:prSet/>
      <dgm:spPr/>
      <dgm:t>
        <a:bodyPr/>
        <a:lstStyle/>
        <a:p>
          <a:pPr algn="ctr"/>
          <a:endParaRPr lang="pl-PL"/>
        </a:p>
      </dgm:t>
    </dgm:pt>
    <dgm:pt modelId="{63C46A6A-029D-440A-9FEC-BEE2BD6A51E8}">
      <dgm:prSet phldrT="[Tekst]"/>
      <dgm:spPr>
        <a:blipFill dpi="0"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dirty="0"/>
        </a:p>
      </dgm:t>
    </dgm:pt>
    <dgm:pt modelId="{44A43C1F-584C-4CF5-8C14-DDFA7480A0B4}" type="parTrans" cxnId="{7545BB7B-C632-4F17-907C-773DCB3D425A}">
      <dgm:prSet/>
      <dgm:spPr/>
      <dgm:t>
        <a:bodyPr/>
        <a:lstStyle/>
        <a:p>
          <a:pPr algn="ctr"/>
          <a:endParaRPr lang="pl-PL"/>
        </a:p>
      </dgm:t>
    </dgm:pt>
    <dgm:pt modelId="{F05D614B-375C-4281-9B8F-D9072C62BB29}" type="sibTrans" cxnId="{7545BB7B-C632-4F17-907C-773DCB3D425A}">
      <dgm:prSet/>
      <dgm:spPr/>
      <dgm:t>
        <a:bodyPr/>
        <a:lstStyle/>
        <a:p>
          <a:pPr algn="ctr"/>
          <a:endParaRPr lang="pl-PL"/>
        </a:p>
      </dgm:t>
    </dgm:pt>
    <dgm:pt modelId="{76D73FA1-E7CB-478B-ABA2-A93B89B4C41B}">
      <dgm:prSet phldrT="[Tekst]" custT="1"/>
      <dgm:spPr/>
      <dgm:t>
        <a:bodyPr/>
        <a:lstStyle/>
        <a:p>
          <a:pPr algn="ctr"/>
          <a:r>
            <a:rPr lang="pl-PL" sz="1400" dirty="0"/>
            <a:t>BYDŁO BIAŁOGRZBIETE </a:t>
          </a:r>
        </a:p>
      </dgm:t>
    </dgm:pt>
    <dgm:pt modelId="{6D6ED9F3-FD59-433E-BDEB-699CA01E5E17}" type="parTrans" cxnId="{30D2206B-D225-4D13-A9D4-F79742DFD084}">
      <dgm:prSet/>
      <dgm:spPr/>
      <dgm:t>
        <a:bodyPr/>
        <a:lstStyle/>
        <a:p>
          <a:pPr algn="ctr"/>
          <a:endParaRPr lang="pl-PL"/>
        </a:p>
      </dgm:t>
    </dgm:pt>
    <dgm:pt modelId="{2CB69323-44F7-4C98-884E-C54778AED54F}" type="sibTrans" cxnId="{30D2206B-D225-4D13-A9D4-F79742DFD084}">
      <dgm:prSet/>
      <dgm:spPr/>
      <dgm:t>
        <a:bodyPr/>
        <a:lstStyle/>
        <a:p>
          <a:pPr algn="ctr"/>
          <a:endParaRPr lang="pl-PL"/>
        </a:p>
      </dgm:t>
    </dgm:pt>
    <dgm:pt modelId="{6873AE59-CA35-4D1A-AE47-79163A5C639C}">
      <dgm:prSet phldrT="[Tekst]"/>
      <dgm:spPr/>
      <dgm:t>
        <a:bodyPr/>
        <a:lstStyle/>
        <a:p>
          <a:pPr algn="ctr"/>
          <a:r>
            <a:rPr lang="pl-PL" dirty="0"/>
            <a:t>PUSTERTALER SPRINZEN</a:t>
          </a:r>
        </a:p>
      </dgm:t>
    </dgm:pt>
    <dgm:pt modelId="{8F09F4C9-4DD4-4564-8ADA-3591B5E1A78C}" type="parTrans" cxnId="{68B546B1-677D-4A15-8BF4-E57BD1BB09BD}">
      <dgm:prSet/>
      <dgm:spPr/>
      <dgm:t>
        <a:bodyPr/>
        <a:lstStyle/>
        <a:p>
          <a:endParaRPr lang="pl-PL"/>
        </a:p>
      </dgm:t>
    </dgm:pt>
    <dgm:pt modelId="{B94523C6-16C1-4ED2-879A-9CD6D923FD3A}" type="sibTrans" cxnId="{68B546B1-677D-4A15-8BF4-E57BD1BB09BD}">
      <dgm:prSet/>
      <dgm:spPr/>
      <dgm:t>
        <a:bodyPr/>
        <a:lstStyle/>
        <a:p>
          <a:endParaRPr lang="pl-PL"/>
        </a:p>
      </dgm:t>
    </dgm:pt>
    <dgm:pt modelId="{62796D26-A302-48C6-A353-8698E98DE92F}">
      <dgm:prSet phldrT="[Tekst]" custT="1"/>
      <dgm:spPr/>
      <dgm:t>
        <a:bodyPr/>
        <a:lstStyle/>
        <a:p>
          <a:pPr algn="ctr"/>
          <a:r>
            <a:rPr lang="en-GB" sz="1200" dirty="0"/>
            <a:t>SZWAJCARSKIE BYDŁO BRUNATNE</a:t>
          </a:r>
          <a:endParaRPr lang="pl-PL" sz="1200" dirty="0"/>
        </a:p>
      </dgm:t>
    </dgm:pt>
    <dgm:pt modelId="{1B14D97A-0558-4B7B-860C-0100EDAD88F5}" type="parTrans" cxnId="{41642064-2ED4-4D4E-9964-0E81FBD0A18B}">
      <dgm:prSet/>
      <dgm:spPr/>
      <dgm:t>
        <a:bodyPr/>
        <a:lstStyle/>
        <a:p>
          <a:endParaRPr lang="pl-PL"/>
        </a:p>
      </dgm:t>
    </dgm:pt>
    <dgm:pt modelId="{096A6CD2-C7F1-4E9F-B64A-C5AEB20EB602}" type="sibTrans" cxnId="{41642064-2ED4-4D4E-9964-0E81FBD0A18B}">
      <dgm:prSet/>
      <dgm:spPr/>
      <dgm:t>
        <a:bodyPr/>
        <a:lstStyle/>
        <a:p>
          <a:endParaRPr lang="pl-PL"/>
        </a:p>
      </dgm:t>
    </dgm:pt>
    <dgm:pt modelId="{CDDBCD4A-4D21-4FD0-A53A-76DE32A0834D}">
      <dgm:prSet phldrT="[Tekst]"/>
      <dgm:spPr/>
      <dgm:t>
        <a:bodyPr/>
        <a:lstStyle/>
        <a:p>
          <a:pPr algn="ctr"/>
          <a:r>
            <a:rPr lang="pl-PL" dirty="0"/>
            <a:t>IRISH MOILED</a:t>
          </a:r>
        </a:p>
      </dgm:t>
    </dgm:pt>
    <dgm:pt modelId="{C3463089-E7FF-4DFA-BD59-8A3F1DD29E77}" type="parTrans" cxnId="{19580FD4-A352-496F-B86F-7A1ADD42A772}">
      <dgm:prSet/>
      <dgm:spPr/>
      <dgm:t>
        <a:bodyPr/>
        <a:lstStyle/>
        <a:p>
          <a:endParaRPr lang="pl-PL"/>
        </a:p>
      </dgm:t>
    </dgm:pt>
    <dgm:pt modelId="{DB9EC582-B747-4552-B6F0-4A60C36D4E97}" type="sibTrans" cxnId="{19580FD4-A352-496F-B86F-7A1ADD42A772}">
      <dgm:prSet/>
      <dgm:spPr/>
      <dgm:t>
        <a:bodyPr/>
        <a:lstStyle/>
        <a:p>
          <a:endParaRPr lang="pl-PL"/>
        </a:p>
      </dgm:t>
    </dgm:pt>
    <dgm:pt modelId="{D75B5A11-70B0-429F-A697-45B3531F402C}">
      <dgm:prSet phldrT="[Tekst]" custT="1"/>
      <dgm:spPr/>
      <dgm:t>
        <a:bodyPr/>
        <a:lstStyle/>
        <a:p>
          <a:pPr algn="ctr"/>
          <a:r>
            <a:rPr lang="en-GB" sz="1400" dirty="0"/>
            <a:t>LIMOUSINE</a:t>
          </a:r>
        </a:p>
      </dgm:t>
    </dgm:pt>
    <dgm:pt modelId="{7DBF6086-0D05-4B9B-A0C6-333AB6A7BEF8}" type="parTrans" cxnId="{070F3CEA-94BB-442C-9E4A-FFBD2B20A22F}">
      <dgm:prSet/>
      <dgm:spPr/>
      <dgm:t>
        <a:bodyPr/>
        <a:lstStyle/>
        <a:p>
          <a:endParaRPr lang="pl-PL"/>
        </a:p>
      </dgm:t>
    </dgm:pt>
    <dgm:pt modelId="{36553845-8FAD-4A83-BC14-52DE1E2130DE}" type="sibTrans" cxnId="{070F3CEA-94BB-442C-9E4A-FFBD2B20A22F}">
      <dgm:prSet/>
      <dgm:spPr/>
      <dgm:t>
        <a:bodyPr/>
        <a:lstStyle/>
        <a:p>
          <a:endParaRPr lang="pl-PL"/>
        </a:p>
      </dgm:t>
    </dgm:pt>
    <dgm:pt modelId="{F5A04AEE-6DFD-4AD9-9E35-309024A4A732}" type="pres">
      <dgm:prSet presAssocID="{ECF94BE0-34B0-4B87-A302-D71999620DA5}" presName="diagram" presStyleCnt="0">
        <dgm:presLayoutVars>
          <dgm:dir/>
          <dgm:animLvl val="lvl"/>
          <dgm:resizeHandles val="exact"/>
        </dgm:presLayoutVars>
      </dgm:prSet>
      <dgm:spPr/>
    </dgm:pt>
    <dgm:pt modelId="{4DE8D6D6-210E-4992-A02D-72ED54FBB181}" type="pres">
      <dgm:prSet presAssocID="{76D73FA1-E7CB-478B-ABA2-A93B89B4C41B}" presName="compNode" presStyleCnt="0"/>
      <dgm:spPr/>
    </dgm:pt>
    <dgm:pt modelId="{B82819D6-E4F6-4E3B-BEE0-C166B637DDA2}" type="pres">
      <dgm:prSet presAssocID="{76D73FA1-E7CB-478B-ABA2-A93B89B4C41B}" presName="childRect" presStyleLbl="bgAcc1" presStyleIdx="0" presStyleCnt="10">
        <dgm:presLayoutVars>
          <dgm:bulletEnabled val="1"/>
        </dgm:presLayoutVars>
      </dgm:prSet>
      <dgm:spPr/>
    </dgm:pt>
    <dgm:pt modelId="{CCB00BE2-FB2F-4A2B-AA1D-B52BEC5FDE95}" type="pres">
      <dgm:prSet presAssocID="{76D73FA1-E7CB-478B-ABA2-A93B89B4C41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024BB4F-3DB5-47E3-8C96-D78383727A5A}" type="pres">
      <dgm:prSet presAssocID="{76D73FA1-E7CB-478B-ABA2-A93B89B4C41B}" presName="parentRect" presStyleLbl="alignNode1" presStyleIdx="0" presStyleCnt="10"/>
      <dgm:spPr/>
    </dgm:pt>
    <dgm:pt modelId="{FA4BE8EE-28F2-4F48-B94C-5958D110B714}" type="pres">
      <dgm:prSet presAssocID="{76D73FA1-E7CB-478B-ABA2-A93B89B4C41B}" presName="adorn" presStyleLbl="fgAccFollowNode1" presStyleIdx="0" presStyleCnt="10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4A3CC14-2E61-4F34-90DF-CD8FF5F1FB78}" type="pres">
      <dgm:prSet presAssocID="{2CB69323-44F7-4C98-884E-C54778AED54F}" presName="sibTrans" presStyleLbl="sibTrans2D1" presStyleIdx="0" presStyleCnt="0"/>
      <dgm:spPr/>
    </dgm:pt>
    <dgm:pt modelId="{75882230-B4AA-408A-BE5D-5575047875B1}" type="pres">
      <dgm:prSet presAssocID="{1D56FB21-28F4-4691-B4ED-AA410412FCD9}" presName="compNode" presStyleCnt="0"/>
      <dgm:spPr/>
    </dgm:pt>
    <dgm:pt modelId="{D7663B89-8298-4C81-8A75-88CB25698023}" type="pres">
      <dgm:prSet presAssocID="{1D56FB21-28F4-4691-B4ED-AA410412FCD9}" presName="childRect" presStyleLbl="bgAcc1" presStyleIdx="1" presStyleCnt="10">
        <dgm:presLayoutVars>
          <dgm:bulletEnabled val="1"/>
        </dgm:presLayoutVars>
      </dgm:prSet>
      <dgm:spPr/>
    </dgm:pt>
    <dgm:pt modelId="{51552448-3489-4628-913F-14669347439F}" type="pres">
      <dgm:prSet presAssocID="{1D56FB21-28F4-4691-B4ED-AA410412FCD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6684C5F-8FFC-4C18-BC8A-2846456C8008}" type="pres">
      <dgm:prSet presAssocID="{1D56FB21-28F4-4691-B4ED-AA410412FCD9}" presName="parentRect" presStyleLbl="alignNode1" presStyleIdx="1" presStyleCnt="10"/>
      <dgm:spPr/>
    </dgm:pt>
    <dgm:pt modelId="{845567C9-9DA0-459C-AA9A-8A53F24EC338}" type="pres">
      <dgm:prSet presAssocID="{1D56FB21-28F4-4691-B4ED-AA410412FCD9}" presName="adorn" presStyleLbl="fgAccFollowNode1" presStyleIdx="1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069E19-EAE1-471F-A7AE-720E7B0E7455}" type="pres">
      <dgm:prSet presAssocID="{AEF023CD-45C2-4AF1-AC8F-2BB45C789B4C}" presName="sibTrans" presStyleLbl="sibTrans2D1" presStyleIdx="0" presStyleCnt="0"/>
      <dgm:spPr/>
    </dgm:pt>
    <dgm:pt modelId="{EC9967D9-2D4F-4F95-9A53-3427CD8326CD}" type="pres">
      <dgm:prSet presAssocID="{6873AE59-CA35-4D1A-AE47-79163A5C639C}" presName="compNode" presStyleCnt="0"/>
      <dgm:spPr/>
    </dgm:pt>
    <dgm:pt modelId="{6E6A94AC-1C55-47FD-872C-3425D87CB082}" type="pres">
      <dgm:prSet presAssocID="{6873AE59-CA35-4D1A-AE47-79163A5C639C}" presName="childRect" presStyleLbl="bgAcc1" presStyleIdx="2" presStyleCnt="1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1397E743-654C-4D65-B28B-A61414E99709}" type="pres">
      <dgm:prSet presAssocID="{6873AE59-CA35-4D1A-AE47-79163A5C639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C96E37C-7C4A-4842-A6E5-9CE1CA420A43}" type="pres">
      <dgm:prSet presAssocID="{6873AE59-CA35-4D1A-AE47-79163A5C639C}" presName="parentRect" presStyleLbl="alignNode1" presStyleIdx="2" presStyleCnt="10"/>
      <dgm:spPr/>
    </dgm:pt>
    <dgm:pt modelId="{5684D02C-B303-4A1C-8BC2-CCFF60355F75}" type="pres">
      <dgm:prSet presAssocID="{6873AE59-CA35-4D1A-AE47-79163A5C639C}" presName="adorn" presStyleLbl="fgAccFollowNode1" presStyleIdx="2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C32178-C0C8-4BC4-B287-7002A8FBE304}" type="pres">
      <dgm:prSet presAssocID="{B94523C6-16C1-4ED2-879A-9CD6D923FD3A}" presName="sibTrans" presStyleLbl="sibTrans2D1" presStyleIdx="0" presStyleCnt="0"/>
      <dgm:spPr/>
    </dgm:pt>
    <dgm:pt modelId="{BB944AEC-D3B5-43D7-BF46-0A5E2C323A7F}" type="pres">
      <dgm:prSet presAssocID="{3DBEFA78-26F3-4D33-890A-51D180FAEAA8}" presName="compNode" presStyleCnt="0"/>
      <dgm:spPr/>
    </dgm:pt>
    <dgm:pt modelId="{94E8008B-7730-45AC-A81D-8D8971575BE1}" type="pres">
      <dgm:prSet presAssocID="{3DBEFA78-26F3-4D33-890A-51D180FAEAA8}" presName="childRect" presStyleLbl="bgAcc1" presStyleIdx="3" presStyleCnt="10">
        <dgm:presLayoutVars>
          <dgm:bulletEnabled val="1"/>
        </dgm:presLayoutVars>
      </dgm:prSet>
      <dgm:spPr/>
    </dgm:pt>
    <dgm:pt modelId="{ABF902A0-AFD9-4CA1-AC22-DDDF47A66610}" type="pres">
      <dgm:prSet presAssocID="{3DBEFA78-26F3-4D33-890A-51D180FAEAA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25EE217-4965-4FB7-9044-7612A11A9256}" type="pres">
      <dgm:prSet presAssocID="{3DBEFA78-26F3-4D33-890A-51D180FAEAA8}" presName="parentRect" presStyleLbl="alignNode1" presStyleIdx="3" presStyleCnt="10"/>
      <dgm:spPr/>
    </dgm:pt>
    <dgm:pt modelId="{11100A85-1C29-44C7-99C3-FC31968F730C}" type="pres">
      <dgm:prSet presAssocID="{3DBEFA78-26F3-4D33-890A-51D180FAEAA8}" presName="adorn" presStyleLbl="fgAccFollowNode1" presStyleIdx="3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37C9703-8C24-4FB3-A339-EBD65E30E799}" type="pres">
      <dgm:prSet presAssocID="{817C178B-1D16-4852-A700-6CF39A16ABB0}" presName="sibTrans" presStyleLbl="sibTrans2D1" presStyleIdx="0" presStyleCnt="0"/>
      <dgm:spPr/>
    </dgm:pt>
    <dgm:pt modelId="{B521BDAD-A2DC-49E2-8917-F4015F11AF6A}" type="pres">
      <dgm:prSet presAssocID="{0735F5A6-DF07-4B4D-9DB9-B8F22E032CA1}" presName="compNode" presStyleCnt="0"/>
      <dgm:spPr/>
    </dgm:pt>
    <dgm:pt modelId="{E17653B1-3010-486B-B722-0FC48ECFD12F}" type="pres">
      <dgm:prSet presAssocID="{0735F5A6-DF07-4B4D-9DB9-B8F22E032CA1}" presName="childRect" presStyleLbl="bgAcc1" presStyleIdx="4" presStyleCnt="10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46EC82D-9FBB-4B0D-8DBE-7F5EE6697FA7}" type="pres">
      <dgm:prSet presAssocID="{0735F5A6-DF07-4B4D-9DB9-B8F22E032CA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FEB34C1-CD7A-4FC8-86EA-C4FD6EB7AB81}" type="pres">
      <dgm:prSet presAssocID="{0735F5A6-DF07-4B4D-9DB9-B8F22E032CA1}" presName="parentRect" presStyleLbl="alignNode1" presStyleIdx="4" presStyleCnt="10"/>
      <dgm:spPr/>
    </dgm:pt>
    <dgm:pt modelId="{093C748E-84A5-4250-B8C1-9C5B4A9129E9}" type="pres">
      <dgm:prSet presAssocID="{0735F5A6-DF07-4B4D-9DB9-B8F22E032CA1}" presName="adorn" presStyleLbl="fgAccFollowNode1" presStyleIdx="4" presStyleCnt="1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1300138-10B8-4411-8859-D26A37CF3C9A}" type="pres">
      <dgm:prSet presAssocID="{66968A7B-E460-4EE4-ACDE-F71A17EA98C3}" presName="sibTrans" presStyleLbl="sibTrans2D1" presStyleIdx="0" presStyleCnt="0"/>
      <dgm:spPr/>
    </dgm:pt>
    <dgm:pt modelId="{99E89C32-65B7-433C-B3EC-D5FBAC7A951B}" type="pres">
      <dgm:prSet presAssocID="{1C121274-0D6A-4361-91AC-C5772A9AB995}" presName="compNode" presStyleCnt="0"/>
      <dgm:spPr/>
    </dgm:pt>
    <dgm:pt modelId="{705427CE-A016-4860-ABAE-217FBBAC5973}" type="pres">
      <dgm:prSet presAssocID="{1C121274-0D6A-4361-91AC-C5772A9AB995}" presName="childRect" presStyleLbl="bgAcc1" presStyleIdx="5" presStyleCnt="10">
        <dgm:presLayoutVars>
          <dgm:bulletEnabled val="1"/>
        </dgm:presLayoutVars>
      </dgm:prSet>
      <dgm:spPr/>
    </dgm:pt>
    <dgm:pt modelId="{5950D97A-3EEF-437B-9EB6-5A1294CE28E8}" type="pres">
      <dgm:prSet presAssocID="{1C121274-0D6A-4361-91AC-C5772A9AB99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531CE46-135A-4E99-816A-4B9D133AA80C}" type="pres">
      <dgm:prSet presAssocID="{1C121274-0D6A-4361-91AC-C5772A9AB995}" presName="parentRect" presStyleLbl="alignNode1" presStyleIdx="5" presStyleCnt="10"/>
      <dgm:spPr/>
    </dgm:pt>
    <dgm:pt modelId="{A422B8F3-D4D6-4D09-AF7A-F766C1CD4CAB}" type="pres">
      <dgm:prSet presAssocID="{1C121274-0D6A-4361-91AC-C5772A9AB995}" presName="adorn" presStyleLbl="fgAccFollowNode1" presStyleIdx="5" presStyleCnt="10"/>
      <dgm:spPr>
        <a:blipFill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671CF1-C9A0-4737-8268-B12177A56E36}" type="pres">
      <dgm:prSet presAssocID="{13837C7F-E366-4853-80A4-E508E3195B69}" presName="sibTrans" presStyleLbl="sibTrans2D1" presStyleIdx="0" presStyleCnt="0"/>
      <dgm:spPr/>
    </dgm:pt>
    <dgm:pt modelId="{53BDD859-FE15-40F4-B9E6-51BFA32B60B0}" type="pres">
      <dgm:prSet presAssocID="{E763B16C-E8B9-443F-9F7A-385C1592EBC8}" presName="compNode" presStyleCnt="0"/>
      <dgm:spPr/>
    </dgm:pt>
    <dgm:pt modelId="{971C6623-339B-4C81-8BD8-C44F26343B8B}" type="pres">
      <dgm:prSet presAssocID="{E763B16C-E8B9-443F-9F7A-385C1592EBC8}" presName="childRect" presStyleLbl="bgAcc1" presStyleIdx="6" presStyleCnt="10">
        <dgm:presLayoutVars>
          <dgm:bulletEnabled val="1"/>
        </dgm:presLayoutVars>
      </dgm:prSet>
      <dgm:spPr/>
    </dgm:pt>
    <dgm:pt modelId="{F2C319CB-3F7B-4457-B759-2E8039E0013E}" type="pres">
      <dgm:prSet presAssocID="{E763B16C-E8B9-443F-9F7A-385C1592EBC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F71AEE-FAF7-448C-A934-5827DE874FCA}" type="pres">
      <dgm:prSet presAssocID="{E763B16C-E8B9-443F-9F7A-385C1592EBC8}" presName="parentRect" presStyleLbl="alignNode1" presStyleIdx="6" presStyleCnt="10"/>
      <dgm:spPr/>
    </dgm:pt>
    <dgm:pt modelId="{BEB504AA-CB2A-483F-AF87-E98391EE2EBE}" type="pres">
      <dgm:prSet presAssocID="{E763B16C-E8B9-443F-9F7A-385C1592EBC8}" presName="adorn" presStyleLbl="fgAccFollowNode1" presStyleIdx="6" presStyleCnt="10"/>
      <dgm:spPr>
        <a:blipFill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5FBBED-EFAB-4905-B99E-E5A0D0042497}" type="pres">
      <dgm:prSet presAssocID="{DDEB34E1-A053-4B1D-90B4-505D8B225B81}" presName="sibTrans" presStyleLbl="sibTrans2D1" presStyleIdx="0" presStyleCnt="0"/>
      <dgm:spPr/>
    </dgm:pt>
    <dgm:pt modelId="{12B08EBC-7017-40BD-BC60-033A9EFD02B1}" type="pres">
      <dgm:prSet presAssocID="{CDDBCD4A-4D21-4FD0-A53A-76DE32A0834D}" presName="compNode" presStyleCnt="0"/>
      <dgm:spPr/>
    </dgm:pt>
    <dgm:pt modelId="{D25A07E3-BDE8-44C4-AF47-0CD8A0355858}" type="pres">
      <dgm:prSet presAssocID="{CDDBCD4A-4D21-4FD0-A53A-76DE32A0834D}" presName="childRect" presStyleLbl="bgAcc1" presStyleIdx="7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1E437D0-457B-4174-8B22-5F4A2AFA010A}" type="pres">
      <dgm:prSet presAssocID="{CDDBCD4A-4D21-4FD0-A53A-76DE32A0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E833487-214C-484D-AC7A-ABBDCA72811F}" type="pres">
      <dgm:prSet presAssocID="{CDDBCD4A-4D21-4FD0-A53A-76DE32A0834D}" presName="parentRect" presStyleLbl="alignNode1" presStyleIdx="7" presStyleCnt="10"/>
      <dgm:spPr/>
    </dgm:pt>
    <dgm:pt modelId="{974C63A0-AD7D-457E-9C1B-8CEB1459C842}" type="pres">
      <dgm:prSet presAssocID="{CDDBCD4A-4D21-4FD0-A53A-76DE32A0834D}" presName="adorn" presStyleLbl="fgAccFollowNode1" presStyleIdx="7" presStyleCnt="10"/>
      <dgm:spPr>
        <a:blipFill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B1433B-E945-4EEC-82CF-220FC6F44844}" type="pres">
      <dgm:prSet presAssocID="{DB9EC582-B747-4552-B6F0-4A60C36D4E97}" presName="sibTrans" presStyleLbl="sibTrans2D1" presStyleIdx="0" presStyleCnt="0"/>
      <dgm:spPr/>
    </dgm:pt>
    <dgm:pt modelId="{D709CCDD-8A4E-4F7E-9551-2C806ED8C0C4}" type="pres">
      <dgm:prSet presAssocID="{62796D26-A302-48C6-A353-8698E98DE92F}" presName="compNode" presStyleCnt="0"/>
      <dgm:spPr/>
    </dgm:pt>
    <dgm:pt modelId="{B6A720B2-F75F-481C-9DCB-15006F435324}" type="pres">
      <dgm:prSet presAssocID="{62796D26-A302-48C6-A353-8698E98DE92F}" presName="childRect" presStyleLbl="bgAcc1" presStyleIdx="8" presStyleCnt="10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027C8FA-7315-450A-BAE6-FEFFB3B57D94}" type="pres">
      <dgm:prSet presAssocID="{62796D26-A302-48C6-A353-8698E98DE92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B195DA4-BADA-47CB-A99A-21DD17C49699}" type="pres">
      <dgm:prSet presAssocID="{62796D26-A302-48C6-A353-8698E98DE92F}" presName="parentRect" presStyleLbl="alignNode1" presStyleIdx="8" presStyleCnt="10"/>
      <dgm:spPr/>
    </dgm:pt>
    <dgm:pt modelId="{7D933C89-35D9-4D93-AF5E-CFB677C399C5}" type="pres">
      <dgm:prSet presAssocID="{62796D26-A302-48C6-A353-8698E98DE92F}" presName="adorn" presStyleLbl="fgAccFollowNode1" presStyleIdx="8" presStyleCnt="10"/>
      <dgm:spPr>
        <a:blipFill>
          <a:blip xmlns:r="http://schemas.openxmlformats.org/officeDocument/2006/relationships"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8DC84B-E436-4B53-AF9D-B88E5E72A49A}" type="pres">
      <dgm:prSet presAssocID="{096A6CD2-C7F1-4E9F-B64A-C5AEB20EB602}" presName="sibTrans" presStyleLbl="sibTrans2D1" presStyleIdx="0" presStyleCnt="0"/>
      <dgm:spPr/>
    </dgm:pt>
    <dgm:pt modelId="{D81AA612-BA89-42FE-A6BA-877ECE888254}" type="pres">
      <dgm:prSet presAssocID="{D75B5A11-70B0-429F-A697-45B3531F402C}" presName="compNode" presStyleCnt="0"/>
      <dgm:spPr/>
    </dgm:pt>
    <dgm:pt modelId="{85C66544-3945-40EB-800B-C971C733B0E4}" type="pres">
      <dgm:prSet presAssocID="{D75B5A11-70B0-429F-A697-45B3531F402C}" presName="childRect" presStyleLbl="bgAcc1" presStyleIdx="9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0C1B25B-544F-40DE-86AB-8E7629E17BE3}" type="pres">
      <dgm:prSet presAssocID="{D75B5A11-70B0-429F-A697-45B3531F402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436D654-64E0-43CF-B5DD-149DD1516312}" type="pres">
      <dgm:prSet presAssocID="{D75B5A11-70B0-429F-A697-45B3531F402C}" presName="parentRect" presStyleLbl="alignNode1" presStyleIdx="9" presStyleCnt="10"/>
      <dgm:spPr/>
    </dgm:pt>
    <dgm:pt modelId="{E55FE8B6-4604-4AA5-B862-DB58E20485B1}" type="pres">
      <dgm:prSet presAssocID="{D75B5A11-70B0-429F-A697-45B3531F402C}" presName="adorn" presStyleLbl="fgAccFollowNode1" presStyleIdx="9" presStyleCnt="10"/>
      <dgm:spPr>
        <a:blipFill>
          <a:blip xmlns:r="http://schemas.openxmlformats.org/officeDocument/2006/relationships"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B0808B09-2D5D-4070-A2F7-C804626C1CA4}" type="presOf" srcId="{817C178B-1D16-4852-A700-6CF39A16ABB0}" destId="{F37C9703-8C24-4FB3-A339-EBD65E30E799}" srcOrd="0" destOrd="0" presId="urn:microsoft.com/office/officeart/2005/8/layout/bList2"/>
    <dgm:cxn modelId="{36B94B14-BF4F-4F52-B671-DBF18E7D97C1}" type="presOf" srcId="{62C8D780-0146-41E3-8A6A-2E973A31B1E8}" destId="{B82819D6-E4F6-4E3B-BEE0-C166B637DDA2}" srcOrd="0" destOrd="0" presId="urn:microsoft.com/office/officeart/2005/8/layout/bList2"/>
    <dgm:cxn modelId="{39DBB61B-4BA9-4C9A-BA7A-0D36384CF18C}" srcId="{1D56FB21-28F4-4691-B4ED-AA410412FCD9}" destId="{7B768E13-31FC-4CA2-8BB3-6AD54C85BAC7}" srcOrd="0" destOrd="0" parTransId="{ECF9FA74-EB81-417E-B944-FEA7E92EC135}" sibTransId="{C06586BC-0FAC-4F50-B0CF-934D142CD66A}"/>
    <dgm:cxn modelId="{3A91E520-6CF1-4CB6-83F9-6396830B8BD4}" type="presOf" srcId="{D75B5A11-70B0-429F-A697-45B3531F402C}" destId="{00C1B25B-544F-40DE-86AB-8E7629E17BE3}" srcOrd="0" destOrd="0" presId="urn:microsoft.com/office/officeart/2005/8/layout/bList2"/>
    <dgm:cxn modelId="{4BD39623-10BA-48B7-9067-9ED7D54CBA78}" type="presOf" srcId="{E763B16C-E8B9-443F-9F7A-385C1592EBC8}" destId="{F2C319CB-3F7B-4457-B759-2E8039E0013E}" srcOrd="0" destOrd="0" presId="urn:microsoft.com/office/officeart/2005/8/layout/bList2"/>
    <dgm:cxn modelId="{CDA3FE24-412D-4FA4-AA15-1363BBE09F52}" type="presOf" srcId="{6873AE59-CA35-4D1A-AE47-79163A5C639C}" destId="{1397E743-654C-4D65-B28B-A61414E99709}" srcOrd="0" destOrd="0" presId="urn:microsoft.com/office/officeart/2005/8/layout/bList2"/>
    <dgm:cxn modelId="{69632026-23BD-4E5B-9CD0-117502E8EE4F}" srcId="{ECF94BE0-34B0-4B87-A302-D71999620DA5}" destId="{0735F5A6-DF07-4B4D-9DB9-B8F22E032CA1}" srcOrd="4" destOrd="0" parTransId="{DCD37C26-F306-48E7-A6EC-1AA29E568A53}" sibTransId="{66968A7B-E460-4EE4-ACDE-F71A17EA98C3}"/>
    <dgm:cxn modelId="{6EDBF92B-529F-4A1F-BF85-48EA5016D3CC}" type="presOf" srcId="{ECF94BE0-34B0-4B87-A302-D71999620DA5}" destId="{F5A04AEE-6DFD-4AD9-9E35-309024A4A732}" srcOrd="0" destOrd="0" presId="urn:microsoft.com/office/officeart/2005/8/layout/bList2"/>
    <dgm:cxn modelId="{DA61732F-ACE9-455E-84E9-05F7C4AAF7A9}" type="presOf" srcId="{3DBEFA78-26F3-4D33-890A-51D180FAEAA8}" destId="{825EE217-4965-4FB7-9044-7612A11A9256}" srcOrd="1" destOrd="0" presId="urn:microsoft.com/office/officeart/2005/8/layout/bList2"/>
    <dgm:cxn modelId="{4C2B2A36-B23D-48F0-BE37-86D1B019B842}" srcId="{ECF94BE0-34B0-4B87-A302-D71999620DA5}" destId="{1C121274-0D6A-4361-91AC-C5772A9AB995}" srcOrd="5" destOrd="0" parTransId="{1B7633AA-6D1C-4849-AFCE-66CBEC464B75}" sibTransId="{13837C7F-E366-4853-80A4-E508E3195B69}"/>
    <dgm:cxn modelId="{C06A223E-B4CF-469D-B7BF-6C2D54EC7763}" type="presOf" srcId="{1C121274-0D6A-4361-91AC-C5772A9AB995}" destId="{1531CE46-135A-4E99-816A-4B9D133AA80C}" srcOrd="1" destOrd="0" presId="urn:microsoft.com/office/officeart/2005/8/layout/bList2"/>
    <dgm:cxn modelId="{F7CDC35C-22E3-4598-9205-DE4F20785A57}" type="presOf" srcId="{76D73FA1-E7CB-478B-ABA2-A93B89B4C41B}" destId="{F024BB4F-3DB5-47E3-8C96-D78383727A5A}" srcOrd="1" destOrd="0" presId="urn:microsoft.com/office/officeart/2005/8/layout/bList2"/>
    <dgm:cxn modelId="{43FB445D-7B57-441D-8B69-28C3B3B7A18B}" type="presOf" srcId="{3DBEFA78-26F3-4D33-890A-51D180FAEAA8}" destId="{ABF902A0-AFD9-4CA1-AC22-DDDF47A66610}" srcOrd="0" destOrd="0" presId="urn:microsoft.com/office/officeart/2005/8/layout/bList2"/>
    <dgm:cxn modelId="{D73BA261-9FD3-4436-8BDF-B85DC5258DCE}" type="presOf" srcId="{B94523C6-16C1-4ED2-879A-9CD6D923FD3A}" destId="{92C32178-C0C8-4BC4-B287-7002A8FBE304}" srcOrd="0" destOrd="0" presId="urn:microsoft.com/office/officeart/2005/8/layout/bList2"/>
    <dgm:cxn modelId="{14F73242-1EE0-4F4B-B36B-C20224808B4D}" type="presOf" srcId="{1D56FB21-28F4-4691-B4ED-AA410412FCD9}" destId="{56684C5F-8FFC-4C18-BC8A-2846456C8008}" srcOrd="1" destOrd="0" presId="urn:microsoft.com/office/officeart/2005/8/layout/bList2"/>
    <dgm:cxn modelId="{93031664-B376-4ACC-AEB8-7AD3AF8F185D}" srcId="{76D73FA1-E7CB-478B-ABA2-A93B89B4C41B}" destId="{62C8D780-0146-41E3-8A6A-2E973A31B1E8}" srcOrd="0" destOrd="0" parTransId="{EB552A94-2FBA-4853-A034-960DC7CAAE1F}" sibTransId="{66AA6BC5-8238-4EB3-A546-D06928C17EB7}"/>
    <dgm:cxn modelId="{41642064-2ED4-4D4E-9964-0E81FBD0A18B}" srcId="{ECF94BE0-34B0-4B87-A302-D71999620DA5}" destId="{62796D26-A302-48C6-A353-8698E98DE92F}" srcOrd="8" destOrd="0" parTransId="{1B14D97A-0558-4B7B-860C-0100EDAD88F5}" sibTransId="{096A6CD2-C7F1-4E9F-B64A-C5AEB20EB602}"/>
    <dgm:cxn modelId="{30D2206B-D225-4D13-A9D4-F79742DFD084}" srcId="{ECF94BE0-34B0-4B87-A302-D71999620DA5}" destId="{76D73FA1-E7CB-478B-ABA2-A93B89B4C41B}" srcOrd="0" destOrd="0" parTransId="{6D6ED9F3-FD59-433E-BDEB-699CA01E5E17}" sibTransId="{2CB69323-44F7-4C98-884E-C54778AED54F}"/>
    <dgm:cxn modelId="{FF0FB56B-C483-4B17-86EA-75931EDAB6D6}" type="presOf" srcId="{D75B5A11-70B0-429F-A697-45B3531F402C}" destId="{2436D654-64E0-43CF-B5DD-149DD1516312}" srcOrd="1" destOrd="0" presId="urn:microsoft.com/office/officeart/2005/8/layout/bList2"/>
    <dgm:cxn modelId="{30C71A70-0346-4153-A5CF-3D25B2FC51B4}" srcId="{ECF94BE0-34B0-4B87-A302-D71999620DA5}" destId="{1D56FB21-28F4-4691-B4ED-AA410412FCD9}" srcOrd="1" destOrd="0" parTransId="{AD8826EC-61EF-4F74-BF3C-CB9B342392F1}" sibTransId="{AEF023CD-45C2-4AF1-AC8F-2BB45C789B4C}"/>
    <dgm:cxn modelId="{6E1F7058-8405-4C72-81D4-89E406829359}" type="presOf" srcId="{2CB69323-44F7-4C98-884E-C54778AED54F}" destId="{64A3CC14-2E61-4F34-90DF-CD8FF5F1FB78}" srcOrd="0" destOrd="0" presId="urn:microsoft.com/office/officeart/2005/8/layout/bList2"/>
    <dgm:cxn modelId="{77CF4E7A-BC1F-4AB2-89EF-5AC9F7575EED}" type="presOf" srcId="{DDEB34E1-A053-4B1D-90B4-505D8B225B81}" destId="{B95FBBED-EFAB-4905-B99E-E5A0D0042497}" srcOrd="0" destOrd="0" presId="urn:microsoft.com/office/officeart/2005/8/layout/bList2"/>
    <dgm:cxn modelId="{7545BB7B-C632-4F17-907C-773DCB3D425A}" srcId="{E763B16C-E8B9-443F-9F7A-385C1592EBC8}" destId="{63C46A6A-029D-440A-9FEC-BEE2BD6A51E8}" srcOrd="0" destOrd="0" parTransId="{44A43C1F-584C-4CF5-8C14-DDFA7480A0B4}" sibTransId="{F05D614B-375C-4281-9B8F-D9072C62BB29}"/>
    <dgm:cxn modelId="{4C133380-D6BF-4424-93EE-2CA9BD3AFFEE}" type="presOf" srcId="{0735F5A6-DF07-4B4D-9DB9-B8F22E032CA1}" destId="{FFEB34C1-CD7A-4FC8-86EA-C4FD6EB7AB81}" srcOrd="1" destOrd="0" presId="urn:microsoft.com/office/officeart/2005/8/layout/bList2"/>
    <dgm:cxn modelId="{0D2A5684-B07A-428F-B017-BB75B9D2BD38}" type="presOf" srcId="{66968A7B-E460-4EE4-ACDE-F71A17EA98C3}" destId="{B1300138-10B8-4411-8859-D26A37CF3C9A}" srcOrd="0" destOrd="0" presId="urn:microsoft.com/office/officeart/2005/8/layout/bList2"/>
    <dgm:cxn modelId="{E0D28286-8E89-4D3E-BA58-BB1AC4634710}" srcId="{1C121274-0D6A-4361-91AC-C5772A9AB995}" destId="{5C069196-7642-4BC6-9927-2FE4BA02590C}" srcOrd="0" destOrd="0" parTransId="{61BF0026-527A-4FE8-99F6-EB31EA9A00F7}" sibTransId="{246E4FBE-1385-48C4-894F-A8217CD472C2}"/>
    <dgm:cxn modelId="{04E4018D-A8B2-4EC5-A8B4-7CBC93A1CB19}" type="presOf" srcId="{4EE3C582-722F-4CAA-BFD4-8B5A419FB271}" destId="{94E8008B-7730-45AC-A81D-8D8971575BE1}" srcOrd="0" destOrd="0" presId="urn:microsoft.com/office/officeart/2005/8/layout/bList2"/>
    <dgm:cxn modelId="{BE79B78D-C236-493D-AA9C-98FB2CDA78D8}" srcId="{ECF94BE0-34B0-4B87-A302-D71999620DA5}" destId="{E763B16C-E8B9-443F-9F7A-385C1592EBC8}" srcOrd="6" destOrd="0" parTransId="{B9341610-BF48-4A41-AC08-9399542231FA}" sibTransId="{DDEB34E1-A053-4B1D-90B4-505D8B225B81}"/>
    <dgm:cxn modelId="{3F0E8C8F-AC35-4AD9-A01F-09A011D06E65}" type="presOf" srcId="{0735F5A6-DF07-4B4D-9DB9-B8F22E032CA1}" destId="{046EC82D-9FBB-4B0D-8DBE-7F5EE6697FA7}" srcOrd="0" destOrd="0" presId="urn:microsoft.com/office/officeart/2005/8/layout/bList2"/>
    <dgm:cxn modelId="{356DB892-988B-4575-97A5-4416C76A06C3}" type="presOf" srcId="{63C46A6A-029D-440A-9FEC-BEE2BD6A51E8}" destId="{971C6623-339B-4C81-8BD8-C44F26343B8B}" srcOrd="0" destOrd="0" presId="urn:microsoft.com/office/officeart/2005/8/layout/bList2"/>
    <dgm:cxn modelId="{0298159A-10CA-4F89-9E8A-5094D5976CC6}" type="presOf" srcId="{7B768E13-31FC-4CA2-8BB3-6AD54C85BAC7}" destId="{D7663B89-8298-4C81-8A75-88CB25698023}" srcOrd="0" destOrd="0" presId="urn:microsoft.com/office/officeart/2005/8/layout/bList2"/>
    <dgm:cxn modelId="{933600A5-B4B8-4739-99CA-B25FB2B4616B}" type="presOf" srcId="{AEF023CD-45C2-4AF1-AC8F-2BB45C789B4C}" destId="{25069E19-EAE1-471F-A7AE-720E7B0E7455}" srcOrd="0" destOrd="0" presId="urn:microsoft.com/office/officeart/2005/8/layout/bList2"/>
    <dgm:cxn modelId="{0B6B23A7-89A9-4D2B-B2F5-A212AD7DE5FE}" type="presOf" srcId="{62796D26-A302-48C6-A353-8698E98DE92F}" destId="{F027C8FA-7315-450A-BAE6-FEFFB3B57D94}" srcOrd="0" destOrd="0" presId="urn:microsoft.com/office/officeart/2005/8/layout/bList2"/>
    <dgm:cxn modelId="{1BDC86A7-D1FD-4445-9FEC-251EBD345310}" type="presOf" srcId="{1C121274-0D6A-4361-91AC-C5772A9AB995}" destId="{5950D97A-3EEF-437B-9EB6-5A1294CE28E8}" srcOrd="0" destOrd="0" presId="urn:microsoft.com/office/officeart/2005/8/layout/bList2"/>
    <dgm:cxn modelId="{68B546B1-677D-4A15-8BF4-E57BD1BB09BD}" srcId="{ECF94BE0-34B0-4B87-A302-D71999620DA5}" destId="{6873AE59-CA35-4D1A-AE47-79163A5C639C}" srcOrd="2" destOrd="0" parTransId="{8F09F4C9-4DD4-4564-8ADA-3591B5E1A78C}" sibTransId="{B94523C6-16C1-4ED2-879A-9CD6D923FD3A}"/>
    <dgm:cxn modelId="{0A9242B2-C9CF-46F3-B3BA-6F19E4A14B23}" type="presOf" srcId="{096A6CD2-C7F1-4E9F-B64A-C5AEB20EB602}" destId="{F68DC84B-E436-4B53-AF9D-B88E5E72A49A}" srcOrd="0" destOrd="0" presId="urn:microsoft.com/office/officeart/2005/8/layout/bList2"/>
    <dgm:cxn modelId="{AEFA7EBB-8324-4C9F-819C-5C9BD93AB8AB}" type="presOf" srcId="{62796D26-A302-48C6-A353-8698E98DE92F}" destId="{FB195DA4-BADA-47CB-A99A-21DD17C49699}" srcOrd="1" destOrd="0" presId="urn:microsoft.com/office/officeart/2005/8/layout/bList2"/>
    <dgm:cxn modelId="{B8E1E7BF-9D44-4D4E-A49B-4524381C0746}" srcId="{3DBEFA78-26F3-4D33-890A-51D180FAEAA8}" destId="{4EE3C582-722F-4CAA-BFD4-8B5A419FB271}" srcOrd="0" destOrd="0" parTransId="{9CBC35EF-693E-4CC4-9395-BB72823EACF6}" sibTransId="{ACD97259-9191-487A-86D1-349F866809FC}"/>
    <dgm:cxn modelId="{86CFA7C7-2CC8-4F24-A23F-2753229EC7F5}" srcId="{ECF94BE0-34B0-4B87-A302-D71999620DA5}" destId="{3DBEFA78-26F3-4D33-890A-51D180FAEAA8}" srcOrd="3" destOrd="0" parTransId="{D1A5ED66-FDB8-42C8-823B-828FCF7AA8C2}" sibTransId="{817C178B-1D16-4852-A700-6CF39A16ABB0}"/>
    <dgm:cxn modelId="{0E386CCD-CF60-430B-A9D3-36BAF5ED90CB}" type="presOf" srcId="{5C069196-7642-4BC6-9927-2FE4BA02590C}" destId="{705427CE-A016-4860-ABAE-217FBBAC5973}" srcOrd="0" destOrd="0" presId="urn:microsoft.com/office/officeart/2005/8/layout/bList2"/>
    <dgm:cxn modelId="{D5C799CD-B290-41C0-B62C-B7EA02AFE563}" type="presOf" srcId="{CDDBCD4A-4D21-4FD0-A53A-76DE32A0834D}" destId="{91E437D0-457B-4174-8B22-5F4A2AFA010A}" srcOrd="0" destOrd="0" presId="urn:microsoft.com/office/officeart/2005/8/layout/bList2"/>
    <dgm:cxn modelId="{84235FCE-C130-4384-A22B-7B007A1FFEA6}" type="presOf" srcId="{6873AE59-CA35-4D1A-AE47-79163A5C639C}" destId="{CC96E37C-7C4A-4842-A6E5-9CE1CA420A43}" srcOrd="1" destOrd="0" presId="urn:microsoft.com/office/officeart/2005/8/layout/bList2"/>
    <dgm:cxn modelId="{19580FD4-A352-496F-B86F-7A1ADD42A772}" srcId="{ECF94BE0-34B0-4B87-A302-D71999620DA5}" destId="{CDDBCD4A-4D21-4FD0-A53A-76DE32A0834D}" srcOrd="7" destOrd="0" parTransId="{C3463089-E7FF-4DFA-BD59-8A3F1DD29E77}" sibTransId="{DB9EC582-B747-4552-B6F0-4A60C36D4E97}"/>
    <dgm:cxn modelId="{286851E4-8234-44E3-AE8B-AD80678B1480}" type="presOf" srcId="{13837C7F-E366-4853-80A4-E508E3195B69}" destId="{92671CF1-C9A0-4737-8268-B12177A56E36}" srcOrd="0" destOrd="0" presId="urn:microsoft.com/office/officeart/2005/8/layout/bList2"/>
    <dgm:cxn modelId="{797596E4-690D-4A8B-9772-437D57E6C022}" type="presOf" srcId="{1D56FB21-28F4-4691-B4ED-AA410412FCD9}" destId="{51552448-3489-4628-913F-14669347439F}" srcOrd="0" destOrd="0" presId="urn:microsoft.com/office/officeart/2005/8/layout/bList2"/>
    <dgm:cxn modelId="{9EF4F4E6-C883-4A62-8468-0301BF50AE5E}" type="presOf" srcId="{DB9EC582-B747-4552-B6F0-4A60C36D4E97}" destId="{08B1433B-E945-4EEC-82CF-220FC6F44844}" srcOrd="0" destOrd="0" presId="urn:microsoft.com/office/officeart/2005/8/layout/bList2"/>
    <dgm:cxn modelId="{070F3CEA-94BB-442C-9E4A-FFBD2B20A22F}" srcId="{ECF94BE0-34B0-4B87-A302-D71999620DA5}" destId="{D75B5A11-70B0-429F-A697-45B3531F402C}" srcOrd="9" destOrd="0" parTransId="{7DBF6086-0D05-4B9B-A0C6-333AB6A7BEF8}" sibTransId="{36553845-8FAD-4A83-BC14-52DE1E2130DE}"/>
    <dgm:cxn modelId="{0032CEF6-15CA-4D73-89C1-B94D6374BD47}" type="presOf" srcId="{76D73FA1-E7CB-478B-ABA2-A93B89B4C41B}" destId="{CCB00BE2-FB2F-4A2B-AA1D-B52BEC5FDE95}" srcOrd="0" destOrd="0" presId="urn:microsoft.com/office/officeart/2005/8/layout/bList2"/>
    <dgm:cxn modelId="{A79454F9-3952-43BB-8D7B-2B707CF7E41C}" type="presOf" srcId="{E763B16C-E8B9-443F-9F7A-385C1592EBC8}" destId="{65F71AEE-FAF7-448C-A934-5827DE874FCA}" srcOrd="1" destOrd="0" presId="urn:microsoft.com/office/officeart/2005/8/layout/bList2"/>
    <dgm:cxn modelId="{2DDC9BFD-FF6C-4546-A866-3FC5A5D24A3B}" type="presOf" srcId="{CDDBCD4A-4D21-4FD0-A53A-76DE32A0834D}" destId="{0E833487-214C-484D-AC7A-ABBDCA72811F}" srcOrd="1" destOrd="0" presId="urn:microsoft.com/office/officeart/2005/8/layout/bList2"/>
    <dgm:cxn modelId="{F81A6D84-CA4C-446F-989E-315A0C8877B5}" type="presParOf" srcId="{F5A04AEE-6DFD-4AD9-9E35-309024A4A732}" destId="{4DE8D6D6-210E-4992-A02D-72ED54FBB181}" srcOrd="0" destOrd="0" presId="urn:microsoft.com/office/officeart/2005/8/layout/bList2"/>
    <dgm:cxn modelId="{3E3308C5-7F07-44A9-93B5-C31F19C4C5E9}" type="presParOf" srcId="{4DE8D6D6-210E-4992-A02D-72ED54FBB181}" destId="{B82819D6-E4F6-4E3B-BEE0-C166B637DDA2}" srcOrd="0" destOrd="0" presId="urn:microsoft.com/office/officeart/2005/8/layout/bList2"/>
    <dgm:cxn modelId="{18615502-E2BA-42B7-86D7-DBBCBA760ACB}" type="presParOf" srcId="{4DE8D6D6-210E-4992-A02D-72ED54FBB181}" destId="{CCB00BE2-FB2F-4A2B-AA1D-B52BEC5FDE95}" srcOrd="1" destOrd="0" presId="urn:microsoft.com/office/officeart/2005/8/layout/bList2"/>
    <dgm:cxn modelId="{FEB50E88-20D9-4234-8779-6DBA3EBB616A}" type="presParOf" srcId="{4DE8D6D6-210E-4992-A02D-72ED54FBB181}" destId="{F024BB4F-3DB5-47E3-8C96-D78383727A5A}" srcOrd="2" destOrd="0" presId="urn:microsoft.com/office/officeart/2005/8/layout/bList2"/>
    <dgm:cxn modelId="{84EAF030-3F84-43F3-89B5-9B3820D94E14}" type="presParOf" srcId="{4DE8D6D6-210E-4992-A02D-72ED54FBB181}" destId="{FA4BE8EE-28F2-4F48-B94C-5958D110B714}" srcOrd="3" destOrd="0" presId="urn:microsoft.com/office/officeart/2005/8/layout/bList2"/>
    <dgm:cxn modelId="{0F7CA5DF-77D8-45E6-A67D-C4B95B0836C1}" type="presParOf" srcId="{F5A04AEE-6DFD-4AD9-9E35-309024A4A732}" destId="{64A3CC14-2E61-4F34-90DF-CD8FF5F1FB78}" srcOrd="1" destOrd="0" presId="urn:microsoft.com/office/officeart/2005/8/layout/bList2"/>
    <dgm:cxn modelId="{ED1C17CB-98D8-412C-A860-E8C8DE205B57}" type="presParOf" srcId="{F5A04AEE-6DFD-4AD9-9E35-309024A4A732}" destId="{75882230-B4AA-408A-BE5D-5575047875B1}" srcOrd="2" destOrd="0" presId="urn:microsoft.com/office/officeart/2005/8/layout/bList2"/>
    <dgm:cxn modelId="{75E5685D-0977-49D7-8EE8-8D884E93876A}" type="presParOf" srcId="{75882230-B4AA-408A-BE5D-5575047875B1}" destId="{D7663B89-8298-4C81-8A75-88CB25698023}" srcOrd="0" destOrd="0" presId="urn:microsoft.com/office/officeart/2005/8/layout/bList2"/>
    <dgm:cxn modelId="{CA2D06C4-FBA9-4EBF-AF35-07D19F6E0C30}" type="presParOf" srcId="{75882230-B4AA-408A-BE5D-5575047875B1}" destId="{51552448-3489-4628-913F-14669347439F}" srcOrd="1" destOrd="0" presId="urn:microsoft.com/office/officeart/2005/8/layout/bList2"/>
    <dgm:cxn modelId="{078824A2-F4EB-409D-968A-81018C36DFD1}" type="presParOf" srcId="{75882230-B4AA-408A-BE5D-5575047875B1}" destId="{56684C5F-8FFC-4C18-BC8A-2846456C8008}" srcOrd="2" destOrd="0" presId="urn:microsoft.com/office/officeart/2005/8/layout/bList2"/>
    <dgm:cxn modelId="{1425EF6B-1D8E-4A66-B711-ADA4837A0531}" type="presParOf" srcId="{75882230-B4AA-408A-BE5D-5575047875B1}" destId="{845567C9-9DA0-459C-AA9A-8A53F24EC338}" srcOrd="3" destOrd="0" presId="urn:microsoft.com/office/officeart/2005/8/layout/bList2"/>
    <dgm:cxn modelId="{29D7C437-0404-4237-B9C4-0564CCDE2373}" type="presParOf" srcId="{F5A04AEE-6DFD-4AD9-9E35-309024A4A732}" destId="{25069E19-EAE1-471F-A7AE-720E7B0E7455}" srcOrd="3" destOrd="0" presId="urn:microsoft.com/office/officeart/2005/8/layout/bList2"/>
    <dgm:cxn modelId="{2B791654-22EC-48AF-B042-4A2965759B78}" type="presParOf" srcId="{F5A04AEE-6DFD-4AD9-9E35-309024A4A732}" destId="{EC9967D9-2D4F-4F95-9A53-3427CD8326CD}" srcOrd="4" destOrd="0" presId="urn:microsoft.com/office/officeart/2005/8/layout/bList2"/>
    <dgm:cxn modelId="{B3A8BC41-8068-4B85-9519-FEF8BE20F1CC}" type="presParOf" srcId="{EC9967D9-2D4F-4F95-9A53-3427CD8326CD}" destId="{6E6A94AC-1C55-47FD-872C-3425D87CB082}" srcOrd="0" destOrd="0" presId="urn:microsoft.com/office/officeart/2005/8/layout/bList2"/>
    <dgm:cxn modelId="{F9785022-E4D2-4C08-A90A-5E28174581B4}" type="presParOf" srcId="{EC9967D9-2D4F-4F95-9A53-3427CD8326CD}" destId="{1397E743-654C-4D65-B28B-A61414E99709}" srcOrd="1" destOrd="0" presId="urn:microsoft.com/office/officeart/2005/8/layout/bList2"/>
    <dgm:cxn modelId="{8B21D47B-4C71-4684-B165-51E1D83DA5FC}" type="presParOf" srcId="{EC9967D9-2D4F-4F95-9A53-3427CD8326CD}" destId="{CC96E37C-7C4A-4842-A6E5-9CE1CA420A43}" srcOrd="2" destOrd="0" presId="urn:microsoft.com/office/officeart/2005/8/layout/bList2"/>
    <dgm:cxn modelId="{73BC455E-CEC0-4631-977F-0F512B2C7DEC}" type="presParOf" srcId="{EC9967D9-2D4F-4F95-9A53-3427CD8326CD}" destId="{5684D02C-B303-4A1C-8BC2-CCFF60355F75}" srcOrd="3" destOrd="0" presId="urn:microsoft.com/office/officeart/2005/8/layout/bList2"/>
    <dgm:cxn modelId="{FC39D9D8-576F-4CA5-AD7F-AD692A00D185}" type="presParOf" srcId="{F5A04AEE-6DFD-4AD9-9E35-309024A4A732}" destId="{92C32178-C0C8-4BC4-B287-7002A8FBE304}" srcOrd="5" destOrd="0" presId="urn:microsoft.com/office/officeart/2005/8/layout/bList2"/>
    <dgm:cxn modelId="{576195CF-BFE1-4D03-AC1E-4461712A7524}" type="presParOf" srcId="{F5A04AEE-6DFD-4AD9-9E35-309024A4A732}" destId="{BB944AEC-D3B5-43D7-BF46-0A5E2C323A7F}" srcOrd="6" destOrd="0" presId="urn:microsoft.com/office/officeart/2005/8/layout/bList2"/>
    <dgm:cxn modelId="{6E129083-D365-488C-AF66-8A011A1D0C1D}" type="presParOf" srcId="{BB944AEC-D3B5-43D7-BF46-0A5E2C323A7F}" destId="{94E8008B-7730-45AC-A81D-8D8971575BE1}" srcOrd="0" destOrd="0" presId="urn:microsoft.com/office/officeart/2005/8/layout/bList2"/>
    <dgm:cxn modelId="{5A5771A4-F400-47A2-B2D2-D3C95C22A228}" type="presParOf" srcId="{BB944AEC-D3B5-43D7-BF46-0A5E2C323A7F}" destId="{ABF902A0-AFD9-4CA1-AC22-DDDF47A66610}" srcOrd="1" destOrd="0" presId="urn:microsoft.com/office/officeart/2005/8/layout/bList2"/>
    <dgm:cxn modelId="{A234AFB4-D248-4CD2-A793-2CE38D44A15C}" type="presParOf" srcId="{BB944AEC-D3B5-43D7-BF46-0A5E2C323A7F}" destId="{825EE217-4965-4FB7-9044-7612A11A9256}" srcOrd="2" destOrd="0" presId="urn:microsoft.com/office/officeart/2005/8/layout/bList2"/>
    <dgm:cxn modelId="{D0F92622-807F-40EB-8C70-7B6E57E75ED8}" type="presParOf" srcId="{BB944AEC-D3B5-43D7-BF46-0A5E2C323A7F}" destId="{11100A85-1C29-44C7-99C3-FC31968F730C}" srcOrd="3" destOrd="0" presId="urn:microsoft.com/office/officeart/2005/8/layout/bList2"/>
    <dgm:cxn modelId="{A1614D36-7389-48C0-8E82-A2919AD7ADAA}" type="presParOf" srcId="{F5A04AEE-6DFD-4AD9-9E35-309024A4A732}" destId="{F37C9703-8C24-4FB3-A339-EBD65E30E799}" srcOrd="7" destOrd="0" presId="urn:microsoft.com/office/officeart/2005/8/layout/bList2"/>
    <dgm:cxn modelId="{9E0D21F2-313E-44BE-AD68-E875B3C187E4}" type="presParOf" srcId="{F5A04AEE-6DFD-4AD9-9E35-309024A4A732}" destId="{B521BDAD-A2DC-49E2-8917-F4015F11AF6A}" srcOrd="8" destOrd="0" presId="urn:microsoft.com/office/officeart/2005/8/layout/bList2"/>
    <dgm:cxn modelId="{805D5772-A3C8-4DA6-9548-3A84FFEE9FED}" type="presParOf" srcId="{B521BDAD-A2DC-49E2-8917-F4015F11AF6A}" destId="{E17653B1-3010-486B-B722-0FC48ECFD12F}" srcOrd="0" destOrd="0" presId="urn:microsoft.com/office/officeart/2005/8/layout/bList2"/>
    <dgm:cxn modelId="{F61DCD64-2A92-4E4E-AD50-72E7C927715B}" type="presParOf" srcId="{B521BDAD-A2DC-49E2-8917-F4015F11AF6A}" destId="{046EC82D-9FBB-4B0D-8DBE-7F5EE6697FA7}" srcOrd="1" destOrd="0" presId="urn:microsoft.com/office/officeart/2005/8/layout/bList2"/>
    <dgm:cxn modelId="{CFF8A691-73AA-406C-A7EB-119E82B059A1}" type="presParOf" srcId="{B521BDAD-A2DC-49E2-8917-F4015F11AF6A}" destId="{FFEB34C1-CD7A-4FC8-86EA-C4FD6EB7AB81}" srcOrd="2" destOrd="0" presId="urn:microsoft.com/office/officeart/2005/8/layout/bList2"/>
    <dgm:cxn modelId="{BC5B2AC0-E074-4896-AFD9-363E300A1D0B}" type="presParOf" srcId="{B521BDAD-A2DC-49E2-8917-F4015F11AF6A}" destId="{093C748E-84A5-4250-B8C1-9C5B4A9129E9}" srcOrd="3" destOrd="0" presId="urn:microsoft.com/office/officeart/2005/8/layout/bList2"/>
    <dgm:cxn modelId="{14BAB6B0-6084-41B6-B54E-7B2AE8D54055}" type="presParOf" srcId="{F5A04AEE-6DFD-4AD9-9E35-309024A4A732}" destId="{B1300138-10B8-4411-8859-D26A37CF3C9A}" srcOrd="9" destOrd="0" presId="urn:microsoft.com/office/officeart/2005/8/layout/bList2"/>
    <dgm:cxn modelId="{BB9BD437-3E84-4993-AC9F-8D4E68B7099B}" type="presParOf" srcId="{F5A04AEE-6DFD-4AD9-9E35-309024A4A732}" destId="{99E89C32-65B7-433C-B3EC-D5FBAC7A951B}" srcOrd="10" destOrd="0" presId="urn:microsoft.com/office/officeart/2005/8/layout/bList2"/>
    <dgm:cxn modelId="{7F826664-A521-4AD5-A68F-DBA7CC8056D7}" type="presParOf" srcId="{99E89C32-65B7-433C-B3EC-D5FBAC7A951B}" destId="{705427CE-A016-4860-ABAE-217FBBAC5973}" srcOrd="0" destOrd="0" presId="urn:microsoft.com/office/officeart/2005/8/layout/bList2"/>
    <dgm:cxn modelId="{3679C931-0595-4B53-A5C2-9B841274FD0D}" type="presParOf" srcId="{99E89C32-65B7-433C-B3EC-D5FBAC7A951B}" destId="{5950D97A-3EEF-437B-9EB6-5A1294CE28E8}" srcOrd="1" destOrd="0" presId="urn:microsoft.com/office/officeart/2005/8/layout/bList2"/>
    <dgm:cxn modelId="{E7C0AAE5-7BC8-4E5B-9E22-6C3C693EDB5B}" type="presParOf" srcId="{99E89C32-65B7-433C-B3EC-D5FBAC7A951B}" destId="{1531CE46-135A-4E99-816A-4B9D133AA80C}" srcOrd="2" destOrd="0" presId="urn:microsoft.com/office/officeart/2005/8/layout/bList2"/>
    <dgm:cxn modelId="{BF7E5B18-66E6-43A8-98EB-A82FBBAF1B76}" type="presParOf" srcId="{99E89C32-65B7-433C-B3EC-D5FBAC7A951B}" destId="{A422B8F3-D4D6-4D09-AF7A-F766C1CD4CAB}" srcOrd="3" destOrd="0" presId="urn:microsoft.com/office/officeart/2005/8/layout/bList2"/>
    <dgm:cxn modelId="{3C9FF94D-EDC2-4363-A5E7-B45877721E5C}" type="presParOf" srcId="{F5A04AEE-6DFD-4AD9-9E35-309024A4A732}" destId="{92671CF1-C9A0-4737-8268-B12177A56E36}" srcOrd="11" destOrd="0" presId="urn:microsoft.com/office/officeart/2005/8/layout/bList2"/>
    <dgm:cxn modelId="{2CE44757-BDE6-45A2-BEFF-3F31E011818A}" type="presParOf" srcId="{F5A04AEE-6DFD-4AD9-9E35-309024A4A732}" destId="{53BDD859-FE15-40F4-B9E6-51BFA32B60B0}" srcOrd="12" destOrd="0" presId="urn:microsoft.com/office/officeart/2005/8/layout/bList2"/>
    <dgm:cxn modelId="{B9217527-742F-41D9-BB6B-70E06931B694}" type="presParOf" srcId="{53BDD859-FE15-40F4-B9E6-51BFA32B60B0}" destId="{971C6623-339B-4C81-8BD8-C44F26343B8B}" srcOrd="0" destOrd="0" presId="urn:microsoft.com/office/officeart/2005/8/layout/bList2"/>
    <dgm:cxn modelId="{75B912F3-C2DF-4E6C-8C0F-ED10DDF6FA84}" type="presParOf" srcId="{53BDD859-FE15-40F4-B9E6-51BFA32B60B0}" destId="{F2C319CB-3F7B-4457-B759-2E8039E0013E}" srcOrd="1" destOrd="0" presId="urn:microsoft.com/office/officeart/2005/8/layout/bList2"/>
    <dgm:cxn modelId="{8564442E-29CF-4A90-B4E1-ADEC0176322C}" type="presParOf" srcId="{53BDD859-FE15-40F4-B9E6-51BFA32B60B0}" destId="{65F71AEE-FAF7-448C-A934-5827DE874FCA}" srcOrd="2" destOrd="0" presId="urn:microsoft.com/office/officeart/2005/8/layout/bList2"/>
    <dgm:cxn modelId="{EEFCB262-A825-45F8-8ED6-7011F4CCEB2A}" type="presParOf" srcId="{53BDD859-FE15-40F4-B9E6-51BFA32B60B0}" destId="{BEB504AA-CB2A-483F-AF87-E98391EE2EBE}" srcOrd="3" destOrd="0" presId="urn:microsoft.com/office/officeart/2005/8/layout/bList2"/>
    <dgm:cxn modelId="{46E2E259-4F86-4B85-895B-70B5611AC64D}" type="presParOf" srcId="{F5A04AEE-6DFD-4AD9-9E35-309024A4A732}" destId="{B95FBBED-EFAB-4905-B99E-E5A0D0042497}" srcOrd="13" destOrd="0" presId="urn:microsoft.com/office/officeart/2005/8/layout/bList2"/>
    <dgm:cxn modelId="{08A57A0C-8DC5-41D1-B9E5-9027CF55097B}" type="presParOf" srcId="{F5A04AEE-6DFD-4AD9-9E35-309024A4A732}" destId="{12B08EBC-7017-40BD-BC60-033A9EFD02B1}" srcOrd="14" destOrd="0" presId="urn:microsoft.com/office/officeart/2005/8/layout/bList2"/>
    <dgm:cxn modelId="{1A05028C-A3AB-4692-B6E1-9540BD0ED728}" type="presParOf" srcId="{12B08EBC-7017-40BD-BC60-033A9EFD02B1}" destId="{D25A07E3-BDE8-44C4-AF47-0CD8A0355858}" srcOrd="0" destOrd="0" presId="urn:microsoft.com/office/officeart/2005/8/layout/bList2"/>
    <dgm:cxn modelId="{9A125709-90B1-4382-9E9C-8C9F41A5CC8A}" type="presParOf" srcId="{12B08EBC-7017-40BD-BC60-033A9EFD02B1}" destId="{91E437D0-457B-4174-8B22-5F4A2AFA010A}" srcOrd="1" destOrd="0" presId="urn:microsoft.com/office/officeart/2005/8/layout/bList2"/>
    <dgm:cxn modelId="{A2E35A2B-DB05-4BA9-A201-F6A4A0A88CCF}" type="presParOf" srcId="{12B08EBC-7017-40BD-BC60-033A9EFD02B1}" destId="{0E833487-214C-484D-AC7A-ABBDCA72811F}" srcOrd="2" destOrd="0" presId="urn:microsoft.com/office/officeart/2005/8/layout/bList2"/>
    <dgm:cxn modelId="{7B1B227A-8B9B-4291-B55D-E151F744C807}" type="presParOf" srcId="{12B08EBC-7017-40BD-BC60-033A9EFD02B1}" destId="{974C63A0-AD7D-457E-9C1B-8CEB1459C842}" srcOrd="3" destOrd="0" presId="urn:microsoft.com/office/officeart/2005/8/layout/bList2"/>
    <dgm:cxn modelId="{311F8127-BB34-4FC3-9C5A-D01134C398E8}" type="presParOf" srcId="{F5A04AEE-6DFD-4AD9-9E35-309024A4A732}" destId="{08B1433B-E945-4EEC-82CF-220FC6F44844}" srcOrd="15" destOrd="0" presId="urn:microsoft.com/office/officeart/2005/8/layout/bList2"/>
    <dgm:cxn modelId="{EA9B7101-FCE2-4E69-B8D0-8D0FE96690CB}" type="presParOf" srcId="{F5A04AEE-6DFD-4AD9-9E35-309024A4A732}" destId="{D709CCDD-8A4E-4F7E-9551-2C806ED8C0C4}" srcOrd="16" destOrd="0" presId="urn:microsoft.com/office/officeart/2005/8/layout/bList2"/>
    <dgm:cxn modelId="{CF0B37B9-E5BB-49D1-9FAA-7F7C8A7D46F5}" type="presParOf" srcId="{D709CCDD-8A4E-4F7E-9551-2C806ED8C0C4}" destId="{B6A720B2-F75F-481C-9DCB-15006F435324}" srcOrd="0" destOrd="0" presId="urn:microsoft.com/office/officeart/2005/8/layout/bList2"/>
    <dgm:cxn modelId="{5F102581-AA70-4BE7-859E-AC444FC07EC1}" type="presParOf" srcId="{D709CCDD-8A4E-4F7E-9551-2C806ED8C0C4}" destId="{F027C8FA-7315-450A-BAE6-FEFFB3B57D94}" srcOrd="1" destOrd="0" presId="urn:microsoft.com/office/officeart/2005/8/layout/bList2"/>
    <dgm:cxn modelId="{A93A522C-C53C-4070-A4C5-C2D27410596E}" type="presParOf" srcId="{D709CCDD-8A4E-4F7E-9551-2C806ED8C0C4}" destId="{FB195DA4-BADA-47CB-A99A-21DD17C49699}" srcOrd="2" destOrd="0" presId="urn:microsoft.com/office/officeart/2005/8/layout/bList2"/>
    <dgm:cxn modelId="{E0CDB749-3EE2-4A0D-9F00-2E45358C5C35}" type="presParOf" srcId="{D709CCDD-8A4E-4F7E-9551-2C806ED8C0C4}" destId="{7D933C89-35D9-4D93-AF5E-CFB677C399C5}" srcOrd="3" destOrd="0" presId="urn:microsoft.com/office/officeart/2005/8/layout/bList2"/>
    <dgm:cxn modelId="{F6F008A4-A985-4E2B-B786-D5A46C563E26}" type="presParOf" srcId="{F5A04AEE-6DFD-4AD9-9E35-309024A4A732}" destId="{F68DC84B-E436-4B53-AF9D-B88E5E72A49A}" srcOrd="17" destOrd="0" presId="urn:microsoft.com/office/officeart/2005/8/layout/bList2"/>
    <dgm:cxn modelId="{35B3A347-6E73-433D-9773-A2E45E90BE01}" type="presParOf" srcId="{F5A04AEE-6DFD-4AD9-9E35-309024A4A732}" destId="{D81AA612-BA89-42FE-A6BA-877ECE888254}" srcOrd="18" destOrd="0" presId="urn:microsoft.com/office/officeart/2005/8/layout/bList2"/>
    <dgm:cxn modelId="{F7B2F081-9599-48D6-992F-C304CA4F2F4E}" type="presParOf" srcId="{D81AA612-BA89-42FE-A6BA-877ECE888254}" destId="{85C66544-3945-40EB-800B-C971C733B0E4}" srcOrd="0" destOrd="0" presId="urn:microsoft.com/office/officeart/2005/8/layout/bList2"/>
    <dgm:cxn modelId="{9D084A80-A2BF-4E04-9361-609D78514651}" type="presParOf" srcId="{D81AA612-BA89-42FE-A6BA-877ECE888254}" destId="{00C1B25B-544F-40DE-86AB-8E7629E17BE3}" srcOrd="1" destOrd="0" presId="urn:microsoft.com/office/officeart/2005/8/layout/bList2"/>
    <dgm:cxn modelId="{17F41C52-EC65-42AC-80F1-F1A3CC490CFE}" type="presParOf" srcId="{D81AA612-BA89-42FE-A6BA-877ECE888254}" destId="{2436D654-64E0-43CF-B5DD-149DD1516312}" srcOrd="2" destOrd="0" presId="urn:microsoft.com/office/officeart/2005/8/layout/bList2"/>
    <dgm:cxn modelId="{E3325069-EC79-4576-BB2C-86A856496B59}" type="presParOf" srcId="{D81AA612-BA89-42FE-A6BA-877ECE888254}" destId="{E55FE8B6-4604-4AA5-B862-DB58E20485B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F94BE0-34B0-4B87-A302-D71999620DA5}" type="doc">
      <dgm:prSet loTypeId="urn:microsoft.com/office/officeart/2005/8/layout/bList2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735F5A6-DF07-4B4D-9DB9-B8F22E032CA1}">
      <dgm:prSet phldrT="[Tekst]" custT="1"/>
      <dgm:spPr/>
      <dgm:t>
        <a:bodyPr/>
        <a:lstStyle/>
        <a:p>
          <a:pPr algn="ctr"/>
          <a:r>
            <a:rPr lang="pl-PL" sz="1400" dirty="0"/>
            <a:t>ŚWINIA ZŁOTNICKA PSTRA</a:t>
          </a:r>
        </a:p>
      </dgm:t>
    </dgm:pt>
    <dgm:pt modelId="{DCD37C26-F306-48E7-A6EC-1AA29E568A53}" type="parTrans" cxnId="{69632026-23BD-4E5B-9CD0-117502E8EE4F}">
      <dgm:prSet/>
      <dgm:spPr/>
      <dgm:t>
        <a:bodyPr/>
        <a:lstStyle/>
        <a:p>
          <a:pPr algn="ctr"/>
          <a:endParaRPr lang="pl-PL" sz="1800"/>
        </a:p>
      </dgm:t>
    </dgm:pt>
    <dgm:pt modelId="{66968A7B-E460-4EE4-ACDE-F71A17EA98C3}" type="sibTrans" cxnId="{69632026-23BD-4E5B-9CD0-117502E8EE4F}">
      <dgm:prSet/>
      <dgm:spPr/>
      <dgm:t>
        <a:bodyPr/>
        <a:lstStyle/>
        <a:p>
          <a:pPr algn="ctr"/>
          <a:endParaRPr lang="pl-PL" sz="1800"/>
        </a:p>
      </dgm:t>
    </dgm:pt>
    <dgm:pt modelId="{1C121274-0D6A-4361-91AC-C5772A9AB995}">
      <dgm:prSet phldrT="[Tekst]" custT="1"/>
      <dgm:spPr/>
      <dgm:t>
        <a:bodyPr/>
        <a:lstStyle/>
        <a:p>
          <a:pPr algn="ctr"/>
          <a:r>
            <a:rPr lang="pl-PL" sz="1600" dirty="0"/>
            <a:t>CINTA SENESE</a:t>
          </a:r>
        </a:p>
      </dgm:t>
    </dgm:pt>
    <dgm:pt modelId="{1B7633AA-6D1C-4849-AFCE-66CBEC464B75}" type="parTrans" cxnId="{4C2B2A36-B23D-48F0-BE37-86D1B019B842}">
      <dgm:prSet/>
      <dgm:spPr/>
      <dgm:t>
        <a:bodyPr/>
        <a:lstStyle/>
        <a:p>
          <a:pPr algn="ctr"/>
          <a:endParaRPr lang="pl-PL" sz="1800"/>
        </a:p>
      </dgm:t>
    </dgm:pt>
    <dgm:pt modelId="{13837C7F-E366-4853-80A4-E508E3195B69}" type="sibTrans" cxnId="{4C2B2A36-B23D-48F0-BE37-86D1B019B842}">
      <dgm:prSet/>
      <dgm:spPr/>
      <dgm:t>
        <a:bodyPr/>
        <a:lstStyle/>
        <a:p>
          <a:pPr algn="ctr"/>
          <a:endParaRPr lang="pl-PL" sz="1800"/>
        </a:p>
      </dgm:t>
    </dgm:pt>
    <dgm:pt modelId="{5C069196-7642-4BC6-9927-2FE4BA02590C}">
      <dgm:prSet phldrT="[Tekst]" custT="1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61BF0026-527A-4FE8-99F6-EB31EA9A00F7}" type="parTrans" cxnId="{E0D28286-8E89-4D3E-BA58-BB1AC4634710}">
      <dgm:prSet/>
      <dgm:spPr/>
      <dgm:t>
        <a:bodyPr/>
        <a:lstStyle/>
        <a:p>
          <a:pPr algn="ctr"/>
          <a:endParaRPr lang="pl-PL" sz="1800"/>
        </a:p>
      </dgm:t>
    </dgm:pt>
    <dgm:pt modelId="{246E4FBE-1385-48C4-894F-A8217CD472C2}" type="sibTrans" cxnId="{E0D28286-8E89-4D3E-BA58-BB1AC4634710}">
      <dgm:prSet/>
      <dgm:spPr/>
      <dgm:t>
        <a:bodyPr/>
        <a:lstStyle/>
        <a:p>
          <a:pPr algn="ctr"/>
          <a:endParaRPr lang="pl-PL" sz="1800"/>
        </a:p>
      </dgm:t>
    </dgm:pt>
    <dgm:pt modelId="{3DBEFA78-26F3-4D33-890A-51D180FAEAA8}">
      <dgm:prSet phldrT="[Tekst]" custT="1"/>
      <dgm:spPr/>
      <dgm:t>
        <a:bodyPr/>
        <a:lstStyle/>
        <a:p>
          <a:pPr algn="ctr"/>
          <a:r>
            <a:rPr lang="pl-PL" sz="1600" dirty="0"/>
            <a:t>NEBRODI BLACK PIG</a:t>
          </a:r>
        </a:p>
      </dgm:t>
    </dgm:pt>
    <dgm:pt modelId="{D1A5ED66-FDB8-42C8-823B-828FCF7AA8C2}" type="parTrans" cxnId="{86CFA7C7-2CC8-4F24-A23F-2753229EC7F5}">
      <dgm:prSet/>
      <dgm:spPr/>
      <dgm:t>
        <a:bodyPr/>
        <a:lstStyle/>
        <a:p>
          <a:pPr algn="ctr"/>
          <a:endParaRPr lang="pl-PL" sz="1800"/>
        </a:p>
      </dgm:t>
    </dgm:pt>
    <dgm:pt modelId="{817C178B-1D16-4852-A700-6CF39A16ABB0}" type="sibTrans" cxnId="{86CFA7C7-2CC8-4F24-A23F-2753229EC7F5}">
      <dgm:prSet/>
      <dgm:spPr/>
      <dgm:t>
        <a:bodyPr/>
        <a:lstStyle/>
        <a:p>
          <a:pPr algn="ctr"/>
          <a:endParaRPr lang="pl-PL" sz="1800"/>
        </a:p>
      </dgm:t>
    </dgm:pt>
    <dgm:pt modelId="{4EE3C582-722F-4CAA-BFD4-8B5A419FB271}">
      <dgm:prSet phldrT="[Tekst]" custT="1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9CBC35EF-693E-4CC4-9395-BB72823EACF6}" type="parTrans" cxnId="{B8E1E7BF-9D44-4D4E-A49B-4524381C0746}">
      <dgm:prSet/>
      <dgm:spPr/>
      <dgm:t>
        <a:bodyPr/>
        <a:lstStyle/>
        <a:p>
          <a:pPr algn="ctr"/>
          <a:endParaRPr lang="pl-PL" sz="1800"/>
        </a:p>
      </dgm:t>
    </dgm:pt>
    <dgm:pt modelId="{ACD97259-9191-487A-86D1-349F866809FC}" type="sibTrans" cxnId="{B8E1E7BF-9D44-4D4E-A49B-4524381C0746}">
      <dgm:prSet/>
      <dgm:spPr/>
      <dgm:t>
        <a:bodyPr/>
        <a:lstStyle/>
        <a:p>
          <a:pPr algn="ctr"/>
          <a:endParaRPr lang="pl-PL" sz="1800"/>
        </a:p>
      </dgm:t>
    </dgm:pt>
    <dgm:pt modelId="{62C8D780-0146-41E3-8A6A-2E973A31B1E8}">
      <dgm:prSet phldrT="[Tekst]" custT="1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EB552A94-2FBA-4853-A034-960DC7CAAE1F}" type="parTrans" cxnId="{93031664-B376-4ACC-AEB8-7AD3AF8F185D}">
      <dgm:prSet/>
      <dgm:spPr/>
      <dgm:t>
        <a:bodyPr/>
        <a:lstStyle/>
        <a:p>
          <a:pPr algn="ctr"/>
          <a:endParaRPr lang="pl-PL" sz="1800"/>
        </a:p>
      </dgm:t>
    </dgm:pt>
    <dgm:pt modelId="{66AA6BC5-8238-4EB3-A546-D06928C17EB7}" type="sibTrans" cxnId="{93031664-B376-4ACC-AEB8-7AD3AF8F185D}">
      <dgm:prSet/>
      <dgm:spPr/>
      <dgm:t>
        <a:bodyPr/>
        <a:lstStyle/>
        <a:p>
          <a:pPr algn="ctr"/>
          <a:endParaRPr lang="pl-PL" sz="1800"/>
        </a:p>
      </dgm:t>
    </dgm:pt>
    <dgm:pt modelId="{1D56FB21-28F4-4691-B4ED-AA410412FCD9}">
      <dgm:prSet phldrT="[Tekst]" custT="1"/>
      <dgm:spPr/>
      <dgm:t>
        <a:bodyPr/>
        <a:lstStyle/>
        <a:p>
          <a:pPr algn="ctr"/>
          <a:r>
            <a:rPr lang="en-GB" sz="1600" dirty="0"/>
            <a:t>MANGALICA</a:t>
          </a:r>
          <a:endParaRPr lang="pl-PL" sz="1600" dirty="0"/>
        </a:p>
      </dgm:t>
    </dgm:pt>
    <dgm:pt modelId="{AD8826EC-61EF-4F74-BF3C-CB9B342392F1}" type="parTrans" cxnId="{30C71A70-0346-4153-A5CF-3D25B2FC51B4}">
      <dgm:prSet/>
      <dgm:spPr/>
      <dgm:t>
        <a:bodyPr/>
        <a:lstStyle/>
        <a:p>
          <a:pPr algn="ctr"/>
          <a:endParaRPr lang="pl-PL" sz="1800"/>
        </a:p>
      </dgm:t>
    </dgm:pt>
    <dgm:pt modelId="{AEF023CD-45C2-4AF1-AC8F-2BB45C789B4C}" type="sibTrans" cxnId="{30C71A70-0346-4153-A5CF-3D25B2FC51B4}">
      <dgm:prSet/>
      <dgm:spPr/>
      <dgm:t>
        <a:bodyPr/>
        <a:lstStyle/>
        <a:p>
          <a:pPr algn="ctr"/>
          <a:endParaRPr lang="pl-PL" sz="1800"/>
        </a:p>
      </dgm:t>
    </dgm:pt>
    <dgm:pt modelId="{7B768E13-31FC-4CA2-8BB3-6AD54C85BAC7}">
      <dgm:prSet phldrT="[Tekst]" custT="1"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ECF9FA74-EB81-417E-B944-FEA7E92EC135}" type="parTrans" cxnId="{39DBB61B-4BA9-4C9A-BA7A-0D36384CF18C}">
      <dgm:prSet/>
      <dgm:spPr/>
      <dgm:t>
        <a:bodyPr/>
        <a:lstStyle/>
        <a:p>
          <a:pPr algn="ctr"/>
          <a:endParaRPr lang="pl-PL" sz="1800"/>
        </a:p>
      </dgm:t>
    </dgm:pt>
    <dgm:pt modelId="{C06586BC-0FAC-4F50-B0CF-934D142CD66A}" type="sibTrans" cxnId="{39DBB61B-4BA9-4C9A-BA7A-0D36384CF18C}">
      <dgm:prSet/>
      <dgm:spPr/>
      <dgm:t>
        <a:bodyPr/>
        <a:lstStyle/>
        <a:p>
          <a:pPr algn="ctr"/>
          <a:endParaRPr lang="pl-PL" sz="1800"/>
        </a:p>
      </dgm:t>
    </dgm:pt>
    <dgm:pt modelId="{E763B16C-E8B9-443F-9F7A-385C1592EBC8}">
      <dgm:prSet phldrT="[Tekst]" custT="1"/>
      <dgm:spPr/>
      <dgm:t>
        <a:bodyPr/>
        <a:lstStyle/>
        <a:p>
          <a:pPr algn="ctr"/>
          <a:r>
            <a:rPr lang="pl-PL" sz="1600" dirty="0"/>
            <a:t>LANDRACE</a:t>
          </a:r>
        </a:p>
      </dgm:t>
    </dgm:pt>
    <dgm:pt modelId="{B9341610-BF48-4A41-AC08-9399542231FA}" type="parTrans" cxnId="{BE79B78D-C236-493D-AA9C-98FB2CDA78D8}">
      <dgm:prSet/>
      <dgm:spPr/>
      <dgm:t>
        <a:bodyPr/>
        <a:lstStyle/>
        <a:p>
          <a:pPr algn="ctr"/>
          <a:endParaRPr lang="pl-PL" sz="1800"/>
        </a:p>
      </dgm:t>
    </dgm:pt>
    <dgm:pt modelId="{DDEB34E1-A053-4B1D-90B4-505D8B225B81}" type="sibTrans" cxnId="{BE79B78D-C236-493D-AA9C-98FB2CDA78D8}">
      <dgm:prSet/>
      <dgm:spPr/>
      <dgm:t>
        <a:bodyPr/>
        <a:lstStyle/>
        <a:p>
          <a:pPr algn="ctr"/>
          <a:endParaRPr lang="pl-PL" sz="1800"/>
        </a:p>
      </dgm:t>
    </dgm:pt>
    <dgm:pt modelId="{63C46A6A-029D-440A-9FEC-BEE2BD6A51E8}">
      <dgm:prSet phldrT="[Tekst]" custT="1"/>
      <dgm:spPr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44A43C1F-584C-4CF5-8C14-DDFA7480A0B4}" type="parTrans" cxnId="{7545BB7B-C632-4F17-907C-773DCB3D425A}">
      <dgm:prSet/>
      <dgm:spPr/>
      <dgm:t>
        <a:bodyPr/>
        <a:lstStyle/>
        <a:p>
          <a:pPr algn="ctr"/>
          <a:endParaRPr lang="pl-PL" sz="1800"/>
        </a:p>
      </dgm:t>
    </dgm:pt>
    <dgm:pt modelId="{F05D614B-375C-4281-9B8F-D9072C62BB29}" type="sibTrans" cxnId="{7545BB7B-C632-4F17-907C-773DCB3D425A}">
      <dgm:prSet/>
      <dgm:spPr/>
      <dgm:t>
        <a:bodyPr/>
        <a:lstStyle/>
        <a:p>
          <a:pPr algn="ctr"/>
          <a:endParaRPr lang="pl-PL" sz="1800"/>
        </a:p>
      </dgm:t>
    </dgm:pt>
    <dgm:pt modelId="{76D73FA1-E7CB-478B-ABA2-A93B89B4C41B}">
      <dgm:prSet phldrT="[Tekst]" custT="1"/>
      <dgm:spPr/>
      <dgm:t>
        <a:bodyPr/>
        <a:lstStyle/>
        <a:p>
          <a:pPr algn="ctr"/>
          <a:r>
            <a:rPr lang="pl-PL" sz="1400" dirty="0"/>
            <a:t>ŚWINIA PUŁAWSKA</a:t>
          </a:r>
        </a:p>
      </dgm:t>
    </dgm:pt>
    <dgm:pt modelId="{6D6ED9F3-FD59-433E-BDEB-699CA01E5E17}" type="parTrans" cxnId="{30D2206B-D225-4D13-A9D4-F79742DFD084}">
      <dgm:prSet/>
      <dgm:spPr/>
      <dgm:t>
        <a:bodyPr/>
        <a:lstStyle/>
        <a:p>
          <a:pPr algn="ctr"/>
          <a:endParaRPr lang="pl-PL" sz="1800"/>
        </a:p>
      </dgm:t>
    </dgm:pt>
    <dgm:pt modelId="{2CB69323-44F7-4C98-884E-C54778AED54F}" type="sibTrans" cxnId="{30D2206B-D225-4D13-A9D4-F79742DFD084}">
      <dgm:prSet/>
      <dgm:spPr/>
      <dgm:t>
        <a:bodyPr/>
        <a:lstStyle/>
        <a:p>
          <a:pPr algn="ctr"/>
          <a:endParaRPr lang="pl-PL" sz="1800"/>
        </a:p>
      </dgm:t>
    </dgm:pt>
    <dgm:pt modelId="{6873AE59-CA35-4D1A-AE47-79163A5C639C}">
      <dgm:prSet phldrT="[Tekst]" custT="1"/>
      <dgm:spPr/>
      <dgm:t>
        <a:bodyPr/>
        <a:lstStyle/>
        <a:p>
          <a:pPr algn="ctr"/>
          <a:r>
            <a:rPr lang="pl-PL" sz="1800" dirty="0"/>
            <a:t>ŚWINIA IBERYJSKA</a:t>
          </a:r>
        </a:p>
      </dgm:t>
    </dgm:pt>
    <dgm:pt modelId="{8F09F4C9-4DD4-4564-8ADA-3591B5E1A78C}" type="parTrans" cxnId="{68B546B1-677D-4A15-8BF4-E57BD1BB09BD}">
      <dgm:prSet/>
      <dgm:spPr/>
      <dgm:t>
        <a:bodyPr/>
        <a:lstStyle/>
        <a:p>
          <a:endParaRPr lang="pl-PL" sz="1800"/>
        </a:p>
      </dgm:t>
    </dgm:pt>
    <dgm:pt modelId="{B94523C6-16C1-4ED2-879A-9CD6D923FD3A}" type="sibTrans" cxnId="{68B546B1-677D-4A15-8BF4-E57BD1BB09BD}">
      <dgm:prSet/>
      <dgm:spPr/>
      <dgm:t>
        <a:bodyPr/>
        <a:lstStyle/>
        <a:p>
          <a:endParaRPr lang="pl-PL" sz="1800"/>
        </a:p>
      </dgm:t>
    </dgm:pt>
    <dgm:pt modelId="{62796D26-A302-48C6-A353-8698E98DE92F}">
      <dgm:prSet phldrT="[Tekst]" custT="1"/>
      <dgm:spPr/>
      <dgm:t>
        <a:bodyPr/>
        <a:lstStyle/>
        <a:p>
          <a:pPr algn="ctr"/>
          <a:r>
            <a:rPr lang="en-GB" sz="1400" dirty="0"/>
            <a:t>PŘEŠTICKIE ŚWINI</a:t>
          </a:r>
          <a:r>
            <a:rPr lang="pl-PL" sz="1400" dirty="0"/>
            <a:t>A </a:t>
          </a:r>
          <a:r>
            <a:rPr lang="en-GB" sz="1400" dirty="0"/>
            <a:t>CZARNOPLAM</a:t>
          </a:r>
          <a:r>
            <a:rPr lang="pl-PL" sz="1400" dirty="0"/>
            <a:t>A</a:t>
          </a:r>
        </a:p>
      </dgm:t>
    </dgm:pt>
    <dgm:pt modelId="{1B14D97A-0558-4B7B-860C-0100EDAD88F5}" type="parTrans" cxnId="{41642064-2ED4-4D4E-9964-0E81FBD0A18B}">
      <dgm:prSet/>
      <dgm:spPr/>
      <dgm:t>
        <a:bodyPr/>
        <a:lstStyle/>
        <a:p>
          <a:endParaRPr lang="pl-PL" sz="1800"/>
        </a:p>
      </dgm:t>
    </dgm:pt>
    <dgm:pt modelId="{096A6CD2-C7F1-4E9F-B64A-C5AEB20EB602}" type="sibTrans" cxnId="{41642064-2ED4-4D4E-9964-0E81FBD0A18B}">
      <dgm:prSet/>
      <dgm:spPr/>
      <dgm:t>
        <a:bodyPr/>
        <a:lstStyle/>
        <a:p>
          <a:endParaRPr lang="pl-PL" sz="1800"/>
        </a:p>
      </dgm:t>
    </dgm:pt>
    <dgm:pt modelId="{CDDBCD4A-4D21-4FD0-A53A-76DE32A0834D}">
      <dgm:prSet phldrT="[Tekst]" custT="1"/>
      <dgm:spPr/>
      <dgm:t>
        <a:bodyPr/>
        <a:lstStyle/>
        <a:p>
          <a:pPr algn="ctr"/>
          <a:r>
            <a:rPr lang="pl-PL" sz="1600" dirty="0"/>
            <a:t>IRLANDZKI GREYHOUND </a:t>
          </a:r>
        </a:p>
      </dgm:t>
    </dgm:pt>
    <dgm:pt modelId="{C3463089-E7FF-4DFA-BD59-8A3F1DD29E77}" type="parTrans" cxnId="{19580FD4-A352-496F-B86F-7A1ADD42A772}">
      <dgm:prSet/>
      <dgm:spPr/>
      <dgm:t>
        <a:bodyPr/>
        <a:lstStyle/>
        <a:p>
          <a:endParaRPr lang="pl-PL" sz="1800"/>
        </a:p>
      </dgm:t>
    </dgm:pt>
    <dgm:pt modelId="{DB9EC582-B747-4552-B6F0-4A60C36D4E97}" type="sibTrans" cxnId="{19580FD4-A352-496F-B86F-7A1ADD42A772}">
      <dgm:prSet/>
      <dgm:spPr/>
      <dgm:t>
        <a:bodyPr/>
        <a:lstStyle/>
        <a:p>
          <a:endParaRPr lang="pl-PL" sz="1800"/>
        </a:p>
      </dgm:t>
    </dgm:pt>
    <dgm:pt modelId="{D75B5A11-70B0-429F-A697-45B3531F402C}">
      <dgm:prSet phldrT="[Tekst]" custT="1"/>
      <dgm:spPr/>
      <dgm:t>
        <a:bodyPr/>
        <a:lstStyle/>
        <a:p>
          <a:pPr algn="ctr"/>
          <a:r>
            <a:rPr lang="pl-PL" sz="1600" dirty="0"/>
            <a:t>IRLANDZKI LARGE WHITE</a:t>
          </a:r>
        </a:p>
      </dgm:t>
    </dgm:pt>
    <dgm:pt modelId="{7DBF6086-0D05-4B9B-A0C6-333AB6A7BEF8}" type="parTrans" cxnId="{070F3CEA-94BB-442C-9E4A-FFBD2B20A22F}">
      <dgm:prSet/>
      <dgm:spPr/>
      <dgm:t>
        <a:bodyPr/>
        <a:lstStyle/>
        <a:p>
          <a:endParaRPr lang="pl-PL" sz="1800"/>
        </a:p>
      </dgm:t>
    </dgm:pt>
    <dgm:pt modelId="{36553845-8FAD-4A83-BC14-52DE1E2130DE}" type="sibTrans" cxnId="{070F3CEA-94BB-442C-9E4A-FFBD2B20A22F}">
      <dgm:prSet/>
      <dgm:spPr/>
      <dgm:t>
        <a:bodyPr/>
        <a:lstStyle/>
        <a:p>
          <a:endParaRPr lang="pl-PL" sz="1800"/>
        </a:p>
      </dgm:t>
    </dgm:pt>
    <dgm:pt modelId="{F5A04AEE-6DFD-4AD9-9E35-309024A4A732}" type="pres">
      <dgm:prSet presAssocID="{ECF94BE0-34B0-4B87-A302-D71999620DA5}" presName="diagram" presStyleCnt="0">
        <dgm:presLayoutVars>
          <dgm:dir/>
          <dgm:animLvl val="lvl"/>
          <dgm:resizeHandles val="exact"/>
        </dgm:presLayoutVars>
      </dgm:prSet>
      <dgm:spPr/>
    </dgm:pt>
    <dgm:pt modelId="{B521BDAD-A2DC-49E2-8917-F4015F11AF6A}" type="pres">
      <dgm:prSet presAssocID="{0735F5A6-DF07-4B4D-9DB9-B8F22E032CA1}" presName="compNode" presStyleCnt="0"/>
      <dgm:spPr/>
    </dgm:pt>
    <dgm:pt modelId="{E17653B1-3010-486B-B722-0FC48ECFD12F}" type="pres">
      <dgm:prSet presAssocID="{0735F5A6-DF07-4B4D-9DB9-B8F22E032CA1}" presName="childRect" presStyleLbl="bgAcc1" presStyleIdx="0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46EC82D-9FBB-4B0D-8DBE-7F5EE6697FA7}" type="pres">
      <dgm:prSet presAssocID="{0735F5A6-DF07-4B4D-9DB9-B8F22E032CA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FEB34C1-CD7A-4FC8-86EA-C4FD6EB7AB81}" type="pres">
      <dgm:prSet presAssocID="{0735F5A6-DF07-4B4D-9DB9-B8F22E032CA1}" presName="parentRect" presStyleLbl="alignNode1" presStyleIdx="0" presStyleCnt="10" custScaleX="119154"/>
      <dgm:spPr/>
    </dgm:pt>
    <dgm:pt modelId="{093C748E-84A5-4250-B8C1-9C5B4A9129E9}" type="pres">
      <dgm:prSet presAssocID="{0735F5A6-DF07-4B4D-9DB9-B8F22E032CA1}" presName="adorn" presStyleLbl="fgAccFollowNode1" presStyleIdx="0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1300138-10B8-4411-8859-D26A37CF3C9A}" type="pres">
      <dgm:prSet presAssocID="{66968A7B-E460-4EE4-ACDE-F71A17EA98C3}" presName="sibTrans" presStyleLbl="sibTrans2D1" presStyleIdx="0" presStyleCnt="0"/>
      <dgm:spPr/>
    </dgm:pt>
    <dgm:pt modelId="{4DE8D6D6-210E-4992-A02D-72ED54FBB181}" type="pres">
      <dgm:prSet presAssocID="{76D73FA1-E7CB-478B-ABA2-A93B89B4C41B}" presName="compNode" presStyleCnt="0"/>
      <dgm:spPr/>
    </dgm:pt>
    <dgm:pt modelId="{B82819D6-E4F6-4E3B-BEE0-C166B637DDA2}" type="pres">
      <dgm:prSet presAssocID="{76D73FA1-E7CB-478B-ABA2-A93B89B4C41B}" presName="childRect" presStyleLbl="bgAcc1" presStyleIdx="1" presStyleCnt="10">
        <dgm:presLayoutVars>
          <dgm:bulletEnabled val="1"/>
        </dgm:presLayoutVars>
      </dgm:prSet>
      <dgm:spPr/>
    </dgm:pt>
    <dgm:pt modelId="{CCB00BE2-FB2F-4A2B-AA1D-B52BEC5FDE95}" type="pres">
      <dgm:prSet presAssocID="{76D73FA1-E7CB-478B-ABA2-A93B89B4C41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024BB4F-3DB5-47E3-8C96-D78383727A5A}" type="pres">
      <dgm:prSet presAssocID="{76D73FA1-E7CB-478B-ABA2-A93B89B4C41B}" presName="parentRect" presStyleLbl="alignNode1" presStyleIdx="1" presStyleCnt="10"/>
      <dgm:spPr/>
    </dgm:pt>
    <dgm:pt modelId="{FA4BE8EE-28F2-4F48-B94C-5958D110B714}" type="pres">
      <dgm:prSet presAssocID="{76D73FA1-E7CB-478B-ABA2-A93B89B4C41B}" presName="adorn" presStyleLbl="fgAccFollowNode1" presStyleIdx="1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4A3CC14-2E61-4F34-90DF-CD8FF5F1FB78}" type="pres">
      <dgm:prSet presAssocID="{2CB69323-44F7-4C98-884E-C54778AED54F}" presName="sibTrans" presStyleLbl="sibTrans2D1" presStyleIdx="0" presStyleCnt="0"/>
      <dgm:spPr/>
    </dgm:pt>
    <dgm:pt modelId="{99E89C32-65B7-433C-B3EC-D5FBAC7A951B}" type="pres">
      <dgm:prSet presAssocID="{1C121274-0D6A-4361-91AC-C5772A9AB995}" presName="compNode" presStyleCnt="0"/>
      <dgm:spPr/>
    </dgm:pt>
    <dgm:pt modelId="{705427CE-A016-4860-ABAE-217FBBAC5973}" type="pres">
      <dgm:prSet presAssocID="{1C121274-0D6A-4361-91AC-C5772A9AB995}" presName="childRect" presStyleLbl="bgAcc1" presStyleIdx="2" presStyleCnt="10">
        <dgm:presLayoutVars>
          <dgm:bulletEnabled val="1"/>
        </dgm:presLayoutVars>
      </dgm:prSet>
      <dgm:spPr/>
    </dgm:pt>
    <dgm:pt modelId="{5950D97A-3EEF-437B-9EB6-5A1294CE28E8}" type="pres">
      <dgm:prSet presAssocID="{1C121274-0D6A-4361-91AC-C5772A9AB99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531CE46-135A-4E99-816A-4B9D133AA80C}" type="pres">
      <dgm:prSet presAssocID="{1C121274-0D6A-4361-91AC-C5772A9AB995}" presName="parentRect" presStyleLbl="alignNode1" presStyleIdx="2" presStyleCnt="10"/>
      <dgm:spPr/>
    </dgm:pt>
    <dgm:pt modelId="{A422B8F3-D4D6-4D09-AF7A-F766C1CD4CAB}" type="pres">
      <dgm:prSet presAssocID="{1C121274-0D6A-4361-91AC-C5772A9AB995}" presName="adorn" presStyleLbl="fgAccFollowNode1" presStyleIdx="2" presStyleCnt="10"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671CF1-C9A0-4737-8268-B12177A56E36}" type="pres">
      <dgm:prSet presAssocID="{13837C7F-E366-4853-80A4-E508E3195B69}" presName="sibTrans" presStyleLbl="sibTrans2D1" presStyleIdx="0" presStyleCnt="0"/>
      <dgm:spPr/>
    </dgm:pt>
    <dgm:pt modelId="{BB944AEC-D3B5-43D7-BF46-0A5E2C323A7F}" type="pres">
      <dgm:prSet presAssocID="{3DBEFA78-26F3-4D33-890A-51D180FAEAA8}" presName="compNode" presStyleCnt="0"/>
      <dgm:spPr/>
    </dgm:pt>
    <dgm:pt modelId="{94E8008B-7730-45AC-A81D-8D8971575BE1}" type="pres">
      <dgm:prSet presAssocID="{3DBEFA78-26F3-4D33-890A-51D180FAEAA8}" presName="childRect" presStyleLbl="bgAcc1" presStyleIdx="3" presStyleCnt="10" custLinFactNeighborY="753">
        <dgm:presLayoutVars>
          <dgm:bulletEnabled val="1"/>
        </dgm:presLayoutVars>
      </dgm:prSet>
      <dgm:spPr/>
    </dgm:pt>
    <dgm:pt modelId="{ABF902A0-AFD9-4CA1-AC22-DDDF47A66610}" type="pres">
      <dgm:prSet presAssocID="{3DBEFA78-26F3-4D33-890A-51D180FAEAA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25EE217-4965-4FB7-9044-7612A11A9256}" type="pres">
      <dgm:prSet presAssocID="{3DBEFA78-26F3-4D33-890A-51D180FAEAA8}" presName="parentRect" presStyleLbl="alignNode1" presStyleIdx="3" presStyleCnt="10"/>
      <dgm:spPr/>
    </dgm:pt>
    <dgm:pt modelId="{11100A85-1C29-44C7-99C3-FC31968F730C}" type="pres">
      <dgm:prSet presAssocID="{3DBEFA78-26F3-4D33-890A-51D180FAEAA8}" presName="adorn" presStyleLbl="fgAccFollowNode1" presStyleIdx="3" presStyleCnt="10"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37C9703-8C24-4FB3-A339-EBD65E30E799}" type="pres">
      <dgm:prSet presAssocID="{817C178B-1D16-4852-A700-6CF39A16ABB0}" presName="sibTrans" presStyleLbl="sibTrans2D1" presStyleIdx="0" presStyleCnt="0"/>
      <dgm:spPr/>
    </dgm:pt>
    <dgm:pt modelId="{75882230-B4AA-408A-BE5D-5575047875B1}" type="pres">
      <dgm:prSet presAssocID="{1D56FB21-28F4-4691-B4ED-AA410412FCD9}" presName="compNode" presStyleCnt="0"/>
      <dgm:spPr/>
    </dgm:pt>
    <dgm:pt modelId="{D7663B89-8298-4C81-8A75-88CB25698023}" type="pres">
      <dgm:prSet presAssocID="{1D56FB21-28F4-4691-B4ED-AA410412FCD9}" presName="childRect" presStyleLbl="bgAcc1" presStyleIdx="4" presStyleCnt="10">
        <dgm:presLayoutVars>
          <dgm:bulletEnabled val="1"/>
        </dgm:presLayoutVars>
      </dgm:prSet>
      <dgm:spPr/>
    </dgm:pt>
    <dgm:pt modelId="{51552448-3489-4628-913F-14669347439F}" type="pres">
      <dgm:prSet presAssocID="{1D56FB21-28F4-4691-B4ED-AA410412FCD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6684C5F-8FFC-4C18-BC8A-2846456C8008}" type="pres">
      <dgm:prSet presAssocID="{1D56FB21-28F4-4691-B4ED-AA410412FCD9}" presName="parentRect" presStyleLbl="alignNode1" presStyleIdx="4" presStyleCnt="10"/>
      <dgm:spPr/>
    </dgm:pt>
    <dgm:pt modelId="{845567C9-9DA0-459C-AA9A-8A53F24EC338}" type="pres">
      <dgm:prSet presAssocID="{1D56FB21-28F4-4691-B4ED-AA410412FCD9}" presName="adorn" presStyleLbl="fgAccFollowNode1" presStyleIdx="4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069E19-EAE1-471F-A7AE-720E7B0E7455}" type="pres">
      <dgm:prSet presAssocID="{AEF023CD-45C2-4AF1-AC8F-2BB45C789B4C}" presName="sibTrans" presStyleLbl="sibTrans2D1" presStyleIdx="0" presStyleCnt="0"/>
      <dgm:spPr/>
    </dgm:pt>
    <dgm:pt modelId="{53BDD859-FE15-40F4-B9E6-51BFA32B60B0}" type="pres">
      <dgm:prSet presAssocID="{E763B16C-E8B9-443F-9F7A-385C1592EBC8}" presName="compNode" presStyleCnt="0"/>
      <dgm:spPr/>
    </dgm:pt>
    <dgm:pt modelId="{971C6623-339B-4C81-8BD8-C44F26343B8B}" type="pres">
      <dgm:prSet presAssocID="{E763B16C-E8B9-443F-9F7A-385C1592EBC8}" presName="childRect" presStyleLbl="bgAcc1" presStyleIdx="5" presStyleCnt="10">
        <dgm:presLayoutVars>
          <dgm:bulletEnabled val="1"/>
        </dgm:presLayoutVars>
      </dgm:prSet>
      <dgm:spPr/>
    </dgm:pt>
    <dgm:pt modelId="{F2C319CB-3F7B-4457-B759-2E8039E0013E}" type="pres">
      <dgm:prSet presAssocID="{E763B16C-E8B9-443F-9F7A-385C1592EBC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F71AEE-FAF7-448C-A934-5827DE874FCA}" type="pres">
      <dgm:prSet presAssocID="{E763B16C-E8B9-443F-9F7A-385C1592EBC8}" presName="parentRect" presStyleLbl="alignNode1" presStyleIdx="5" presStyleCnt="10"/>
      <dgm:spPr/>
    </dgm:pt>
    <dgm:pt modelId="{BEB504AA-CB2A-483F-AF87-E98391EE2EBE}" type="pres">
      <dgm:prSet presAssocID="{E763B16C-E8B9-443F-9F7A-385C1592EBC8}" presName="adorn" presStyleLbl="fgAccFollowNode1" presStyleIdx="5" presStyleCnt="10"/>
      <dgm:spPr>
        <a:blipFill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5FBBED-EFAB-4905-B99E-E5A0D0042497}" type="pres">
      <dgm:prSet presAssocID="{DDEB34E1-A053-4B1D-90B4-505D8B225B81}" presName="sibTrans" presStyleLbl="sibTrans2D1" presStyleIdx="0" presStyleCnt="0"/>
      <dgm:spPr/>
    </dgm:pt>
    <dgm:pt modelId="{D709CCDD-8A4E-4F7E-9551-2C806ED8C0C4}" type="pres">
      <dgm:prSet presAssocID="{62796D26-A302-48C6-A353-8698E98DE92F}" presName="compNode" presStyleCnt="0"/>
      <dgm:spPr/>
    </dgm:pt>
    <dgm:pt modelId="{B6A720B2-F75F-481C-9DCB-15006F435324}" type="pres">
      <dgm:prSet presAssocID="{62796D26-A302-48C6-A353-8698E98DE92F}" presName="childRect" presStyleLbl="bgAcc1" presStyleIdx="6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027C8FA-7315-450A-BAE6-FEFFB3B57D94}" type="pres">
      <dgm:prSet presAssocID="{62796D26-A302-48C6-A353-8698E98DE92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B195DA4-BADA-47CB-A99A-21DD17C49699}" type="pres">
      <dgm:prSet presAssocID="{62796D26-A302-48C6-A353-8698E98DE92F}" presName="parentRect" presStyleLbl="alignNode1" presStyleIdx="6" presStyleCnt="10"/>
      <dgm:spPr/>
    </dgm:pt>
    <dgm:pt modelId="{7D933C89-35D9-4D93-AF5E-CFB677C399C5}" type="pres">
      <dgm:prSet presAssocID="{62796D26-A302-48C6-A353-8698E98DE92F}" presName="adorn" presStyleLbl="fgAccFollowNode1" presStyleIdx="6" presStyleCnt="10"/>
      <dgm:spPr>
        <a:blipFill>
          <a:blip xmlns:r="http://schemas.openxmlformats.org/officeDocument/2006/relationships"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8DC84B-E436-4B53-AF9D-B88E5E72A49A}" type="pres">
      <dgm:prSet presAssocID="{096A6CD2-C7F1-4E9F-B64A-C5AEB20EB602}" presName="sibTrans" presStyleLbl="sibTrans2D1" presStyleIdx="0" presStyleCnt="0"/>
      <dgm:spPr/>
    </dgm:pt>
    <dgm:pt modelId="{12B08EBC-7017-40BD-BC60-033A9EFD02B1}" type="pres">
      <dgm:prSet presAssocID="{CDDBCD4A-4D21-4FD0-A53A-76DE32A0834D}" presName="compNode" presStyleCnt="0"/>
      <dgm:spPr/>
    </dgm:pt>
    <dgm:pt modelId="{D25A07E3-BDE8-44C4-AF47-0CD8A0355858}" type="pres">
      <dgm:prSet presAssocID="{CDDBCD4A-4D21-4FD0-A53A-76DE32A0834D}" presName="childRect" presStyleLbl="bgAcc1" presStyleIdx="7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1E437D0-457B-4174-8B22-5F4A2AFA010A}" type="pres">
      <dgm:prSet presAssocID="{CDDBCD4A-4D21-4FD0-A53A-76DE32A0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E833487-214C-484D-AC7A-ABBDCA72811F}" type="pres">
      <dgm:prSet presAssocID="{CDDBCD4A-4D21-4FD0-A53A-76DE32A0834D}" presName="parentRect" presStyleLbl="alignNode1" presStyleIdx="7" presStyleCnt="10"/>
      <dgm:spPr/>
    </dgm:pt>
    <dgm:pt modelId="{974C63A0-AD7D-457E-9C1B-8CEB1459C842}" type="pres">
      <dgm:prSet presAssocID="{CDDBCD4A-4D21-4FD0-A53A-76DE32A0834D}" presName="adorn" presStyleLbl="fgAccFollowNode1" presStyleIdx="7" presStyleCnt="10"/>
      <dgm:spPr>
        <a:blipFill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B1433B-E945-4EEC-82CF-220FC6F44844}" type="pres">
      <dgm:prSet presAssocID="{DB9EC582-B747-4552-B6F0-4A60C36D4E97}" presName="sibTrans" presStyleLbl="sibTrans2D1" presStyleIdx="0" presStyleCnt="0"/>
      <dgm:spPr/>
    </dgm:pt>
    <dgm:pt modelId="{D81AA612-BA89-42FE-A6BA-877ECE888254}" type="pres">
      <dgm:prSet presAssocID="{D75B5A11-70B0-429F-A697-45B3531F402C}" presName="compNode" presStyleCnt="0"/>
      <dgm:spPr/>
    </dgm:pt>
    <dgm:pt modelId="{85C66544-3945-40EB-800B-C971C733B0E4}" type="pres">
      <dgm:prSet presAssocID="{D75B5A11-70B0-429F-A697-45B3531F402C}" presName="childRect" presStyleLbl="bgAcc1" presStyleIdx="8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0C1B25B-544F-40DE-86AB-8E7629E17BE3}" type="pres">
      <dgm:prSet presAssocID="{D75B5A11-70B0-429F-A697-45B3531F402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436D654-64E0-43CF-B5DD-149DD1516312}" type="pres">
      <dgm:prSet presAssocID="{D75B5A11-70B0-429F-A697-45B3531F402C}" presName="parentRect" presStyleLbl="alignNode1" presStyleIdx="8" presStyleCnt="10"/>
      <dgm:spPr/>
    </dgm:pt>
    <dgm:pt modelId="{E55FE8B6-4604-4AA5-B862-DB58E20485B1}" type="pres">
      <dgm:prSet presAssocID="{D75B5A11-70B0-429F-A697-45B3531F402C}" presName="adorn" presStyleLbl="fgAccFollowNode1" presStyleIdx="8" presStyleCnt="10"/>
      <dgm:spPr>
        <a:blipFill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880A207-C13D-4540-A123-A64C1B410F50}" type="pres">
      <dgm:prSet presAssocID="{36553845-8FAD-4A83-BC14-52DE1E2130DE}" presName="sibTrans" presStyleLbl="sibTrans2D1" presStyleIdx="0" presStyleCnt="0"/>
      <dgm:spPr/>
    </dgm:pt>
    <dgm:pt modelId="{EC9967D9-2D4F-4F95-9A53-3427CD8326CD}" type="pres">
      <dgm:prSet presAssocID="{6873AE59-CA35-4D1A-AE47-79163A5C639C}" presName="compNode" presStyleCnt="0"/>
      <dgm:spPr/>
    </dgm:pt>
    <dgm:pt modelId="{6E6A94AC-1C55-47FD-872C-3425D87CB082}" type="pres">
      <dgm:prSet presAssocID="{6873AE59-CA35-4D1A-AE47-79163A5C639C}" presName="childRect" presStyleLbl="bgAcc1" presStyleIdx="9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97E743-654C-4D65-B28B-A61414E99709}" type="pres">
      <dgm:prSet presAssocID="{6873AE59-CA35-4D1A-AE47-79163A5C639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C96E37C-7C4A-4842-A6E5-9CE1CA420A43}" type="pres">
      <dgm:prSet presAssocID="{6873AE59-CA35-4D1A-AE47-79163A5C639C}" presName="parentRect" presStyleLbl="alignNode1" presStyleIdx="9" presStyleCnt="10"/>
      <dgm:spPr/>
    </dgm:pt>
    <dgm:pt modelId="{5684D02C-B303-4A1C-8BC2-CCFF60355F75}" type="pres">
      <dgm:prSet presAssocID="{6873AE59-CA35-4D1A-AE47-79163A5C639C}" presName="adorn" presStyleLbl="fgAccFollowNode1" presStyleIdx="9" presStyleCnt="10"/>
      <dgm:spPr>
        <a:blipFill>
          <a:blip xmlns:r="http://schemas.openxmlformats.org/officeDocument/2006/relationships"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F56E2908-0EE9-48EF-96CE-7F436697F08F}" type="presOf" srcId="{13837C7F-E366-4853-80A4-E508E3195B69}" destId="{92671CF1-C9A0-4737-8268-B12177A56E36}" srcOrd="0" destOrd="0" presId="urn:microsoft.com/office/officeart/2005/8/layout/bList2"/>
    <dgm:cxn modelId="{A21C5E0E-9692-4F8D-A693-BEB76288BE3C}" type="presOf" srcId="{6873AE59-CA35-4D1A-AE47-79163A5C639C}" destId="{CC96E37C-7C4A-4842-A6E5-9CE1CA420A43}" srcOrd="1" destOrd="0" presId="urn:microsoft.com/office/officeart/2005/8/layout/bList2"/>
    <dgm:cxn modelId="{4B1D8E0F-3C06-41EB-8F2D-67D94F48E9B7}" type="presOf" srcId="{DB9EC582-B747-4552-B6F0-4A60C36D4E97}" destId="{08B1433B-E945-4EEC-82CF-220FC6F44844}" srcOrd="0" destOrd="0" presId="urn:microsoft.com/office/officeart/2005/8/layout/bList2"/>
    <dgm:cxn modelId="{94467217-3F30-44FF-8BC2-1DD405A886F7}" type="presOf" srcId="{76D73FA1-E7CB-478B-ABA2-A93B89B4C41B}" destId="{F024BB4F-3DB5-47E3-8C96-D78383727A5A}" srcOrd="1" destOrd="0" presId="urn:microsoft.com/office/officeart/2005/8/layout/bList2"/>
    <dgm:cxn modelId="{9CFE2D18-0343-4C2A-A1E3-B9ADF1C83435}" type="presOf" srcId="{62C8D780-0146-41E3-8A6A-2E973A31B1E8}" destId="{B82819D6-E4F6-4E3B-BEE0-C166B637DDA2}" srcOrd="0" destOrd="0" presId="urn:microsoft.com/office/officeart/2005/8/layout/bList2"/>
    <dgm:cxn modelId="{A360FF1A-E012-44FF-A82F-BAE3E2D16720}" type="presOf" srcId="{62796D26-A302-48C6-A353-8698E98DE92F}" destId="{FB195DA4-BADA-47CB-A99A-21DD17C49699}" srcOrd="1" destOrd="0" presId="urn:microsoft.com/office/officeart/2005/8/layout/bList2"/>
    <dgm:cxn modelId="{39DBB61B-4BA9-4C9A-BA7A-0D36384CF18C}" srcId="{1D56FB21-28F4-4691-B4ED-AA410412FCD9}" destId="{7B768E13-31FC-4CA2-8BB3-6AD54C85BAC7}" srcOrd="0" destOrd="0" parTransId="{ECF9FA74-EB81-417E-B944-FEA7E92EC135}" sibTransId="{C06586BC-0FAC-4F50-B0CF-934D142CD66A}"/>
    <dgm:cxn modelId="{69632026-23BD-4E5B-9CD0-117502E8EE4F}" srcId="{ECF94BE0-34B0-4B87-A302-D71999620DA5}" destId="{0735F5A6-DF07-4B4D-9DB9-B8F22E032CA1}" srcOrd="0" destOrd="0" parTransId="{DCD37C26-F306-48E7-A6EC-1AA29E568A53}" sibTransId="{66968A7B-E460-4EE4-ACDE-F71A17EA98C3}"/>
    <dgm:cxn modelId="{6EDBF92B-529F-4A1F-BF85-48EA5016D3CC}" type="presOf" srcId="{ECF94BE0-34B0-4B87-A302-D71999620DA5}" destId="{F5A04AEE-6DFD-4AD9-9E35-309024A4A732}" srcOrd="0" destOrd="0" presId="urn:microsoft.com/office/officeart/2005/8/layout/bList2"/>
    <dgm:cxn modelId="{AD596E2C-A830-46FA-AB6E-2C28B3C42C3C}" type="presOf" srcId="{CDDBCD4A-4D21-4FD0-A53A-76DE32A0834D}" destId="{91E437D0-457B-4174-8B22-5F4A2AFA010A}" srcOrd="0" destOrd="0" presId="urn:microsoft.com/office/officeart/2005/8/layout/bList2"/>
    <dgm:cxn modelId="{79B54D31-3A3D-4C89-9EFE-A50EFE2C5621}" type="presOf" srcId="{1D56FB21-28F4-4691-B4ED-AA410412FCD9}" destId="{56684C5F-8FFC-4C18-BC8A-2846456C8008}" srcOrd="1" destOrd="0" presId="urn:microsoft.com/office/officeart/2005/8/layout/bList2"/>
    <dgm:cxn modelId="{5053CB34-4F2D-4D46-8E15-98094F621B29}" type="presOf" srcId="{5C069196-7642-4BC6-9927-2FE4BA02590C}" destId="{705427CE-A016-4860-ABAE-217FBBAC5973}" srcOrd="0" destOrd="0" presId="urn:microsoft.com/office/officeart/2005/8/layout/bList2"/>
    <dgm:cxn modelId="{4C2B2A36-B23D-48F0-BE37-86D1B019B842}" srcId="{ECF94BE0-34B0-4B87-A302-D71999620DA5}" destId="{1C121274-0D6A-4361-91AC-C5772A9AB995}" srcOrd="2" destOrd="0" parTransId="{1B7633AA-6D1C-4849-AFCE-66CBEC464B75}" sibTransId="{13837C7F-E366-4853-80A4-E508E3195B69}"/>
    <dgm:cxn modelId="{21F0313A-9CAB-4DD7-88C3-7AF3348E83FF}" type="presOf" srcId="{1D56FB21-28F4-4691-B4ED-AA410412FCD9}" destId="{51552448-3489-4628-913F-14669347439F}" srcOrd="0" destOrd="0" presId="urn:microsoft.com/office/officeart/2005/8/layout/bList2"/>
    <dgm:cxn modelId="{34C1CF5E-38B9-49D6-88EC-29C5AE1D418E}" type="presOf" srcId="{1C121274-0D6A-4361-91AC-C5772A9AB995}" destId="{1531CE46-135A-4E99-816A-4B9D133AA80C}" srcOrd="1" destOrd="0" presId="urn:microsoft.com/office/officeart/2005/8/layout/bList2"/>
    <dgm:cxn modelId="{93031664-B376-4ACC-AEB8-7AD3AF8F185D}" srcId="{76D73FA1-E7CB-478B-ABA2-A93B89B4C41B}" destId="{62C8D780-0146-41E3-8A6A-2E973A31B1E8}" srcOrd="0" destOrd="0" parTransId="{EB552A94-2FBA-4853-A034-960DC7CAAE1F}" sibTransId="{66AA6BC5-8238-4EB3-A546-D06928C17EB7}"/>
    <dgm:cxn modelId="{41642064-2ED4-4D4E-9964-0E81FBD0A18B}" srcId="{ECF94BE0-34B0-4B87-A302-D71999620DA5}" destId="{62796D26-A302-48C6-A353-8698E98DE92F}" srcOrd="6" destOrd="0" parTransId="{1B14D97A-0558-4B7B-860C-0100EDAD88F5}" sibTransId="{096A6CD2-C7F1-4E9F-B64A-C5AEB20EB602}"/>
    <dgm:cxn modelId="{30D2206B-D225-4D13-A9D4-F79742DFD084}" srcId="{ECF94BE0-34B0-4B87-A302-D71999620DA5}" destId="{76D73FA1-E7CB-478B-ABA2-A93B89B4C41B}" srcOrd="1" destOrd="0" parTransId="{6D6ED9F3-FD59-433E-BDEB-699CA01E5E17}" sibTransId="{2CB69323-44F7-4C98-884E-C54778AED54F}"/>
    <dgm:cxn modelId="{6C1F4B6D-40B4-4FA0-9591-80A68517CF3B}" type="presOf" srcId="{2CB69323-44F7-4C98-884E-C54778AED54F}" destId="{64A3CC14-2E61-4F34-90DF-CD8FF5F1FB78}" srcOrd="0" destOrd="0" presId="urn:microsoft.com/office/officeart/2005/8/layout/bList2"/>
    <dgm:cxn modelId="{53049E6D-5618-4DD6-8F23-8BC47DDF523A}" type="presOf" srcId="{62796D26-A302-48C6-A353-8698E98DE92F}" destId="{F027C8FA-7315-450A-BAE6-FEFFB3B57D94}" srcOrd="0" destOrd="0" presId="urn:microsoft.com/office/officeart/2005/8/layout/bList2"/>
    <dgm:cxn modelId="{EA01F06F-0548-44F6-8930-9601FCA5A6B4}" type="presOf" srcId="{6873AE59-CA35-4D1A-AE47-79163A5C639C}" destId="{1397E743-654C-4D65-B28B-A61414E99709}" srcOrd="0" destOrd="0" presId="urn:microsoft.com/office/officeart/2005/8/layout/bList2"/>
    <dgm:cxn modelId="{30C71A70-0346-4153-A5CF-3D25B2FC51B4}" srcId="{ECF94BE0-34B0-4B87-A302-D71999620DA5}" destId="{1D56FB21-28F4-4691-B4ED-AA410412FCD9}" srcOrd="4" destOrd="0" parTransId="{AD8826EC-61EF-4F74-BF3C-CB9B342392F1}" sibTransId="{AEF023CD-45C2-4AF1-AC8F-2BB45C789B4C}"/>
    <dgm:cxn modelId="{434B6B51-962F-457C-BDF8-BC56A6C3CB8E}" type="presOf" srcId="{CDDBCD4A-4D21-4FD0-A53A-76DE32A0834D}" destId="{0E833487-214C-484D-AC7A-ABBDCA72811F}" srcOrd="1" destOrd="0" presId="urn:microsoft.com/office/officeart/2005/8/layout/bList2"/>
    <dgm:cxn modelId="{24AB0454-23EB-463A-A641-56637E3C605B}" type="presOf" srcId="{D75B5A11-70B0-429F-A697-45B3531F402C}" destId="{00C1B25B-544F-40DE-86AB-8E7629E17BE3}" srcOrd="0" destOrd="0" presId="urn:microsoft.com/office/officeart/2005/8/layout/bList2"/>
    <dgm:cxn modelId="{EEF30958-4596-4503-9265-9E6070632941}" type="presOf" srcId="{E763B16C-E8B9-443F-9F7A-385C1592EBC8}" destId="{F2C319CB-3F7B-4457-B759-2E8039E0013E}" srcOrd="0" destOrd="0" presId="urn:microsoft.com/office/officeart/2005/8/layout/bList2"/>
    <dgm:cxn modelId="{7545BB7B-C632-4F17-907C-773DCB3D425A}" srcId="{E763B16C-E8B9-443F-9F7A-385C1592EBC8}" destId="{63C46A6A-029D-440A-9FEC-BEE2BD6A51E8}" srcOrd="0" destOrd="0" parTransId="{44A43C1F-584C-4CF5-8C14-DDFA7480A0B4}" sibTransId="{F05D614B-375C-4281-9B8F-D9072C62BB29}"/>
    <dgm:cxn modelId="{ABBABB7E-83C0-402D-B9B4-707AB12289CC}" type="presOf" srcId="{817C178B-1D16-4852-A700-6CF39A16ABB0}" destId="{F37C9703-8C24-4FB3-A339-EBD65E30E799}" srcOrd="0" destOrd="0" presId="urn:microsoft.com/office/officeart/2005/8/layout/bList2"/>
    <dgm:cxn modelId="{F652DB85-F0EE-4B2D-9E67-DC4B06085947}" type="presOf" srcId="{36553845-8FAD-4A83-BC14-52DE1E2130DE}" destId="{7880A207-C13D-4540-A123-A64C1B410F50}" srcOrd="0" destOrd="0" presId="urn:microsoft.com/office/officeart/2005/8/layout/bList2"/>
    <dgm:cxn modelId="{E0D28286-8E89-4D3E-BA58-BB1AC4634710}" srcId="{1C121274-0D6A-4361-91AC-C5772A9AB995}" destId="{5C069196-7642-4BC6-9927-2FE4BA02590C}" srcOrd="0" destOrd="0" parTransId="{61BF0026-527A-4FE8-99F6-EB31EA9A00F7}" sibTransId="{246E4FBE-1385-48C4-894F-A8217CD472C2}"/>
    <dgm:cxn modelId="{BE79B78D-C236-493D-AA9C-98FB2CDA78D8}" srcId="{ECF94BE0-34B0-4B87-A302-D71999620DA5}" destId="{E763B16C-E8B9-443F-9F7A-385C1592EBC8}" srcOrd="5" destOrd="0" parTransId="{B9341610-BF48-4A41-AC08-9399542231FA}" sibTransId="{DDEB34E1-A053-4B1D-90B4-505D8B225B81}"/>
    <dgm:cxn modelId="{AE741E90-80B2-4E0F-B22F-F66E1F470FA3}" type="presOf" srcId="{3DBEFA78-26F3-4D33-890A-51D180FAEAA8}" destId="{ABF902A0-AFD9-4CA1-AC22-DDDF47A66610}" srcOrd="0" destOrd="0" presId="urn:microsoft.com/office/officeart/2005/8/layout/bList2"/>
    <dgm:cxn modelId="{66238C91-3B31-4967-86BE-7BCB01AC6E3D}" type="presOf" srcId="{D75B5A11-70B0-429F-A697-45B3531F402C}" destId="{2436D654-64E0-43CF-B5DD-149DD1516312}" srcOrd="1" destOrd="0" presId="urn:microsoft.com/office/officeart/2005/8/layout/bList2"/>
    <dgm:cxn modelId="{9757C196-1800-4893-AD90-867028F0F9E9}" type="presOf" srcId="{4EE3C582-722F-4CAA-BFD4-8B5A419FB271}" destId="{94E8008B-7730-45AC-A81D-8D8971575BE1}" srcOrd="0" destOrd="0" presId="urn:microsoft.com/office/officeart/2005/8/layout/bList2"/>
    <dgm:cxn modelId="{17C7319A-83BF-4A50-B9BD-4537A6501879}" type="presOf" srcId="{DDEB34E1-A053-4B1D-90B4-505D8B225B81}" destId="{B95FBBED-EFAB-4905-B99E-E5A0D0042497}" srcOrd="0" destOrd="0" presId="urn:microsoft.com/office/officeart/2005/8/layout/bList2"/>
    <dgm:cxn modelId="{68B546B1-677D-4A15-8BF4-E57BD1BB09BD}" srcId="{ECF94BE0-34B0-4B87-A302-D71999620DA5}" destId="{6873AE59-CA35-4D1A-AE47-79163A5C639C}" srcOrd="9" destOrd="0" parTransId="{8F09F4C9-4DD4-4564-8ADA-3591B5E1A78C}" sibTransId="{B94523C6-16C1-4ED2-879A-9CD6D923FD3A}"/>
    <dgm:cxn modelId="{FA7490B2-FA9B-4C28-A998-AAE17DF32CF3}" type="presOf" srcId="{096A6CD2-C7F1-4E9F-B64A-C5AEB20EB602}" destId="{F68DC84B-E436-4B53-AF9D-B88E5E72A49A}" srcOrd="0" destOrd="0" presId="urn:microsoft.com/office/officeart/2005/8/layout/bList2"/>
    <dgm:cxn modelId="{8CAE09B3-8241-43F3-8573-F6274392D472}" type="presOf" srcId="{63C46A6A-029D-440A-9FEC-BEE2BD6A51E8}" destId="{971C6623-339B-4C81-8BD8-C44F26343B8B}" srcOrd="0" destOrd="0" presId="urn:microsoft.com/office/officeart/2005/8/layout/bList2"/>
    <dgm:cxn modelId="{B84F1EBB-2C4D-4C14-AA81-EDE8FE442140}" type="presOf" srcId="{0735F5A6-DF07-4B4D-9DB9-B8F22E032CA1}" destId="{046EC82D-9FBB-4B0D-8DBE-7F5EE6697FA7}" srcOrd="0" destOrd="0" presId="urn:microsoft.com/office/officeart/2005/8/layout/bList2"/>
    <dgm:cxn modelId="{F4C730BC-BC7C-4E24-B61E-C85ADB56BDFD}" type="presOf" srcId="{0735F5A6-DF07-4B4D-9DB9-B8F22E032CA1}" destId="{FFEB34C1-CD7A-4FC8-86EA-C4FD6EB7AB81}" srcOrd="1" destOrd="0" presId="urn:microsoft.com/office/officeart/2005/8/layout/bList2"/>
    <dgm:cxn modelId="{22624EBD-3844-4978-8A1F-81798CCF65C4}" type="presOf" srcId="{3DBEFA78-26F3-4D33-890A-51D180FAEAA8}" destId="{825EE217-4965-4FB7-9044-7612A11A9256}" srcOrd="1" destOrd="0" presId="urn:microsoft.com/office/officeart/2005/8/layout/bList2"/>
    <dgm:cxn modelId="{B8E1E7BF-9D44-4D4E-A49B-4524381C0746}" srcId="{3DBEFA78-26F3-4D33-890A-51D180FAEAA8}" destId="{4EE3C582-722F-4CAA-BFD4-8B5A419FB271}" srcOrd="0" destOrd="0" parTransId="{9CBC35EF-693E-4CC4-9395-BB72823EACF6}" sibTransId="{ACD97259-9191-487A-86D1-349F866809FC}"/>
    <dgm:cxn modelId="{86CFA7C7-2CC8-4F24-A23F-2753229EC7F5}" srcId="{ECF94BE0-34B0-4B87-A302-D71999620DA5}" destId="{3DBEFA78-26F3-4D33-890A-51D180FAEAA8}" srcOrd="3" destOrd="0" parTransId="{D1A5ED66-FDB8-42C8-823B-828FCF7AA8C2}" sibTransId="{817C178B-1D16-4852-A700-6CF39A16ABB0}"/>
    <dgm:cxn modelId="{0CE730D0-3DF7-441D-9663-333C25AF33D3}" type="presOf" srcId="{E763B16C-E8B9-443F-9F7A-385C1592EBC8}" destId="{65F71AEE-FAF7-448C-A934-5827DE874FCA}" srcOrd="1" destOrd="0" presId="urn:microsoft.com/office/officeart/2005/8/layout/bList2"/>
    <dgm:cxn modelId="{19580FD4-A352-496F-B86F-7A1ADD42A772}" srcId="{ECF94BE0-34B0-4B87-A302-D71999620DA5}" destId="{CDDBCD4A-4D21-4FD0-A53A-76DE32A0834D}" srcOrd="7" destOrd="0" parTransId="{C3463089-E7FF-4DFA-BD59-8A3F1DD29E77}" sibTransId="{DB9EC582-B747-4552-B6F0-4A60C36D4E97}"/>
    <dgm:cxn modelId="{6941EDD5-715B-4C1E-93AF-18046D707DC2}" type="presOf" srcId="{76D73FA1-E7CB-478B-ABA2-A93B89B4C41B}" destId="{CCB00BE2-FB2F-4A2B-AA1D-B52BEC5FDE95}" srcOrd="0" destOrd="0" presId="urn:microsoft.com/office/officeart/2005/8/layout/bList2"/>
    <dgm:cxn modelId="{88C4CBE0-AE9C-4067-8E79-F468A9A1D141}" type="presOf" srcId="{1C121274-0D6A-4361-91AC-C5772A9AB995}" destId="{5950D97A-3EEF-437B-9EB6-5A1294CE28E8}" srcOrd="0" destOrd="0" presId="urn:microsoft.com/office/officeart/2005/8/layout/bList2"/>
    <dgm:cxn modelId="{070F3CEA-94BB-442C-9E4A-FFBD2B20A22F}" srcId="{ECF94BE0-34B0-4B87-A302-D71999620DA5}" destId="{D75B5A11-70B0-429F-A697-45B3531F402C}" srcOrd="8" destOrd="0" parTransId="{7DBF6086-0D05-4B9B-A0C6-333AB6A7BEF8}" sibTransId="{36553845-8FAD-4A83-BC14-52DE1E2130DE}"/>
    <dgm:cxn modelId="{48F710EF-6824-4EC8-85FF-75CD32E3B139}" type="presOf" srcId="{66968A7B-E460-4EE4-ACDE-F71A17EA98C3}" destId="{B1300138-10B8-4411-8859-D26A37CF3C9A}" srcOrd="0" destOrd="0" presId="urn:microsoft.com/office/officeart/2005/8/layout/bList2"/>
    <dgm:cxn modelId="{606A9DF5-0D40-463D-A0B7-C65730990AF0}" type="presOf" srcId="{AEF023CD-45C2-4AF1-AC8F-2BB45C789B4C}" destId="{25069E19-EAE1-471F-A7AE-720E7B0E7455}" srcOrd="0" destOrd="0" presId="urn:microsoft.com/office/officeart/2005/8/layout/bList2"/>
    <dgm:cxn modelId="{9AA01DFF-D118-4CB1-A7A8-149B650E4862}" type="presOf" srcId="{7B768E13-31FC-4CA2-8BB3-6AD54C85BAC7}" destId="{D7663B89-8298-4C81-8A75-88CB25698023}" srcOrd="0" destOrd="0" presId="urn:microsoft.com/office/officeart/2005/8/layout/bList2"/>
    <dgm:cxn modelId="{020CA0E0-D80A-4F2A-9CA9-DD0AA9490082}" type="presParOf" srcId="{F5A04AEE-6DFD-4AD9-9E35-309024A4A732}" destId="{B521BDAD-A2DC-49E2-8917-F4015F11AF6A}" srcOrd="0" destOrd="0" presId="urn:microsoft.com/office/officeart/2005/8/layout/bList2"/>
    <dgm:cxn modelId="{13371123-F1E4-432F-B2A1-2484BAFC0D61}" type="presParOf" srcId="{B521BDAD-A2DC-49E2-8917-F4015F11AF6A}" destId="{E17653B1-3010-486B-B722-0FC48ECFD12F}" srcOrd="0" destOrd="0" presId="urn:microsoft.com/office/officeart/2005/8/layout/bList2"/>
    <dgm:cxn modelId="{2DCDFDFD-EF02-4F12-8873-1A20FD378FDD}" type="presParOf" srcId="{B521BDAD-A2DC-49E2-8917-F4015F11AF6A}" destId="{046EC82D-9FBB-4B0D-8DBE-7F5EE6697FA7}" srcOrd="1" destOrd="0" presId="urn:microsoft.com/office/officeart/2005/8/layout/bList2"/>
    <dgm:cxn modelId="{820E004A-A714-4C11-BDEB-2151362DB6A9}" type="presParOf" srcId="{B521BDAD-A2DC-49E2-8917-F4015F11AF6A}" destId="{FFEB34C1-CD7A-4FC8-86EA-C4FD6EB7AB81}" srcOrd="2" destOrd="0" presId="urn:microsoft.com/office/officeart/2005/8/layout/bList2"/>
    <dgm:cxn modelId="{96FC0D40-8741-41EF-A28B-151C57855BAE}" type="presParOf" srcId="{B521BDAD-A2DC-49E2-8917-F4015F11AF6A}" destId="{093C748E-84A5-4250-B8C1-9C5B4A9129E9}" srcOrd="3" destOrd="0" presId="urn:microsoft.com/office/officeart/2005/8/layout/bList2"/>
    <dgm:cxn modelId="{96350DA7-8188-49E3-A493-5FDC95BB615A}" type="presParOf" srcId="{F5A04AEE-6DFD-4AD9-9E35-309024A4A732}" destId="{B1300138-10B8-4411-8859-D26A37CF3C9A}" srcOrd="1" destOrd="0" presId="urn:microsoft.com/office/officeart/2005/8/layout/bList2"/>
    <dgm:cxn modelId="{E5C4BB9D-4AD5-4702-8C47-3CA91FF1247D}" type="presParOf" srcId="{F5A04AEE-6DFD-4AD9-9E35-309024A4A732}" destId="{4DE8D6D6-210E-4992-A02D-72ED54FBB181}" srcOrd="2" destOrd="0" presId="urn:microsoft.com/office/officeart/2005/8/layout/bList2"/>
    <dgm:cxn modelId="{A4D3D574-033C-4060-A60A-203668354EAD}" type="presParOf" srcId="{4DE8D6D6-210E-4992-A02D-72ED54FBB181}" destId="{B82819D6-E4F6-4E3B-BEE0-C166B637DDA2}" srcOrd="0" destOrd="0" presId="urn:microsoft.com/office/officeart/2005/8/layout/bList2"/>
    <dgm:cxn modelId="{A79F694A-D838-414C-BF15-4A9D930BE8ED}" type="presParOf" srcId="{4DE8D6D6-210E-4992-A02D-72ED54FBB181}" destId="{CCB00BE2-FB2F-4A2B-AA1D-B52BEC5FDE95}" srcOrd="1" destOrd="0" presId="urn:microsoft.com/office/officeart/2005/8/layout/bList2"/>
    <dgm:cxn modelId="{88990DF6-204F-4C6D-964E-ACF6EC68AAF7}" type="presParOf" srcId="{4DE8D6D6-210E-4992-A02D-72ED54FBB181}" destId="{F024BB4F-3DB5-47E3-8C96-D78383727A5A}" srcOrd="2" destOrd="0" presId="urn:microsoft.com/office/officeart/2005/8/layout/bList2"/>
    <dgm:cxn modelId="{E5F6FCC6-C270-47CC-AC31-B38F446C4515}" type="presParOf" srcId="{4DE8D6D6-210E-4992-A02D-72ED54FBB181}" destId="{FA4BE8EE-28F2-4F48-B94C-5958D110B714}" srcOrd="3" destOrd="0" presId="urn:microsoft.com/office/officeart/2005/8/layout/bList2"/>
    <dgm:cxn modelId="{518D6945-652D-41FA-9DB1-1F20B5412C82}" type="presParOf" srcId="{F5A04AEE-6DFD-4AD9-9E35-309024A4A732}" destId="{64A3CC14-2E61-4F34-90DF-CD8FF5F1FB78}" srcOrd="3" destOrd="0" presId="urn:microsoft.com/office/officeart/2005/8/layout/bList2"/>
    <dgm:cxn modelId="{24A46474-2A21-4687-B7BF-9F24CCC68019}" type="presParOf" srcId="{F5A04AEE-6DFD-4AD9-9E35-309024A4A732}" destId="{99E89C32-65B7-433C-B3EC-D5FBAC7A951B}" srcOrd="4" destOrd="0" presId="urn:microsoft.com/office/officeart/2005/8/layout/bList2"/>
    <dgm:cxn modelId="{5837E65D-5984-4A05-8770-2A63C8AF155C}" type="presParOf" srcId="{99E89C32-65B7-433C-B3EC-D5FBAC7A951B}" destId="{705427CE-A016-4860-ABAE-217FBBAC5973}" srcOrd="0" destOrd="0" presId="urn:microsoft.com/office/officeart/2005/8/layout/bList2"/>
    <dgm:cxn modelId="{FEBB802F-2B2C-442D-866B-C1F8A9A3E5D9}" type="presParOf" srcId="{99E89C32-65B7-433C-B3EC-D5FBAC7A951B}" destId="{5950D97A-3EEF-437B-9EB6-5A1294CE28E8}" srcOrd="1" destOrd="0" presId="urn:microsoft.com/office/officeart/2005/8/layout/bList2"/>
    <dgm:cxn modelId="{36E6F8C3-4F80-47E4-9616-7976F04A8E15}" type="presParOf" srcId="{99E89C32-65B7-433C-B3EC-D5FBAC7A951B}" destId="{1531CE46-135A-4E99-816A-4B9D133AA80C}" srcOrd="2" destOrd="0" presId="urn:microsoft.com/office/officeart/2005/8/layout/bList2"/>
    <dgm:cxn modelId="{DA5ED113-5F96-48CE-AB71-1394D98BE6CE}" type="presParOf" srcId="{99E89C32-65B7-433C-B3EC-D5FBAC7A951B}" destId="{A422B8F3-D4D6-4D09-AF7A-F766C1CD4CAB}" srcOrd="3" destOrd="0" presId="urn:microsoft.com/office/officeart/2005/8/layout/bList2"/>
    <dgm:cxn modelId="{8FFC79DC-3F5C-4083-A18A-4FDFA49DE276}" type="presParOf" srcId="{F5A04AEE-6DFD-4AD9-9E35-309024A4A732}" destId="{92671CF1-C9A0-4737-8268-B12177A56E36}" srcOrd="5" destOrd="0" presId="urn:microsoft.com/office/officeart/2005/8/layout/bList2"/>
    <dgm:cxn modelId="{B109DEEC-5F3A-48EF-853B-0EE9DCF91799}" type="presParOf" srcId="{F5A04AEE-6DFD-4AD9-9E35-309024A4A732}" destId="{BB944AEC-D3B5-43D7-BF46-0A5E2C323A7F}" srcOrd="6" destOrd="0" presId="urn:microsoft.com/office/officeart/2005/8/layout/bList2"/>
    <dgm:cxn modelId="{B8F11737-AAB4-4D50-A14E-BAFFABAA2AA8}" type="presParOf" srcId="{BB944AEC-D3B5-43D7-BF46-0A5E2C323A7F}" destId="{94E8008B-7730-45AC-A81D-8D8971575BE1}" srcOrd="0" destOrd="0" presId="urn:microsoft.com/office/officeart/2005/8/layout/bList2"/>
    <dgm:cxn modelId="{181BB7A1-F3ED-4506-BEDC-2D70FC79AD2D}" type="presParOf" srcId="{BB944AEC-D3B5-43D7-BF46-0A5E2C323A7F}" destId="{ABF902A0-AFD9-4CA1-AC22-DDDF47A66610}" srcOrd="1" destOrd="0" presId="urn:microsoft.com/office/officeart/2005/8/layout/bList2"/>
    <dgm:cxn modelId="{BD01536A-223B-4E50-80A8-9D6D8F423277}" type="presParOf" srcId="{BB944AEC-D3B5-43D7-BF46-0A5E2C323A7F}" destId="{825EE217-4965-4FB7-9044-7612A11A9256}" srcOrd="2" destOrd="0" presId="urn:microsoft.com/office/officeart/2005/8/layout/bList2"/>
    <dgm:cxn modelId="{E2844AFA-E4D0-4397-9B6C-CD81A29354BB}" type="presParOf" srcId="{BB944AEC-D3B5-43D7-BF46-0A5E2C323A7F}" destId="{11100A85-1C29-44C7-99C3-FC31968F730C}" srcOrd="3" destOrd="0" presId="urn:microsoft.com/office/officeart/2005/8/layout/bList2"/>
    <dgm:cxn modelId="{B5411A2E-907A-468A-80EC-CB191FAA9F27}" type="presParOf" srcId="{F5A04AEE-6DFD-4AD9-9E35-309024A4A732}" destId="{F37C9703-8C24-4FB3-A339-EBD65E30E799}" srcOrd="7" destOrd="0" presId="urn:microsoft.com/office/officeart/2005/8/layout/bList2"/>
    <dgm:cxn modelId="{56D32E45-AD68-49D6-A4F3-EF917D5FC86C}" type="presParOf" srcId="{F5A04AEE-6DFD-4AD9-9E35-309024A4A732}" destId="{75882230-B4AA-408A-BE5D-5575047875B1}" srcOrd="8" destOrd="0" presId="urn:microsoft.com/office/officeart/2005/8/layout/bList2"/>
    <dgm:cxn modelId="{40ECCC94-3251-439D-827A-CF4B655C3AB5}" type="presParOf" srcId="{75882230-B4AA-408A-BE5D-5575047875B1}" destId="{D7663B89-8298-4C81-8A75-88CB25698023}" srcOrd="0" destOrd="0" presId="urn:microsoft.com/office/officeart/2005/8/layout/bList2"/>
    <dgm:cxn modelId="{965A3426-1F77-4194-9DB7-35D4E286E61D}" type="presParOf" srcId="{75882230-B4AA-408A-BE5D-5575047875B1}" destId="{51552448-3489-4628-913F-14669347439F}" srcOrd="1" destOrd="0" presId="urn:microsoft.com/office/officeart/2005/8/layout/bList2"/>
    <dgm:cxn modelId="{188A0141-EC50-4BCB-A8B2-C688059083C5}" type="presParOf" srcId="{75882230-B4AA-408A-BE5D-5575047875B1}" destId="{56684C5F-8FFC-4C18-BC8A-2846456C8008}" srcOrd="2" destOrd="0" presId="urn:microsoft.com/office/officeart/2005/8/layout/bList2"/>
    <dgm:cxn modelId="{D04F9EFA-9D73-4224-BD56-8E310BB565ED}" type="presParOf" srcId="{75882230-B4AA-408A-BE5D-5575047875B1}" destId="{845567C9-9DA0-459C-AA9A-8A53F24EC338}" srcOrd="3" destOrd="0" presId="urn:microsoft.com/office/officeart/2005/8/layout/bList2"/>
    <dgm:cxn modelId="{7CC3D857-D57C-4870-8A9F-4C0E4699358F}" type="presParOf" srcId="{F5A04AEE-6DFD-4AD9-9E35-309024A4A732}" destId="{25069E19-EAE1-471F-A7AE-720E7B0E7455}" srcOrd="9" destOrd="0" presId="urn:microsoft.com/office/officeart/2005/8/layout/bList2"/>
    <dgm:cxn modelId="{18EDAB51-7B6E-4433-ACF0-1649A1A8C0E6}" type="presParOf" srcId="{F5A04AEE-6DFD-4AD9-9E35-309024A4A732}" destId="{53BDD859-FE15-40F4-B9E6-51BFA32B60B0}" srcOrd="10" destOrd="0" presId="urn:microsoft.com/office/officeart/2005/8/layout/bList2"/>
    <dgm:cxn modelId="{631E379E-65B6-4350-A2A0-0D871E6EABB8}" type="presParOf" srcId="{53BDD859-FE15-40F4-B9E6-51BFA32B60B0}" destId="{971C6623-339B-4C81-8BD8-C44F26343B8B}" srcOrd="0" destOrd="0" presId="urn:microsoft.com/office/officeart/2005/8/layout/bList2"/>
    <dgm:cxn modelId="{2D6307C2-2C55-4A77-8C68-895FE361F8D4}" type="presParOf" srcId="{53BDD859-FE15-40F4-B9E6-51BFA32B60B0}" destId="{F2C319CB-3F7B-4457-B759-2E8039E0013E}" srcOrd="1" destOrd="0" presId="urn:microsoft.com/office/officeart/2005/8/layout/bList2"/>
    <dgm:cxn modelId="{50C5B209-35BA-4FDC-AD58-A54FAC96C03E}" type="presParOf" srcId="{53BDD859-FE15-40F4-B9E6-51BFA32B60B0}" destId="{65F71AEE-FAF7-448C-A934-5827DE874FCA}" srcOrd="2" destOrd="0" presId="urn:microsoft.com/office/officeart/2005/8/layout/bList2"/>
    <dgm:cxn modelId="{5BBB903D-14B2-4B37-A84A-D94252246A1B}" type="presParOf" srcId="{53BDD859-FE15-40F4-B9E6-51BFA32B60B0}" destId="{BEB504AA-CB2A-483F-AF87-E98391EE2EBE}" srcOrd="3" destOrd="0" presId="urn:microsoft.com/office/officeart/2005/8/layout/bList2"/>
    <dgm:cxn modelId="{62CCBFBD-A4EE-42FB-A511-4B834E26FFF9}" type="presParOf" srcId="{F5A04AEE-6DFD-4AD9-9E35-309024A4A732}" destId="{B95FBBED-EFAB-4905-B99E-E5A0D0042497}" srcOrd="11" destOrd="0" presId="urn:microsoft.com/office/officeart/2005/8/layout/bList2"/>
    <dgm:cxn modelId="{B311D8DC-6152-403D-9486-9D74E62AF55B}" type="presParOf" srcId="{F5A04AEE-6DFD-4AD9-9E35-309024A4A732}" destId="{D709CCDD-8A4E-4F7E-9551-2C806ED8C0C4}" srcOrd="12" destOrd="0" presId="urn:microsoft.com/office/officeart/2005/8/layout/bList2"/>
    <dgm:cxn modelId="{21190ACF-C3F0-415B-AD44-F9837FFA23ED}" type="presParOf" srcId="{D709CCDD-8A4E-4F7E-9551-2C806ED8C0C4}" destId="{B6A720B2-F75F-481C-9DCB-15006F435324}" srcOrd="0" destOrd="0" presId="urn:microsoft.com/office/officeart/2005/8/layout/bList2"/>
    <dgm:cxn modelId="{0C74809E-F682-4A03-889A-0B1F54FD9481}" type="presParOf" srcId="{D709CCDD-8A4E-4F7E-9551-2C806ED8C0C4}" destId="{F027C8FA-7315-450A-BAE6-FEFFB3B57D94}" srcOrd="1" destOrd="0" presId="urn:microsoft.com/office/officeart/2005/8/layout/bList2"/>
    <dgm:cxn modelId="{32F90917-10D6-4DF9-8570-E25EA23730E1}" type="presParOf" srcId="{D709CCDD-8A4E-4F7E-9551-2C806ED8C0C4}" destId="{FB195DA4-BADA-47CB-A99A-21DD17C49699}" srcOrd="2" destOrd="0" presId="urn:microsoft.com/office/officeart/2005/8/layout/bList2"/>
    <dgm:cxn modelId="{DBCC3F8B-D0ED-41E0-A852-B5FAB676E798}" type="presParOf" srcId="{D709CCDD-8A4E-4F7E-9551-2C806ED8C0C4}" destId="{7D933C89-35D9-4D93-AF5E-CFB677C399C5}" srcOrd="3" destOrd="0" presId="urn:microsoft.com/office/officeart/2005/8/layout/bList2"/>
    <dgm:cxn modelId="{15D87971-F742-414D-AD3E-11F5FCE0122B}" type="presParOf" srcId="{F5A04AEE-6DFD-4AD9-9E35-309024A4A732}" destId="{F68DC84B-E436-4B53-AF9D-B88E5E72A49A}" srcOrd="13" destOrd="0" presId="urn:microsoft.com/office/officeart/2005/8/layout/bList2"/>
    <dgm:cxn modelId="{5F20564B-41BA-4A7F-AAB6-848AD2C7C24D}" type="presParOf" srcId="{F5A04AEE-6DFD-4AD9-9E35-309024A4A732}" destId="{12B08EBC-7017-40BD-BC60-033A9EFD02B1}" srcOrd="14" destOrd="0" presId="urn:microsoft.com/office/officeart/2005/8/layout/bList2"/>
    <dgm:cxn modelId="{FACC289B-0B01-4681-9820-59189753C093}" type="presParOf" srcId="{12B08EBC-7017-40BD-BC60-033A9EFD02B1}" destId="{D25A07E3-BDE8-44C4-AF47-0CD8A0355858}" srcOrd="0" destOrd="0" presId="urn:microsoft.com/office/officeart/2005/8/layout/bList2"/>
    <dgm:cxn modelId="{342B6C4F-C636-4D7E-8068-E925636F055E}" type="presParOf" srcId="{12B08EBC-7017-40BD-BC60-033A9EFD02B1}" destId="{91E437D0-457B-4174-8B22-5F4A2AFA010A}" srcOrd="1" destOrd="0" presId="urn:microsoft.com/office/officeart/2005/8/layout/bList2"/>
    <dgm:cxn modelId="{8E3A3F42-9CFC-4262-9827-C478A2D039AF}" type="presParOf" srcId="{12B08EBC-7017-40BD-BC60-033A9EFD02B1}" destId="{0E833487-214C-484D-AC7A-ABBDCA72811F}" srcOrd="2" destOrd="0" presId="urn:microsoft.com/office/officeart/2005/8/layout/bList2"/>
    <dgm:cxn modelId="{711A2D88-4764-4925-BFBF-BB78CA4FF9DD}" type="presParOf" srcId="{12B08EBC-7017-40BD-BC60-033A9EFD02B1}" destId="{974C63A0-AD7D-457E-9C1B-8CEB1459C842}" srcOrd="3" destOrd="0" presId="urn:microsoft.com/office/officeart/2005/8/layout/bList2"/>
    <dgm:cxn modelId="{08AD78E9-8C81-4457-8E9B-D6767E833064}" type="presParOf" srcId="{F5A04AEE-6DFD-4AD9-9E35-309024A4A732}" destId="{08B1433B-E945-4EEC-82CF-220FC6F44844}" srcOrd="15" destOrd="0" presId="urn:microsoft.com/office/officeart/2005/8/layout/bList2"/>
    <dgm:cxn modelId="{7DFCE1B1-52C0-47A9-AE30-543D4A9E86E7}" type="presParOf" srcId="{F5A04AEE-6DFD-4AD9-9E35-309024A4A732}" destId="{D81AA612-BA89-42FE-A6BA-877ECE888254}" srcOrd="16" destOrd="0" presId="urn:microsoft.com/office/officeart/2005/8/layout/bList2"/>
    <dgm:cxn modelId="{D63843FE-9C35-48B2-B9C1-CE2EF0193495}" type="presParOf" srcId="{D81AA612-BA89-42FE-A6BA-877ECE888254}" destId="{85C66544-3945-40EB-800B-C971C733B0E4}" srcOrd="0" destOrd="0" presId="urn:microsoft.com/office/officeart/2005/8/layout/bList2"/>
    <dgm:cxn modelId="{9BB9346E-833A-4F15-809D-DA31747C9A1F}" type="presParOf" srcId="{D81AA612-BA89-42FE-A6BA-877ECE888254}" destId="{00C1B25B-544F-40DE-86AB-8E7629E17BE3}" srcOrd="1" destOrd="0" presId="urn:microsoft.com/office/officeart/2005/8/layout/bList2"/>
    <dgm:cxn modelId="{3BABDEF0-E763-4770-BB90-09E5ABCE6634}" type="presParOf" srcId="{D81AA612-BA89-42FE-A6BA-877ECE888254}" destId="{2436D654-64E0-43CF-B5DD-149DD1516312}" srcOrd="2" destOrd="0" presId="urn:microsoft.com/office/officeart/2005/8/layout/bList2"/>
    <dgm:cxn modelId="{BC9B7B42-4218-481B-A7DC-1D7ED689B82E}" type="presParOf" srcId="{D81AA612-BA89-42FE-A6BA-877ECE888254}" destId="{E55FE8B6-4604-4AA5-B862-DB58E20485B1}" srcOrd="3" destOrd="0" presId="urn:microsoft.com/office/officeart/2005/8/layout/bList2"/>
    <dgm:cxn modelId="{B877AEAB-9855-4E42-83B7-B54C33BAE61E}" type="presParOf" srcId="{F5A04AEE-6DFD-4AD9-9E35-309024A4A732}" destId="{7880A207-C13D-4540-A123-A64C1B410F50}" srcOrd="17" destOrd="0" presId="urn:microsoft.com/office/officeart/2005/8/layout/bList2"/>
    <dgm:cxn modelId="{30BB7F63-CA58-4ED2-AC7A-874D6E209C64}" type="presParOf" srcId="{F5A04AEE-6DFD-4AD9-9E35-309024A4A732}" destId="{EC9967D9-2D4F-4F95-9A53-3427CD8326CD}" srcOrd="18" destOrd="0" presId="urn:microsoft.com/office/officeart/2005/8/layout/bList2"/>
    <dgm:cxn modelId="{81DCF438-9C60-4EF6-9B89-D51CB15BC9D9}" type="presParOf" srcId="{EC9967D9-2D4F-4F95-9A53-3427CD8326CD}" destId="{6E6A94AC-1C55-47FD-872C-3425D87CB082}" srcOrd="0" destOrd="0" presId="urn:microsoft.com/office/officeart/2005/8/layout/bList2"/>
    <dgm:cxn modelId="{263FCF17-CF14-4661-8CD0-DA99FA31F17E}" type="presParOf" srcId="{EC9967D9-2D4F-4F95-9A53-3427CD8326CD}" destId="{1397E743-654C-4D65-B28B-A61414E99709}" srcOrd="1" destOrd="0" presId="urn:microsoft.com/office/officeart/2005/8/layout/bList2"/>
    <dgm:cxn modelId="{34FCFAE5-2A19-44EF-8632-83CFB4FD57AE}" type="presParOf" srcId="{EC9967D9-2D4F-4F95-9A53-3427CD8326CD}" destId="{CC96E37C-7C4A-4842-A6E5-9CE1CA420A43}" srcOrd="2" destOrd="0" presId="urn:microsoft.com/office/officeart/2005/8/layout/bList2"/>
    <dgm:cxn modelId="{F64AADE3-00FC-4664-8B4A-9355934EAB99}" type="presParOf" srcId="{EC9967D9-2D4F-4F95-9A53-3427CD8326CD}" destId="{5684D02C-B303-4A1C-8BC2-CCFF60355F7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CF94BE0-34B0-4B87-A302-D71999620DA5}" type="doc">
      <dgm:prSet loTypeId="urn:microsoft.com/office/officeart/2005/8/layout/bList2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735F5A6-DF07-4B4D-9DB9-B8F22E032CA1}">
      <dgm:prSet phldrT="[Tekst]" custT="1"/>
      <dgm:spPr/>
      <dgm:t>
        <a:bodyPr/>
        <a:lstStyle/>
        <a:p>
          <a:pPr algn="ctr"/>
          <a:r>
            <a:rPr lang="pl-PL" sz="1800" dirty="0"/>
            <a:t>KONIK POLSKI</a:t>
          </a:r>
        </a:p>
      </dgm:t>
    </dgm:pt>
    <dgm:pt modelId="{DCD37C26-F306-48E7-A6EC-1AA29E568A53}" type="parTrans" cxnId="{69632026-23BD-4E5B-9CD0-117502E8EE4F}">
      <dgm:prSet/>
      <dgm:spPr/>
      <dgm:t>
        <a:bodyPr/>
        <a:lstStyle/>
        <a:p>
          <a:pPr algn="ctr"/>
          <a:endParaRPr lang="pl-PL" sz="1800"/>
        </a:p>
      </dgm:t>
    </dgm:pt>
    <dgm:pt modelId="{66968A7B-E460-4EE4-ACDE-F71A17EA98C3}" type="sibTrans" cxnId="{69632026-23BD-4E5B-9CD0-117502E8EE4F}">
      <dgm:prSet/>
      <dgm:spPr/>
      <dgm:t>
        <a:bodyPr/>
        <a:lstStyle/>
        <a:p>
          <a:pPr algn="ctr"/>
          <a:endParaRPr lang="pl-PL" sz="1800"/>
        </a:p>
      </dgm:t>
    </dgm:pt>
    <dgm:pt modelId="{1C121274-0D6A-4361-91AC-C5772A9AB995}">
      <dgm:prSet phldrT="[Tekst]" custT="1"/>
      <dgm:spPr/>
      <dgm:t>
        <a:bodyPr/>
        <a:lstStyle/>
        <a:p>
          <a:pPr algn="ctr"/>
          <a:r>
            <a:rPr lang="pl-PL" sz="1400" dirty="0"/>
            <a:t>MAREMMANO</a:t>
          </a:r>
        </a:p>
      </dgm:t>
    </dgm:pt>
    <dgm:pt modelId="{1B7633AA-6D1C-4849-AFCE-66CBEC464B75}" type="parTrans" cxnId="{4C2B2A36-B23D-48F0-BE37-86D1B019B842}">
      <dgm:prSet/>
      <dgm:spPr/>
      <dgm:t>
        <a:bodyPr/>
        <a:lstStyle/>
        <a:p>
          <a:pPr algn="ctr"/>
          <a:endParaRPr lang="pl-PL" sz="1800"/>
        </a:p>
      </dgm:t>
    </dgm:pt>
    <dgm:pt modelId="{13837C7F-E366-4853-80A4-E508E3195B69}" type="sibTrans" cxnId="{4C2B2A36-B23D-48F0-BE37-86D1B019B842}">
      <dgm:prSet/>
      <dgm:spPr/>
      <dgm:t>
        <a:bodyPr/>
        <a:lstStyle/>
        <a:p>
          <a:pPr algn="ctr"/>
          <a:endParaRPr lang="pl-PL" sz="1800"/>
        </a:p>
      </dgm:t>
    </dgm:pt>
    <dgm:pt modelId="{5C069196-7642-4BC6-9927-2FE4BA02590C}">
      <dgm:prSet phldrT="[Tekst]" custT="1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61BF0026-527A-4FE8-99F6-EB31EA9A00F7}" type="parTrans" cxnId="{E0D28286-8E89-4D3E-BA58-BB1AC4634710}">
      <dgm:prSet/>
      <dgm:spPr/>
      <dgm:t>
        <a:bodyPr/>
        <a:lstStyle/>
        <a:p>
          <a:pPr algn="ctr"/>
          <a:endParaRPr lang="pl-PL" sz="1800"/>
        </a:p>
      </dgm:t>
    </dgm:pt>
    <dgm:pt modelId="{246E4FBE-1385-48C4-894F-A8217CD472C2}" type="sibTrans" cxnId="{E0D28286-8E89-4D3E-BA58-BB1AC4634710}">
      <dgm:prSet/>
      <dgm:spPr/>
      <dgm:t>
        <a:bodyPr/>
        <a:lstStyle/>
        <a:p>
          <a:pPr algn="ctr"/>
          <a:endParaRPr lang="pl-PL" sz="1800"/>
        </a:p>
      </dgm:t>
    </dgm:pt>
    <dgm:pt modelId="{3DBEFA78-26F3-4D33-890A-51D180FAEAA8}">
      <dgm:prSet phldrT="[Tekst]" custT="1"/>
      <dgm:spPr/>
      <dgm:t>
        <a:bodyPr/>
        <a:lstStyle/>
        <a:p>
          <a:pPr algn="ctr"/>
          <a:r>
            <a:rPr lang="pl-PL" sz="1800" dirty="0"/>
            <a:t>MURGESE</a:t>
          </a:r>
        </a:p>
      </dgm:t>
    </dgm:pt>
    <dgm:pt modelId="{D1A5ED66-FDB8-42C8-823B-828FCF7AA8C2}" type="parTrans" cxnId="{86CFA7C7-2CC8-4F24-A23F-2753229EC7F5}">
      <dgm:prSet/>
      <dgm:spPr/>
      <dgm:t>
        <a:bodyPr/>
        <a:lstStyle/>
        <a:p>
          <a:pPr algn="ctr"/>
          <a:endParaRPr lang="pl-PL" sz="1800"/>
        </a:p>
      </dgm:t>
    </dgm:pt>
    <dgm:pt modelId="{817C178B-1D16-4852-A700-6CF39A16ABB0}" type="sibTrans" cxnId="{86CFA7C7-2CC8-4F24-A23F-2753229EC7F5}">
      <dgm:prSet/>
      <dgm:spPr/>
      <dgm:t>
        <a:bodyPr/>
        <a:lstStyle/>
        <a:p>
          <a:pPr algn="ctr"/>
          <a:endParaRPr lang="pl-PL" sz="1800"/>
        </a:p>
      </dgm:t>
    </dgm:pt>
    <dgm:pt modelId="{4EE3C582-722F-4CAA-BFD4-8B5A419FB271}">
      <dgm:prSet phldrT="[Tekst]" custT="1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9CBC35EF-693E-4CC4-9395-BB72823EACF6}" type="parTrans" cxnId="{B8E1E7BF-9D44-4D4E-A49B-4524381C0746}">
      <dgm:prSet/>
      <dgm:spPr/>
      <dgm:t>
        <a:bodyPr/>
        <a:lstStyle/>
        <a:p>
          <a:pPr algn="ctr"/>
          <a:endParaRPr lang="pl-PL" sz="1800"/>
        </a:p>
      </dgm:t>
    </dgm:pt>
    <dgm:pt modelId="{ACD97259-9191-487A-86D1-349F866809FC}" type="sibTrans" cxnId="{B8E1E7BF-9D44-4D4E-A49B-4524381C0746}">
      <dgm:prSet/>
      <dgm:spPr/>
      <dgm:t>
        <a:bodyPr/>
        <a:lstStyle/>
        <a:p>
          <a:pPr algn="ctr"/>
          <a:endParaRPr lang="pl-PL" sz="1800"/>
        </a:p>
      </dgm:t>
    </dgm:pt>
    <dgm:pt modelId="{62C8D780-0146-41E3-8A6A-2E973A31B1E8}">
      <dgm:prSet phldrT="[Tekst]" custT="1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EB552A94-2FBA-4853-A034-960DC7CAAE1F}" type="parTrans" cxnId="{93031664-B376-4ACC-AEB8-7AD3AF8F185D}">
      <dgm:prSet/>
      <dgm:spPr/>
      <dgm:t>
        <a:bodyPr/>
        <a:lstStyle/>
        <a:p>
          <a:pPr algn="ctr"/>
          <a:endParaRPr lang="pl-PL" sz="1800"/>
        </a:p>
      </dgm:t>
    </dgm:pt>
    <dgm:pt modelId="{66AA6BC5-8238-4EB3-A546-D06928C17EB7}" type="sibTrans" cxnId="{93031664-B376-4ACC-AEB8-7AD3AF8F185D}">
      <dgm:prSet/>
      <dgm:spPr/>
      <dgm:t>
        <a:bodyPr/>
        <a:lstStyle/>
        <a:p>
          <a:pPr algn="ctr"/>
          <a:endParaRPr lang="pl-PL" sz="1800"/>
        </a:p>
      </dgm:t>
    </dgm:pt>
    <dgm:pt modelId="{1D56FB21-28F4-4691-B4ED-AA410412FCD9}">
      <dgm:prSet phldrT="[Tekst]" custT="1"/>
      <dgm:spPr/>
      <dgm:t>
        <a:bodyPr/>
        <a:lstStyle/>
        <a:p>
          <a:pPr algn="ctr"/>
          <a:r>
            <a:rPr lang="pl-PL" sz="1800" dirty="0"/>
            <a:t>NORIKER</a:t>
          </a:r>
        </a:p>
      </dgm:t>
    </dgm:pt>
    <dgm:pt modelId="{AD8826EC-61EF-4F74-BF3C-CB9B342392F1}" type="parTrans" cxnId="{30C71A70-0346-4153-A5CF-3D25B2FC51B4}">
      <dgm:prSet/>
      <dgm:spPr/>
      <dgm:t>
        <a:bodyPr/>
        <a:lstStyle/>
        <a:p>
          <a:pPr algn="ctr"/>
          <a:endParaRPr lang="pl-PL" sz="1800"/>
        </a:p>
      </dgm:t>
    </dgm:pt>
    <dgm:pt modelId="{AEF023CD-45C2-4AF1-AC8F-2BB45C789B4C}" type="sibTrans" cxnId="{30C71A70-0346-4153-A5CF-3D25B2FC51B4}">
      <dgm:prSet/>
      <dgm:spPr/>
      <dgm:t>
        <a:bodyPr/>
        <a:lstStyle/>
        <a:p>
          <a:pPr algn="ctr"/>
          <a:endParaRPr lang="pl-PL" sz="1800"/>
        </a:p>
      </dgm:t>
    </dgm:pt>
    <dgm:pt modelId="{7B768E13-31FC-4CA2-8BB3-6AD54C85BAC7}">
      <dgm:prSet phldrT="[Tekst]" custT="1"/>
      <dgm:spPr>
        <a:blipFill dpi="0"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ECF9FA74-EB81-417E-B944-FEA7E92EC135}" type="parTrans" cxnId="{39DBB61B-4BA9-4C9A-BA7A-0D36384CF18C}">
      <dgm:prSet/>
      <dgm:spPr/>
      <dgm:t>
        <a:bodyPr/>
        <a:lstStyle/>
        <a:p>
          <a:pPr algn="ctr"/>
          <a:endParaRPr lang="pl-PL" sz="1800"/>
        </a:p>
      </dgm:t>
    </dgm:pt>
    <dgm:pt modelId="{C06586BC-0FAC-4F50-B0CF-934D142CD66A}" type="sibTrans" cxnId="{39DBB61B-4BA9-4C9A-BA7A-0D36384CF18C}">
      <dgm:prSet/>
      <dgm:spPr/>
      <dgm:t>
        <a:bodyPr/>
        <a:lstStyle/>
        <a:p>
          <a:pPr algn="ctr"/>
          <a:endParaRPr lang="pl-PL" sz="1800"/>
        </a:p>
      </dgm:t>
    </dgm:pt>
    <dgm:pt modelId="{E763B16C-E8B9-443F-9F7A-385C1592EBC8}">
      <dgm:prSet phldrT="[Tekst]" custT="1"/>
      <dgm:spPr/>
      <dgm:t>
        <a:bodyPr/>
        <a:lstStyle/>
        <a:p>
          <a:pPr algn="ctr"/>
          <a:r>
            <a:rPr lang="pl-PL" sz="1800" dirty="0"/>
            <a:t>KLADRUBER</a:t>
          </a:r>
        </a:p>
      </dgm:t>
    </dgm:pt>
    <dgm:pt modelId="{B9341610-BF48-4A41-AC08-9399542231FA}" type="parTrans" cxnId="{BE79B78D-C236-493D-AA9C-98FB2CDA78D8}">
      <dgm:prSet/>
      <dgm:spPr/>
      <dgm:t>
        <a:bodyPr/>
        <a:lstStyle/>
        <a:p>
          <a:pPr algn="ctr"/>
          <a:endParaRPr lang="pl-PL" sz="1800"/>
        </a:p>
      </dgm:t>
    </dgm:pt>
    <dgm:pt modelId="{DDEB34E1-A053-4B1D-90B4-505D8B225B81}" type="sibTrans" cxnId="{BE79B78D-C236-493D-AA9C-98FB2CDA78D8}">
      <dgm:prSet/>
      <dgm:spPr/>
      <dgm:t>
        <a:bodyPr/>
        <a:lstStyle/>
        <a:p>
          <a:pPr algn="ctr"/>
          <a:endParaRPr lang="pl-PL" sz="1800"/>
        </a:p>
      </dgm:t>
    </dgm:pt>
    <dgm:pt modelId="{63C46A6A-029D-440A-9FEC-BEE2BD6A51E8}">
      <dgm:prSet phldrT="[Tekst]" custT="1"/>
      <dgm:spPr>
        <a:blipFill dpi="0"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pl-PL" sz="1800" dirty="0"/>
        </a:p>
      </dgm:t>
    </dgm:pt>
    <dgm:pt modelId="{44A43C1F-584C-4CF5-8C14-DDFA7480A0B4}" type="parTrans" cxnId="{7545BB7B-C632-4F17-907C-773DCB3D425A}">
      <dgm:prSet/>
      <dgm:spPr/>
      <dgm:t>
        <a:bodyPr/>
        <a:lstStyle/>
        <a:p>
          <a:pPr algn="ctr"/>
          <a:endParaRPr lang="pl-PL" sz="1800"/>
        </a:p>
      </dgm:t>
    </dgm:pt>
    <dgm:pt modelId="{F05D614B-375C-4281-9B8F-D9072C62BB29}" type="sibTrans" cxnId="{7545BB7B-C632-4F17-907C-773DCB3D425A}">
      <dgm:prSet/>
      <dgm:spPr/>
      <dgm:t>
        <a:bodyPr/>
        <a:lstStyle/>
        <a:p>
          <a:pPr algn="ctr"/>
          <a:endParaRPr lang="pl-PL" sz="1800"/>
        </a:p>
      </dgm:t>
    </dgm:pt>
    <dgm:pt modelId="{76D73FA1-E7CB-478B-ABA2-A93B89B4C41B}">
      <dgm:prSet phldrT="[Tekst]" custT="1"/>
      <dgm:spPr/>
      <dgm:t>
        <a:bodyPr/>
        <a:lstStyle/>
        <a:p>
          <a:pPr algn="ctr"/>
          <a:r>
            <a:rPr lang="pl-PL" sz="1400" dirty="0"/>
            <a:t>POLSKI KOŃ ZIMNOKRWISTY </a:t>
          </a:r>
        </a:p>
      </dgm:t>
    </dgm:pt>
    <dgm:pt modelId="{6D6ED9F3-FD59-433E-BDEB-699CA01E5E17}" type="parTrans" cxnId="{30D2206B-D225-4D13-A9D4-F79742DFD084}">
      <dgm:prSet/>
      <dgm:spPr/>
      <dgm:t>
        <a:bodyPr/>
        <a:lstStyle/>
        <a:p>
          <a:pPr algn="ctr"/>
          <a:endParaRPr lang="pl-PL" sz="1800"/>
        </a:p>
      </dgm:t>
    </dgm:pt>
    <dgm:pt modelId="{2CB69323-44F7-4C98-884E-C54778AED54F}" type="sibTrans" cxnId="{30D2206B-D225-4D13-A9D4-F79742DFD084}">
      <dgm:prSet/>
      <dgm:spPr/>
      <dgm:t>
        <a:bodyPr/>
        <a:lstStyle/>
        <a:p>
          <a:pPr algn="ctr"/>
          <a:endParaRPr lang="pl-PL" sz="1800"/>
        </a:p>
      </dgm:t>
    </dgm:pt>
    <dgm:pt modelId="{6873AE59-CA35-4D1A-AE47-79163A5C639C}">
      <dgm:prSet phldrT="[Tekst]" custT="1"/>
      <dgm:spPr/>
      <dgm:t>
        <a:bodyPr/>
        <a:lstStyle/>
        <a:p>
          <a:pPr algn="ctr"/>
          <a:r>
            <a:rPr lang="pl-PL" sz="1200" dirty="0"/>
            <a:t>SŁOWACKI KOŃ GORĄCOKRWISTY</a:t>
          </a:r>
        </a:p>
      </dgm:t>
    </dgm:pt>
    <dgm:pt modelId="{8F09F4C9-4DD4-4564-8ADA-3591B5E1A78C}" type="parTrans" cxnId="{68B546B1-677D-4A15-8BF4-E57BD1BB09BD}">
      <dgm:prSet/>
      <dgm:spPr/>
      <dgm:t>
        <a:bodyPr/>
        <a:lstStyle/>
        <a:p>
          <a:endParaRPr lang="pl-PL" sz="1800"/>
        </a:p>
      </dgm:t>
    </dgm:pt>
    <dgm:pt modelId="{B94523C6-16C1-4ED2-879A-9CD6D923FD3A}" type="sibTrans" cxnId="{68B546B1-677D-4A15-8BF4-E57BD1BB09BD}">
      <dgm:prSet/>
      <dgm:spPr/>
      <dgm:t>
        <a:bodyPr/>
        <a:lstStyle/>
        <a:p>
          <a:endParaRPr lang="pl-PL" sz="1800"/>
        </a:p>
      </dgm:t>
    </dgm:pt>
    <dgm:pt modelId="{62796D26-A302-48C6-A353-8698E98DE92F}">
      <dgm:prSet phldrT="[Tekst]" custT="1"/>
      <dgm:spPr/>
      <dgm:t>
        <a:bodyPr/>
        <a:lstStyle/>
        <a:p>
          <a:pPr algn="ctr"/>
          <a:r>
            <a:rPr lang="pl-PL" sz="1600" dirty="0"/>
            <a:t>LIPIZZANER</a:t>
          </a:r>
        </a:p>
      </dgm:t>
    </dgm:pt>
    <dgm:pt modelId="{1B14D97A-0558-4B7B-860C-0100EDAD88F5}" type="parTrans" cxnId="{41642064-2ED4-4D4E-9964-0E81FBD0A18B}">
      <dgm:prSet/>
      <dgm:spPr/>
      <dgm:t>
        <a:bodyPr/>
        <a:lstStyle/>
        <a:p>
          <a:endParaRPr lang="pl-PL" sz="1800"/>
        </a:p>
      </dgm:t>
    </dgm:pt>
    <dgm:pt modelId="{096A6CD2-C7F1-4E9F-B64A-C5AEB20EB602}" type="sibTrans" cxnId="{41642064-2ED4-4D4E-9964-0E81FBD0A18B}">
      <dgm:prSet/>
      <dgm:spPr/>
      <dgm:t>
        <a:bodyPr/>
        <a:lstStyle/>
        <a:p>
          <a:endParaRPr lang="pl-PL" sz="1800"/>
        </a:p>
      </dgm:t>
    </dgm:pt>
    <dgm:pt modelId="{CDDBCD4A-4D21-4FD0-A53A-76DE32A0834D}">
      <dgm:prSet phldrT="[Tekst]" custT="1"/>
      <dgm:spPr/>
      <dgm:t>
        <a:bodyPr/>
        <a:lstStyle/>
        <a:p>
          <a:pPr algn="ctr"/>
          <a:r>
            <a:rPr lang="pl-PL" sz="1400" dirty="0"/>
            <a:t>IRLANDZKI KOŃ POCIĄGOWY</a:t>
          </a:r>
        </a:p>
      </dgm:t>
    </dgm:pt>
    <dgm:pt modelId="{C3463089-E7FF-4DFA-BD59-8A3F1DD29E77}" type="parTrans" cxnId="{19580FD4-A352-496F-B86F-7A1ADD42A772}">
      <dgm:prSet/>
      <dgm:spPr/>
      <dgm:t>
        <a:bodyPr/>
        <a:lstStyle/>
        <a:p>
          <a:endParaRPr lang="pl-PL" sz="1800"/>
        </a:p>
      </dgm:t>
    </dgm:pt>
    <dgm:pt modelId="{DB9EC582-B747-4552-B6F0-4A60C36D4E97}" type="sibTrans" cxnId="{19580FD4-A352-496F-B86F-7A1ADD42A772}">
      <dgm:prSet/>
      <dgm:spPr/>
      <dgm:t>
        <a:bodyPr/>
        <a:lstStyle/>
        <a:p>
          <a:endParaRPr lang="pl-PL" sz="1800"/>
        </a:p>
      </dgm:t>
    </dgm:pt>
    <dgm:pt modelId="{D75B5A11-70B0-429F-A697-45B3531F402C}">
      <dgm:prSet phldrT="[Tekst]" custT="1"/>
      <dgm:spPr/>
      <dgm:t>
        <a:bodyPr/>
        <a:lstStyle/>
        <a:p>
          <a:pPr algn="ctr"/>
          <a:r>
            <a:rPr lang="pl-PL" sz="1600" dirty="0"/>
            <a:t>KUC KERRY BOG</a:t>
          </a:r>
        </a:p>
      </dgm:t>
    </dgm:pt>
    <dgm:pt modelId="{7DBF6086-0D05-4B9B-A0C6-333AB6A7BEF8}" type="parTrans" cxnId="{070F3CEA-94BB-442C-9E4A-FFBD2B20A22F}">
      <dgm:prSet/>
      <dgm:spPr/>
      <dgm:t>
        <a:bodyPr/>
        <a:lstStyle/>
        <a:p>
          <a:endParaRPr lang="pl-PL" sz="1800"/>
        </a:p>
      </dgm:t>
    </dgm:pt>
    <dgm:pt modelId="{36553845-8FAD-4A83-BC14-52DE1E2130DE}" type="sibTrans" cxnId="{070F3CEA-94BB-442C-9E4A-FFBD2B20A22F}">
      <dgm:prSet/>
      <dgm:spPr/>
      <dgm:t>
        <a:bodyPr/>
        <a:lstStyle/>
        <a:p>
          <a:endParaRPr lang="pl-PL" sz="1800"/>
        </a:p>
      </dgm:t>
    </dgm:pt>
    <dgm:pt modelId="{F5A04AEE-6DFD-4AD9-9E35-309024A4A732}" type="pres">
      <dgm:prSet presAssocID="{ECF94BE0-34B0-4B87-A302-D71999620DA5}" presName="diagram" presStyleCnt="0">
        <dgm:presLayoutVars>
          <dgm:dir/>
          <dgm:animLvl val="lvl"/>
          <dgm:resizeHandles val="exact"/>
        </dgm:presLayoutVars>
      </dgm:prSet>
      <dgm:spPr/>
    </dgm:pt>
    <dgm:pt modelId="{B521BDAD-A2DC-49E2-8917-F4015F11AF6A}" type="pres">
      <dgm:prSet presAssocID="{0735F5A6-DF07-4B4D-9DB9-B8F22E032CA1}" presName="compNode" presStyleCnt="0"/>
      <dgm:spPr/>
    </dgm:pt>
    <dgm:pt modelId="{E17653B1-3010-486B-B722-0FC48ECFD12F}" type="pres">
      <dgm:prSet presAssocID="{0735F5A6-DF07-4B4D-9DB9-B8F22E032CA1}" presName="childRect" presStyleLbl="bgAcc1" presStyleIdx="0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46EC82D-9FBB-4B0D-8DBE-7F5EE6697FA7}" type="pres">
      <dgm:prSet presAssocID="{0735F5A6-DF07-4B4D-9DB9-B8F22E032CA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FEB34C1-CD7A-4FC8-86EA-C4FD6EB7AB81}" type="pres">
      <dgm:prSet presAssocID="{0735F5A6-DF07-4B4D-9DB9-B8F22E032CA1}" presName="parentRect" presStyleLbl="alignNode1" presStyleIdx="0" presStyleCnt="10"/>
      <dgm:spPr/>
    </dgm:pt>
    <dgm:pt modelId="{093C748E-84A5-4250-B8C1-9C5B4A9129E9}" type="pres">
      <dgm:prSet presAssocID="{0735F5A6-DF07-4B4D-9DB9-B8F22E032CA1}" presName="adorn" presStyleLbl="fgAccFollowNode1" presStyleIdx="0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1300138-10B8-4411-8859-D26A37CF3C9A}" type="pres">
      <dgm:prSet presAssocID="{66968A7B-E460-4EE4-ACDE-F71A17EA98C3}" presName="sibTrans" presStyleLbl="sibTrans2D1" presStyleIdx="0" presStyleCnt="0"/>
      <dgm:spPr/>
    </dgm:pt>
    <dgm:pt modelId="{4DE8D6D6-210E-4992-A02D-72ED54FBB181}" type="pres">
      <dgm:prSet presAssocID="{76D73FA1-E7CB-478B-ABA2-A93B89B4C41B}" presName="compNode" presStyleCnt="0"/>
      <dgm:spPr/>
    </dgm:pt>
    <dgm:pt modelId="{B82819D6-E4F6-4E3B-BEE0-C166B637DDA2}" type="pres">
      <dgm:prSet presAssocID="{76D73FA1-E7CB-478B-ABA2-A93B89B4C41B}" presName="childRect" presStyleLbl="bgAcc1" presStyleIdx="1" presStyleCnt="10">
        <dgm:presLayoutVars>
          <dgm:bulletEnabled val="1"/>
        </dgm:presLayoutVars>
      </dgm:prSet>
      <dgm:spPr/>
    </dgm:pt>
    <dgm:pt modelId="{CCB00BE2-FB2F-4A2B-AA1D-B52BEC5FDE95}" type="pres">
      <dgm:prSet presAssocID="{76D73FA1-E7CB-478B-ABA2-A93B89B4C41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024BB4F-3DB5-47E3-8C96-D78383727A5A}" type="pres">
      <dgm:prSet presAssocID="{76D73FA1-E7CB-478B-ABA2-A93B89B4C41B}" presName="parentRect" presStyleLbl="alignNode1" presStyleIdx="1" presStyleCnt="10"/>
      <dgm:spPr/>
    </dgm:pt>
    <dgm:pt modelId="{FA4BE8EE-28F2-4F48-B94C-5958D110B714}" type="pres">
      <dgm:prSet presAssocID="{76D73FA1-E7CB-478B-ABA2-A93B89B4C41B}" presName="adorn" presStyleLbl="fgAccFollowNode1" presStyleIdx="1" presStyleCnt="1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4A3CC14-2E61-4F34-90DF-CD8FF5F1FB78}" type="pres">
      <dgm:prSet presAssocID="{2CB69323-44F7-4C98-884E-C54778AED54F}" presName="sibTrans" presStyleLbl="sibTrans2D1" presStyleIdx="0" presStyleCnt="0"/>
      <dgm:spPr/>
    </dgm:pt>
    <dgm:pt modelId="{99E89C32-65B7-433C-B3EC-D5FBAC7A951B}" type="pres">
      <dgm:prSet presAssocID="{1C121274-0D6A-4361-91AC-C5772A9AB995}" presName="compNode" presStyleCnt="0"/>
      <dgm:spPr/>
    </dgm:pt>
    <dgm:pt modelId="{705427CE-A016-4860-ABAE-217FBBAC5973}" type="pres">
      <dgm:prSet presAssocID="{1C121274-0D6A-4361-91AC-C5772A9AB995}" presName="childRect" presStyleLbl="bgAcc1" presStyleIdx="2" presStyleCnt="10">
        <dgm:presLayoutVars>
          <dgm:bulletEnabled val="1"/>
        </dgm:presLayoutVars>
      </dgm:prSet>
      <dgm:spPr/>
    </dgm:pt>
    <dgm:pt modelId="{5950D97A-3EEF-437B-9EB6-5A1294CE28E8}" type="pres">
      <dgm:prSet presAssocID="{1C121274-0D6A-4361-91AC-C5772A9AB99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531CE46-135A-4E99-816A-4B9D133AA80C}" type="pres">
      <dgm:prSet presAssocID="{1C121274-0D6A-4361-91AC-C5772A9AB995}" presName="parentRect" presStyleLbl="alignNode1" presStyleIdx="2" presStyleCnt="10"/>
      <dgm:spPr/>
    </dgm:pt>
    <dgm:pt modelId="{A422B8F3-D4D6-4D09-AF7A-F766C1CD4CAB}" type="pres">
      <dgm:prSet presAssocID="{1C121274-0D6A-4361-91AC-C5772A9AB995}" presName="adorn" presStyleLbl="fgAccFollowNode1" presStyleIdx="2" presStyleCnt="10"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671CF1-C9A0-4737-8268-B12177A56E36}" type="pres">
      <dgm:prSet presAssocID="{13837C7F-E366-4853-80A4-E508E3195B69}" presName="sibTrans" presStyleLbl="sibTrans2D1" presStyleIdx="0" presStyleCnt="0"/>
      <dgm:spPr/>
    </dgm:pt>
    <dgm:pt modelId="{BB944AEC-D3B5-43D7-BF46-0A5E2C323A7F}" type="pres">
      <dgm:prSet presAssocID="{3DBEFA78-26F3-4D33-890A-51D180FAEAA8}" presName="compNode" presStyleCnt="0"/>
      <dgm:spPr/>
    </dgm:pt>
    <dgm:pt modelId="{94E8008B-7730-45AC-A81D-8D8971575BE1}" type="pres">
      <dgm:prSet presAssocID="{3DBEFA78-26F3-4D33-890A-51D180FAEAA8}" presName="childRect" presStyleLbl="bgAcc1" presStyleIdx="3" presStyleCnt="10" custLinFactNeighborY="753">
        <dgm:presLayoutVars>
          <dgm:bulletEnabled val="1"/>
        </dgm:presLayoutVars>
      </dgm:prSet>
      <dgm:spPr/>
    </dgm:pt>
    <dgm:pt modelId="{ABF902A0-AFD9-4CA1-AC22-DDDF47A66610}" type="pres">
      <dgm:prSet presAssocID="{3DBEFA78-26F3-4D33-890A-51D180FAEAA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25EE217-4965-4FB7-9044-7612A11A9256}" type="pres">
      <dgm:prSet presAssocID="{3DBEFA78-26F3-4D33-890A-51D180FAEAA8}" presName="parentRect" presStyleLbl="alignNode1" presStyleIdx="3" presStyleCnt="10"/>
      <dgm:spPr/>
    </dgm:pt>
    <dgm:pt modelId="{11100A85-1C29-44C7-99C3-FC31968F730C}" type="pres">
      <dgm:prSet presAssocID="{3DBEFA78-26F3-4D33-890A-51D180FAEAA8}" presName="adorn" presStyleLbl="fgAccFollowNode1" presStyleIdx="3" presStyleCnt="10"/>
      <dgm:spPr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37C9703-8C24-4FB3-A339-EBD65E30E799}" type="pres">
      <dgm:prSet presAssocID="{817C178B-1D16-4852-A700-6CF39A16ABB0}" presName="sibTrans" presStyleLbl="sibTrans2D1" presStyleIdx="0" presStyleCnt="0"/>
      <dgm:spPr/>
    </dgm:pt>
    <dgm:pt modelId="{75882230-B4AA-408A-BE5D-5575047875B1}" type="pres">
      <dgm:prSet presAssocID="{1D56FB21-28F4-4691-B4ED-AA410412FCD9}" presName="compNode" presStyleCnt="0"/>
      <dgm:spPr/>
    </dgm:pt>
    <dgm:pt modelId="{D7663B89-8298-4C81-8A75-88CB25698023}" type="pres">
      <dgm:prSet presAssocID="{1D56FB21-28F4-4691-B4ED-AA410412FCD9}" presName="childRect" presStyleLbl="bgAcc1" presStyleIdx="4" presStyleCnt="10">
        <dgm:presLayoutVars>
          <dgm:bulletEnabled val="1"/>
        </dgm:presLayoutVars>
      </dgm:prSet>
      <dgm:spPr/>
    </dgm:pt>
    <dgm:pt modelId="{51552448-3489-4628-913F-14669347439F}" type="pres">
      <dgm:prSet presAssocID="{1D56FB21-28F4-4691-B4ED-AA410412FCD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6684C5F-8FFC-4C18-BC8A-2846456C8008}" type="pres">
      <dgm:prSet presAssocID="{1D56FB21-28F4-4691-B4ED-AA410412FCD9}" presName="parentRect" presStyleLbl="alignNode1" presStyleIdx="4" presStyleCnt="10"/>
      <dgm:spPr/>
    </dgm:pt>
    <dgm:pt modelId="{845567C9-9DA0-459C-AA9A-8A53F24EC338}" type="pres">
      <dgm:prSet presAssocID="{1D56FB21-28F4-4691-B4ED-AA410412FCD9}" presName="adorn" presStyleLbl="fgAccFollowNode1" presStyleIdx="4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069E19-EAE1-471F-A7AE-720E7B0E7455}" type="pres">
      <dgm:prSet presAssocID="{AEF023CD-45C2-4AF1-AC8F-2BB45C789B4C}" presName="sibTrans" presStyleLbl="sibTrans2D1" presStyleIdx="0" presStyleCnt="0"/>
      <dgm:spPr/>
    </dgm:pt>
    <dgm:pt modelId="{D709CCDD-8A4E-4F7E-9551-2C806ED8C0C4}" type="pres">
      <dgm:prSet presAssocID="{62796D26-A302-48C6-A353-8698E98DE92F}" presName="compNode" presStyleCnt="0"/>
      <dgm:spPr/>
    </dgm:pt>
    <dgm:pt modelId="{B6A720B2-F75F-481C-9DCB-15006F435324}" type="pres">
      <dgm:prSet presAssocID="{62796D26-A302-48C6-A353-8698E98DE92F}" presName="childRect" presStyleLbl="bgAcc1" presStyleIdx="5" presStyleCnt="10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027C8FA-7315-450A-BAE6-FEFFB3B57D94}" type="pres">
      <dgm:prSet presAssocID="{62796D26-A302-48C6-A353-8698E98DE92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B195DA4-BADA-47CB-A99A-21DD17C49699}" type="pres">
      <dgm:prSet presAssocID="{62796D26-A302-48C6-A353-8698E98DE92F}" presName="parentRect" presStyleLbl="alignNode1" presStyleIdx="5" presStyleCnt="10"/>
      <dgm:spPr/>
    </dgm:pt>
    <dgm:pt modelId="{7D933C89-35D9-4D93-AF5E-CFB677C399C5}" type="pres">
      <dgm:prSet presAssocID="{62796D26-A302-48C6-A353-8698E98DE92F}" presName="adorn" presStyleLbl="fgAccFollowNode1" presStyleIdx="5" presStyleCnt="1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8DC84B-E436-4B53-AF9D-B88E5E72A49A}" type="pres">
      <dgm:prSet presAssocID="{096A6CD2-C7F1-4E9F-B64A-C5AEB20EB602}" presName="sibTrans" presStyleLbl="sibTrans2D1" presStyleIdx="0" presStyleCnt="0"/>
      <dgm:spPr/>
    </dgm:pt>
    <dgm:pt modelId="{53BDD859-FE15-40F4-B9E6-51BFA32B60B0}" type="pres">
      <dgm:prSet presAssocID="{E763B16C-E8B9-443F-9F7A-385C1592EBC8}" presName="compNode" presStyleCnt="0"/>
      <dgm:spPr/>
    </dgm:pt>
    <dgm:pt modelId="{971C6623-339B-4C81-8BD8-C44F26343B8B}" type="pres">
      <dgm:prSet presAssocID="{E763B16C-E8B9-443F-9F7A-385C1592EBC8}" presName="childRect" presStyleLbl="bgAcc1" presStyleIdx="6" presStyleCnt="10">
        <dgm:presLayoutVars>
          <dgm:bulletEnabled val="1"/>
        </dgm:presLayoutVars>
      </dgm:prSet>
      <dgm:spPr/>
    </dgm:pt>
    <dgm:pt modelId="{F2C319CB-3F7B-4457-B759-2E8039E0013E}" type="pres">
      <dgm:prSet presAssocID="{E763B16C-E8B9-443F-9F7A-385C1592EBC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F71AEE-FAF7-448C-A934-5827DE874FCA}" type="pres">
      <dgm:prSet presAssocID="{E763B16C-E8B9-443F-9F7A-385C1592EBC8}" presName="parentRect" presStyleLbl="alignNode1" presStyleIdx="6" presStyleCnt="10"/>
      <dgm:spPr/>
    </dgm:pt>
    <dgm:pt modelId="{BEB504AA-CB2A-483F-AF87-E98391EE2EBE}" type="pres">
      <dgm:prSet presAssocID="{E763B16C-E8B9-443F-9F7A-385C1592EBC8}" presName="adorn" presStyleLbl="fgAccFollowNode1" presStyleIdx="6" presStyleCnt="1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5FBBED-EFAB-4905-B99E-E5A0D0042497}" type="pres">
      <dgm:prSet presAssocID="{DDEB34E1-A053-4B1D-90B4-505D8B225B81}" presName="sibTrans" presStyleLbl="sibTrans2D1" presStyleIdx="0" presStyleCnt="0"/>
      <dgm:spPr/>
    </dgm:pt>
    <dgm:pt modelId="{EC9967D9-2D4F-4F95-9A53-3427CD8326CD}" type="pres">
      <dgm:prSet presAssocID="{6873AE59-CA35-4D1A-AE47-79163A5C639C}" presName="compNode" presStyleCnt="0"/>
      <dgm:spPr/>
    </dgm:pt>
    <dgm:pt modelId="{6E6A94AC-1C55-47FD-872C-3425D87CB082}" type="pres">
      <dgm:prSet presAssocID="{6873AE59-CA35-4D1A-AE47-79163A5C639C}" presName="childRect" presStyleLbl="bgAcc1" presStyleIdx="7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97E743-654C-4D65-B28B-A61414E99709}" type="pres">
      <dgm:prSet presAssocID="{6873AE59-CA35-4D1A-AE47-79163A5C639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C96E37C-7C4A-4842-A6E5-9CE1CA420A43}" type="pres">
      <dgm:prSet presAssocID="{6873AE59-CA35-4D1A-AE47-79163A5C639C}" presName="parentRect" presStyleLbl="alignNode1" presStyleIdx="7" presStyleCnt="10"/>
      <dgm:spPr/>
    </dgm:pt>
    <dgm:pt modelId="{5684D02C-B303-4A1C-8BC2-CCFF60355F75}" type="pres">
      <dgm:prSet presAssocID="{6873AE59-CA35-4D1A-AE47-79163A5C639C}" presName="adorn" presStyleLbl="fgAccFollowNode1" presStyleIdx="7" presStyleCnt="1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A2F2E-8B4C-4D59-A313-4E66683264B8}" type="pres">
      <dgm:prSet presAssocID="{B94523C6-16C1-4ED2-879A-9CD6D923FD3A}" presName="sibTrans" presStyleLbl="sibTrans2D1" presStyleIdx="0" presStyleCnt="0"/>
      <dgm:spPr/>
    </dgm:pt>
    <dgm:pt modelId="{12B08EBC-7017-40BD-BC60-033A9EFD02B1}" type="pres">
      <dgm:prSet presAssocID="{CDDBCD4A-4D21-4FD0-A53A-76DE32A0834D}" presName="compNode" presStyleCnt="0"/>
      <dgm:spPr/>
    </dgm:pt>
    <dgm:pt modelId="{D25A07E3-BDE8-44C4-AF47-0CD8A0355858}" type="pres">
      <dgm:prSet presAssocID="{CDDBCD4A-4D21-4FD0-A53A-76DE32A0834D}" presName="childRect" presStyleLbl="bgAcc1" presStyleIdx="8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1E437D0-457B-4174-8B22-5F4A2AFA010A}" type="pres">
      <dgm:prSet presAssocID="{CDDBCD4A-4D21-4FD0-A53A-76DE32A0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E833487-214C-484D-AC7A-ABBDCA72811F}" type="pres">
      <dgm:prSet presAssocID="{CDDBCD4A-4D21-4FD0-A53A-76DE32A0834D}" presName="parentRect" presStyleLbl="alignNode1" presStyleIdx="8" presStyleCnt="10"/>
      <dgm:spPr/>
    </dgm:pt>
    <dgm:pt modelId="{974C63A0-AD7D-457E-9C1B-8CEB1459C842}" type="pres">
      <dgm:prSet presAssocID="{CDDBCD4A-4D21-4FD0-A53A-76DE32A0834D}" presName="adorn" presStyleLbl="fgAccFollowNode1" presStyleIdx="8" presStyleCnt="10"/>
      <dgm:spPr>
        <a:blipFill>
          <a:blip xmlns:r="http://schemas.openxmlformats.org/officeDocument/2006/relationships"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B1433B-E945-4EEC-82CF-220FC6F44844}" type="pres">
      <dgm:prSet presAssocID="{DB9EC582-B747-4552-B6F0-4A60C36D4E97}" presName="sibTrans" presStyleLbl="sibTrans2D1" presStyleIdx="0" presStyleCnt="0"/>
      <dgm:spPr/>
    </dgm:pt>
    <dgm:pt modelId="{D81AA612-BA89-42FE-A6BA-877ECE888254}" type="pres">
      <dgm:prSet presAssocID="{D75B5A11-70B0-429F-A697-45B3531F402C}" presName="compNode" presStyleCnt="0"/>
      <dgm:spPr/>
    </dgm:pt>
    <dgm:pt modelId="{85C66544-3945-40EB-800B-C971C733B0E4}" type="pres">
      <dgm:prSet presAssocID="{D75B5A11-70B0-429F-A697-45B3531F402C}" presName="childRect" presStyleLbl="bgAcc1" presStyleIdx="9" presStyleCnt="10">
        <dgm:presLayoutVars>
          <dgm:bulletEnabled val="1"/>
        </dgm:presLayoutVars>
      </dgm:prSet>
      <dgm:spPr>
        <a:blipFill dpi="0" rotWithShape="1">
          <a:blip xmlns:r="http://schemas.openxmlformats.org/officeDocument/2006/relationships"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0C1B25B-544F-40DE-86AB-8E7629E17BE3}" type="pres">
      <dgm:prSet presAssocID="{D75B5A11-70B0-429F-A697-45B3531F402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436D654-64E0-43CF-B5DD-149DD1516312}" type="pres">
      <dgm:prSet presAssocID="{D75B5A11-70B0-429F-A697-45B3531F402C}" presName="parentRect" presStyleLbl="alignNode1" presStyleIdx="9" presStyleCnt="10"/>
      <dgm:spPr/>
    </dgm:pt>
    <dgm:pt modelId="{E55FE8B6-4604-4AA5-B862-DB58E20485B1}" type="pres">
      <dgm:prSet presAssocID="{D75B5A11-70B0-429F-A697-45B3531F402C}" presName="adorn" presStyleLbl="fgAccFollowNode1" presStyleIdx="9" presStyleCnt="10"/>
      <dgm:spPr>
        <a:blipFill>
          <a:blip xmlns:r="http://schemas.openxmlformats.org/officeDocument/2006/relationships"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49126A01-ABF4-4FBA-8DBF-A59494C570A1}" type="presOf" srcId="{62C8D780-0146-41E3-8A6A-2E973A31B1E8}" destId="{B82819D6-E4F6-4E3B-BEE0-C166B637DDA2}" srcOrd="0" destOrd="0" presId="urn:microsoft.com/office/officeart/2005/8/layout/bList2"/>
    <dgm:cxn modelId="{C0D26905-FA36-480A-9441-67527BF7D0AD}" type="presOf" srcId="{DB9EC582-B747-4552-B6F0-4A60C36D4E97}" destId="{08B1433B-E945-4EEC-82CF-220FC6F44844}" srcOrd="0" destOrd="0" presId="urn:microsoft.com/office/officeart/2005/8/layout/bList2"/>
    <dgm:cxn modelId="{42C6DD0C-F3EC-4CF2-845C-9AA4F90FE29F}" type="presOf" srcId="{3DBEFA78-26F3-4D33-890A-51D180FAEAA8}" destId="{ABF902A0-AFD9-4CA1-AC22-DDDF47A66610}" srcOrd="0" destOrd="0" presId="urn:microsoft.com/office/officeart/2005/8/layout/bList2"/>
    <dgm:cxn modelId="{ABAB8914-E05A-46B2-A9C5-300D01ECFD54}" type="presOf" srcId="{CDDBCD4A-4D21-4FD0-A53A-76DE32A0834D}" destId="{91E437D0-457B-4174-8B22-5F4A2AFA010A}" srcOrd="0" destOrd="0" presId="urn:microsoft.com/office/officeart/2005/8/layout/bList2"/>
    <dgm:cxn modelId="{39DBB61B-4BA9-4C9A-BA7A-0D36384CF18C}" srcId="{1D56FB21-28F4-4691-B4ED-AA410412FCD9}" destId="{7B768E13-31FC-4CA2-8BB3-6AD54C85BAC7}" srcOrd="0" destOrd="0" parTransId="{ECF9FA74-EB81-417E-B944-FEA7E92EC135}" sibTransId="{C06586BC-0FAC-4F50-B0CF-934D142CD66A}"/>
    <dgm:cxn modelId="{D7B99D1C-02D0-4DA1-8C1F-9344F5F51078}" type="presOf" srcId="{76D73FA1-E7CB-478B-ABA2-A93B89B4C41B}" destId="{CCB00BE2-FB2F-4A2B-AA1D-B52BEC5FDE95}" srcOrd="0" destOrd="0" presId="urn:microsoft.com/office/officeart/2005/8/layout/bList2"/>
    <dgm:cxn modelId="{69632026-23BD-4E5B-9CD0-117502E8EE4F}" srcId="{ECF94BE0-34B0-4B87-A302-D71999620DA5}" destId="{0735F5A6-DF07-4B4D-9DB9-B8F22E032CA1}" srcOrd="0" destOrd="0" parTransId="{DCD37C26-F306-48E7-A6EC-1AA29E568A53}" sibTransId="{66968A7B-E460-4EE4-ACDE-F71A17EA98C3}"/>
    <dgm:cxn modelId="{905BF729-E8D4-47F8-8A37-6548228A49A0}" type="presOf" srcId="{62796D26-A302-48C6-A353-8698E98DE92F}" destId="{FB195DA4-BADA-47CB-A99A-21DD17C49699}" srcOrd="1" destOrd="0" presId="urn:microsoft.com/office/officeart/2005/8/layout/bList2"/>
    <dgm:cxn modelId="{6EDBF92B-529F-4A1F-BF85-48EA5016D3CC}" type="presOf" srcId="{ECF94BE0-34B0-4B87-A302-D71999620DA5}" destId="{F5A04AEE-6DFD-4AD9-9E35-309024A4A732}" srcOrd="0" destOrd="0" presId="urn:microsoft.com/office/officeart/2005/8/layout/bList2"/>
    <dgm:cxn modelId="{21B0E630-6266-46E6-8C95-810080A2C296}" type="presOf" srcId="{0735F5A6-DF07-4B4D-9DB9-B8F22E032CA1}" destId="{FFEB34C1-CD7A-4FC8-86EA-C4FD6EB7AB81}" srcOrd="1" destOrd="0" presId="urn:microsoft.com/office/officeart/2005/8/layout/bList2"/>
    <dgm:cxn modelId="{E03C9F35-F2E5-4CA9-91E2-02637A22FFD4}" type="presOf" srcId="{13837C7F-E366-4853-80A4-E508E3195B69}" destId="{92671CF1-C9A0-4737-8268-B12177A56E36}" srcOrd="0" destOrd="0" presId="urn:microsoft.com/office/officeart/2005/8/layout/bList2"/>
    <dgm:cxn modelId="{4C2B2A36-B23D-48F0-BE37-86D1B019B842}" srcId="{ECF94BE0-34B0-4B87-A302-D71999620DA5}" destId="{1C121274-0D6A-4361-91AC-C5772A9AB995}" srcOrd="2" destOrd="0" parTransId="{1B7633AA-6D1C-4849-AFCE-66CBEC464B75}" sibTransId="{13837C7F-E366-4853-80A4-E508E3195B69}"/>
    <dgm:cxn modelId="{71EDCF38-BE89-4D2C-BFC5-C84C123EBE4D}" type="presOf" srcId="{3DBEFA78-26F3-4D33-890A-51D180FAEAA8}" destId="{825EE217-4965-4FB7-9044-7612A11A9256}" srcOrd="1" destOrd="0" presId="urn:microsoft.com/office/officeart/2005/8/layout/bList2"/>
    <dgm:cxn modelId="{EF06643C-6F60-46E9-9F90-EEFA1890FBA4}" type="presOf" srcId="{2CB69323-44F7-4C98-884E-C54778AED54F}" destId="{64A3CC14-2E61-4F34-90DF-CD8FF5F1FB78}" srcOrd="0" destOrd="0" presId="urn:microsoft.com/office/officeart/2005/8/layout/bList2"/>
    <dgm:cxn modelId="{1CB1703C-5AAF-4F06-B0E6-A5C0DEC5BE06}" type="presOf" srcId="{63C46A6A-029D-440A-9FEC-BEE2BD6A51E8}" destId="{971C6623-339B-4C81-8BD8-C44F26343B8B}" srcOrd="0" destOrd="0" presId="urn:microsoft.com/office/officeart/2005/8/layout/bList2"/>
    <dgm:cxn modelId="{DB8C3462-CA4A-425B-A5DA-1654AB6B9CE2}" type="presOf" srcId="{AEF023CD-45C2-4AF1-AC8F-2BB45C789B4C}" destId="{25069E19-EAE1-471F-A7AE-720E7B0E7455}" srcOrd="0" destOrd="0" presId="urn:microsoft.com/office/officeart/2005/8/layout/bList2"/>
    <dgm:cxn modelId="{5C96F162-924C-4323-BD71-8BC8BD771267}" type="presOf" srcId="{7B768E13-31FC-4CA2-8BB3-6AD54C85BAC7}" destId="{D7663B89-8298-4C81-8A75-88CB25698023}" srcOrd="0" destOrd="0" presId="urn:microsoft.com/office/officeart/2005/8/layout/bList2"/>
    <dgm:cxn modelId="{93031664-B376-4ACC-AEB8-7AD3AF8F185D}" srcId="{76D73FA1-E7CB-478B-ABA2-A93B89B4C41B}" destId="{62C8D780-0146-41E3-8A6A-2E973A31B1E8}" srcOrd="0" destOrd="0" parTransId="{EB552A94-2FBA-4853-A034-960DC7CAAE1F}" sibTransId="{66AA6BC5-8238-4EB3-A546-D06928C17EB7}"/>
    <dgm:cxn modelId="{41642064-2ED4-4D4E-9964-0E81FBD0A18B}" srcId="{ECF94BE0-34B0-4B87-A302-D71999620DA5}" destId="{62796D26-A302-48C6-A353-8698E98DE92F}" srcOrd="5" destOrd="0" parTransId="{1B14D97A-0558-4B7B-860C-0100EDAD88F5}" sibTransId="{096A6CD2-C7F1-4E9F-B64A-C5AEB20EB602}"/>
    <dgm:cxn modelId="{646DDC47-CF08-4A57-B79B-9AD52F24C84E}" type="presOf" srcId="{096A6CD2-C7F1-4E9F-B64A-C5AEB20EB602}" destId="{F68DC84B-E436-4B53-AF9D-B88E5E72A49A}" srcOrd="0" destOrd="0" presId="urn:microsoft.com/office/officeart/2005/8/layout/bList2"/>
    <dgm:cxn modelId="{30D2206B-D225-4D13-A9D4-F79742DFD084}" srcId="{ECF94BE0-34B0-4B87-A302-D71999620DA5}" destId="{76D73FA1-E7CB-478B-ABA2-A93B89B4C41B}" srcOrd="1" destOrd="0" parTransId="{6D6ED9F3-FD59-433E-BDEB-699CA01E5E17}" sibTransId="{2CB69323-44F7-4C98-884E-C54778AED54F}"/>
    <dgm:cxn modelId="{97667C4B-46B9-4551-8AB3-B5AAA3B33906}" type="presOf" srcId="{62796D26-A302-48C6-A353-8698E98DE92F}" destId="{F027C8FA-7315-450A-BAE6-FEFFB3B57D94}" srcOrd="0" destOrd="0" presId="urn:microsoft.com/office/officeart/2005/8/layout/bList2"/>
    <dgm:cxn modelId="{AC4DD66B-2544-4EE1-86E7-866AE39639BB}" type="presOf" srcId="{6873AE59-CA35-4D1A-AE47-79163A5C639C}" destId="{1397E743-654C-4D65-B28B-A61414E99709}" srcOrd="0" destOrd="0" presId="urn:microsoft.com/office/officeart/2005/8/layout/bList2"/>
    <dgm:cxn modelId="{30C71A70-0346-4153-A5CF-3D25B2FC51B4}" srcId="{ECF94BE0-34B0-4B87-A302-D71999620DA5}" destId="{1D56FB21-28F4-4691-B4ED-AA410412FCD9}" srcOrd="4" destOrd="0" parTransId="{AD8826EC-61EF-4F74-BF3C-CB9B342392F1}" sibTransId="{AEF023CD-45C2-4AF1-AC8F-2BB45C789B4C}"/>
    <dgm:cxn modelId="{2AF50858-4F86-4789-95CC-56DDE0ECD5AA}" type="presOf" srcId="{1D56FB21-28F4-4691-B4ED-AA410412FCD9}" destId="{51552448-3489-4628-913F-14669347439F}" srcOrd="0" destOrd="0" presId="urn:microsoft.com/office/officeart/2005/8/layout/bList2"/>
    <dgm:cxn modelId="{9FB1217B-57FC-4762-8322-9EC3D4C4DCC3}" type="presOf" srcId="{1C121274-0D6A-4361-91AC-C5772A9AB995}" destId="{5950D97A-3EEF-437B-9EB6-5A1294CE28E8}" srcOrd="0" destOrd="0" presId="urn:microsoft.com/office/officeart/2005/8/layout/bList2"/>
    <dgm:cxn modelId="{7545BB7B-C632-4F17-907C-773DCB3D425A}" srcId="{E763B16C-E8B9-443F-9F7A-385C1592EBC8}" destId="{63C46A6A-029D-440A-9FEC-BEE2BD6A51E8}" srcOrd="0" destOrd="0" parTransId="{44A43C1F-584C-4CF5-8C14-DDFA7480A0B4}" sibTransId="{F05D614B-375C-4281-9B8F-D9072C62BB29}"/>
    <dgm:cxn modelId="{6A27037C-95B3-48C8-B5F0-F2AFACE18487}" type="presOf" srcId="{D75B5A11-70B0-429F-A697-45B3531F402C}" destId="{00C1B25B-544F-40DE-86AB-8E7629E17BE3}" srcOrd="0" destOrd="0" presId="urn:microsoft.com/office/officeart/2005/8/layout/bList2"/>
    <dgm:cxn modelId="{E5B2D184-9E92-467F-ADF3-48DA71990BD0}" type="presOf" srcId="{0735F5A6-DF07-4B4D-9DB9-B8F22E032CA1}" destId="{046EC82D-9FBB-4B0D-8DBE-7F5EE6697FA7}" srcOrd="0" destOrd="0" presId="urn:microsoft.com/office/officeart/2005/8/layout/bList2"/>
    <dgm:cxn modelId="{2A15B885-29A9-4222-B0B9-20DB1C7ABE05}" type="presOf" srcId="{B94523C6-16C1-4ED2-879A-9CD6D923FD3A}" destId="{EF7A2F2E-8B4C-4D59-A313-4E66683264B8}" srcOrd="0" destOrd="0" presId="urn:microsoft.com/office/officeart/2005/8/layout/bList2"/>
    <dgm:cxn modelId="{E0D28286-8E89-4D3E-BA58-BB1AC4634710}" srcId="{1C121274-0D6A-4361-91AC-C5772A9AB995}" destId="{5C069196-7642-4BC6-9927-2FE4BA02590C}" srcOrd="0" destOrd="0" parTransId="{61BF0026-527A-4FE8-99F6-EB31EA9A00F7}" sibTransId="{246E4FBE-1385-48C4-894F-A8217CD472C2}"/>
    <dgm:cxn modelId="{BE79B78D-C236-493D-AA9C-98FB2CDA78D8}" srcId="{ECF94BE0-34B0-4B87-A302-D71999620DA5}" destId="{E763B16C-E8B9-443F-9F7A-385C1592EBC8}" srcOrd="6" destOrd="0" parTransId="{B9341610-BF48-4A41-AC08-9399542231FA}" sibTransId="{DDEB34E1-A053-4B1D-90B4-505D8B225B81}"/>
    <dgm:cxn modelId="{E3E2BC9B-B280-494A-BE3B-8320976299BE}" type="presOf" srcId="{5C069196-7642-4BC6-9927-2FE4BA02590C}" destId="{705427CE-A016-4860-ABAE-217FBBAC5973}" srcOrd="0" destOrd="0" presId="urn:microsoft.com/office/officeart/2005/8/layout/bList2"/>
    <dgm:cxn modelId="{73F938A0-890C-4370-8770-03958DA8B8B6}" type="presOf" srcId="{4EE3C582-722F-4CAA-BFD4-8B5A419FB271}" destId="{94E8008B-7730-45AC-A81D-8D8971575BE1}" srcOrd="0" destOrd="0" presId="urn:microsoft.com/office/officeart/2005/8/layout/bList2"/>
    <dgm:cxn modelId="{D9FC3DA2-59E7-43E0-B946-E585509A3B69}" type="presOf" srcId="{CDDBCD4A-4D21-4FD0-A53A-76DE32A0834D}" destId="{0E833487-214C-484D-AC7A-ABBDCA72811F}" srcOrd="1" destOrd="0" presId="urn:microsoft.com/office/officeart/2005/8/layout/bList2"/>
    <dgm:cxn modelId="{C5C96AAC-605E-47F7-9CCB-AD5A1630FE38}" type="presOf" srcId="{1D56FB21-28F4-4691-B4ED-AA410412FCD9}" destId="{56684C5F-8FFC-4C18-BC8A-2846456C8008}" srcOrd="1" destOrd="0" presId="urn:microsoft.com/office/officeart/2005/8/layout/bList2"/>
    <dgm:cxn modelId="{15994CAC-E2A8-48C3-B3E2-254405F84C27}" type="presOf" srcId="{E763B16C-E8B9-443F-9F7A-385C1592EBC8}" destId="{65F71AEE-FAF7-448C-A934-5827DE874FCA}" srcOrd="1" destOrd="0" presId="urn:microsoft.com/office/officeart/2005/8/layout/bList2"/>
    <dgm:cxn modelId="{397FAEAE-5F01-4888-9A81-368D3B92B344}" type="presOf" srcId="{D75B5A11-70B0-429F-A697-45B3531F402C}" destId="{2436D654-64E0-43CF-B5DD-149DD1516312}" srcOrd="1" destOrd="0" presId="urn:microsoft.com/office/officeart/2005/8/layout/bList2"/>
    <dgm:cxn modelId="{68B546B1-677D-4A15-8BF4-E57BD1BB09BD}" srcId="{ECF94BE0-34B0-4B87-A302-D71999620DA5}" destId="{6873AE59-CA35-4D1A-AE47-79163A5C639C}" srcOrd="7" destOrd="0" parTransId="{8F09F4C9-4DD4-4564-8ADA-3591B5E1A78C}" sibTransId="{B94523C6-16C1-4ED2-879A-9CD6D923FD3A}"/>
    <dgm:cxn modelId="{9CD147B9-BDE6-41FC-8AF2-3EBA8D9679C0}" type="presOf" srcId="{1C121274-0D6A-4361-91AC-C5772A9AB995}" destId="{1531CE46-135A-4E99-816A-4B9D133AA80C}" srcOrd="1" destOrd="0" presId="urn:microsoft.com/office/officeart/2005/8/layout/bList2"/>
    <dgm:cxn modelId="{B8E1E7BF-9D44-4D4E-A49B-4524381C0746}" srcId="{3DBEFA78-26F3-4D33-890A-51D180FAEAA8}" destId="{4EE3C582-722F-4CAA-BFD4-8B5A419FB271}" srcOrd="0" destOrd="0" parTransId="{9CBC35EF-693E-4CC4-9395-BB72823EACF6}" sibTransId="{ACD97259-9191-487A-86D1-349F866809FC}"/>
    <dgm:cxn modelId="{86CFA7C7-2CC8-4F24-A23F-2753229EC7F5}" srcId="{ECF94BE0-34B0-4B87-A302-D71999620DA5}" destId="{3DBEFA78-26F3-4D33-890A-51D180FAEAA8}" srcOrd="3" destOrd="0" parTransId="{D1A5ED66-FDB8-42C8-823B-828FCF7AA8C2}" sibTransId="{817C178B-1D16-4852-A700-6CF39A16ABB0}"/>
    <dgm:cxn modelId="{3E34CCC9-094F-45F5-8830-7F0DC9CB1291}" type="presOf" srcId="{76D73FA1-E7CB-478B-ABA2-A93B89B4C41B}" destId="{F024BB4F-3DB5-47E3-8C96-D78383727A5A}" srcOrd="1" destOrd="0" presId="urn:microsoft.com/office/officeart/2005/8/layout/bList2"/>
    <dgm:cxn modelId="{C89C7DCD-5469-429C-A76A-711A3FF050F1}" type="presOf" srcId="{E763B16C-E8B9-443F-9F7A-385C1592EBC8}" destId="{F2C319CB-3F7B-4457-B759-2E8039E0013E}" srcOrd="0" destOrd="0" presId="urn:microsoft.com/office/officeart/2005/8/layout/bList2"/>
    <dgm:cxn modelId="{19580FD4-A352-496F-B86F-7A1ADD42A772}" srcId="{ECF94BE0-34B0-4B87-A302-D71999620DA5}" destId="{CDDBCD4A-4D21-4FD0-A53A-76DE32A0834D}" srcOrd="8" destOrd="0" parTransId="{C3463089-E7FF-4DFA-BD59-8A3F1DD29E77}" sibTransId="{DB9EC582-B747-4552-B6F0-4A60C36D4E97}"/>
    <dgm:cxn modelId="{B5A601E0-7128-469D-8607-78624A3F3826}" type="presOf" srcId="{66968A7B-E460-4EE4-ACDE-F71A17EA98C3}" destId="{B1300138-10B8-4411-8859-D26A37CF3C9A}" srcOrd="0" destOrd="0" presId="urn:microsoft.com/office/officeart/2005/8/layout/bList2"/>
    <dgm:cxn modelId="{116089E0-40E6-42EC-B7B9-A280A7A372F9}" type="presOf" srcId="{817C178B-1D16-4852-A700-6CF39A16ABB0}" destId="{F37C9703-8C24-4FB3-A339-EBD65E30E799}" srcOrd="0" destOrd="0" presId="urn:microsoft.com/office/officeart/2005/8/layout/bList2"/>
    <dgm:cxn modelId="{070F3CEA-94BB-442C-9E4A-FFBD2B20A22F}" srcId="{ECF94BE0-34B0-4B87-A302-D71999620DA5}" destId="{D75B5A11-70B0-429F-A697-45B3531F402C}" srcOrd="9" destOrd="0" parTransId="{7DBF6086-0D05-4B9B-A0C6-333AB6A7BEF8}" sibTransId="{36553845-8FAD-4A83-BC14-52DE1E2130DE}"/>
    <dgm:cxn modelId="{EC04D9F0-94AD-4789-82EE-9697084C1594}" type="presOf" srcId="{DDEB34E1-A053-4B1D-90B4-505D8B225B81}" destId="{B95FBBED-EFAB-4905-B99E-E5A0D0042497}" srcOrd="0" destOrd="0" presId="urn:microsoft.com/office/officeart/2005/8/layout/bList2"/>
    <dgm:cxn modelId="{6A3997FC-6A59-455C-992E-4F7BEF3F3E91}" type="presOf" srcId="{6873AE59-CA35-4D1A-AE47-79163A5C639C}" destId="{CC96E37C-7C4A-4842-A6E5-9CE1CA420A43}" srcOrd="1" destOrd="0" presId="urn:microsoft.com/office/officeart/2005/8/layout/bList2"/>
    <dgm:cxn modelId="{7C16E010-9C91-498D-90AB-CD2D10DF1BB7}" type="presParOf" srcId="{F5A04AEE-6DFD-4AD9-9E35-309024A4A732}" destId="{B521BDAD-A2DC-49E2-8917-F4015F11AF6A}" srcOrd="0" destOrd="0" presId="urn:microsoft.com/office/officeart/2005/8/layout/bList2"/>
    <dgm:cxn modelId="{B57694CA-ED4E-4D66-8DC2-40ED6F6153C6}" type="presParOf" srcId="{B521BDAD-A2DC-49E2-8917-F4015F11AF6A}" destId="{E17653B1-3010-486B-B722-0FC48ECFD12F}" srcOrd="0" destOrd="0" presId="urn:microsoft.com/office/officeart/2005/8/layout/bList2"/>
    <dgm:cxn modelId="{C941A58D-53EA-49AF-A89A-6B92A59B82FC}" type="presParOf" srcId="{B521BDAD-A2DC-49E2-8917-F4015F11AF6A}" destId="{046EC82D-9FBB-4B0D-8DBE-7F5EE6697FA7}" srcOrd="1" destOrd="0" presId="urn:microsoft.com/office/officeart/2005/8/layout/bList2"/>
    <dgm:cxn modelId="{27A191DA-AAFB-44DE-82D8-150BAED84AD0}" type="presParOf" srcId="{B521BDAD-A2DC-49E2-8917-F4015F11AF6A}" destId="{FFEB34C1-CD7A-4FC8-86EA-C4FD6EB7AB81}" srcOrd="2" destOrd="0" presId="urn:microsoft.com/office/officeart/2005/8/layout/bList2"/>
    <dgm:cxn modelId="{682651B9-F144-41CB-BA8F-D8379EC9039F}" type="presParOf" srcId="{B521BDAD-A2DC-49E2-8917-F4015F11AF6A}" destId="{093C748E-84A5-4250-B8C1-9C5B4A9129E9}" srcOrd="3" destOrd="0" presId="urn:microsoft.com/office/officeart/2005/8/layout/bList2"/>
    <dgm:cxn modelId="{58F3F627-6CF0-450E-A0C1-25E688A8100D}" type="presParOf" srcId="{F5A04AEE-6DFD-4AD9-9E35-309024A4A732}" destId="{B1300138-10B8-4411-8859-D26A37CF3C9A}" srcOrd="1" destOrd="0" presId="urn:microsoft.com/office/officeart/2005/8/layout/bList2"/>
    <dgm:cxn modelId="{3FA80A61-FB78-4CD8-9646-2E49974389C5}" type="presParOf" srcId="{F5A04AEE-6DFD-4AD9-9E35-309024A4A732}" destId="{4DE8D6D6-210E-4992-A02D-72ED54FBB181}" srcOrd="2" destOrd="0" presId="urn:microsoft.com/office/officeart/2005/8/layout/bList2"/>
    <dgm:cxn modelId="{B6A865BF-0865-47AE-A82A-953CCA04043B}" type="presParOf" srcId="{4DE8D6D6-210E-4992-A02D-72ED54FBB181}" destId="{B82819D6-E4F6-4E3B-BEE0-C166B637DDA2}" srcOrd="0" destOrd="0" presId="urn:microsoft.com/office/officeart/2005/8/layout/bList2"/>
    <dgm:cxn modelId="{CA668DDC-0159-4226-980D-D2D1E96D58CC}" type="presParOf" srcId="{4DE8D6D6-210E-4992-A02D-72ED54FBB181}" destId="{CCB00BE2-FB2F-4A2B-AA1D-B52BEC5FDE95}" srcOrd="1" destOrd="0" presId="urn:microsoft.com/office/officeart/2005/8/layout/bList2"/>
    <dgm:cxn modelId="{B593D27B-3BE5-4EF9-86C5-C9725C06B487}" type="presParOf" srcId="{4DE8D6D6-210E-4992-A02D-72ED54FBB181}" destId="{F024BB4F-3DB5-47E3-8C96-D78383727A5A}" srcOrd="2" destOrd="0" presId="urn:microsoft.com/office/officeart/2005/8/layout/bList2"/>
    <dgm:cxn modelId="{BB3B7A7D-E7FD-4ADD-A6AC-D078BABCCDE4}" type="presParOf" srcId="{4DE8D6D6-210E-4992-A02D-72ED54FBB181}" destId="{FA4BE8EE-28F2-4F48-B94C-5958D110B714}" srcOrd="3" destOrd="0" presId="urn:microsoft.com/office/officeart/2005/8/layout/bList2"/>
    <dgm:cxn modelId="{6476618C-62B1-4681-B5D8-3934D2F02037}" type="presParOf" srcId="{F5A04AEE-6DFD-4AD9-9E35-309024A4A732}" destId="{64A3CC14-2E61-4F34-90DF-CD8FF5F1FB78}" srcOrd="3" destOrd="0" presId="urn:microsoft.com/office/officeart/2005/8/layout/bList2"/>
    <dgm:cxn modelId="{B1512BDB-5B87-410B-A9D5-074C891E4A04}" type="presParOf" srcId="{F5A04AEE-6DFD-4AD9-9E35-309024A4A732}" destId="{99E89C32-65B7-433C-B3EC-D5FBAC7A951B}" srcOrd="4" destOrd="0" presId="urn:microsoft.com/office/officeart/2005/8/layout/bList2"/>
    <dgm:cxn modelId="{6EE5EC1F-97E0-4645-93EC-6BF9CE1D24E4}" type="presParOf" srcId="{99E89C32-65B7-433C-B3EC-D5FBAC7A951B}" destId="{705427CE-A016-4860-ABAE-217FBBAC5973}" srcOrd="0" destOrd="0" presId="urn:microsoft.com/office/officeart/2005/8/layout/bList2"/>
    <dgm:cxn modelId="{E3EE88EF-ACF8-4338-8954-4C715D3028E2}" type="presParOf" srcId="{99E89C32-65B7-433C-B3EC-D5FBAC7A951B}" destId="{5950D97A-3EEF-437B-9EB6-5A1294CE28E8}" srcOrd="1" destOrd="0" presId="urn:microsoft.com/office/officeart/2005/8/layout/bList2"/>
    <dgm:cxn modelId="{3FC5E936-AD3A-4513-BF8B-1564A2D3CE0F}" type="presParOf" srcId="{99E89C32-65B7-433C-B3EC-D5FBAC7A951B}" destId="{1531CE46-135A-4E99-816A-4B9D133AA80C}" srcOrd="2" destOrd="0" presId="urn:microsoft.com/office/officeart/2005/8/layout/bList2"/>
    <dgm:cxn modelId="{BC704CF6-B68F-40B9-9EC7-CC3A3A2F56E5}" type="presParOf" srcId="{99E89C32-65B7-433C-B3EC-D5FBAC7A951B}" destId="{A422B8F3-D4D6-4D09-AF7A-F766C1CD4CAB}" srcOrd="3" destOrd="0" presId="urn:microsoft.com/office/officeart/2005/8/layout/bList2"/>
    <dgm:cxn modelId="{20508E3E-B896-48A8-ACB0-FFAF6A1A31FC}" type="presParOf" srcId="{F5A04AEE-6DFD-4AD9-9E35-309024A4A732}" destId="{92671CF1-C9A0-4737-8268-B12177A56E36}" srcOrd="5" destOrd="0" presId="urn:microsoft.com/office/officeart/2005/8/layout/bList2"/>
    <dgm:cxn modelId="{03FEB750-A82B-47B3-B863-033BD6622D8C}" type="presParOf" srcId="{F5A04AEE-6DFD-4AD9-9E35-309024A4A732}" destId="{BB944AEC-D3B5-43D7-BF46-0A5E2C323A7F}" srcOrd="6" destOrd="0" presId="urn:microsoft.com/office/officeart/2005/8/layout/bList2"/>
    <dgm:cxn modelId="{01549814-47AF-4225-819B-213771830986}" type="presParOf" srcId="{BB944AEC-D3B5-43D7-BF46-0A5E2C323A7F}" destId="{94E8008B-7730-45AC-A81D-8D8971575BE1}" srcOrd="0" destOrd="0" presId="urn:microsoft.com/office/officeart/2005/8/layout/bList2"/>
    <dgm:cxn modelId="{C3C81046-1356-4D78-AE3D-C21B87368C3A}" type="presParOf" srcId="{BB944AEC-D3B5-43D7-BF46-0A5E2C323A7F}" destId="{ABF902A0-AFD9-4CA1-AC22-DDDF47A66610}" srcOrd="1" destOrd="0" presId="urn:microsoft.com/office/officeart/2005/8/layout/bList2"/>
    <dgm:cxn modelId="{0414BD88-C09A-40A7-B193-B4DFB130EF32}" type="presParOf" srcId="{BB944AEC-D3B5-43D7-BF46-0A5E2C323A7F}" destId="{825EE217-4965-4FB7-9044-7612A11A9256}" srcOrd="2" destOrd="0" presId="urn:microsoft.com/office/officeart/2005/8/layout/bList2"/>
    <dgm:cxn modelId="{F60EDE7F-3295-48CC-A250-533FD347B10D}" type="presParOf" srcId="{BB944AEC-D3B5-43D7-BF46-0A5E2C323A7F}" destId="{11100A85-1C29-44C7-99C3-FC31968F730C}" srcOrd="3" destOrd="0" presId="urn:microsoft.com/office/officeart/2005/8/layout/bList2"/>
    <dgm:cxn modelId="{9934E75B-9AD2-4F8A-BFB6-258F644CABA3}" type="presParOf" srcId="{F5A04AEE-6DFD-4AD9-9E35-309024A4A732}" destId="{F37C9703-8C24-4FB3-A339-EBD65E30E799}" srcOrd="7" destOrd="0" presId="urn:microsoft.com/office/officeart/2005/8/layout/bList2"/>
    <dgm:cxn modelId="{EC1A5EEE-C245-4F9E-B6EB-248E23F25732}" type="presParOf" srcId="{F5A04AEE-6DFD-4AD9-9E35-309024A4A732}" destId="{75882230-B4AA-408A-BE5D-5575047875B1}" srcOrd="8" destOrd="0" presId="urn:microsoft.com/office/officeart/2005/8/layout/bList2"/>
    <dgm:cxn modelId="{2393BE92-C33E-475F-B9C5-4509AF59A99E}" type="presParOf" srcId="{75882230-B4AA-408A-BE5D-5575047875B1}" destId="{D7663B89-8298-4C81-8A75-88CB25698023}" srcOrd="0" destOrd="0" presId="urn:microsoft.com/office/officeart/2005/8/layout/bList2"/>
    <dgm:cxn modelId="{7A9A1559-318C-4F4D-BD94-C5F59E3C6CA9}" type="presParOf" srcId="{75882230-B4AA-408A-BE5D-5575047875B1}" destId="{51552448-3489-4628-913F-14669347439F}" srcOrd="1" destOrd="0" presId="urn:microsoft.com/office/officeart/2005/8/layout/bList2"/>
    <dgm:cxn modelId="{A2B2DA34-1304-4064-BE12-9E0DFDC3C4E4}" type="presParOf" srcId="{75882230-B4AA-408A-BE5D-5575047875B1}" destId="{56684C5F-8FFC-4C18-BC8A-2846456C8008}" srcOrd="2" destOrd="0" presId="urn:microsoft.com/office/officeart/2005/8/layout/bList2"/>
    <dgm:cxn modelId="{8FCE7E15-0EAD-40EA-921A-EC64D178C098}" type="presParOf" srcId="{75882230-B4AA-408A-BE5D-5575047875B1}" destId="{845567C9-9DA0-459C-AA9A-8A53F24EC338}" srcOrd="3" destOrd="0" presId="urn:microsoft.com/office/officeart/2005/8/layout/bList2"/>
    <dgm:cxn modelId="{372CEA7F-88FF-4345-A193-0523C2FEF8F0}" type="presParOf" srcId="{F5A04AEE-6DFD-4AD9-9E35-309024A4A732}" destId="{25069E19-EAE1-471F-A7AE-720E7B0E7455}" srcOrd="9" destOrd="0" presId="urn:microsoft.com/office/officeart/2005/8/layout/bList2"/>
    <dgm:cxn modelId="{ADE7CDD2-77E2-4433-B7C1-F28690B00336}" type="presParOf" srcId="{F5A04AEE-6DFD-4AD9-9E35-309024A4A732}" destId="{D709CCDD-8A4E-4F7E-9551-2C806ED8C0C4}" srcOrd="10" destOrd="0" presId="urn:microsoft.com/office/officeart/2005/8/layout/bList2"/>
    <dgm:cxn modelId="{DE7189C4-5C10-4C3C-BC92-8D870981D6EE}" type="presParOf" srcId="{D709CCDD-8A4E-4F7E-9551-2C806ED8C0C4}" destId="{B6A720B2-F75F-481C-9DCB-15006F435324}" srcOrd="0" destOrd="0" presId="urn:microsoft.com/office/officeart/2005/8/layout/bList2"/>
    <dgm:cxn modelId="{887DD5DA-5A41-4EA8-BF6D-DAE4C4123E48}" type="presParOf" srcId="{D709CCDD-8A4E-4F7E-9551-2C806ED8C0C4}" destId="{F027C8FA-7315-450A-BAE6-FEFFB3B57D94}" srcOrd="1" destOrd="0" presId="urn:microsoft.com/office/officeart/2005/8/layout/bList2"/>
    <dgm:cxn modelId="{EAC3B5C7-E746-4245-9F03-D7266ACA4ED7}" type="presParOf" srcId="{D709CCDD-8A4E-4F7E-9551-2C806ED8C0C4}" destId="{FB195DA4-BADA-47CB-A99A-21DD17C49699}" srcOrd="2" destOrd="0" presId="urn:microsoft.com/office/officeart/2005/8/layout/bList2"/>
    <dgm:cxn modelId="{43F00E62-DB9A-423D-A09A-FBE60E5F3BC0}" type="presParOf" srcId="{D709CCDD-8A4E-4F7E-9551-2C806ED8C0C4}" destId="{7D933C89-35D9-4D93-AF5E-CFB677C399C5}" srcOrd="3" destOrd="0" presId="urn:microsoft.com/office/officeart/2005/8/layout/bList2"/>
    <dgm:cxn modelId="{ED4B4CCA-A744-4980-A457-260D01597AB4}" type="presParOf" srcId="{F5A04AEE-6DFD-4AD9-9E35-309024A4A732}" destId="{F68DC84B-E436-4B53-AF9D-B88E5E72A49A}" srcOrd="11" destOrd="0" presId="urn:microsoft.com/office/officeart/2005/8/layout/bList2"/>
    <dgm:cxn modelId="{23AA190F-EE68-42DC-A27A-F38E7E0B4FA7}" type="presParOf" srcId="{F5A04AEE-6DFD-4AD9-9E35-309024A4A732}" destId="{53BDD859-FE15-40F4-B9E6-51BFA32B60B0}" srcOrd="12" destOrd="0" presId="urn:microsoft.com/office/officeart/2005/8/layout/bList2"/>
    <dgm:cxn modelId="{570B3D7B-36EE-4EC6-85BF-178891C1F001}" type="presParOf" srcId="{53BDD859-FE15-40F4-B9E6-51BFA32B60B0}" destId="{971C6623-339B-4C81-8BD8-C44F26343B8B}" srcOrd="0" destOrd="0" presId="urn:microsoft.com/office/officeart/2005/8/layout/bList2"/>
    <dgm:cxn modelId="{74AEB413-F14E-4A7C-96DB-66662BC6275C}" type="presParOf" srcId="{53BDD859-FE15-40F4-B9E6-51BFA32B60B0}" destId="{F2C319CB-3F7B-4457-B759-2E8039E0013E}" srcOrd="1" destOrd="0" presId="urn:microsoft.com/office/officeart/2005/8/layout/bList2"/>
    <dgm:cxn modelId="{7585DFF0-DCB7-4B60-978C-A694120DDCBA}" type="presParOf" srcId="{53BDD859-FE15-40F4-B9E6-51BFA32B60B0}" destId="{65F71AEE-FAF7-448C-A934-5827DE874FCA}" srcOrd="2" destOrd="0" presId="urn:microsoft.com/office/officeart/2005/8/layout/bList2"/>
    <dgm:cxn modelId="{C6DF608C-C947-4768-A97B-5ECFF3397AE2}" type="presParOf" srcId="{53BDD859-FE15-40F4-B9E6-51BFA32B60B0}" destId="{BEB504AA-CB2A-483F-AF87-E98391EE2EBE}" srcOrd="3" destOrd="0" presId="urn:microsoft.com/office/officeart/2005/8/layout/bList2"/>
    <dgm:cxn modelId="{B9C898F9-14F2-4849-98F6-A8D50C072BEE}" type="presParOf" srcId="{F5A04AEE-6DFD-4AD9-9E35-309024A4A732}" destId="{B95FBBED-EFAB-4905-B99E-E5A0D0042497}" srcOrd="13" destOrd="0" presId="urn:microsoft.com/office/officeart/2005/8/layout/bList2"/>
    <dgm:cxn modelId="{AEC8776D-F4B0-4430-A9A2-4D143E75AD51}" type="presParOf" srcId="{F5A04AEE-6DFD-4AD9-9E35-309024A4A732}" destId="{EC9967D9-2D4F-4F95-9A53-3427CD8326CD}" srcOrd="14" destOrd="0" presId="urn:microsoft.com/office/officeart/2005/8/layout/bList2"/>
    <dgm:cxn modelId="{C360A83C-0281-4C93-A5F5-99312A3781A1}" type="presParOf" srcId="{EC9967D9-2D4F-4F95-9A53-3427CD8326CD}" destId="{6E6A94AC-1C55-47FD-872C-3425D87CB082}" srcOrd="0" destOrd="0" presId="urn:microsoft.com/office/officeart/2005/8/layout/bList2"/>
    <dgm:cxn modelId="{809960B7-3FE5-4980-AABD-452F12D5278B}" type="presParOf" srcId="{EC9967D9-2D4F-4F95-9A53-3427CD8326CD}" destId="{1397E743-654C-4D65-B28B-A61414E99709}" srcOrd="1" destOrd="0" presId="urn:microsoft.com/office/officeart/2005/8/layout/bList2"/>
    <dgm:cxn modelId="{207D8BCA-6C5F-41E6-946D-515E770B4C1E}" type="presParOf" srcId="{EC9967D9-2D4F-4F95-9A53-3427CD8326CD}" destId="{CC96E37C-7C4A-4842-A6E5-9CE1CA420A43}" srcOrd="2" destOrd="0" presId="urn:microsoft.com/office/officeart/2005/8/layout/bList2"/>
    <dgm:cxn modelId="{A644C345-D640-46A6-85FE-DCF9DE171B8A}" type="presParOf" srcId="{EC9967D9-2D4F-4F95-9A53-3427CD8326CD}" destId="{5684D02C-B303-4A1C-8BC2-CCFF60355F75}" srcOrd="3" destOrd="0" presId="urn:microsoft.com/office/officeart/2005/8/layout/bList2"/>
    <dgm:cxn modelId="{8E8A4C61-63D8-4794-A689-54398C79515F}" type="presParOf" srcId="{F5A04AEE-6DFD-4AD9-9E35-309024A4A732}" destId="{EF7A2F2E-8B4C-4D59-A313-4E66683264B8}" srcOrd="15" destOrd="0" presId="urn:microsoft.com/office/officeart/2005/8/layout/bList2"/>
    <dgm:cxn modelId="{06D461AA-6C01-439A-A53B-C5EA535AF236}" type="presParOf" srcId="{F5A04AEE-6DFD-4AD9-9E35-309024A4A732}" destId="{12B08EBC-7017-40BD-BC60-033A9EFD02B1}" srcOrd="16" destOrd="0" presId="urn:microsoft.com/office/officeart/2005/8/layout/bList2"/>
    <dgm:cxn modelId="{B7BEF6F4-82E4-48E6-8016-ABBD9FACFDFB}" type="presParOf" srcId="{12B08EBC-7017-40BD-BC60-033A9EFD02B1}" destId="{D25A07E3-BDE8-44C4-AF47-0CD8A0355858}" srcOrd="0" destOrd="0" presId="urn:microsoft.com/office/officeart/2005/8/layout/bList2"/>
    <dgm:cxn modelId="{D70E75C5-1D99-467E-B8A4-E47DEF057CC7}" type="presParOf" srcId="{12B08EBC-7017-40BD-BC60-033A9EFD02B1}" destId="{91E437D0-457B-4174-8B22-5F4A2AFA010A}" srcOrd="1" destOrd="0" presId="urn:microsoft.com/office/officeart/2005/8/layout/bList2"/>
    <dgm:cxn modelId="{540C40CE-190E-4650-A90A-5564FFA61AFF}" type="presParOf" srcId="{12B08EBC-7017-40BD-BC60-033A9EFD02B1}" destId="{0E833487-214C-484D-AC7A-ABBDCA72811F}" srcOrd="2" destOrd="0" presId="urn:microsoft.com/office/officeart/2005/8/layout/bList2"/>
    <dgm:cxn modelId="{5B1DE2B0-33D5-4D88-B3E8-1E58706F522A}" type="presParOf" srcId="{12B08EBC-7017-40BD-BC60-033A9EFD02B1}" destId="{974C63A0-AD7D-457E-9C1B-8CEB1459C842}" srcOrd="3" destOrd="0" presId="urn:microsoft.com/office/officeart/2005/8/layout/bList2"/>
    <dgm:cxn modelId="{76705B06-AE1A-4F8D-8430-F251A3A540CE}" type="presParOf" srcId="{F5A04AEE-6DFD-4AD9-9E35-309024A4A732}" destId="{08B1433B-E945-4EEC-82CF-220FC6F44844}" srcOrd="17" destOrd="0" presId="urn:microsoft.com/office/officeart/2005/8/layout/bList2"/>
    <dgm:cxn modelId="{DD93912D-AE0C-47BC-BEBB-0E315F15614B}" type="presParOf" srcId="{F5A04AEE-6DFD-4AD9-9E35-309024A4A732}" destId="{D81AA612-BA89-42FE-A6BA-877ECE888254}" srcOrd="18" destOrd="0" presId="urn:microsoft.com/office/officeart/2005/8/layout/bList2"/>
    <dgm:cxn modelId="{955C6FE1-D62C-41BC-B5C4-A44768D809FD}" type="presParOf" srcId="{D81AA612-BA89-42FE-A6BA-877ECE888254}" destId="{85C66544-3945-40EB-800B-C971C733B0E4}" srcOrd="0" destOrd="0" presId="urn:microsoft.com/office/officeart/2005/8/layout/bList2"/>
    <dgm:cxn modelId="{DB82E6A2-BE0D-4D61-8A62-47C4CB9B6990}" type="presParOf" srcId="{D81AA612-BA89-42FE-A6BA-877ECE888254}" destId="{00C1B25B-544F-40DE-86AB-8E7629E17BE3}" srcOrd="1" destOrd="0" presId="urn:microsoft.com/office/officeart/2005/8/layout/bList2"/>
    <dgm:cxn modelId="{D055B2B6-89BB-4B53-963C-F7D059963FFB}" type="presParOf" srcId="{D81AA612-BA89-42FE-A6BA-877ECE888254}" destId="{2436D654-64E0-43CF-B5DD-149DD1516312}" srcOrd="2" destOrd="0" presId="urn:microsoft.com/office/officeart/2005/8/layout/bList2"/>
    <dgm:cxn modelId="{F1CD89EB-65C9-43EA-941E-7A2B981065D3}" type="presParOf" srcId="{D81AA612-BA89-42FE-A6BA-877ECE888254}" destId="{E55FE8B6-4604-4AA5-B862-DB58E20485B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6D4FA-5901-4F53-B84F-A060BD9D3539}">
      <dsp:nvSpPr>
        <dsp:cNvPr id="0" name=""/>
        <dsp:cNvSpPr/>
      </dsp:nvSpPr>
      <dsp:spPr>
        <a:xfrm>
          <a:off x="39908" y="0"/>
          <a:ext cx="3821287" cy="3275296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B84CF-BFAD-42C3-84A1-03309D863829}">
      <dsp:nvSpPr>
        <dsp:cNvPr id="0" name=""/>
        <dsp:cNvSpPr/>
      </dsp:nvSpPr>
      <dsp:spPr>
        <a:xfrm>
          <a:off x="73000" y="2292707"/>
          <a:ext cx="3821287" cy="78607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 err="1"/>
            <a:t>bioróżnorodność</a:t>
          </a:r>
          <a:endParaRPr lang="pl-PL" sz="3600" b="1" kern="1200" dirty="0"/>
        </a:p>
      </dsp:txBody>
      <dsp:txXfrm>
        <a:off x="73000" y="2292707"/>
        <a:ext cx="3821287" cy="786071"/>
      </dsp:txXfrm>
    </dsp:sp>
    <dsp:sp modelId="{280CC280-AE07-4187-A786-948E01ECAEF2}">
      <dsp:nvSpPr>
        <dsp:cNvPr id="0" name=""/>
        <dsp:cNvSpPr/>
      </dsp:nvSpPr>
      <dsp:spPr>
        <a:xfrm>
          <a:off x="5341169" y="0"/>
          <a:ext cx="3821287" cy="3275296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24BFD-F6F8-4E61-830F-0A024413AD91}">
      <dsp:nvSpPr>
        <dsp:cNvPr id="0" name=""/>
        <dsp:cNvSpPr/>
      </dsp:nvSpPr>
      <dsp:spPr>
        <a:xfrm>
          <a:off x="5363333" y="2292707"/>
          <a:ext cx="3821287" cy="78607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 err="1"/>
            <a:t>dobrostan zwierząt</a:t>
          </a:r>
          <a:endParaRPr lang="pl-PL" sz="3600" b="1" kern="1200" dirty="0"/>
        </a:p>
      </dsp:txBody>
      <dsp:txXfrm>
        <a:off x="5363333" y="2292707"/>
        <a:ext cx="3821287" cy="78607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653B1-3010-486B-B722-0FC48ECFD12F}">
      <dsp:nvSpPr>
        <dsp:cNvPr id="0" name=""/>
        <dsp:cNvSpPr/>
      </dsp:nvSpPr>
      <dsp:spPr>
        <a:xfrm>
          <a:off x="5762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B34C1-CD7A-4FC8-86EA-C4FD6EB7AB81}">
      <dsp:nvSpPr>
        <dsp:cNvPr id="0" name=""/>
        <dsp:cNvSpPr/>
      </dsp:nvSpPr>
      <dsp:spPr>
        <a:xfrm>
          <a:off x="5762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POLSKA OWCA GÓRSKA</a:t>
          </a:r>
        </a:p>
      </dsp:txBody>
      <dsp:txXfrm>
        <a:off x="5762" y="1551535"/>
        <a:ext cx="1295891" cy="590667"/>
      </dsp:txXfrm>
    </dsp:sp>
    <dsp:sp modelId="{093C748E-84A5-4250-B8C1-9C5B4A9129E9}">
      <dsp:nvSpPr>
        <dsp:cNvPr id="0" name=""/>
        <dsp:cNvSpPr/>
      </dsp:nvSpPr>
      <dsp:spPr>
        <a:xfrm>
          <a:off x="1353709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819D6-E4F6-4E3B-BEE0-C166B637DDA2}">
      <dsp:nvSpPr>
        <dsp:cNvPr id="0" name=""/>
        <dsp:cNvSpPr/>
      </dsp:nvSpPr>
      <dsp:spPr>
        <a:xfrm>
          <a:off x="2157328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2189514" y="210076"/>
        <a:ext cx="1775794" cy="1341459"/>
      </dsp:txXfrm>
    </dsp:sp>
    <dsp:sp modelId="{F024BB4F-3DB5-47E3-8C96-D78383727A5A}">
      <dsp:nvSpPr>
        <dsp:cNvPr id="0" name=""/>
        <dsp:cNvSpPr/>
      </dsp:nvSpPr>
      <dsp:spPr>
        <a:xfrm>
          <a:off x="2157328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WRZOSÓWKA</a:t>
          </a:r>
        </a:p>
      </dsp:txBody>
      <dsp:txXfrm>
        <a:off x="2157328" y="1551535"/>
        <a:ext cx="1295891" cy="590667"/>
      </dsp:txXfrm>
    </dsp:sp>
    <dsp:sp modelId="{FA4BE8EE-28F2-4F48-B94C-5958D110B714}">
      <dsp:nvSpPr>
        <dsp:cNvPr id="0" name=""/>
        <dsp:cNvSpPr/>
      </dsp:nvSpPr>
      <dsp:spPr>
        <a:xfrm>
          <a:off x="3505275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427CE-A016-4860-ABAE-217FBBAC5973}">
      <dsp:nvSpPr>
        <dsp:cNvPr id="0" name=""/>
        <dsp:cNvSpPr/>
      </dsp:nvSpPr>
      <dsp:spPr>
        <a:xfrm>
          <a:off x="4308895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4341081" y="210076"/>
        <a:ext cx="1775794" cy="1341459"/>
      </dsp:txXfrm>
    </dsp:sp>
    <dsp:sp modelId="{1531CE46-135A-4E99-816A-4B9D133AA80C}">
      <dsp:nvSpPr>
        <dsp:cNvPr id="0" name=""/>
        <dsp:cNvSpPr/>
      </dsp:nvSpPr>
      <dsp:spPr>
        <a:xfrm>
          <a:off x="4308895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 </a:t>
          </a:r>
          <a:r>
            <a:rPr lang="en-GB" sz="1600" kern="1200" dirty="0"/>
            <a:t>OWCA SARDYŃSKA</a:t>
          </a:r>
          <a:endParaRPr lang="pl-PL" sz="1800" kern="1200" dirty="0"/>
        </a:p>
      </dsp:txBody>
      <dsp:txXfrm>
        <a:off x="4308895" y="1551535"/>
        <a:ext cx="1295891" cy="590667"/>
      </dsp:txXfrm>
    </dsp:sp>
    <dsp:sp modelId="{A422B8F3-D4D6-4D09-AF7A-F766C1CD4CAB}">
      <dsp:nvSpPr>
        <dsp:cNvPr id="0" name=""/>
        <dsp:cNvSpPr/>
      </dsp:nvSpPr>
      <dsp:spPr>
        <a:xfrm>
          <a:off x="5656842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8008B-7730-45AC-A81D-8D8971575BE1}">
      <dsp:nvSpPr>
        <dsp:cNvPr id="0" name=""/>
        <dsp:cNvSpPr/>
      </dsp:nvSpPr>
      <dsp:spPr>
        <a:xfrm>
          <a:off x="6460462" y="188233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6492648" y="220419"/>
        <a:ext cx="1775794" cy="1341459"/>
      </dsp:txXfrm>
    </dsp:sp>
    <dsp:sp modelId="{825EE217-4965-4FB7-9044-7612A11A9256}">
      <dsp:nvSpPr>
        <dsp:cNvPr id="0" name=""/>
        <dsp:cNvSpPr/>
      </dsp:nvSpPr>
      <dsp:spPr>
        <a:xfrm>
          <a:off x="6460462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 </a:t>
          </a:r>
          <a:r>
            <a:rPr lang="en-GB" sz="1200" kern="1200" dirty="0"/>
            <a:t>OWCA PUGLIJSKIEJ RASY GENTILE</a:t>
          </a:r>
          <a:endParaRPr lang="pl-PL" sz="1800" kern="1200" dirty="0"/>
        </a:p>
      </dsp:txBody>
      <dsp:txXfrm>
        <a:off x="6460462" y="1551535"/>
        <a:ext cx="1295891" cy="590667"/>
      </dsp:txXfrm>
    </dsp:sp>
    <dsp:sp modelId="{11100A85-1C29-44C7-99C3-FC31968F730C}">
      <dsp:nvSpPr>
        <dsp:cNvPr id="0" name=""/>
        <dsp:cNvSpPr/>
      </dsp:nvSpPr>
      <dsp:spPr>
        <a:xfrm>
          <a:off x="7808409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63B89-8298-4C81-8A75-88CB25698023}">
      <dsp:nvSpPr>
        <dsp:cNvPr id="0" name=""/>
        <dsp:cNvSpPr/>
      </dsp:nvSpPr>
      <dsp:spPr>
        <a:xfrm>
          <a:off x="8612028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8644214" y="210076"/>
        <a:ext cx="1775794" cy="1341459"/>
      </dsp:txXfrm>
    </dsp:sp>
    <dsp:sp modelId="{56684C5F-8FFC-4C18-BC8A-2846456C8008}">
      <dsp:nvSpPr>
        <dsp:cNvPr id="0" name=""/>
        <dsp:cNvSpPr/>
      </dsp:nvSpPr>
      <dsp:spPr>
        <a:xfrm>
          <a:off x="8612028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Tiroler </a:t>
          </a:r>
          <a:r>
            <a:rPr lang="pl-PL" sz="1800" kern="1200" dirty="0"/>
            <a:t>Steinschaf </a:t>
          </a:r>
        </a:p>
      </dsp:txBody>
      <dsp:txXfrm>
        <a:off x="8612028" y="1551535"/>
        <a:ext cx="1295891" cy="590667"/>
      </dsp:txXfrm>
    </dsp:sp>
    <dsp:sp modelId="{845567C9-9DA0-459C-AA9A-8A53F24EC338}">
      <dsp:nvSpPr>
        <dsp:cNvPr id="0" name=""/>
        <dsp:cNvSpPr/>
      </dsp:nvSpPr>
      <dsp:spPr>
        <a:xfrm>
          <a:off x="9959975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720B2-F75F-481C-9DCB-15006F435324}">
      <dsp:nvSpPr>
        <dsp:cNvPr id="0" name=""/>
        <dsp:cNvSpPr/>
      </dsp:nvSpPr>
      <dsp:spPr>
        <a:xfrm>
          <a:off x="5762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95DA4-BADA-47CB-A99A-21DD17C49699}">
      <dsp:nvSpPr>
        <dsp:cNvPr id="0" name=""/>
        <dsp:cNvSpPr/>
      </dsp:nvSpPr>
      <dsp:spPr>
        <a:xfrm>
          <a:off x="5762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 err="1"/>
            <a:t>Krainer Steinschaf</a:t>
          </a:r>
          <a:endParaRPr lang="pl-PL" sz="1600" kern="1200" dirty="0"/>
        </a:p>
      </dsp:txBody>
      <dsp:txXfrm>
        <a:off x="5762" y="3982049"/>
        <a:ext cx="1295891" cy="590667"/>
      </dsp:txXfrm>
    </dsp:sp>
    <dsp:sp modelId="{7D933C89-35D9-4D93-AF5E-CFB677C399C5}">
      <dsp:nvSpPr>
        <dsp:cNvPr id="0" name=""/>
        <dsp:cNvSpPr/>
      </dsp:nvSpPr>
      <dsp:spPr>
        <a:xfrm>
          <a:off x="1353709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C6623-339B-4C81-8BD8-C44F26343B8B}">
      <dsp:nvSpPr>
        <dsp:cNvPr id="0" name=""/>
        <dsp:cNvSpPr/>
      </dsp:nvSpPr>
      <dsp:spPr>
        <a:xfrm>
          <a:off x="2157328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2189514" y="2640590"/>
        <a:ext cx="1775794" cy="1341459"/>
      </dsp:txXfrm>
    </dsp:sp>
    <dsp:sp modelId="{65F71AEE-FAF7-448C-A934-5827DE874FCA}">
      <dsp:nvSpPr>
        <dsp:cNvPr id="0" name=""/>
        <dsp:cNvSpPr/>
      </dsp:nvSpPr>
      <dsp:spPr>
        <a:xfrm>
          <a:off x="2157328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Owce Valachian</a:t>
          </a:r>
          <a:endParaRPr lang="pl-PL" sz="1800" kern="1200" dirty="0"/>
        </a:p>
      </dsp:txBody>
      <dsp:txXfrm>
        <a:off x="2157328" y="3982049"/>
        <a:ext cx="1295891" cy="590667"/>
      </dsp:txXfrm>
    </dsp:sp>
    <dsp:sp modelId="{BEB504AA-CB2A-483F-AF87-E98391EE2EBE}">
      <dsp:nvSpPr>
        <dsp:cNvPr id="0" name=""/>
        <dsp:cNvSpPr/>
      </dsp:nvSpPr>
      <dsp:spPr>
        <a:xfrm>
          <a:off x="3505275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A94AC-1C55-47FD-872C-3425D87CB082}">
      <dsp:nvSpPr>
        <dsp:cNvPr id="0" name=""/>
        <dsp:cNvSpPr/>
      </dsp:nvSpPr>
      <dsp:spPr>
        <a:xfrm>
          <a:off x="4308895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6E37C-7C4A-4842-A6E5-9CE1CA420A43}">
      <dsp:nvSpPr>
        <dsp:cNvPr id="0" name=""/>
        <dsp:cNvSpPr/>
      </dsp:nvSpPr>
      <dsp:spPr>
        <a:xfrm>
          <a:off x="4308895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Valaška Sheep</a:t>
          </a:r>
          <a:endParaRPr lang="pl-PL" sz="1800" kern="1200" dirty="0"/>
        </a:p>
      </dsp:txBody>
      <dsp:txXfrm>
        <a:off x="4308895" y="3982049"/>
        <a:ext cx="1295891" cy="590667"/>
      </dsp:txXfrm>
    </dsp:sp>
    <dsp:sp modelId="{5684D02C-B303-4A1C-8BC2-CCFF60355F75}">
      <dsp:nvSpPr>
        <dsp:cNvPr id="0" name=""/>
        <dsp:cNvSpPr/>
      </dsp:nvSpPr>
      <dsp:spPr>
        <a:xfrm>
          <a:off x="5656842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A07E3-BDE8-44C4-AF47-0CD8A0355858}">
      <dsp:nvSpPr>
        <dsp:cNvPr id="0" name=""/>
        <dsp:cNvSpPr/>
      </dsp:nvSpPr>
      <dsp:spPr>
        <a:xfrm>
          <a:off x="6460462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33487-214C-484D-AC7A-ABBDCA72811F}">
      <dsp:nvSpPr>
        <dsp:cNvPr id="0" name=""/>
        <dsp:cNvSpPr/>
      </dsp:nvSpPr>
      <dsp:spPr>
        <a:xfrm>
          <a:off x="6460462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OWCA Galway</a:t>
          </a:r>
        </a:p>
      </dsp:txBody>
      <dsp:txXfrm>
        <a:off x="6460462" y="3982049"/>
        <a:ext cx="1295891" cy="590667"/>
      </dsp:txXfrm>
    </dsp:sp>
    <dsp:sp modelId="{974C63A0-AD7D-457E-9C1B-8CEB1459C842}">
      <dsp:nvSpPr>
        <dsp:cNvPr id="0" name=""/>
        <dsp:cNvSpPr/>
      </dsp:nvSpPr>
      <dsp:spPr>
        <a:xfrm>
          <a:off x="7808409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66544-3945-40EB-800B-C971C733B0E4}">
      <dsp:nvSpPr>
        <dsp:cNvPr id="0" name=""/>
        <dsp:cNvSpPr/>
      </dsp:nvSpPr>
      <dsp:spPr>
        <a:xfrm>
          <a:off x="8612028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6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D654-64E0-43CF-B5DD-149DD1516312}">
      <dsp:nvSpPr>
        <dsp:cNvPr id="0" name=""/>
        <dsp:cNvSpPr/>
      </dsp:nvSpPr>
      <dsp:spPr>
        <a:xfrm>
          <a:off x="8612028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Irlandzki Herdwick</a:t>
          </a:r>
          <a:endParaRPr lang="pl-PL" sz="1800" kern="1200" dirty="0"/>
        </a:p>
      </dsp:txBody>
      <dsp:txXfrm>
        <a:off x="8612028" y="3982049"/>
        <a:ext cx="1295891" cy="590667"/>
      </dsp:txXfrm>
    </dsp:sp>
    <dsp:sp modelId="{E55FE8B6-4604-4AA5-B862-DB58E20485B1}">
      <dsp:nvSpPr>
        <dsp:cNvPr id="0" name=""/>
        <dsp:cNvSpPr/>
      </dsp:nvSpPr>
      <dsp:spPr>
        <a:xfrm>
          <a:off x="9959975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653B1-3010-486B-B722-0FC48ECFD12F}">
      <dsp:nvSpPr>
        <dsp:cNvPr id="0" name=""/>
        <dsp:cNvSpPr/>
      </dsp:nvSpPr>
      <dsp:spPr>
        <a:xfrm>
          <a:off x="169865" y="21623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B34C1-CD7A-4FC8-86EA-C4FD6EB7AB81}">
      <dsp:nvSpPr>
        <dsp:cNvPr id="0" name=""/>
        <dsp:cNvSpPr/>
      </dsp:nvSpPr>
      <dsp:spPr>
        <a:xfrm>
          <a:off x="6657" y="1566685"/>
          <a:ext cx="2135514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Koza </a:t>
          </a:r>
          <a:r>
            <a:rPr lang="pl-PL" sz="1800" kern="1200" dirty="0"/>
            <a:t>Sandomierska</a:t>
          </a:r>
        </a:p>
      </dsp:txBody>
      <dsp:txXfrm>
        <a:off x="6657" y="1566685"/>
        <a:ext cx="1503883" cy="580695"/>
      </dsp:txXfrm>
    </dsp:sp>
    <dsp:sp modelId="{093C748E-84A5-4250-B8C1-9C5B4A9129E9}">
      <dsp:nvSpPr>
        <dsp:cNvPr id="0" name=""/>
        <dsp:cNvSpPr/>
      </dsp:nvSpPr>
      <dsp:spPr>
        <a:xfrm>
          <a:off x="1495055" y="1658923"/>
          <a:ext cx="633184" cy="633184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819D6-E4F6-4E3B-BEE0-C166B637DDA2}">
      <dsp:nvSpPr>
        <dsp:cNvPr id="0" name=""/>
        <dsp:cNvSpPr/>
      </dsp:nvSpPr>
      <dsp:spPr>
        <a:xfrm>
          <a:off x="2299039" y="21623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4BB4F-3DB5-47E3-8C96-D78383727A5A}">
      <dsp:nvSpPr>
        <dsp:cNvPr id="0" name=""/>
        <dsp:cNvSpPr/>
      </dsp:nvSpPr>
      <dsp:spPr>
        <a:xfrm>
          <a:off x="2299039" y="156668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Koza Garganica</a:t>
          </a:r>
          <a:endParaRPr lang="pl-PL" sz="1800" kern="1200" dirty="0"/>
        </a:p>
      </dsp:txBody>
      <dsp:txXfrm>
        <a:off x="2299039" y="1566685"/>
        <a:ext cx="1274013" cy="580695"/>
      </dsp:txXfrm>
    </dsp:sp>
    <dsp:sp modelId="{FA4BE8EE-28F2-4F48-B94C-5958D110B714}">
      <dsp:nvSpPr>
        <dsp:cNvPr id="0" name=""/>
        <dsp:cNvSpPr/>
      </dsp:nvSpPr>
      <dsp:spPr>
        <a:xfrm>
          <a:off x="3624229" y="1658923"/>
          <a:ext cx="633184" cy="633184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427CE-A016-4860-ABAE-217FBBAC5973}">
      <dsp:nvSpPr>
        <dsp:cNvPr id="0" name=""/>
        <dsp:cNvSpPr/>
      </dsp:nvSpPr>
      <dsp:spPr>
        <a:xfrm>
          <a:off x="4414281" y="21623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1CE46-135A-4E99-816A-4B9D133AA80C}">
      <dsp:nvSpPr>
        <dsp:cNvPr id="0" name=""/>
        <dsp:cNvSpPr/>
      </dsp:nvSpPr>
      <dsp:spPr>
        <a:xfrm>
          <a:off x="4414281" y="156668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Koza Girgentana</a:t>
          </a:r>
          <a:endParaRPr lang="pl-PL" sz="1800" kern="1200" dirty="0"/>
        </a:p>
      </dsp:txBody>
      <dsp:txXfrm>
        <a:off x="4414281" y="1566685"/>
        <a:ext cx="1274013" cy="580695"/>
      </dsp:txXfrm>
    </dsp:sp>
    <dsp:sp modelId="{A422B8F3-D4D6-4D09-AF7A-F766C1CD4CAB}">
      <dsp:nvSpPr>
        <dsp:cNvPr id="0" name=""/>
        <dsp:cNvSpPr/>
      </dsp:nvSpPr>
      <dsp:spPr>
        <a:xfrm>
          <a:off x="5739470" y="1658923"/>
          <a:ext cx="633184" cy="633184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8008B-7730-45AC-A81D-8D8971575BE1}">
      <dsp:nvSpPr>
        <dsp:cNvPr id="0" name=""/>
        <dsp:cNvSpPr/>
      </dsp:nvSpPr>
      <dsp:spPr>
        <a:xfrm>
          <a:off x="6529522" y="226400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6561165" y="258043"/>
        <a:ext cx="1745812" cy="1318810"/>
      </dsp:txXfrm>
    </dsp:sp>
    <dsp:sp modelId="{825EE217-4965-4FB7-9044-7612A11A9256}">
      <dsp:nvSpPr>
        <dsp:cNvPr id="0" name=""/>
        <dsp:cNvSpPr/>
      </dsp:nvSpPr>
      <dsp:spPr>
        <a:xfrm>
          <a:off x="6529522" y="156668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Koza </a:t>
          </a:r>
          <a:r>
            <a:rPr lang="pl-PL" sz="1800" kern="1200" dirty="0"/>
            <a:t>Sarda</a:t>
          </a:r>
        </a:p>
      </dsp:txBody>
      <dsp:txXfrm>
        <a:off x="6529522" y="1566685"/>
        <a:ext cx="1274013" cy="580695"/>
      </dsp:txXfrm>
    </dsp:sp>
    <dsp:sp modelId="{11100A85-1C29-44C7-99C3-FC31968F730C}">
      <dsp:nvSpPr>
        <dsp:cNvPr id="0" name=""/>
        <dsp:cNvSpPr/>
      </dsp:nvSpPr>
      <dsp:spPr>
        <a:xfrm>
          <a:off x="7854712" y="1658923"/>
          <a:ext cx="633184" cy="633184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63B89-8298-4C81-8A75-88CB25698023}">
      <dsp:nvSpPr>
        <dsp:cNvPr id="0" name=""/>
        <dsp:cNvSpPr/>
      </dsp:nvSpPr>
      <dsp:spPr>
        <a:xfrm>
          <a:off x="8644764" y="21623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84C5F-8FFC-4C18-BC8A-2846456C8008}">
      <dsp:nvSpPr>
        <dsp:cNvPr id="0" name=""/>
        <dsp:cNvSpPr/>
      </dsp:nvSpPr>
      <dsp:spPr>
        <a:xfrm>
          <a:off x="8644764" y="156668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Koza Pinzgauer</a:t>
          </a:r>
          <a:endParaRPr lang="pl-PL" sz="1800" kern="1200" dirty="0"/>
        </a:p>
      </dsp:txBody>
      <dsp:txXfrm>
        <a:off x="8644764" y="1566685"/>
        <a:ext cx="1274013" cy="580695"/>
      </dsp:txXfrm>
    </dsp:sp>
    <dsp:sp modelId="{845567C9-9DA0-459C-AA9A-8A53F24EC338}">
      <dsp:nvSpPr>
        <dsp:cNvPr id="0" name=""/>
        <dsp:cNvSpPr/>
      </dsp:nvSpPr>
      <dsp:spPr>
        <a:xfrm>
          <a:off x="9969953" y="1658923"/>
          <a:ext cx="633184" cy="633184"/>
        </a:xfrm>
        <a:prstGeom prst="ellipse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720B2-F75F-481C-9DCB-15006F435324}">
      <dsp:nvSpPr>
        <dsp:cNvPr id="0" name=""/>
        <dsp:cNvSpPr/>
      </dsp:nvSpPr>
      <dsp:spPr>
        <a:xfrm>
          <a:off x="95227" y="260571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95DA4-BADA-47CB-A99A-21DD17C49699}">
      <dsp:nvSpPr>
        <dsp:cNvPr id="0" name=""/>
        <dsp:cNvSpPr/>
      </dsp:nvSpPr>
      <dsp:spPr>
        <a:xfrm>
          <a:off x="95227" y="395616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Koza </a:t>
          </a:r>
          <a:r>
            <a:rPr lang="pl-PL" sz="1600" kern="1200" dirty="0" err="1"/>
            <a:t>Blobe</a:t>
          </a:r>
          <a:endParaRPr lang="pl-PL" sz="1600" kern="1200" dirty="0"/>
        </a:p>
      </dsp:txBody>
      <dsp:txXfrm>
        <a:off x="95227" y="3956165"/>
        <a:ext cx="1274013" cy="580695"/>
      </dsp:txXfrm>
    </dsp:sp>
    <dsp:sp modelId="{7D933C89-35D9-4D93-AF5E-CFB677C399C5}">
      <dsp:nvSpPr>
        <dsp:cNvPr id="0" name=""/>
        <dsp:cNvSpPr/>
      </dsp:nvSpPr>
      <dsp:spPr>
        <a:xfrm>
          <a:off x="1420417" y="4048403"/>
          <a:ext cx="633184" cy="633184"/>
        </a:xfrm>
        <a:prstGeom prst="ellipse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C6623-339B-4C81-8BD8-C44F26343B8B}">
      <dsp:nvSpPr>
        <dsp:cNvPr id="0" name=""/>
        <dsp:cNvSpPr/>
      </dsp:nvSpPr>
      <dsp:spPr>
        <a:xfrm>
          <a:off x="2210469" y="260571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2242112" y="2637354"/>
        <a:ext cx="1745812" cy="1318810"/>
      </dsp:txXfrm>
    </dsp:sp>
    <dsp:sp modelId="{65F71AEE-FAF7-448C-A934-5827DE874FCA}">
      <dsp:nvSpPr>
        <dsp:cNvPr id="0" name=""/>
        <dsp:cNvSpPr/>
      </dsp:nvSpPr>
      <dsp:spPr>
        <a:xfrm>
          <a:off x="2210469" y="395616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Pfauenziege</a:t>
          </a:r>
          <a:endParaRPr lang="pl-PL" sz="1800" kern="1200" dirty="0"/>
        </a:p>
      </dsp:txBody>
      <dsp:txXfrm>
        <a:off x="2210469" y="3956165"/>
        <a:ext cx="1274013" cy="580695"/>
      </dsp:txXfrm>
    </dsp:sp>
    <dsp:sp modelId="{BEB504AA-CB2A-483F-AF87-E98391EE2EBE}">
      <dsp:nvSpPr>
        <dsp:cNvPr id="0" name=""/>
        <dsp:cNvSpPr/>
      </dsp:nvSpPr>
      <dsp:spPr>
        <a:xfrm>
          <a:off x="3535659" y="4048403"/>
          <a:ext cx="633184" cy="633184"/>
        </a:xfrm>
        <a:prstGeom prst="ellipse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A94AC-1C55-47FD-872C-3425D87CB082}">
      <dsp:nvSpPr>
        <dsp:cNvPr id="0" name=""/>
        <dsp:cNvSpPr/>
      </dsp:nvSpPr>
      <dsp:spPr>
        <a:xfrm>
          <a:off x="4325710" y="260571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6E37C-7C4A-4842-A6E5-9CE1CA420A43}">
      <dsp:nvSpPr>
        <dsp:cNvPr id="0" name=""/>
        <dsp:cNvSpPr/>
      </dsp:nvSpPr>
      <dsp:spPr>
        <a:xfrm>
          <a:off x="4325710" y="395616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Valaška</a:t>
          </a:r>
          <a:endParaRPr lang="pl-PL" sz="1800" kern="1200" dirty="0"/>
        </a:p>
      </dsp:txBody>
      <dsp:txXfrm>
        <a:off x="4325710" y="3956165"/>
        <a:ext cx="1274013" cy="580695"/>
      </dsp:txXfrm>
    </dsp:sp>
    <dsp:sp modelId="{5684D02C-B303-4A1C-8BC2-CCFF60355F75}">
      <dsp:nvSpPr>
        <dsp:cNvPr id="0" name=""/>
        <dsp:cNvSpPr/>
      </dsp:nvSpPr>
      <dsp:spPr>
        <a:xfrm>
          <a:off x="5650900" y="4048403"/>
          <a:ext cx="633184" cy="633184"/>
        </a:xfrm>
        <a:prstGeom prst="ellipse">
          <a:avLst/>
        </a:prstGeom>
        <a:blipFill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A07E3-BDE8-44C4-AF47-0CD8A0355858}">
      <dsp:nvSpPr>
        <dsp:cNvPr id="0" name=""/>
        <dsp:cNvSpPr/>
      </dsp:nvSpPr>
      <dsp:spPr>
        <a:xfrm>
          <a:off x="6440952" y="260571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33487-214C-484D-AC7A-ABBDCA72811F}">
      <dsp:nvSpPr>
        <dsp:cNvPr id="0" name=""/>
        <dsp:cNvSpPr/>
      </dsp:nvSpPr>
      <dsp:spPr>
        <a:xfrm>
          <a:off x="6440952" y="395616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Stara</a:t>
          </a:r>
          <a:r>
            <a:rPr lang="en-GB" sz="1800" kern="1200" dirty="0"/>
            <a:t> Koza </a:t>
          </a:r>
          <a:r>
            <a:rPr lang="en-GB" sz="1800" kern="1200" dirty="0" err="1"/>
            <a:t>Irlandzka</a:t>
          </a:r>
          <a:endParaRPr lang="pl-PL" sz="1800" kern="1200" dirty="0"/>
        </a:p>
      </dsp:txBody>
      <dsp:txXfrm>
        <a:off x="6440952" y="3956165"/>
        <a:ext cx="1274013" cy="580695"/>
      </dsp:txXfrm>
    </dsp:sp>
    <dsp:sp modelId="{974C63A0-AD7D-457E-9C1B-8CEB1459C842}">
      <dsp:nvSpPr>
        <dsp:cNvPr id="0" name=""/>
        <dsp:cNvSpPr/>
      </dsp:nvSpPr>
      <dsp:spPr>
        <a:xfrm>
          <a:off x="7766142" y="4048403"/>
          <a:ext cx="633184" cy="633184"/>
        </a:xfrm>
        <a:prstGeom prst="ellipse">
          <a:avLst/>
        </a:prstGeom>
        <a:blipFill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66544-3945-40EB-800B-C971C733B0E4}">
      <dsp:nvSpPr>
        <dsp:cNvPr id="0" name=""/>
        <dsp:cNvSpPr/>
      </dsp:nvSpPr>
      <dsp:spPr>
        <a:xfrm>
          <a:off x="8556194" y="2605711"/>
          <a:ext cx="1809098" cy="1350453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D654-64E0-43CF-B5DD-149DD1516312}">
      <dsp:nvSpPr>
        <dsp:cNvPr id="0" name=""/>
        <dsp:cNvSpPr/>
      </dsp:nvSpPr>
      <dsp:spPr>
        <a:xfrm>
          <a:off x="8556194" y="3956165"/>
          <a:ext cx="1809098" cy="5806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Owca</a:t>
          </a:r>
          <a:r>
            <a:rPr lang="en-GB" sz="1800" kern="1200" dirty="0"/>
            <a:t> </a:t>
          </a:r>
          <a:r>
            <a:rPr lang="en-GB" sz="1800" kern="1200" dirty="0" err="1"/>
            <a:t>Belclare</a:t>
          </a:r>
          <a:endParaRPr lang="pl-PL" sz="1800" kern="1200" dirty="0"/>
        </a:p>
      </dsp:txBody>
      <dsp:txXfrm>
        <a:off x="8556194" y="3956165"/>
        <a:ext cx="1274013" cy="580695"/>
      </dsp:txXfrm>
    </dsp:sp>
    <dsp:sp modelId="{E55FE8B6-4604-4AA5-B862-DB58E20485B1}">
      <dsp:nvSpPr>
        <dsp:cNvPr id="0" name=""/>
        <dsp:cNvSpPr/>
      </dsp:nvSpPr>
      <dsp:spPr>
        <a:xfrm>
          <a:off x="9881383" y="4048403"/>
          <a:ext cx="633184" cy="633184"/>
        </a:xfrm>
        <a:prstGeom prst="ellipse">
          <a:avLst/>
        </a:prstGeom>
        <a:blipFill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44264-2CA9-4846-B350-4D4CF4A9E0B0}">
      <dsp:nvSpPr>
        <dsp:cNvPr id="0" name=""/>
        <dsp:cNvSpPr/>
      </dsp:nvSpPr>
      <dsp:spPr>
        <a:xfrm>
          <a:off x="0" y="0"/>
          <a:ext cx="7056381" cy="1262625"/>
        </a:xfrm>
        <a:prstGeom prst="roundRect">
          <a:avLst>
            <a:gd name="adj" fmla="val 10000"/>
          </a:avLst>
        </a:prstGeom>
        <a:solidFill>
          <a:srgbClr val="9FDA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0" kern="1200" dirty="0">
              <a:solidFill>
                <a:srgbClr val="000000"/>
              </a:solidFill>
            </a:rPr>
            <a:t>ROLNICTWO EKOLOGICZNE I AGROEKOLOGICZNE</a:t>
          </a:r>
          <a:endParaRPr lang="pl-PL" sz="2400" b="1" kern="1200" dirty="0">
            <a:solidFill>
              <a:srgbClr val="000000"/>
            </a:solidFill>
          </a:endParaRPr>
        </a:p>
      </dsp:txBody>
      <dsp:txXfrm>
        <a:off x="36981" y="36981"/>
        <a:ext cx="5587218" cy="1188663"/>
      </dsp:txXfrm>
    </dsp:sp>
    <dsp:sp modelId="{C8317B0B-2B68-4B31-AC6D-CDFEAC4161F4}">
      <dsp:nvSpPr>
        <dsp:cNvPr id="0" name=""/>
        <dsp:cNvSpPr/>
      </dsp:nvSpPr>
      <dsp:spPr>
        <a:xfrm>
          <a:off x="630099" y="1492193"/>
          <a:ext cx="6978126" cy="1262625"/>
        </a:xfrm>
        <a:prstGeom prst="roundRect">
          <a:avLst>
            <a:gd name="adj" fmla="val 10000"/>
          </a:avLst>
        </a:prstGeom>
        <a:solidFill>
          <a:srgbClr val="8BC540"/>
        </a:solidFill>
        <a:ln w="12700" cap="flat" cmpd="sng" algn="ctr">
          <a:solidFill>
            <a:srgbClr val="8BC5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 err="1">
              <a:solidFill>
                <a:srgbClr val="000000"/>
              </a:solidFill>
            </a:rPr>
            <a:t>Certyfikacja </a:t>
          </a:r>
          <a:r>
            <a:rPr lang="en-US" sz="2400" b="1" i="0" kern="1200" dirty="0">
              <a:solidFill>
                <a:srgbClr val="000000"/>
              </a:solidFill>
            </a:rPr>
            <a:t>ekologiczna </a:t>
          </a:r>
          <a:r>
            <a:rPr lang="pl-PL" sz="2400" b="0" i="0" kern="1200" dirty="0">
              <a:solidFill>
                <a:srgbClr val="000000"/>
              </a:solidFill>
            </a:rPr>
            <a:t>- wykluczenie </a:t>
          </a:r>
          <a:r>
            <a:rPr lang="en-US" sz="2400" b="0" i="0" kern="1200" dirty="0">
              <a:solidFill>
                <a:srgbClr val="000000"/>
              </a:solidFill>
            </a:rPr>
            <a:t>syntetycznych środków produkcji i </a:t>
          </a:r>
          <a:r>
            <a:rPr lang="en-US" sz="2400" b="0" i="0" kern="1200" dirty="0" err="1">
              <a:solidFill>
                <a:srgbClr val="000000"/>
              </a:solidFill>
            </a:rPr>
            <a:t>nacisk</a:t>
          </a:r>
          <a:r>
            <a:rPr lang="en-US" sz="2400" b="0" i="0" kern="1200" dirty="0">
              <a:solidFill>
                <a:srgbClr val="000000"/>
              </a:solidFill>
            </a:rPr>
            <a:t> </a:t>
          </a:r>
          <a:r>
            <a:rPr lang="en-US" sz="2400" b="0" i="0" kern="1200" dirty="0" err="1">
              <a:solidFill>
                <a:srgbClr val="000000"/>
              </a:solidFill>
            </a:rPr>
            <a:t>na</a:t>
          </a:r>
          <a:r>
            <a:rPr lang="en-US" sz="2400" b="0" i="0" kern="1200" dirty="0">
              <a:solidFill>
                <a:srgbClr val="000000"/>
              </a:solidFill>
            </a:rPr>
            <a:t> </a:t>
          </a:r>
          <a:r>
            <a:rPr lang="en-US" sz="2400" b="0" i="0" kern="1200" dirty="0" err="1">
              <a:solidFill>
                <a:srgbClr val="000000"/>
              </a:solidFill>
            </a:rPr>
            <a:t>dobrostan</a:t>
          </a:r>
          <a:r>
            <a:rPr lang="en-US" sz="2400" b="0" i="0" kern="1200" dirty="0">
              <a:solidFill>
                <a:srgbClr val="000000"/>
              </a:solidFill>
            </a:rPr>
            <a:t> </a:t>
          </a:r>
          <a:r>
            <a:rPr lang="en-US" sz="2400" b="0" i="0" kern="1200" dirty="0" err="1">
              <a:solidFill>
                <a:srgbClr val="000000"/>
              </a:solidFill>
            </a:rPr>
            <a:t>zwierząt</a:t>
          </a:r>
          <a:endParaRPr lang="pl-PL" sz="2400" b="0" i="0" kern="1200" dirty="0">
            <a:solidFill>
              <a:srgbClr val="000000"/>
            </a:solidFill>
          </a:endParaRPr>
        </a:p>
      </dsp:txBody>
      <dsp:txXfrm>
        <a:off x="667080" y="1529174"/>
        <a:ext cx="5508141" cy="1188663"/>
      </dsp:txXfrm>
    </dsp:sp>
    <dsp:sp modelId="{AABD881E-97CD-45B8-B4CC-4318E53DE0F2}">
      <dsp:nvSpPr>
        <dsp:cNvPr id="0" name=""/>
        <dsp:cNvSpPr/>
      </dsp:nvSpPr>
      <dsp:spPr>
        <a:xfrm>
          <a:off x="1173123" y="2984386"/>
          <a:ext cx="7056381" cy="1262625"/>
        </a:xfrm>
        <a:prstGeom prst="roundRect">
          <a:avLst>
            <a:gd name="adj" fmla="val 10000"/>
          </a:avLst>
        </a:prstGeom>
        <a:solidFill>
          <a:srgbClr val="9FDADF"/>
        </a:solidFill>
        <a:ln w="12700" cap="flat" cmpd="sng" algn="ctr">
          <a:solidFill>
            <a:srgbClr val="9DD8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000000"/>
              </a:solidFill>
            </a:rPr>
            <a:t>Rozważne stosowanie antybiotyków i alternatywne praktyki zdrowotne </a:t>
          </a:r>
          <a:r>
            <a:rPr lang="en-US" sz="2400" b="0" i="0" kern="1200" dirty="0">
              <a:solidFill>
                <a:srgbClr val="000000"/>
              </a:solidFill>
            </a:rPr>
            <a:t>- zmniejszenie oporności na środki przeciwdrobnoustrojowe </a:t>
          </a:r>
          <a:endParaRPr lang="pl-PL" sz="2400" b="0" i="0" kern="1200" dirty="0">
            <a:solidFill>
              <a:srgbClr val="000000"/>
            </a:solidFill>
          </a:endParaRPr>
        </a:p>
      </dsp:txBody>
      <dsp:txXfrm>
        <a:off x="1210104" y="3021367"/>
        <a:ext cx="5579561" cy="1188663"/>
      </dsp:txXfrm>
    </dsp:sp>
    <dsp:sp modelId="{6F158B58-16F8-4E6F-BFE4-283868F9BCDB}">
      <dsp:nvSpPr>
        <dsp:cNvPr id="0" name=""/>
        <dsp:cNvSpPr/>
      </dsp:nvSpPr>
      <dsp:spPr>
        <a:xfrm>
          <a:off x="1764095" y="4476579"/>
          <a:ext cx="7056381" cy="1262625"/>
        </a:xfrm>
        <a:prstGeom prst="roundRect">
          <a:avLst>
            <a:gd name="adj" fmla="val 10000"/>
          </a:avLst>
        </a:prstGeom>
        <a:solidFill>
          <a:srgbClr val="8BC540"/>
        </a:solidFill>
        <a:ln w="12700" cap="flat" cmpd="sng" algn="ctr">
          <a:solidFill>
            <a:srgbClr val="8BC5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0" kern="1200" dirty="0" err="1">
              <a:solidFill>
                <a:srgbClr val="000000"/>
              </a:solidFill>
            </a:rPr>
            <a:t>Redukcja emisji metanu </a:t>
          </a:r>
          <a:r>
            <a:rPr lang="pl-PL" sz="2400" b="1" i="0" kern="1200" dirty="0">
              <a:solidFill>
                <a:srgbClr val="000000"/>
              </a:solidFill>
            </a:rPr>
            <a:t>i </a:t>
          </a:r>
          <a:r>
            <a:rPr lang="pl-PL" sz="2400" b="1" i="0" kern="1200" dirty="0" err="1">
              <a:solidFill>
                <a:srgbClr val="000000"/>
              </a:solidFill>
            </a:rPr>
            <a:t>sekwestracja dwutlenku węgla </a:t>
          </a:r>
          <a:r>
            <a:rPr lang="pl-PL" sz="2400" b="0" i="0" kern="1200" dirty="0">
              <a:solidFill>
                <a:srgbClr val="000000"/>
              </a:solidFill>
            </a:rPr>
            <a:t>- </a:t>
          </a:r>
          <a:r>
            <a:rPr lang="pl-PL" sz="2400" b="0" i="0" kern="1200" dirty="0" err="1">
              <a:solidFill>
                <a:srgbClr val="000000"/>
              </a:solidFill>
            </a:rPr>
            <a:t>wysiłki na rzecz łagodzenia zmiany klimatu</a:t>
          </a:r>
          <a:endParaRPr lang="pl-PL" sz="2400" b="0" kern="1200" dirty="0">
            <a:solidFill>
              <a:srgbClr val="000000"/>
            </a:solidFill>
          </a:endParaRPr>
        </a:p>
      </dsp:txBody>
      <dsp:txXfrm>
        <a:off x="1801076" y="4513560"/>
        <a:ext cx="5570741" cy="1188663"/>
      </dsp:txXfrm>
    </dsp:sp>
    <dsp:sp modelId="{B30950CC-B4F5-4FB4-82DA-D80142950FC6}">
      <dsp:nvSpPr>
        <dsp:cNvPr id="0" name=""/>
        <dsp:cNvSpPr/>
      </dsp:nvSpPr>
      <dsp:spPr>
        <a:xfrm>
          <a:off x="6235675" y="967056"/>
          <a:ext cx="820706" cy="8207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>
            <a:solidFill>
              <a:srgbClr val="000000"/>
            </a:solidFill>
          </a:endParaRPr>
        </a:p>
      </dsp:txBody>
      <dsp:txXfrm>
        <a:off x="6420334" y="967056"/>
        <a:ext cx="451388" cy="617581"/>
      </dsp:txXfrm>
    </dsp:sp>
    <dsp:sp modelId="{30DDCE52-6F42-458E-B2C3-27A3F4172FF1}">
      <dsp:nvSpPr>
        <dsp:cNvPr id="0" name=""/>
        <dsp:cNvSpPr/>
      </dsp:nvSpPr>
      <dsp:spPr>
        <a:xfrm>
          <a:off x="6826647" y="2459249"/>
          <a:ext cx="820706" cy="8207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>
            <a:solidFill>
              <a:srgbClr val="000000"/>
            </a:solidFill>
          </a:endParaRPr>
        </a:p>
      </dsp:txBody>
      <dsp:txXfrm>
        <a:off x="7011306" y="2459249"/>
        <a:ext cx="451388" cy="617581"/>
      </dsp:txXfrm>
    </dsp:sp>
    <dsp:sp modelId="{39E411C3-86CE-4565-9579-68479178A24E}">
      <dsp:nvSpPr>
        <dsp:cNvPr id="0" name=""/>
        <dsp:cNvSpPr/>
      </dsp:nvSpPr>
      <dsp:spPr>
        <a:xfrm>
          <a:off x="7408798" y="3951442"/>
          <a:ext cx="820706" cy="8207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>
            <a:solidFill>
              <a:srgbClr val="000000"/>
            </a:solidFill>
          </a:endParaRPr>
        </a:p>
      </dsp:txBody>
      <dsp:txXfrm>
        <a:off x="7593457" y="3951442"/>
        <a:ext cx="451388" cy="6175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8CBA9-F20E-4292-AD38-1159876DB517}">
      <dsp:nvSpPr>
        <dsp:cNvPr id="0" name=""/>
        <dsp:cNvSpPr/>
      </dsp:nvSpPr>
      <dsp:spPr>
        <a:xfrm>
          <a:off x="222380" y="691187"/>
          <a:ext cx="5296244" cy="16550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1038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>
              <a:solidFill>
                <a:srgbClr val="000000"/>
              </a:solidFill>
            </a:rPr>
            <a:t>DOSTĘPNOŚĆ PASZ </a:t>
          </a:r>
          <a:r>
            <a:rPr lang="pl-PL" sz="2100" kern="1200" dirty="0">
              <a:solidFill>
                <a:srgbClr val="000000"/>
              </a:solidFill>
            </a:rPr>
            <a:t>- </a:t>
          </a:r>
          <a:r>
            <a:rPr lang="en-US" sz="2100" kern="1200" dirty="0" err="1">
              <a:solidFill>
                <a:srgbClr val="000000"/>
              </a:solidFill>
            </a:rPr>
            <a:t>użytki zielone </a:t>
          </a:r>
          <a:r>
            <a:rPr lang="en-US" sz="2100" kern="1200" dirty="0">
              <a:solidFill>
                <a:srgbClr val="000000"/>
              </a:solidFill>
            </a:rPr>
            <a:t>lub pastwiska muszą produkować wystarczającą ilość paszy dla zwierząt gospodarskich przez cały rok, bez nadmiernego wypasu.</a:t>
          </a:r>
          <a:endParaRPr lang="pl-PL" sz="2100" kern="1200" dirty="0">
            <a:solidFill>
              <a:srgbClr val="000000"/>
            </a:solidFill>
          </a:endParaRPr>
        </a:p>
      </dsp:txBody>
      <dsp:txXfrm>
        <a:off x="222380" y="691187"/>
        <a:ext cx="5296244" cy="1655076"/>
      </dsp:txXfrm>
    </dsp:sp>
    <dsp:sp modelId="{CC546CA7-6192-4FAC-81B4-BCA35A21528C}">
      <dsp:nvSpPr>
        <dsp:cNvPr id="0" name=""/>
        <dsp:cNvSpPr/>
      </dsp:nvSpPr>
      <dsp:spPr>
        <a:xfrm>
          <a:off x="1703" y="452121"/>
          <a:ext cx="1158553" cy="1737830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F46D2-E640-400E-82EE-B7ED8ADF7495}">
      <dsp:nvSpPr>
        <dsp:cNvPr id="0" name=""/>
        <dsp:cNvSpPr/>
      </dsp:nvSpPr>
      <dsp:spPr>
        <a:xfrm>
          <a:off x="5978154" y="691187"/>
          <a:ext cx="5296244" cy="16550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1038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>
              <a:solidFill>
                <a:srgbClr val="000000"/>
              </a:solidFill>
            </a:rPr>
            <a:t>ŻYZNA GLEBA </a:t>
          </a:r>
          <a:r>
            <a:rPr lang="pl-PL" sz="2100" kern="1200" dirty="0">
              <a:solidFill>
                <a:srgbClr val="000000"/>
              </a:solidFill>
            </a:rPr>
            <a:t>- </a:t>
          </a:r>
          <a:r>
            <a:rPr lang="en-US" sz="2100" kern="1200" dirty="0">
              <a:solidFill>
                <a:srgbClr val="000000"/>
              </a:solidFill>
            </a:rPr>
            <a:t>dobrze zarządzany wypas poprawia strukturę gleby i sprzyja sekwestracji węgla </a:t>
          </a:r>
          <a:r>
            <a:rPr lang="pl-PL" sz="2100" kern="1200" dirty="0">
              <a:solidFill>
                <a:srgbClr val="000000"/>
              </a:solidFill>
            </a:rPr>
            <a:t>(</a:t>
          </a:r>
          <a:r>
            <a:rPr lang="en-US" sz="2100" kern="1200" dirty="0">
              <a:solidFill>
                <a:srgbClr val="000000"/>
              </a:solidFill>
            </a:rPr>
            <a:t>nadmierna obsada może zagęścić glebę i zmniejszyć jej żyzność</a:t>
          </a:r>
          <a:r>
            <a:rPr lang="pl-PL" sz="2100" kern="1200" dirty="0">
              <a:solidFill>
                <a:srgbClr val="000000"/>
              </a:solidFill>
            </a:rPr>
            <a:t>).</a:t>
          </a:r>
        </a:p>
      </dsp:txBody>
      <dsp:txXfrm>
        <a:off x="5978154" y="691187"/>
        <a:ext cx="5296244" cy="1655076"/>
      </dsp:txXfrm>
    </dsp:sp>
    <dsp:sp modelId="{946E7052-FC29-4597-96F7-D0276B709902}">
      <dsp:nvSpPr>
        <dsp:cNvPr id="0" name=""/>
        <dsp:cNvSpPr/>
      </dsp:nvSpPr>
      <dsp:spPr>
        <a:xfrm>
          <a:off x="5757477" y="452121"/>
          <a:ext cx="1158553" cy="1737830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4FEA3-3FEB-4363-9132-81EB92BC9D95}">
      <dsp:nvSpPr>
        <dsp:cNvPr id="0" name=""/>
        <dsp:cNvSpPr/>
      </dsp:nvSpPr>
      <dsp:spPr>
        <a:xfrm>
          <a:off x="3100267" y="2774745"/>
          <a:ext cx="5296244" cy="16550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1038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>
              <a:solidFill>
                <a:srgbClr val="000000"/>
              </a:solidFill>
            </a:rPr>
            <a:t>ZASOBY WODNE </a:t>
          </a:r>
          <a:r>
            <a:rPr lang="pl-PL" sz="2100" kern="1200" dirty="0">
              <a:solidFill>
                <a:srgbClr val="000000"/>
              </a:solidFill>
            </a:rPr>
            <a:t>- </a:t>
          </a:r>
          <a:r>
            <a:rPr lang="en-US" sz="2100" kern="1200" dirty="0" err="1">
              <a:solidFill>
                <a:srgbClr val="000000"/>
              </a:solidFill>
            </a:rPr>
            <a:t>zwierzęta gospodarskie </a:t>
          </a:r>
          <a:r>
            <a:rPr lang="en-US" sz="2100" kern="1200" dirty="0">
              <a:solidFill>
                <a:srgbClr val="000000"/>
              </a:solidFill>
            </a:rPr>
            <a:t>nie powinny przeciążać systemów wodnych, zapewniając, że rzeki, stawy i wody gruntowe pozostaną zdrowe.</a:t>
          </a:r>
          <a:endParaRPr lang="pl-PL" sz="2100" kern="1200" dirty="0">
            <a:solidFill>
              <a:srgbClr val="000000"/>
            </a:solidFill>
          </a:endParaRPr>
        </a:p>
      </dsp:txBody>
      <dsp:txXfrm>
        <a:off x="3100267" y="2774745"/>
        <a:ext cx="5296244" cy="1655076"/>
      </dsp:txXfrm>
    </dsp:sp>
    <dsp:sp modelId="{FA958489-6F9A-4B95-84DE-C00A9893CFB4}">
      <dsp:nvSpPr>
        <dsp:cNvPr id="0" name=""/>
        <dsp:cNvSpPr/>
      </dsp:nvSpPr>
      <dsp:spPr>
        <a:xfrm>
          <a:off x="2879590" y="2535678"/>
          <a:ext cx="1158553" cy="1737830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0D876-42F7-4666-B729-29BFAD3EF6DE}">
      <dsp:nvSpPr>
        <dsp:cNvPr id="0" name=""/>
        <dsp:cNvSpPr/>
      </dsp:nvSpPr>
      <dsp:spPr>
        <a:xfrm>
          <a:off x="2812" y="740375"/>
          <a:ext cx="2153408" cy="1824569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3000" b="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17CEB-2DF3-4EEE-A775-DD897C83A90E}">
      <dsp:nvSpPr>
        <dsp:cNvPr id="0" name=""/>
        <dsp:cNvSpPr/>
      </dsp:nvSpPr>
      <dsp:spPr>
        <a:xfrm>
          <a:off x="1869465" y="995702"/>
          <a:ext cx="1021114" cy="106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2</a:t>
          </a:r>
        </a:p>
      </dsp:txBody>
      <dsp:txXfrm>
        <a:off x="1899372" y="1025609"/>
        <a:ext cx="961300" cy="1002964"/>
      </dsp:txXfrm>
    </dsp:sp>
    <dsp:sp modelId="{BC3813AE-ADC4-4FF4-928B-F8DBCDF5B998}">
      <dsp:nvSpPr>
        <dsp:cNvPr id="0" name=""/>
        <dsp:cNvSpPr/>
      </dsp:nvSpPr>
      <dsp:spPr>
        <a:xfrm>
          <a:off x="0" y="383138"/>
          <a:ext cx="2153408" cy="31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krowa mleczna</a:t>
          </a:r>
        </a:p>
      </dsp:txBody>
      <dsp:txXfrm>
        <a:off x="0" y="383138"/>
        <a:ext cx="2153408" cy="314183"/>
      </dsp:txXfrm>
    </dsp:sp>
    <dsp:sp modelId="{0A68204C-10A0-48D3-A3B6-5EFDEBBEA794}">
      <dsp:nvSpPr>
        <dsp:cNvPr id="0" name=""/>
        <dsp:cNvSpPr/>
      </dsp:nvSpPr>
      <dsp:spPr>
        <a:xfrm>
          <a:off x="3271393" y="740375"/>
          <a:ext cx="2153408" cy="1824569"/>
        </a:xfrm>
        <a:prstGeom prst="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A422C-6E5C-4174-A1BD-28D2B1C2AA0B}">
      <dsp:nvSpPr>
        <dsp:cNvPr id="0" name=""/>
        <dsp:cNvSpPr/>
      </dsp:nvSpPr>
      <dsp:spPr>
        <a:xfrm>
          <a:off x="5138046" y="995702"/>
          <a:ext cx="1021114" cy="106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2</a:t>
          </a:r>
        </a:p>
      </dsp:txBody>
      <dsp:txXfrm>
        <a:off x="5167953" y="1025609"/>
        <a:ext cx="961300" cy="1002964"/>
      </dsp:txXfrm>
    </dsp:sp>
    <dsp:sp modelId="{C66CBE76-2373-4F44-B5BD-DC282671ADED}">
      <dsp:nvSpPr>
        <dsp:cNvPr id="0" name=""/>
        <dsp:cNvSpPr/>
      </dsp:nvSpPr>
      <dsp:spPr>
        <a:xfrm>
          <a:off x="3271393" y="392469"/>
          <a:ext cx="2153408" cy="31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koń</a:t>
          </a:r>
        </a:p>
      </dsp:txBody>
      <dsp:txXfrm>
        <a:off x="3271393" y="392469"/>
        <a:ext cx="2153408" cy="314183"/>
      </dsp:txXfrm>
    </dsp:sp>
    <dsp:sp modelId="{5164AD8E-02A7-4639-AE3B-358ABF534DA1}">
      <dsp:nvSpPr>
        <dsp:cNvPr id="0" name=""/>
        <dsp:cNvSpPr/>
      </dsp:nvSpPr>
      <dsp:spPr>
        <a:xfrm>
          <a:off x="6539975" y="740375"/>
          <a:ext cx="2153408" cy="1824569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D7AD2-FCF5-44E4-B729-561D5605E7AA}">
      <dsp:nvSpPr>
        <dsp:cNvPr id="0" name=""/>
        <dsp:cNvSpPr/>
      </dsp:nvSpPr>
      <dsp:spPr>
        <a:xfrm>
          <a:off x="8406627" y="995702"/>
          <a:ext cx="1021114" cy="106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13,3</a:t>
          </a:r>
        </a:p>
      </dsp:txBody>
      <dsp:txXfrm>
        <a:off x="8436534" y="1025609"/>
        <a:ext cx="961300" cy="1002964"/>
      </dsp:txXfrm>
    </dsp:sp>
    <dsp:sp modelId="{E00E8CD4-B1E2-4D2F-8566-06DE6C0A3052}">
      <dsp:nvSpPr>
        <dsp:cNvPr id="0" name=""/>
        <dsp:cNvSpPr/>
      </dsp:nvSpPr>
      <dsp:spPr>
        <a:xfrm>
          <a:off x="6539975" y="392469"/>
          <a:ext cx="2153408" cy="31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koza</a:t>
          </a:r>
        </a:p>
      </dsp:txBody>
      <dsp:txXfrm>
        <a:off x="6539975" y="392469"/>
        <a:ext cx="2153408" cy="314183"/>
      </dsp:txXfrm>
    </dsp:sp>
    <dsp:sp modelId="{6E51056E-F7AB-498B-A12C-E47CD66DB5AA}">
      <dsp:nvSpPr>
        <dsp:cNvPr id="0" name=""/>
        <dsp:cNvSpPr/>
      </dsp:nvSpPr>
      <dsp:spPr>
        <a:xfrm>
          <a:off x="2812" y="3201627"/>
          <a:ext cx="2153408" cy="1824569"/>
        </a:xfrm>
        <a:prstGeom prst="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12405-32C1-445C-9043-426BFC542937}">
      <dsp:nvSpPr>
        <dsp:cNvPr id="0" name=""/>
        <dsp:cNvSpPr/>
      </dsp:nvSpPr>
      <dsp:spPr>
        <a:xfrm>
          <a:off x="1869465" y="3456954"/>
          <a:ext cx="1021114" cy="106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13,3</a:t>
          </a:r>
        </a:p>
      </dsp:txBody>
      <dsp:txXfrm>
        <a:off x="1899372" y="3486861"/>
        <a:ext cx="961300" cy="1002964"/>
      </dsp:txXfrm>
    </dsp:sp>
    <dsp:sp modelId="{50E6982A-C637-47F8-BA2A-1BB79118A858}">
      <dsp:nvSpPr>
        <dsp:cNvPr id="0" name=""/>
        <dsp:cNvSpPr/>
      </dsp:nvSpPr>
      <dsp:spPr>
        <a:xfrm>
          <a:off x="2812" y="2853721"/>
          <a:ext cx="2153408" cy="31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owca</a:t>
          </a:r>
        </a:p>
      </dsp:txBody>
      <dsp:txXfrm>
        <a:off x="2812" y="2853721"/>
        <a:ext cx="2153408" cy="314183"/>
      </dsp:txXfrm>
    </dsp:sp>
    <dsp:sp modelId="{133EBD0C-73F5-4E97-9AD1-B67CB5512DFB}">
      <dsp:nvSpPr>
        <dsp:cNvPr id="0" name=""/>
        <dsp:cNvSpPr/>
      </dsp:nvSpPr>
      <dsp:spPr>
        <a:xfrm>
          <a:off x="3271393" y="3201627"/>
          <a:ext cx="2153408" cy="1824569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8B442-924D-4435-8916-8EC1B7D17F8E}">
      <dsp:nvSpPr>
        <dsp:cNvPr id="0" name=""/>
        <dsp:cNvSpPr/>
      </dsp:nvSpPr>
      <dsp:spPr>
        <a:xfrm>
          <a:off x="5138046" y="3456954"/>
          <a:ext cx="1021114" cy="106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74</a:t>
          </a:r>
        </a:p>
      </dsp:txBody>
      <dsp:txXfrm>
        <a:off x="5167953" y="3486861"/>
        <a:ext cx="961300" cy="1002964"/>
      </dsp:txXfrm>
    </dsp:sp>
    <dsp:sp modelId="{580BE106-A495-48FF-849D-70CD957A4E85}">
      <dsp:nvSpPr>
        <dsp:cNvPr id="0" name=""/>
        <dsp:cNvSpPr/>
      </dsp:nvSpPr>
      <dsp:spPr>
        <a:xfrm>
          <a:off x="3271393" y="2853721"/>
          <a:ext cx="2153408" cy="31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prosię</a:t>
          </a:r>
          <a:endParaRPr lang="pl-PL" sz="1800" kern="1200" dirty="0"/>
        </a:p>
      </dsp:txBody>
      <dsp:txXfrm>
        <a:off x="3271393" y="2853721"/>
        <a:ext cx="2153408" cy="314183"/>
      </dsp:txXfrm>
    </dsp:sp>
    <dsp:sp modelId="{5CA296DF-C2EE-4435-B94F-BE48D1A5AFD4}">
      <dsp:nvSpPr>
        <dsp:cNvPr id="0" name=""/>
        <dsp:cNvSpPr/>
      </dsp:nvSpPr>
      <dsp:spPr>
        <a:xfrm>
          <a:off x="6539975" y="3201627"/>
          <a:ext cx="2153408" cy="1824569"/>
        </a:xfrm>
        <a:prstGeom prst="rect">
          <a:avLst/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1000" r="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600DF-6026-4622-B912-012EF688DB98}">
      <dsp:nvSpPr>
        <dsp:cNvPr id="0" name=""/>
        <dsp:cNvSpPr/>
      </dsp:nvSpPr>
      <dsp:spPr>
        <a:xfrm>
          <a:off x="8406627" y="3456954"/>
          <a:ext cx="1021114" cy="106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230</a:t>
          </a:r>
        </a:p>
      </dsp:txBody>
      <dsp:txXfrm>
        <a:off x="8436534" y="3486861"/>
        <a:ext cx="961300" cy="1002964"/>
      </dsp:txXfrm>
    </dsp:sp>
    <dsp:sp modelId="{77EA7DA1-1B6E-4A5F-882E-BCFE362BF7C3}">
      <dsp:nvSpPr>
        <dsp:cNvPr id="0" name=""/>
        <dsp:cNvSpPr/>
      </dsp:nvSpPr>
      <dsp:spPr>
        <a:xfrm>
          <a:off x="6539975" y="2853721"/>
          <a:ext cx="2153408" cy="3141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kura </a:t>
          </a:r>
          <a:r>
            <a:rPr lang="pl-PL" sz="1800" kern="1200" dirty="0" err="1"/>
            <a:t>nioska</a:t>
          </a:r>
        </a:p>
      </dsp:txBody>
      <dsp:txXfrm>
        <a:off x="6539975" y="2853721"/>
        <a:ext cx="2153408" cy="3141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44264-2CA9-4846-B350-4D4CF4A9E0B0}">
      <dsp:nvSpPr>
        <dsp:cNvPr id="0" name=""/>
        <dsp:cNvSpPr/>
      </dsp:nvSpPr>
      <dsp:spPr>
        <a:xfrm>
          <a:off x="0" y="0"/>
          <a:ext cx="7056381" cy="1236643"/>
        </a:xfrm>
        <a:prstGeom prst="roundRect">
          <a:avLst>
            <a:gd name="adj" fmla="val 10000"/>
          </a:avLst>
        </a:prstGeom>
        <a:solidFill>
          <a:srgbClr val="9FDA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kern="1200" dirty="0">
              <a:solidFill>
                <a:srgbClr val="000000"/>
              </a:solidFill>
            </a:rPr>
            <a:t>ZRÓWNOWAŻONY WYPAS I ZARZĄDZANIE PASTWISKAMI </a:t>
          </a:r>
          <a:r>
            <a:rPr lang="pl-PL" sz="2300" b="1" i="0" kern="1200" dirty="0">
              <a:solidFill>
                <a:srgbClr val="000000"/>
              </a:solidFill>
            </a:rPr>
            <a:t>W AGROEKOLOGII</a:t>
          </a:r>
          <a:endParaRPr lang="pl-PL" sz="2300" b="1" kern="1200" dirty="0">
            <a:solidFill>
              <a:srgbClr val="000000"/>
            </a:solidFill>
          </a:endParaRPr>
        </a:p>
      </dsp:txBody>
      <dsp:txXfrm>
        <a:off x="36220" y="36220"/>
        <a:ext cx="5617450" cy="1164203"/>
      </dsp:txXfrm>
    </dsp:sp>
    <dsp:sp modelId="{C8317B0B-2B68-4B31-AC6D-CDFEAC4161F4}">
      <dsp:nvSpPr>
        <dsp:cNvPr id="0" name=""/>
        <dsp:cNvSpPr/>
      </dsp:nvSpPr>
      <dsp:spPr>
        <a:xfrm>
          <a:off x="590971" y="1461487"/>
          <a:ext cx="7056381" cy="1236643"/>
        </a:xfrm>
        <a:prstGeom prst="roundRect">
          <a:avLst>
            <a:gd name="adj" fmla="val 10000"/>
          </a:avLst>
        </a:prstGeom>
        <a:solidFill>
          <a:srgbClr val="8BC540"/>
        </a:solidFill>
        <a:ln w="12700" cap="flat" cmpd="sng" algn="ctr">
          <a:solidFill>
            <a:srgbClr val="8BC5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kern="1200" dirty="0">
              <a:solidFill>
                <a:srgbClr val="000000"/>
              </a:solidFill>
            </a:rPr>
            <a:t>Wypas rotacyjny </a:t>
          </a:r>
          <a:r>
            <a:rPr lang="pl-PL" sz="2300" b="0" i="0" kern="1200" dirty="0">
              <a:solidFill>
                <a:srgbClr val="000000"/>
              </a:solidFill>
            </a:rPr>
            <a:t>- aby </a:t>
          </a:r>
          <a:r>
            <a:rPr lang="en-US" sz="2300" b="0" i="0" kern="1200" dirty="0">
              <a:solidFill>
                <a:srgbClr val="000000"/>
              </a:solidFill>
            </a:rPr>
            <a:t>zapobiec nadmiernemu wypasowi, </a:t>
          </a:r>
          <a:r>
            <a:rPr lang="en-US" sz="2300" b="0" i="0" kern="1200" dirty="0" err="1">
              <a:solidFill>
                <a:srgbClr val="000000"/>
              </a:solidFill>
            </a:rPr>
            <a:t>poprawić</a:t>
          </a:r>
          <a:r>
            <a:rPr lang="en-US" sz="2300" b="0" i="0" kern="1200" dirty="0">
              <a:solidFill>
                <a:srgbClr val="000000"/>
              </a:solidFill>
            </a:rPr>
            <a:t> </a:t>
          </a:r>
          <a:r>
            <a:rPr lang="pl-PL" sz="2300" b="0" i="0" kern="1200" dirty="0">
              <a:solidFill>
                <a:srgbClr val="000000"/>
              </a:solidFill>
            </a:rPr>
            <a:t>żyzność</a:t>
          </a:r>
          <a:r>
            <a:rPr lang="en-US" sz="2300" b="0" i="0" kern="1200" dirty="0">
              <a:solidFill>
                <a:srgbClr val="000000"/>
              </a:solidFill>
            </a:rPr>
            <a:t> gleby i promować różnorodność biologiczną.</a:t>
          </a:r>
          <a:endParaRPr lang="pl-PL" sz="2300" b="0" kern="1200" dirty="0">
            <a:solidFill>
              <a:srgbClr val="000000"/>
            </a:solidFill>
          </a:endParaRPr>
        </a:p>
      </dsp:txBody>
      <dsp:txXfrm>
        <a:off x="627191" y="1497707"/>
        <a:ext cx="5589151" cy="1164203"/>
      </dsp:txXfrm>
    </dsp:sp>
    <dsp:sp modelId="{AABD881E-97CD-45B8-B4CC-4318E53DE0F2}">
      <dsp:nvSpPr>
        <dsp:cNvPr id="0" name=""/>
        <dsp:cNvSpPr/>
      </dsp:nvSpPr>
      <dsp:spPr>
        <a:xfrm>
          <a:off x="1173123" y="2922975"/>
          <a:ext cx="7056381" cy="1236643"/>
        </a:xfrm>
        <a:prstGeom prst="roundRect">
          <a:avLst>
            <a:gd name="adj" fmla="val 10000"/>
          </a:avLst>
        </a:prstGeom>
        <a:solidFill>
          <a:srgbClr val="9FDADF"/>
        </a:solidFill>
        <a:ln w="12700" cap="flat" cmpd="sng" algn="ctr">
          <a:solidFill>
            <a:srgbClr val="9DD8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kern="1200" dirty="0" err="1">
              <a:solidFill>
                <a:srgbClr val="000000"/>
              </a:solidFill>
            </a:rPr>
            <a:t>Różnorodność </a:t>
          </a:r>
          <a:r>
            <a:rPr lang="en-US" sz="2300" b="1" i="0" kern="1200" dirty="0">
              <a:solidFill>
                <a:srgbClr val="000000"/>
              </a:solidFill>
            </a:rPr>
            <a:t>pastwisk </a:t>
          </a:r>
          <a:r>
            <a:rPr lang="pl-PL" sz="2300" b="0" i="0" kern="1200" dirty="0">
              <a:solidFill>
                <a:srgbClr val="000000"/>
              </a:solidFill>
            </a:rPr>
            <a:t>- </a:t>
          </a:r>
          <a:r>
            <a:rPr lang="en-US" sz="2300" b="0" i="0" kern="1200" dirty="0" err="1">
              <a:solidFill>
                <a:srgbClr val="000000"/>
              </a:solidFill>
            </a:rPr>
            <a:t>uprawa </a:t>
          </a:r>
          <a:r>
            <a:rPr lang="en-US" sz="2300" b="0" i="0" kern="1200" dirty="0">
              <a:solidFill>
                <a:srgbClr val="000000"/>
              </a:solidFill>
            </a:rPr>
            <a:t>różnych gatunków roślin na pastwiskach w celu poprawy jakości paszy i odporności ekosystemu.</a:t>
          </a:r>
          <a:endParaRPr lang="pl-PL" sz="2300" b="0" kern="1200" dirty="0">
            <a:solidFill>
              <a:srgbClr val="000000"/>
            </a:solidFill>
          </a:endParaRPr>
        </a:p>
      </dsp:txBody>
      <dsp:txXfrm>
        <a:off x="1209343" y="2959195"/>
        <a:ext cx="5597971" cy="1164203"/>
      </dsp:txXfrm>
    </dsp:sp>
    <dsp:sp modelId="{6F158B58-16F8-4E6F-BFE4-283868F9BCDB}">
      <dsp:nvSpPr>
        <dsp:cNvPr id="0" name=""/>
        <dsp:cNvSpPr/>
      </dsp:nvSpPr>
      <dsp:spPr>
        <a:xfrm>
          <a:off x="1764095" y="4384462"/>
          <a:ext cx="7056381" cy="1236643"/>
        </a:xfrm>
        <a:prstGeom prst="roundRect">
          <a:avLst>
            <a:gd name="adj" fmla="val 10000"/>
          </a:avLst>
        </a:prstGeom>
        <a:solidFill>
          <a:srgbClr val="8BC540"/>
        </a:solidFill>
        <a:ln w="12700" cap="flat" cmpd="sng" algn="ctr">
          <a:solidFill>
            <a:srgbClr val="8BC5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dirty="0">
              <a:solidFill>
                <a:srgbClr val="000000"/>
              </a:solidFill>
            </a:rPr>
            <a:t>Systemy leśno-pastwiskowe</a:t>
          </a:r>
          <a:r>
            <a:rPr lang="pl-PL" sz="2300" b="0" i="0" kern="1200" dirty="0">
              <a:solidFill>
                <a:srgbClr val="000000"/>
              </a:solidFill>
            </a:rPr>
            <a:t>- </a:t>
          </a:r>
          <a:r>
            <a:rPr lang="en-US" sz="2300" b="0" i="0" kern="1200" dirty="0" err="1">
              <a:solidFill>
                <a:srgbClr val="000000"/>
              </a:solidFill>
            </a:rPr>
            <a:t>zapewniają </a:t>
          </a:r>
          <a:r>
            <a:rPr lang="en-US" sz="2300" b="0" i="0" kern="1200" dirty="0">
              <a:solidFill>
                <a:srgbClr val="000000"/>
              </a:solidFill>
            </a:rPr>
            <a:t>cień i schronienie dla zwierząt gospodarskich, poprawiają żyzność gleby i sekwestrują węgiel.</a:t>
          </a:r>
          <a:endParaRPr lang="pl-PL" sz="2300" b="0" kern="1200" dirty="0">
            <a:solidFill>
              <a:srgbClr val="000000"/>
            </a:solidFill>
          </a:endParaRPr>
        </a:p>
      </dsp:txBody>
      <dsp:txXfrm>
        <a:off x="1800315" y="4420682"/>
        <a:ext cx="5589151" cy="1164203"/>
      </dsp:txXfrm>
    </dsp:sp>
    <dsp:sp modelId="{B30950CC-B4F5-4FB4-82DA-D80142950FC6}">
      <dsp:nvSpPr>
        <dsp:cNvPr id="0" name=""/>
        <dsp:cNvSpPr/>
      </dsp:nvSpPr>
      <dsp:spPr>
        <a:xfrm>
          <a:off x="6252563" y="947156"/>
          <a:ext cx="803818" cy="8038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>
            <a:solidFill>
              <a:srgbClr val="000000"/>
            </a:solidFill>
          </a:endParaRPr>
        </a:p>
      </dsp:txBody>
      <dsp:txXfrm>
        <a:off x="6433422" y="947156"/>
        <a:ext cx="442100" cy="604873"/>
      </dsp:txXfrm>
    </dsp:sp>
    <dsp:sp modelId="{30DDCE52-6F42-458E-B2C3-27A3F4172FF1}">
      <dsp:nvSpPr>
        <dsp:cNvPr id="0" name=""/>
        <dsp:cNvSpPr/>
      </dsp:nvSpPr>
      <dsp:spPr>
        <a:xfrm>
          <a:off x="6843535" y="2408643"/>
          <a:ext cx="803818" cy="8038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>
            <a:solidFill>
              <a:srgbClr val="000000"/>
            </a:solidFill>
          </a:endParaRPr>
        </a:p>
      </dsp:txBody>
      <dsp:txXfrm>
        <a:off x="7024394" y="2408643"/>
        <a:ext cx="442100" cy="604873"/>
      </dsp:txXfrm>
    </dsp:sp>
    <dsp:sp modelId="{39E411C3-86CE-4565-9579-68479178A24E}">
      <dsp:nvSpPr>
        <dsp:cNvPr id="0" name=""/>
        <dsp:cNvSpPr/>
      </dsp:nvSpPr>
      <dsp:spPr>
        <a:xfrm>
          <a:off x="7425686" y="3870131"/>
          <a:ext cx="803818" cy="8038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>
            <a:solidFill>
              <a:srgbClr val="000000"/>
            </a:solidFill>
          </a:endParaRPr>
        </a:p>
      </dsp:txBody>
      <dsp:txXfrm>
        <a:off x="7606545" y="3870131"/>
        <a:ext cx="442100" cy="60487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8F5A1-010F-4203-BE3F-0A137B291DA5}">
      <dsp:nvSpPr>
        <dsp:cNvPr id="0" name=""/>
        <dsp:cNvSpPr/>
      </dsp:nvSpPr>
      <dsp:spPr>
        <a:xfrm>
          <a:off x="548588" y="0"/>
          <a:ext cx="2675503" cy="229322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83621-BB0E-49D8-B8FC-BBE0F1C0DF1D}">
      <dsp:nvSpPr>
        <dsp:cNvPr id="0" name=""/>
        <dsp:cNvSpPr/>
      </dsp:nvSpPr>
      <dsp:spPr>
        <a:xfrm>
          <a:off x="579918" y="1609169"/>
          <a:ext cx="2675503" cy="55037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1</a:t>
          </a:r>
        </a:p>
      </dsp:txBody>
      <dsp:txXfrm>
        <a:off x="579918" y="1609169"/>
        <a:ext cx="2675503" cy="550373"/>
      </dsp:txXfrm>
    </dsp:sp>
    <dsp:sp modelId="{8B0E5198-C805-4D36-B8D3-E1D39F98526E}">
      <dsp:nvSpPr>
        <dsp:cNvPr id="0" name=""/>
        <dsp:cNvSpPr/>
      </dsp:nvSpPr>
      <dsp:spPr>
        <a:xfrm>
          <a:off x="3552689" y="0"/>
          <a:ext cx="2675503" cy="229322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84C25-BD1E-4B05-8865-667061C5AB69}">
      <dsp:nvSpPr>
        <dsp:cNvPr id="0" name=""/>
        <dsp:cNvSpPr/>
      </dsp:nvSpPr>
      <dsp:spPr>
        <a:xfrm>
          <a:off x="3528315" y="1609169"/>
          <a:ext cx="2675503" cy="55037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2</a:t>
          </a:r>
        </a:p>
      </dsp:txBody>
      <dsp:txXfrm>
        <a:off x="3528315" y="1609169"/>
        <a:ext cx="2675503" cy="550373"/>
      </dsp:txXfrm>
    </dsp:sp>
    <dsp:sp modelId="{5098F7E5-76BA-4BC9-A3F5-C646D647B5D5}">
      <dsp:nvSpPr>
        <dsp:cNvPr id="0" name=""/>
        <dsp:cNvSpPr/>
      </dsp:nvSpPr>
      <dsp:spPr>
        <a:xfrm>
          <a:off x="579918" y="2564686"/>
          <a:ext cx="2675503" cy="229322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A6761-4FEE-4405-80A3-FA080DC059BD}">
      <dsp:nvSpPr>
        <dsp:cNvPr id="0" name=""/>
        <dsp:cNvSpPr/>
      </dsp:nvSpPr>
      <dsp:spPr>
        <a:xfrm>
          <a:off x="579918" y="4169942"/>
          <a:ext cx="2675503" cy="55037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4</a:t>
          </a:r>
        </a:p>
      </dsp:txBody>
      <dsp:txXfrm>
        <a:off x="579918" y="4169942"/>
        <a:ext cx="2675503" cy="550373"/>
      </dsp:txXfrm>
    </dsp:sp>
    <dsp:sp modelId="{C840ED3F-AE3C-4D94-A0E1-405D6C3CC351}">
      <dsp:nvSpPr>
        <dsp:cNvPr id="0" name=""/>
        <dsp:cNvSpPr/>
      </dsp:nvSpPr>
      <dsp:spPr>
        <a:xfrm>
          <a:off x="3528315" y="2564686"/>
          <a:ext cx="2675503" cy="229322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4DEA5-73A0-409D-85CE-F371AFF91867}">
      <dsp:nvSpPr>
        <dsp:cNvPr id="0" name=""/>
        <dsp:cNvSpPr/>
      </dsp:nvSpPr>
      <dsp:spPr>
        <a:xfrm>
          <a:off x="3528315" y="4169942"/>
          <a:ext cx="2675503" cy="55037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3</a:t>
          </a:r>
        </a:p>
      </dsp:txBody>
      <dsp:txXfrm>
        <a:off x="3528315" y="4169942"/>
        <a:ext cx="2675503" cy="55037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8F5A1-010F-4203-BE3F-0A137B291DA5}">
      <dsp:nvSpPr>
        <dsp:cNvPr id="0" name=""/>
        <dsp:cNvSpPr/>
      </dsp:nvSpPr>
      <dsp:spPr>
        <a:xfrm>
          <a:off x="0" y="616967"/>
          <a:ext cx="2042791" cy="175091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83621-BB0E-49D8-B8FC-BBE0F1C0DF1D}">
      <dsp:nvSpPr>
        <dsp:cNvPr id="0" name=""/>
        <dsp:cNvSpPr/>
      </dsp:nvSpPr>
      <dsp:spPr>
        <a:xfrm>
          <a:off x="399" y="1845601"/>
          <a:ext cx="2042791" cy="42021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1</a:t>
          </a:r>
        </a:p>
      </dsp:txBody>
      <dsp:txXfrm>
        <a:off x="399" y="1845601"/>
        <a:ext cx="2042791" cy="420219"/>
      </dsp:txXfrm>
    </dsp:sp>
    <dsp:sp modelId="{8B0E5198-C805-4D36-B8D3-E1D39F98526E}">
      <dsp:nvSpPr>
        <dsp:cNvPr id="0" name=""/>
        <dsp:cNvSpPr/>
      </dsp:nvSpPr>
      <dsp:spPr>
        <a:xfrm>
          <a:off x="2251549" y="619961"/>
          <a:ext cx="2042791" cy="175091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84C25-BD1E-4B05-8865-667061C5AB69}">
      <dsp:nvSpPr>
        <dsp:cNvPr id="0" name=""/>
        <dsp:cNvSpPr/>
      </dsp:nvSpPr>
      <dsp:spPr>
        <a:xfrm>
          <a:off x="2251549" y="1845601"/>
          <a:ext cx="2042791" cy="42021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2</a:t>
          </a:r>
        </a:p>
      </dsp:txBody>
      <dsp:txXfrm>
        <a:off x="2251549" y="1845601"/>
        <a:ext cx="2042791" cy="420219"/>
      </dsp:txXfrm>
    </dsp:sp>
    <dsp:sp modelId="{5098F7E5-76BA-4BC9-A3F5-C646D647B5D5}">
      <dsp:nvSpPr>
        <dsp:cNvPr id="0" name=""/>
        <dsp:cNvSpPr/>
      </dsp:nvSpPr>
      <dsp:spPr>
        <a:xfrm>
          <a:off x="4502699" y="619961"/>
          <a:ext cx="2042791" cy="175091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A6761-4FEE-4405-80A3-FA080DC059BD}">
      <dsp:nvSpPr>
        <dsp:cNvPr id="0" name=""/>
        <dsp:cNvSpPr/>
      </dsp:nvSpPr>
      <dsp:spPr>
        <a:xfrm>
          <a:off x="4502699" y="1845601"/>
          <a:ext cx="2042791" cy="42021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3</a:t>
          </a:r>
        </a:p>
      </dsp:txBody>
      <dsp:txXfrm>
        <a:off x="4502699" y="1845601"/>
        <a:ext cx="2042791" cy="420219"/>
      </dsp:txXfrm>
    </dsp:sp>
    <dsp:sp modelId="{C840ED3F-AE3C-4D94-A0E1-405D6C3CC351}">
      <dsp:nvSpPr>
        <dsp:cNvPr id="0" name=""/>
        <dsp:cNvSpPr/>
      </dsp:nvSpPr>
      <dsp:spPr>
        <a:xfrm>
          <a:off x="399" y="2575154"/>
          <a:ext cx="2042791" cy="175091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4DEA5-73A0-409D-85CE-F371AFF91867}">
      <dsp:nvSpPr>
        <dsp:cNvPr id="0" name=""/>
        <dsp:cNvSpPr/>
      </dsp:nvSpPr>
      <dsp:spPr>
        <a:xfrm>
          <a:off x="399" y="3800794"/>
          <a:ext cx="2042791" cy="42021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6</a:t>
          </a:r>
        </a:p>
      </dsp:txBody>
      <dsp:txXfrm>
        <a:off x="399" y="3800794"/>
        <a:ext cx="2042791" cy="420219"/>
      </dsp:txXfrm>
    </dsp:sp>
    <dsp:sp modelId="{6D632AB6-ED45-4FDA-B795-23F2D5D6DCE1}">
      <dsp:nvSpPr>
        <dsp:cNvPr id="0" name=""/>
        <dsp:cNvSpPr/>
      </dsp:nvSpPr>
      <dsp:spPr>
        <a:xfrm>
          <a:off x="2251549" y="2575154"/>
          <a:ext cx="2042791" cy="1750913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1AC7B-5384-4B8A-8456-E6D7D725B66F}">
      <dsp:nvSpPr>
        <dsp:cNvPr id="0" name=""/>
        <dsp:cNvSpPr/>
      </dsp:nvSpPr>
      <dsp:spPr>
        <a:xfrm>
          <a:off x="2251549" y="3800794"/>
          <a:ext cx="2042791" cy="42021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5</a:t>
          </a:r>
        </a:p>
      </dsp:txBody>
      <dsp:txXfrm>
        <a:off x="2251549" y="3800794"/>
        <a:ext cx="2042791" cy="420219"/>
      </dsp:txXfrm>
    </dsp:sp>
    <dsp:sp modelId="{5B885CAD-0636-400D-B5DE-497DC4206C6E}">
      <dsp:nvSpPr>
        <dsp:cNvPr id="0" name=""/>
        <dsp:cNvSpPr/>
      </dsp:nvSpPr>
      <dsp:spPr>
        <a:xfrm>
          <a:off x="4502699" y="2575154"/>
          <a:ext cx="2042791" cy="1750913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083B3-81B6-464F-84B8-35AD68D6FD52}">
      <dsp:nvSpPr>
        <dsp:cNvPr id="0" name=""/>
        <dsp:cNvSpPr/>
      </dsp:nvSpPr>
      <dsp:spPr>
        <a:xfrm>
          <a:off x="4502699" y="3800794"/>
          <a:ext cx="2042791" cy="42021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KWATERA 4</a:t>
          </a:r>
        </a:p>
      </dsp:txBody>
      <dsp:txXfrm>
        <a:off x="4502699" y="3800794"/>
        <a:ext cx="2042791" cy="42021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45EEE-D073-40FF-A348-77EFAED06F17}">
      <dsp:nvSpPr>
        <dsp:cNvPr id="0" name=""/>
        <dsp:cNvSpPr/>
      </dsp:nvSpPr>
      <dsp:spPr>
        <a:xfrm>
          <a:off x="912511" y="181616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noProof="0" dirty="0">
              <a:solidFill>
                <a:srgbClr val="000000"/>
              </a:solidFill>
            </a:rPr>
            <a:t>Wydajny w systemach wypasu rotacyjnego ze stałym układem kwater.</a:t>
          </a:r>
          <a:endParaRPr lang="pl-PL" sz="1900" kern="1200" noProof="0" dirty="0">
            <a:solidFill>
              <a:srgbClr val="000000"/>
            </a:solidFill>
          </a:endParaRPr>
        </a:p>
      </dsp:txBody>
      <dsp:txXfrm>
        <a:off x="912511" y="181616"/>
        <a:ext cx="3213783" cy="1004307"/>
      </dsp:txXfrm>
    </dsp:sp>
    <dsp:sp modelId="{3D57383B-0F56-437F-916B-71718375D4A2}">
      <dsp:nvSpPr>
        <dsp:cNvPr id="0" name=""/>
        <dsp:cNvSpPr/>
      </dsp:nvSpPr>
      <dsp:spPr>
        <a:xfrm>
          <a:off x="778604" y="36549"/>
          <a:ext cx="703015" cy="10545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19B31-9717-4D23-9396-2F4033A96355}">
      <dsp:nvSpPr>
        <dsp:cNvPr id="0" name=""/>
        <dsp:cNvSpPr/>
      </dsp:nvSpPr>
      <dsp:spPr>
        <a:xfrm>
          <a:off x="857208" y="2680794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rgbClr val="000000"/>
              </a:solidFill>
            </a:rPr>
            <a:t>Wytrzymały i obsługuje duże stada.</a:t>
          </a:r>
          <a:endParaRPr lang="pl-PL" sz="1900" kern="1200" dirty="0">
            <a:solidFill>
              <a:srgbClr val="000000"/>
            </a:solidFill>
          </a:endParaRPr>
        </a:p>
      </dsp:txBody>
      <dsp:txXfrm>
        <a:off x="857208" y="2680794"/>
        <a:ext cx="3213783" cy="1004307"/>
      </dsp:txXfrm>
    </dsp:sp>
    <dsp:sp modelId="{79032452-05EE-4E66-AA3C-F10F6BA8104A}">
      <dsp:nvSpPr>
        <dsp:cNvPr id="0" name=""/>
        <dsp:cNvSpPr/>
      </dsp:nvSpPr>
      <dsp:spPr>
        <a:xfrm>
          <a:off x="778709" y="2515373"/>
          <a:ext cx="703015" cy="10545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C91FE-D66C-463E-A561-F962DFD38DFD}">
      <dsp:nvSpPr>
        <dsp:cNvPr id="0" name=""/>
        <dsp:cNvSpPr/>
      </dsp:nvSpPr>
      <dsp:spPr>
        <a:xfrm>
          <a:off x="912511" y="1445927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rgbClr val="000000"/>
              </a:solidFill>
            </a:rPr>
            <a:t>Wymaga rzadszej konserwacji w porównaniu z systemami mobilnymi.</a:t>
          </a:r>
          <a:endParaRPr lang="pl-PL" sz="1900" kern="1200" dirty="0">
            <a:solidFill>
              <a:srgbClr val="000000"/>
            </a:solidFill>
          </a:endParaRPr>
        </a:p>
      </dsp:txBody>
      <dsp:txXfrm>
        <a:off x="912511" y="1445927"/>
        <a:ext cx="3213783" cy="1004307"/>
      </dsp:txXfrm>
    </dsp:sp>
    <dsp:sp modelId="{C11D82D2-C606-418D-8005-65067B25BD6E}">
      <dsp:nvSpPr>
        <dsp:cNvPr id="0" name=""/>
        <dsp:cNvSpPr/>
      </dsp:nvSpPr>
      <dsp:spPr>
        <a:xfrm>
          <a:off x="778604" y="1300861"/>
          <a:ext cx="703015" cy="10545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D5754-E57E-49EE-BBA2-802F22D1F97A}">
      <dsp:nvSpPr>
        <dsp:cNvPr id="0" name=""/>
        <dsp:cNvSpPr/>
      </dsp:nvSpPr>
      <dsp:spPr>
        <a:xfrm>
          <a:off x="4409660" y="1445927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rgbClr val="000000"/>
              </a:solidFill>
            </a:rPr>
            <a:t>Drogie w instalacji, szczególnie w przypadku rurociągów i dużych koryt.</a:t>
          </a:r>
          <a:endParaRPr lang="pl-PL" sz="1900" kern="1200" dirty="0">
            <a:solidFill>
              <a:srgbClr val="000000"/>
            </a:solidFill>
          </a:endParaRPr>
        </a:p>
      </dsp:txBody>
      <dsp:txXfrm>
        <a:off x="4409660" y="1445927"/>
        <a:ext cx="3213783" cy="1004307"/>
      </dsp:txXfrm>
    </dsp:sp>
    <dsp:sp modelId="{AB0D9C47-3EFA-4CB4-999E-893A2B5BBD22}">
      <dsp:nvSpPr>
        <dsp:cNvPr id="0" name=""/>
        <dsp:cNvSpPr/>
      </dsp:nvSpPr>
      <dsp:spPr>
        <a:xfrm>
          <a:off x="4275752" y="1300861"/>
          <a:ext cx="703015" cy="1054522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9BF5D-73A6-4EBF-BBAC-226D39BA780E}">
      <dsp:nvSpPr>
        <dsp:cNvPr id="0" name=""/>
        <dsp:cNvSpPr/>
      </dsp:nvSpPr>
      <dsp:spPr>
        <a:xfrm>
          <a:off x="4399357" y="220531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rgbClr val="000000"/>
              </a:solidFill>
            </a:rPr>
            <a:t>Ryzyko zagęszczenia gleby i nadmiernego wypasu w pobliżu punktów nawadniania.</a:t>
          </a:r>
          <a:endParaRPr lang="pl-PL" sz="1900" kern="1200" dirty="0">
            <a:solidFill>
              <a:srgbClr val="000000"/>
            </a:solidFill>
          </a:endParaRPr>
        </a:p>
      </dsp:txBody>
      <dsp:txXfrm>
        <a:off x="4399357" y="220531"/>
        <a:ext cx="3213783" cy="1004307"/>
      </dsp:txXfrm>
    </dsp:sp>
    <dsp:sp modelId="{7D9005D0-ADF2-4EE8-BF55-A7AD0BCF267A}">
      <dsp:nvSpPr>
        <dsp:cNvPr id="0" name=""/>
        <dsp:cNvSpPr/>
      </dsp:nvSpPr>
      <dsp:spPr>
        <a:xfrm>
          <a:off x="4256616" y="18732"/>
          <a:ext cx="703015" cy="1054522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45EEE-D073-40FF-A348-77EFAED06F17}">
      <dsp:nvSpPr>
        <dsp:cNvPr id="0" name=""/>
        <dsp:cNvSpPr/>
      </dsp:nvSpPr>
      <dsp:spPr>
        <a:xfrm>
          <a:off x="1115471" y="173341"/>
          <a:ext cx="3229482" cy="1009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574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dirty="0">
              <a:solidFill>
                <a:srgbClr val="000000"/>
              </a:solidFill>
            </a:rPr>
            <a:t>Ekonomiczna konfiguracja początkowa.</a:t>
          </a:r>
          <a:endParaRPr lang="pl-PL" sz="1900" kern="1200" dirty="0">
            <a:solidFill>
              <a:srgbClr val="000000"/>
            </a:solidFill>
          </a:endParaRPr>
        </a:p>
      </dsp:txBody>
      <dsp:txXfrm>
        <a:off x="1115471" y="173341"/>
        <a:ext cx="3229482" cy="1009213"/>
      </dsp:txXfrm>
    </dsp:sp>
    <dsp:sp modelId="{3D57383B-0F56-437F-916B-71718375D4A2}">
      <dsp:nvSpPr>
        <dsp:cNvPr id="0" name=""/>
        <dsp:cNvSpPr/>
      </dsp:nvSpPr>
      <dsp:spPr>
        <a:xfrm>
          <a:off x="980910" y="27566"/>
          <a:ext cx="706449" cy="105967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024E0-577E-4EC8-8305-0EA44DEE0904}">
      <dsp:nvSpPr>
        <dsp:cNvPr id="0" name=""/>
        <dsp:cNvSpPr/>
      </dsp:nvSpPr>
      <dsp:spPr>
        <a:xfrm>
          <a:off x="1096721" y="2694336"/>
          <a:ext cx="3229482" cy="1009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574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noProof="0" dirty="0">
              <a:solidFill>
                <a:srgbClr val="000000"/>
              </a:solidFill>
            </a:rPr>
            <a:t>Możliwość dostosowania do zmieniających się konfiguracji kwater.</a:t>
          </a:r>
        </a:p>
      </dsp:txBody>
      <dsp:txXfrm>
        <a:off x="1096721" y="2694336"/>
        <a:ext cx="3229482" cy="1009213"/>
      </dsp:txXfrm>
    </dsp:sp>
    <dsp:sp modelId="{8008E288-2399-4C45-8BD1-6A1843BCBE12}">
      <dsp:nvSpPr>
        <dsp:cNvPr id="0" name=""/>
        <dsp:cNvSpPr/>
      </dsp:nvSpPr>
      <dsp:spPr>
        <a:xfrm>
          <a:off x="933883" y="2486878"/>
          <a:ext cx="706449" cy="1059673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99CCC-491A-42E3-BF6C-7F1B03583B24}">
      <dsp:nvSpPr>
        <dsp:cNvPr id="0" name=""/>
        <dsp:cNvSpPr/>
      </dsp:nvSpPr>
      <dsp:spPr>
        <a:xfrm>
          <a:off x="1115471" y="1443828"/>
          <a:ext cx="3229482" cy="1009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574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rgbClr val="000000"/>
              </a:solidFill>
            </a:rPr>
            <a:t>Ogranicza nadmierny wypas wokół stałych punktów, zachęcając zwierzęta do równomiernego wypasu</a:t>
          </a:r>
          <a:r>
            <a:rPr lang="en-US" sz="1900" b="0" i="0" kern="1200" dirty="0">
              <a:solidFill>
                <a:srgbClr val="000000"/>
              </a:solidFill>
            </a:rPr>
            <a:t>.</a:t>
          </a:r>
          <a:endParaRPr lang="pl-PL" sz="1900" b="0" i="0" kern="1200" dirty="0">
            <a:solidFill>
              <a:srgbClr val="000000"/>
            </a:solidFill>
          </a:endParaRPr>
        </a:p>
      </dsp:txBody>
      <dsp:txXfrm>
        <a:off x="1115471" y="1443828"/>
        <a:ext cx="3229482" cy="1009213"/>
      </dsp:txXfrm>
    </dsp:sp>
    <dsp:sp modelId="{2694E7F5-F1C0-4B25-8B09-2E259231C22D}">
      <dsp:nvSpPr>
        <dsp:cNvPr id="0" name=""/>
        <dsp:cNvSpPr/>
      </dsp:nvSpPr>
      <dsp:spPr>
        <a:xfrm>
          <a:off x="980910" y="1298053"/>
          <a:ext cx="706449" cy="105967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5A610-E0CE-4E9E-8E74-ED734BF4D09A}">
      <dsp:nvSpPr>
        <dsp:cNvPr id="0" name=""/>
        <dsp:cNvSpPr/>
      </dsp:nvSpPr>
      <dsp:spPr>
        <a:xfrm>
          <a:off x="4622380" y="1443828"/>
          <a:ext cx="3229482" cy="1009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574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rgbClr val="000000"/>
              </a:solidFill>
            </a:rPr>
            <a:t>Pracochłonne, wymagające regularnego przenoszenia i uzupełniania.</a:t>
          </a:r>
          <a:endParaRPr lang="pl-PL" sz="1900" b="0" i="0" kern="1200" dirty="0">
            <a:solidFill>
              <a:srgbClr val="000000"/>
            </a:solidFill>
          </a:endParaRPr>
        </a:p>
      </dsp:txBody>
      <dsp:txXfrm>
        <a:off x="4622380" y="1443828"/>
        <a:ext cx="3229482" cy="1009213"/>
      </dsp:txXfrm>
    </dsp:sp>
    <dsp:sp modelId="{C22487DE-385F-47F8-B045-7AF99D279CC2}">
      <dsp:nvSpPr>
        <dsp:cNvPr id="0" name=""/>
        <dsp:cNvSpPr/>
      </dsp:nvSpPr>
      <dsp:spPr>
        <a:xfrm>
          <a:off x="4487818" y="1298053"/>
          <a:ext cx="706449" cy="1059673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58734-4855-4842-9C32-4201E5FA85E0}">
      <dsp:nvSpPr>
        <dsp:cNvPr id="0" name=""/>
        <dsp:cNvSpPr/>
      </dsp:nvSpPr>
      <dsp:spPr>
        <a:xfrm>
          <a:off x="4661159" y="189728"/>
          <a:ext cx="3229482" cy="10092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574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rgbClr val="000000"/>
              </a:solidFill>
            </a:rPr>
            <a:t>Ograniczona pojemność dla dużych stad lub dłuższych okresów.</a:t>
          </a:r>
          <a:endParaRPr lang="pl-PL" sz="1900" b="0" i="0" kern="1200" dirty="0">
            <a:solidFill>
              <a:srgbClr val="000000"/>
            </a:solidFill>
          </a:endParaRPr>
        </a:p>
      </dsp:txBody>
      <dsp:txXfrm>
        <a:off x="4661159" y="189728"/>
        <a:ext cx="3229482" cy="1009213"/>
      </dsp:txXfrm>
    </dsp:sp>
    <dsp:sp modelId="{FAC25B5A-BFB8-48E5-B42D-A7035825AB42}">
      <dsp:nvSpPr>
        <dsp:cNvPr id="0" name=""/>
        <dsp:cNvSpPr/>
      </dsp:nvSpPr>
      <dsp:spPr>
        <a:xfrm>
          <a:off x="4499314" y="84230"/>
          <a:ext cx="706449" cy="1059673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45EEE-D073-40FF-A348-77EFAED06F17}">
      <dsp:nvSpPr>
        <dsp:cNvPr id="0" name=""/>
        <dsp:cNvSpPr/>
      </dsp:nvSpPr>
      <dsp:spPr>
        <a:xfrm>
          <a:off x="912511" y="181616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rgbClr val="000000"/>
              </a:solidFill>
            </a:rPr>
            <a:t>Brak kosztów infrastruktury, jeśli źródła wody są naturalnie dostępne.</a:t>
          </a:r>
          <a:endParaRPr lang="pl-PL" sz="1900" kern="1200" dirty="0">
            <a:solidFill>
              <a:srgbClr val="000000"/>
            </a:solidFill>
          </a:endParaRPr>
        </a:p>
      </dsp:txBody>
      <dsp:txXfrm>
        <a:off x="912511" y="181616"/>
        <a:ext cx="3213783" cy="1004307"/>
      </dsp:txXfrm>
    </dsp:sp>
    <dsp:sp modelId="{3D57383B-0F56-437F-916B-71718375D4A2}">
      <dsp:nvSpPr>
        <dsp:cNvPr id="0" name=""/>
        <dsp:cNvSpPr/>
      </dsp:nvSpPr>
      <dsp:spPr>
        <a:xfrm>
          <a:off x="778604" y="36549"/>
          <a:ext cx="703015" cy="10545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C707A-8498-43AB-9B74-AE2237FB3DF9}">
      <dsp:nvSpPr>
        <dsp:cNvPr id="0" name=""/>
        <dsp:cNvSpPr/>
      </dsp:nvSpPr>
      <dsp:spPr>
        <a:xfrm>
          <a:off x="896931" y="1358684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noProof="0" dirty="0">
              <a:solidFill>
                <a:srgbClr val="000000"/>
              </a:solidFill>
            </a:rPr>
            <a:t>Zrównoważony środowiskowo, jeśli jest odpowiednio zarządzany.</a:t>
          </a:r>
        </a:p>
      </dsp:txBody>
      <dsp:txXfrm>
        <a:off x="896931" y="1358684"/>
        <a:ext cx="3213783" cy="1004307"/>
      </dsp:txXfrm>
    </dsp:sp>
    <dsp:sp modelId="{50DFEBAE-EEB0-4432-B447-42F13557244A}">
      <dsp:nvSpPr>
        <dsp:cNvPr id="0" name=""/>
        <dsp:cNvSpPr/>
      </dsp:nvSpPr>
      <dsp:spPr>
        <a:xfrm>
          <a:off x="751270" y="1191368"/>
          <a:ext cx="703015" cy="10545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1CB25-390A-426B-9834-80596CDA8C44}">
      <dsp:nvSpPr>
        <dsp:cNvPr id="0" name=""/>
        <dsp:cNvSpPr/>
      </dsp:nvSpPr>
      <dsp:spPr>
        <a:xfrm>
          <a:off x="4453908" y="157411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noProof="0" dirty="0">
              <a:solidFill>
                <a:srgbClr val="000000"/>
              </a:solidFill>
            </a:rPr>
            <a:t>Ryzyko zanieczyszczenia odchodami zwierzęcymi.</a:t>
          </a:r>
        </a:p>
      </dsp:txBody>
      <dsp:txXfrm>
        <a:off x="4453908" y="157411"/>
        <a:ext cx="3213783" cy="1004307"/>
      </dsp:txXfrm>
    </dsp:sp>
    <dsp:sp modelId="{8E034E84-5253-4BC9-869B-D526721922FF}">
      <dsp:nvSpPr>
        <dsp:cNvPr id="0" name=""/>
        <dsp:cNvSpPr/>
      </dsp:nvSpPr>
      <dsp:spPr>
        <a:xfrm>
          <a:off x="4297258" y="29191"/>
          <a:ext cx="703015" cy="1054522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915C6-F9BA-4D9D-AC0C-2EFD012AB790}">
      <dsp:nvSpPr>
        <dsp:cNvPr id="0" name=""/>
        <dsp:cNvSpPr/>
      </dsp:nvSpPr>
      <dsp:spPr>
        <a:xfrm>
          <a:off x="4436816" y="1327529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noProof="0" dirty="0">
              <a:solidFill>
                <a:srgbClr val="000000"/>
              </a:solidFill>
            </a:rPr>
            <a:t>Mogą nie być dostępne przez cały rok lub podczas suszy.</a:t>
          </a:r>
        </a:p>
      </dsp:txBody>
      <dsp:txXfrm>
        <a:off x="4436816" y="1327529"/>
        <a:ext cx="3213783" cy="1004307"/>
      </dsp:txXfrm>
    </dsp:sp>
    <dsp:sp modelId="{CE4B40CE-E243-47C1-966D-6E61ACB0AB2D}">
      <dsp:nvSpPr>
        <dsp:cNvPr id="0" name=""/>
        <dsp:cNvSpPr/>
      </dsp:nvSpPr>
      <dsp:spPr>
        <a:xfrm>
          <a:off x="4297258" y="1198045"/>
          <a:ext cx="703015" cy="1054522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03472-2416-4745-959E-71AC7A9C88A8}">
      <dsp:nvSpPr>
        <dsp:cNvPr id="0" name=""/>
        <dsp:cNvSpPr/>
      </dsp:nvSpPr>
      <dsp:spPr>
        <a:xfrm>
          <a:off x="4399357" y="2539938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noProof="0" dirty="0">
              <a:solidFill>
                <a:srgbClr val="000000"/>
              </a:solidFill>
            </a:rPr>
            <a:t>Może prowadzić do erozji brzegów i pogorszenia jakości wody.</a:t>
          </a:r>
        </a:p>
      </dsp:txBody>
      <dsp:txXfrm>
        <a:off x="4399357" y="2539938"/>
        <a:ext cx="3213783" cy="1004307"/>
      </dsp:txXfrm>
    </dsp:sp>
    <dsp:sp modelId="{FB5FC20B-058D-41A5-BF52-0243A494654A}">
      <dsp:nvSpPr>
        <dsp:cNvPr id="0" name=""/>
        <dsp:cNvSpPr/>
      </dsp:nvSpPr>
      <dsp:spPr>
        <a:xfrm>
          <a:off x="4297258" y="2420312"/>
          <a:ext cx="703015" cy="1054522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45EEE-D073-40FF-A348-77EFAED06F17}">
      <dsp:nvSpPr>
        <dsp:cNvPr id="0" name=""/>
        <dsp:cNvSpPr/>
      </dsp:nvSpPr>
      <dsp:spPr>
        <a:xfrm>
          <a:off x="912511" y="181616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noProof="0" dirty="0">
              <a:solidFill>
                <a:srgbClr val="000000"/>
              </a:solidFill>
            </a:rPr>
            <a:t>Zapewnia stały dopływ wody do wszystkich kwater.</a:t>
          </a:r>
          <a:endParaRPr lang="pl-PL" sz="2000" kern="1200" noProof="0" dirty="0">
            <a:solidFill>
              <a:srgbClr val="000000"/>
            </a:solidFill>
          </a:endParaRPr>
        </a:p>
      </dsp:txBody>
      <dsp:txXfrm>
        <a:off x="912511" y="181616"/>
        <a:ext cx="3213783" cy="1004307"/>
      </dsp:txXfrm>
    </dsp:sp>
    <dsp:sp modelId="{3D57383B-0F56-437F-916B-71718375D4A2}">
      <dsp:nvSpPr>
        <dsp:cNvPr id="0" name=""/>
        <dsp:cNvSpPr/>
      </dsp:nvSpPr>
      <dsp:spPr>
        <a:xfrm>
          <a:off x="778604" y="36549"/>
          <a:ext cx="703015" cy="10545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05CAF-C0D0-4076-8FD8-8D581A72BCBD}">
      <dsp:nvSpPr>
        <dsp:cNvPr id="0" name=""/>
        <dsp:cNvSpPr/>
      </dsp:nvSpPr>
      <dsp:spPr>
        <a:xfrm>
          <a:off x="912871" y="2687001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noProof="0" dirty="0">
              <a:solidFill>
                <a:srgbClr val="000000"/>
              </a:solidFill>
            </a:rPr>
            <a:t>Skalowalność dla farm o różnej wielkości i topografii.</a:t>
          </a:r>
        </a:p>
      </dsp:txBody>
      <dsp:txXfrm>
        <a:off x="912871" y="2687001"/>
        <a:ext cx="3213783" cy="1004307"/>
      </dsp:txXfrm>
    </dsp:sp>
    <dsp:sp modelId="{B4B87666-40F8-40BB-B571-0420E383B209}">
      <dsp:nvSpPr>
        <dsp:cNvPr id="0" name=""/>
        <dsp:cNvSpPr/>
      </dsp:nvSpPr>
      <dsp:spPr>
        <a:xfrm>
          <a:off x="797234" y="2500832"/>
          <a:ext cx="703015" cy="10545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2F225-6DC4-48DF-B908-5AF86FCAEA23}">
      <dsp:nvSpPr>
        <dsp:cNvPr id="0" name=""/>
        <dsp:cNvSpPr/>
      </dsp:nvSpPr>
      <dsp:spPr>
        <a:xfrm>
          <a:off x="912511" y="1445927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noProof="0" dirty="0">
              <a:solidFill>
                <a:srgbClr val="000000"/>
              </a:solidFill>
            </a:rPr>
            <a:t>Obsługuje duże stada i długotrwałą eksploatację.</a:t>
          </a:r>
        </a:p>
      </dsp:txBody>
      <dsp:txXfrm>
        <a:off x="912511" y="1445927"/>
        <a:ext cx="3213783" cy="1004307"/>
      </dsp:txXfrm>
    </dsp:sp>
    <dsp:sp modelId="{5C694A85-6484-46DA-9D77-BF8F807E7A10}">
      <dsp:nvSpPr>
        <dsp:cNvPr id="0" name=""/>
        <dsp:cNvSpPr/>
      </dsp:nvSpPr>
      <dsp:spPr>
        <a:xfrm>
          <a:off x="778604" y="1300861"/>
          <a:ext cx="703015" cy="10545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73C2E-9856-49F8-9829-7B738B7AA633}">
      <dsp:nvSpPr>
        <dsp:cNvPr id="0" name=""/>
        <dsp:cNvSpPr/>
      </dsp:nvSpPr>
      <dsp:spPr>
        <a:xfrm>
          <a:off x="4409660" y="1445927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noProof="0" dirty="0">
              <a:solidFill>
                <a:srgbClr val="000000"/>
              </a:solidFill>
            </a:rPr>
            <a:t>Wysokie koszty instalacji i konserwacji.</a:t>
          </a:r>
        </a:p>
      </dsp:txBody>
      <dsp:txXfrm>
        <a:off x="4409660" y="1445927"/>
        <a:ext cx="3213783" cy="1004307"/>
      </dsp:txXfrm>
    </dsp:sp>
    <dsp:sp modelId="{41A4E6EB-1D57-4055-9B7F-1E6F26E4F87E}">
      <dsp:nvSpPr>
        <dsp:cNvPr id="0" name=""/>
        <dsp:cNvSpPr/>
      </dsp:nvSpPr>
      <dsp:spPr>
        <a:xfrm>
          <a:off x="4275752" y="1300861"/>
          <a:ext cx="703015" cy="1054522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8D7BD-8D89-49DF-81FB-BD8A7C485CE5}">
      <dsp:nvSpPr>
        <dsp:cNvPr id="0" name=""/>
        <dsp:cNvSpPr/>
      </dsp:nvSpPr>
      <dsp:spPr>
        <a:xfrm>
          <a:off x="4397204" y="184777"/>
          <a:ext cx="3213783" cy="1004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25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000000"/>
              </a:solidFill>
            </a:rPr>
            <a:t>Podatny na uszkodzenia w ujemnych temperaturach</a:t>
          </a:r>
          <a:r>
            <a:rPr lang="pl-PL" sz="2000" b="0" i="0" kern="1200" dirty="0">
              <a:solidFill>
                <a:srgbClr val="000000"/>
              </a:solidFill>
            </a:rPr>
            <a:t>.</a:t>
          </a:r>
        </a:p>
      </dsp:txBody>
      <dsp:txXfrm>
        <a:off x="4397204" y="184777"/>
        <a:ext cx="3213783" cy="1004307"/>
      </dsp:txXfrm>
    </dsp:sp>
    <dsp:sp modelId="{CCF48C19-1469-4B1D-AC8F-07450DD0411E}">
      <dsp:nvSpPr>
        <dsp:cNvPr id="0" name=""/>
        <dsp:cNvSpPr/>
      </dsp:nvSpPr>
      <dsp:spPr>
        <a:xfrm>
          <a:off x="4303985" y="67851"/>
          <a:ext cx="703015" cy="1054522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45EEE-D073-40FF-A348-77EFAED06F17}">
      <dsp:nvSpPr>
        <dsp:cNvPr id="0" name=""/>
        <dsp:cNvSpPr/>
      </dsp:nvSpPr>
      <dsp:spPr>
        <a:xfrm>
          <a:off x="151772" y="689019"/>
          <a:ext cx="3591384" cy="1122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17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>
              <a:solidFill>
                <a:srgbClr val="000000"/>
              </a:solidFill>
            </a:rPr>
            <a:t>Zmniejsza koszty infrastruktury poprzez konsolidację punktów dostępu do wody.</a:t>
          </a:r>
          <a:endParaRPr lang="pl-PL" sz="1900" kern="1200" dirty="0">
            <a:solidFill>
              <a:srgbClr val="000000"/>
            </a:solidFill>
          </a:endParaRPr>
        </a:p>
      </dsp:txBody>
      <dsp:txXfrm>
        <a:off x="151772" y="689019"/>
        <a:ext cx="3591384" cy="1122307"/>
      </dsp:txXfrm>
    </dsp:sp>
    <dsp:sp modelId="{3D57383B-0F56-437F-916B-71718375D4A2}">
      <dsp:nvSpPr>
        <dsp:cNvPr id="0" name=""/>
        <dsp:cNvSpPr/>
      </dsp:nvSpPr>
      <dsp:spPr>
        <a:xfrm>
          <a:off x="2131" y="526908"/>
          <a:ext cx="785615" cy="11784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134529-9D29-47B4-80BA-8F4E25E4506F}">
      <dsp:nvSpPr>
        <dsp:cNvPr id="0" name=""/>
        <dsp:cNvSpPr/>
      </dsp:nvSpPr>
      <dsp:spPr>
        <a:xfrm>
          <a:off x="105282" y="2158232"/>
          <a:ext cx="3591384" cy="1122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17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rgbClr val="000000"/>
              </a:solidFill>
            </a:rPr>
            <a:t>Wydajny w przypadku wypasu rotacyjnego.</a:t>
          </a:r>
          <a:endParaRPr lang="pl-PL" sz="1900" b="0" i="0" kern="1200" dirty="0">
            <a:solidFill>
              <a:srgbClr val="000000"/>
            </a:solidFill>
          </a:endParaRPr>
        </a:p>
      </dsp:txBody>
      <dsp:txXfrm>
        <a:off x="105282" y="2158232"/>
        <a:ext cx="3591384" cy="1122307"/>
      </dsp:txXfrm>
    </dsp:sp>
    <dsp:sp modelId="{BCFEB0C8-F6A6-48EF-B524-3D24F28357FD}">
      <dsp:nvSpPr>
        <dsp:cNvPr id="0" name=""/>
        <dsp:cNvSpPr/>
      </dsp:nvSpPr>
      <dsp:spPr>
        <a:xfrm>
          <a:off x="0" y="1953966"/>
          <a:ext cx="785615" cy="117842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466B0-0393-4337-93AE-E278A26F0A1A}">
      <dsp:nvSpPr>
        <dsp:cNvPr id="0" name=""/>
        <dsp:cNvSpPr/>
      </dsp:nvSpPr>
      <dsp:spPr>
        <a:xfrm>
          <a:off x="3989912" y="696638"/>
          <a:ext cx="3591384" cy="11223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17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rgbClr val="000000"/>
              </a:solidFill>
            </a:rPr>
            <a:t>Wymaga starannego zarządzania, aby zapobiec nadmiernemu wykorzystaniu punktów dostępu</a:t>
          </a:r>
          <a:r>
            <a:rPr lang="en-US" sz="1900" b="0" i="0" kern="1200" dirty="0">
              <a:solidFill>
                <a:srgbClr val="000000"/>
              </a:solidFill>
            </a:rPr>
            <a:t>.</a:t>
          </a:r>
          <a:endParaRPr lang="pl-PL" sz="1900" b="0" i="0" kern="1200" dirty="0">
            <a:solidFill>
              <a:srgbClr val="000000"/>
            </a:solidFill>
          </a:endParaRPr>
        </a:p>
      </dsp:txBody>
      <dsp:txXfrm>
        <a:off x="3989912" y="696638"/>
        <a:ext cx="3591384" cy="1122307"/>
      </dsp:txXfrm>
    </dsp:sp>
    <dsp:sp modelId="{892DBFAF-6EB5-433B-9454-8C040BC17B49}">
      <dsp:nvSpPr>
        <dsp:cNvPr id="0" name=""/>
        <dsp:cNvSpPr/>
      </dsp:nvSpPr>
      <dsp:spPr>
        <a:xfrm>
          <a:off x="3899990" y="542065"/>
          <a:ext cx="785615" cy="1178422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44264-2CA9-4846-B350-4D4CF4A9E0B0}">
      <dsp:nvSpPr>
        <dsp:cNvPr id="0" name=""/>
        <dsp:cNvSpPr/>
      </dsp:nvSpPr>
      <dsp:spPr>
        <a:xfrm>
          <a:off x="0" y="0"/>
          <a:ext cx="7056381" cy="1235315"/>
        </a:xfrm>
        <a:prstGeom prst="roundRect">
          <a:avLst>
            <a:gd name="adj" fmla="val 10000"/>
          </a:avLst>
        </a:prstGeom>
        <a:solidFill>
          <a:srgbClr val="9FDA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000000"/>
              </a:solidFill>
            </a:rPr>
            <a:t>POPRAWA DOBROSTANU ZWIERZĄT </a:t>
          </a:r>
          <a:r>
            <a:rPr lang="pl-PL" sz="2200" b="1" i="0" kern="1200" dirty="0">
              <a:solidFill>
                <a:srgbClr val="000000"/>
              </a:solidFill>
            </a:rPr>
            <a:t>W AGROEKOLOGII</a:t>
          </a:r>
          <a:endParaRPr lang="pl-PL" sz="2200" b="1" kern="1200" dirty="0">
            <a:solidFill>
              <a:srgbClr val="000000"/>
            </a:solidFill>
          </a:endParaRPr>
        </a:p>
      </dsp:txBody>
      <dsp:txXfrm>
        <a:off x="36181" y="36181"/>
        <a:ext cx="5618996" cy="1162953"/>
      </dsp:txXfrm>
    </dsp:sp>
    <dsp:sp modelId="{C8317B0B-2B68-4B31-AC6D-CDFEAC4161F4}">
      <dsp:nvSpPr>
        <dsp:cNvPr id="0" name=""/>
        <dsp:cNvSpPr/>
      </dsp:nvSpPr>
      <dsp:spPr>
        <a:xfrm>
          <a:off x="590971" y="1459918"/>
          <a:ext cx="7056381" cy="1235315"/>
        </a:xfrm>
        <a:prstGeom prst="roundRect">
          <a:avLst>
            <a:gd name="adj" fmla="val 10000"/>
          </a:avLst>
        </a:prstGeom>
        <a:solidFill>
          <a:srgbClr val="8BC540"/>
        </a:solidFill>
        <a:ln w="12700" cap="flat" cmpd="sng" algn="ctr">
          <a:solidFill>
            <a:srgbClr val="8BC5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000000"/>
              </a:solidFill>
            </a:rPr>
            <a:t>Poprawa </a:t>
          </a:r>
          <a:r>
            <a:rPr lang="en-US" sz="2200" b="1" i="0" kern="1200" dirty="0" err="1">
              <a:solidFill>
                <a:srgbClr val="000000"/>
              </a:solidFill>
            </a:rPr>
            <a:t>warunków życia </a:t>
          </a:r>
          <a:r>
            <a:rPr lang="pl-PL" sz="2200" b="0" i="0" kern="1200" dirty="0">
              <a:solidFill>
                <a:srgbClr val="000000"/>
              </a:solidFill>
            </a:rPr>
            <a:t>- </a:t>
          </a:r>
          <a:r>
            <a:rPr lang="en-US" sz="2200" b="0" i="0" kern="1200" dirty="0">
              <a:solidFill>
                <a:srgbClr val="000000"/>
              </a:solidFill>
            </a:rPr>
            <a:t>bardziej przestronne i komfortowe pomieszczenia dla zwierząt gospodarskich w celu promowania naturalnych zachowań.</a:t>
          </a:r>
          <a:endParaRPr lang="pl-PL" sz="2200" kern="1200" dirty="0">
            <a:solidFill>
              <a:srgbClr val="000000"/>
            </a:solidFill>
          </a:endParaRPr>
        </a:p>
      </dsp:txBody>
      <dsp:txXfrm>
        <a:off x="627152" y="1496099"/>
        <a:ext cx="5590092" cy="1162953"/>
      </dsp:txXfrm>
    </dsp:sp>
    <dsp:sp modelId="{AABD881E-97CD-45B8-B4CC-4318E53DE0F2}">
      <dsp:nvSpPr>
        <dsp:cNvPr id="0" name=""/>
        <dsp:cNvSpPr/>
      </dsp:nvSpPr>
      <dsp:spPr>
        <a:xfrm>
          <a:off x="1173123" y="2919836"/>
          <a:ext cx="7056381" cy="1235315"/>
        </a:xfrm>
        <a:prstGeom prst="roundRect">
          <a:avLst>
            <a:gd name="adj" fmla="val 10000"/>
          </a:avLst>
        </a:prstGeom>
        <a:solidFill>
          <a:srgbClr val="9FDADF"/>
        </a:solidFill>
        <a:ln w="12700" cap="flat" cmpd="sng" algn="ctr">
          <a:solidFill>
            <a:srgbClr val="9DD8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000000"/>
              </a:solidFill>
            </a:rPr>
            <a:t>Dostęp do </a:t>
          </a:r>
          <a:r>
            <a:rPr lang="en-US" sz="2200" b="1" i="0" kern="1200" dirty="0" err="1">
              <a:solidFill>
                <a:srgbClr val="000000"/>
              </a:solidFill>
            </a:rPr>
            <a:t>środowiska zewnętrznego </a:t>
          </a:r>
          <a:r>
            <a:rPr lang="pl-PL" sz="2200" b="0" i="0" kern="1200" dirty="0">
              <a:solidFill>
                <a:srgbClr val="000000"/>
              </a:solidFill>
            </a:rPr>
            <a:t>- </a:t>
          </a:r>
          <a:r>
            <a:rPr lang="en-US" sz="2200" b="0" i="0" kern="1200" dirty="0">
              <a:solidFill>
                <a:srgbClr val="000000"/>
              </a:solidFill>
            </a:rPr>
            <a:t>umożliwienie </a:t>
          </a:r>
          <a:r>
            <a:rPr lang="pl-PL" sz="2200" b="0" i="0" kern="1200" dirty="0" err="1">
              <a:solidFill>
                <a:srgbClr val="000000"/>
              </a:solidFill>
            </a:rPr>
            <a:t>zwierzętom </a:t>
          </a:r>
          <a:r>
            <a:rPr lang="en-US" sz="2200" b="0" i="0" kern="1200" dirty="0">
              <a:solidFill>
                <a:srgbClr val="000000"/>
              </a:solidFill>
            </a:rPr>
            <a:t>wypasu i angażowania się w naturalne czynności.</a:t>
          </a:r>
          <a:endParaRPr lang="pl-PL" sz="2200" kern="1200" dirty="0">
            <a:solidFill>
              <a:srgbClr val="000000"/>
            </a:solidFill>
          </a:endParaRPr>
        </a:p>
      </dsp:txBody>
      <dsp:txXfrm>
        <a:off x="1209304" y="2956017"/>
        <a:ext cx="5598913" cy="1162953"/>
      </dsp:txXfrm>
    </dsp:sp>
    <dsp:sp modelId="{6F158B58-16F8-4E6F-BFE4-283868F9BCDB}">
      <dsp:nvSpPr>
        <dsp:cNvPr id="0" name=""/>
        <dsp:cNvSpPr/>
      </dsp:nvSpPr>
      <dsp:spPr>
        <a:xfrm>
          <a:off x="1764095" y="4379754"/>
          <a:ext cx="7056381" cy="1235315"/>
        </a:xfrm>
        <a:prstGeom prst="roundRect">
          <a:avLst>
            <a:gd name="adj" fmla="val 10000"/>
          </a:avLst>
        </a:prstGeom>
        <a:solidFill>
          <a:srgbClr val="8BC540"/>
        </a:solidFill>
        <a:ln w="12700" cap="flat" cmpd="sng" algn="ctr">
          <a:solidFill>
            <a:srgbClr val="8BC5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 err="1">
              <a:solidFill>
                <a:srgbClr val="000000"/>
              </a:solidFill>
            </a:rPr>
            <a:t>Praktyki </a:t>
          </a:r>
          <a:r>
            <a:rPr lang="en-US" sz="2200" b="1" i="0" kern="1200" dirty="0">
              <a:solidFill>
                <a:srgbClr val="000000"/>
              </a:solidFill>
            </a:rPr>
            <a:t>wzbogacania </a:t>
          </a:r>
          <a:r>
            <a:rPr lang="pl-PL" sz="2200" b="0" i="0" kern="1200" dirty="0">
              <a:solidFill>
                <a:srgbClr val="000000"/>
              </a:solidFill>
            </a:rPr>
            <a:t>- </a:t>
          </a:r>
          <a:r>
            <a:rPr lang="pl-PL" sz="2200" b="0" i="0" kern="1200" dirty="0" err="1">
              <a:solidFill>
                <a:srgbClr val="000000"/>
              </a:solidFill>
            </a:rPr>
            <a:t>stymulacja </a:t>
          </a:r>
          <a:r>
            <a:rPr lang="en-US" sz="2200" b="0" i="0" kern="1200" dirty="0">
              <a:solidFill>
                <a:srgbClr val="000000"/>
              </a:solidFill>
            </a:rPr>
            <a:t>zwierząt psychicznie i fizycznie.</a:t>
          </a:r>
          <a:endParaRPr lang="pl-PL" sz="2200" kern="1200" dirty="0">
            <a:solidFill>
              <a:srgbClr val="000000"/>
            </a:solidFill>
          </a:endParaRPr>
        </a:p>
      </dsp:txBody>
      <dsp:txXfrm>
        <a:off x="1800276" y="4415935"/>
        <a:ext cx="5590092" cy="1162953"/>
      </dsp:txXfrm>
    </dsp:sp>
    <dsp:sp modelId="{B30950CC-B4F5-4FB4-82DA-D80142950FC6}">
      <dsp:nvSpPr>
        <dsp:cNvPr id="0" name=""/>
        <dsp:cNvSpPr/>
      </dsp:nvSpPr>
      <dsp:spPr>
        <a:xfrm>
          <a:off x="6253426" y="946139"/>
          <a:ext cx="802955" cy="80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6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200" kern="1200">
            <a:solidFill>
              <a:srgbClr val="000000"/>
            </a:solidFill>
          </a:endParaRPr>
        </a:p>
      </dsp:txBody>
      <dsp:txXfrm>
        <a:off x="6434091" y="946139"/>
        <a:ext cx="441625" cy="604224"/>
      </dsp:txXfrm>
    </dsp:sp>
    <dsp:sp modelId="{30DDCE52-6F42-458E-B2C3-27A3F4172FF1}">
      <dsp:nvSpPr>
        <dsp:cNvPr id="0" name=""/>
        <dsp:cNvSpPr/>
      </dsp:nvSpPr>
      <dsp:spPr>
        <a:xfrm>
          <a:off x="6844398" y="2406057"/>
          <a:ext cx="802955" cy="80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6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200" kern="1200">
            <a:solidFill>
              <a:srgbClr val="000000"/>
            </a:solidFill>
          </a:endParaRPr>
        </a:p>
      </dsp:txBody>
      <dsp:txXfrm>
        <a:off x="7025063" y="2406057"/>
        <a:ext cx="441625" cy="604224"/>
      </dsp:txXfrm>
    </dsp:sp>
    <dsp:sp modelId="{39E411C3-86CE-4565-9579-68479178A24E}">
      <dsp:nvSpPr>
        <dsp:cNvPr id="0" name=""/>
        <dsp:cNvSpPr/>
      </dsp:nvSpPr>
      <dsp:spPr>
        <a:xfrm>
          <a:off x="7426550" y="3865975"/>
          <a:ext cx="802955" cy="8029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6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200" kern="1200">
            <a:solidFill>
              <a:srgbClr val="000000"/>
            </a:solidFill>
          </a:endParaRPr>
        </a:p>
      </dsp:txBody>
      <dsp:txXfrm>
        <a:off x="7607215" y="3865975"/>
        <a:ext cx="441625" cy="60422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612F8-A773-410D-8166-0EA303891F03}">
      <dsp:nvSpPr>
        <dsp:cNvPr id="0" name=""/>
        <dsp:cNvSpPr/>
      </dsp:nvSpPr>
      <dsp:spPr>
        <a:xfrm>
          <a:off x="-169833" y="0"/>
          <a:ext cx="4640128" cy="4640128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C7C0F3-8D28-442E-AF78-26439F8AF6FE}">
      <dsp:nvSpPr>
        <dsp:cNvPr id="0" name=""/>
        <dsp:cNvSpPr/>
      </dsp:nvSpPr>
      <dsp:spPr>
        <a:xfrm>
          <a:off x="2150230" y="0"/>
          <a:ext cx="8464676" cy="4640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>
              <a:solidFill>
                <a:srgbClr val="000000"/>
              </a:solidFill>
            </a:rPr>
            <a:t>Zasady zarządzania </a:t>
          </a:r>
          <a:r>
            <a:rPr lang="pl-PL" sz="3000" kern="1200" dirty="0" err="1">
              <a:solidFill>
                <a:srgbClr val="000000"/>
              </a:solidFill>
            </a:rPr>
            <a:t>inwentarzem żywym </a:t>
          </a:r>
          <a:r>
            <a:rPr lang="pl-PL" sz="3000" kern="1200" dirty="0">
              <a:solidFill>
                <a:srgbClr val="000000"/>
              </a:solidFill>
            </a:rPr>
            <a:t>w gospodarstwie </a:t>
          </a:r>
          <a:r>
            <a:rPr lang="pl-PL" sz="3000" kern="1200" dirty="0" err="1">
              <a:solidFill>
                <a:srgbClr val="000000"/>
              </a:solidFill>
            </a:rPr>
            <a:t>agroekologicznym</a:t>
          </a:r>
        </a:p>
      </dsp:txBody>
      <dsp:txXfrm>
        <a:off x="2150230" y="0"/>
        <a:ext cx="4232338" cy="4640128"/>
      </dsp:txXfrm>
    </dsp:sp>
    <dsp:sp modelId="{2BC883CC-A4F6-47E4-BCCF-8174940AF01A}">
      <dsp:nvSpPr>
        <dsp:cNvPr id="0" name=""/>
        <dsp:cNvSpPr/>
      </dsp:nvSpPr>
      <dsp:spPr>
        <a:xfrm>
          <a:off x="6042902" y="0"/>
          <a:ext cx="4911670" cy="464012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solidFill>
                <a:srgbClr val="000000"/>
              </a:solidFill>
            </a:rPr>
            <a:t>utrzymywanie równowagi paszy i </a:t>
          </a:r>
          <a:r>
            <a:rPr lang="en-IE" sz="2400" kern="1200" dirty="0">
              <a:solidFill>
                <a:srgbClr val="000000"/>
              </a:solidFill>
            </a:rPr>
            <a:t>nawozów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solidFill>
                <a:srgbClr val="000000"/>
              </a:solidFill>
            </a:rPr>
            <a:t>ogniwo w </a:t>
          </a:r>
          <a:r>
            <a:rPr lang="pl-PL" sz="2400" kern="1200" dirty="0" err="1">
              <a:solidFill>
                <a:srgbClr val="000000"/>
              </a:solidFill>
            </a:rPr>
            <a:t>zamkniętym obiegu materii </a:t>
          </a:r>
          <a:r>
            <a:rPr lang="pl-PL" sz="2400" kern="1200" dirty="0">
              <a:solidFill>
                <a:srgbClr val="000000"/>
              </a:solidFill>
            </a:rPr>
            <a:t>w gospodarstwie </a:t>
          </a:r>
          <a:r>
            <a:rPr lang="pl-PL" sz="2400" kern="1200" dirty="0" err="1">
              <a:solidFill>
                <a:srgbClr val="000000"/>
              </a:solidFill>
            </a:rPr>
            <a:t>agroekologicznym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solidFill>
                <a:srgbClr val="000000"/>
              </a:solidFill>
            </a:rPr>
            <a:t>obecność zwierząt </a:t>
          </a:r>
          <a:r>
            <a:rPr lang="en-IE" sz="2400" kern="1200" dirty="0">
              <a:solidFill>
                <a:srgbClr val="000000"/>
              </a:solidFill>
            </a:rPr>
            <a:t>sprzyja </a:t>
          </a:r>
          <a:r>
            <a:rPr lang="pl-PL" sz="2400" kern="1200" dirty="0">
              <a:solidFill>
                <a:srgbClr val="000000"/>
              </a:solidFill>
            </a:rPr>
            <a:t>dywersyfikacji upraw polowych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 err="1">
              <a:solidFill>
                <a:srgbClr val="000000"/>
              </a:solidFill>
            </a:rPr>
            <a:t>promowanie różnorodności biologicznej</a:t>
          </a:r>
          <a:endParaRPr lang="pl-PL" sz="2400" kern="1200" dirty="0">
            <a:solidFill>
              <a:srgbClr val="0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 err="1">
              <a:solidFill>
                <a:srgbClr val="000000"/>
              </a:solidFill>
            </a:rPr>
            <a:t>dobrostan zwierząt</a:t>
          </a:r>
          <a:endParaRPr lang="pl-PL" sz="2400" kern="1200" dirty="0">
            <a:solidFill>
              <a:srgbClr val="000000"/>
            </a:solidFill>
          </a:endParaRPr>
        </a:p>
      </dsp:txBody>
      <dsp:txXfrm>
        <a:off x="6042902" y="0"/>
        <a:ext cx="4911670" cy="4640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777C1-7892-4F4B-AE06-66D1A130A37E}">
      <dsp:nvSpPr>
        <dsp:cNvPr id="0" name=""/>
        <dsp:cNvSpPr/>
      </dsp:nvSpPr>
      <dsp:spPr>
        <a:xfrm>
          <a:off x="0" y="158407"/>
          <a:ext cx="3229522" cy="19377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Doskonała adaptacja do lokalnych warunków środowiskowych i klimatycznych</a:t>
          </a:r>
          <a:endParaRPr lang="pl-PL" sz="2000" kern="1200" dirty="0"/>
        </a:p>
      </dsp:txBody>
      <dsp:txXfrm>
        <a:off x="0" y="158407"/>
        <a:ext cx="3229522" cy="1937713"/>
      </dsp:txXfrm>
    </dsp:sp>
    <dsp:sp modelId="{C74AA17E-394F-477F-BC2D-361F49A27D9A}">
      <dsp:nvSpPr>
        <dsp:cNvPr id="0" name=""/>
        <dsp:cNvSpPr/>
      </dsp:nvSpPr>
      <dsp:spPr>
        <a:xfrm>
          <a:off x="3552475" y="158407"/>
          <a:ext cx="3229522" cy="19377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dirty="0"/>
            <a:t>O</a:t>
          </a:r>
          <a:r>
            <a:rPr lang="en-US" sz="2000" b="0" i="0" kern="1200" dirty="0" err="1"/>
            <a:t>dporność</a:t>
          </a:r>
          <a:r>
            <a:rPr lang="en-US" sz="2000" b="0" i="0" kern="1200" dirty="0"/>
            <a:t> </a:t>
          </a:r>
          <a:r>
            <a:rPr lang="en-US" sz="2000" b="0" i="0" kern="1200" dirty="0" err="1"/>
            <a:t>na</a:t>
          </a:r>
          <a:r>
            <a:rPr lang="en-US" sz="2000" b="0" i="0" kern="1200" dirty="0"/>
            <a:t> </a:t>
          </a:r>
          <a:r>
            <a:rPr lang="en-US" sz="2000" b="0" i="0" kern="1200" dirty="0" err="1"/>
            <a:t>choroby</a:t>
          </a:r>
          <a:r>
            <a:rPr lang="en-US" sz="2000" b="0" i="0" kern="1200" dirty="0"/>
            <a:t> </a:t>
          </a:r>
          <a:r>
            <a:rPr lang="en-US" sz="2000" b="0" i="0" kern="1200" dirty="0" err="1"/>
            <a:t>i</a:t>
          </a:r>
          <a:r>
            <a:rPr lang="en-US" sz="2000" b="0" i="0" kern="1200" dirty="0"/>
            <a:t> </a:t>
          </a:r>
          <a:r>
            <a:rPr lang="en-US" sz="2000" b="0" i="0" kern="1200" dirty="0" err="1"/>
            <a:t>stres</a:t>
          </a:r>
          <a:endParaRPr lang="pl-PL" sz="2000" kern="1200" dirty="0"/>
        </a:p>
      </dsp:txBody>
      <dsp:txXfrm>
        <a:off x="3552475" y="158407"/>
        <a:ext cx="3229522" cy="1937713"/>
      </dsp:txXfrm>
    </dsp:sp>
    <dsp:sp modelId="{CB01F4E6-50BD-4DD2-A4B2-9B2B95A8720B}">
      <dsp:nvSpPr>
        <dsp:cNvPr id="0" name=""/>
        <dsp:cNvSpPr/>
      </dsp:nvSpPr>
      <dsp:spPr>
        <a:xfrm>
          <a:off x="7104950" y="158407"/>
          <a:ext cx="3229522" cy="19377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dirty="0"/>
            <a:t>W</a:t>
          </a:r>
          <a:r>
            <a:rPr lang="en-US" sz="2000" b="0" i="0" kern="1200" dirty="0" err="1"/>
            <a:t>ysoka</a:t>
          </a:r>
          <a:r>
            <a:rPr lang="en-US" sz="2000" b="0" i="0" kern="1200" dirty="0"/>
            <a:t> płodność, plenność i dobre cechy macierzyńskie</a:t>
          </a:r>
          <a:endParaRPr lang="pl-PL" sz="2000" kern="1200" dirty="0"/>
        </a:p>
      </dsp:txBody>
      <dsp:txXfrm>
        <a:off x="7104950" y="158407"/>
        <a:ext cx="3229522" cy="1937713"/>
      </dsp:txXfrm>
    </dsp:sp>
    <dsp:sp modelId="{748FF3EF-1A06-46AB-872A-E3B3A62EA3FB}">
      <dsp:nvSpPr>
        <dsp:cNvPr id="0" name=""/>
        <dsp:cNvSpPr/>
      </dsp:nvSpPr>
      <dsp:spPr>
        <a:xfrm>
          <a:off x="0" y="2419073"/>
          <a:ext cx="3229522" cy="19377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dirty="0"/>
            <a:t>D</a:t>
          </a:r>
          <a:r>
            <a:rPr lang="en-US" sz="2000" b="0" i="0" kern="1200" dirty="0" err="1"/>
            <a:t>ługowieczność</a:t>
          </a:r>
          <a:endParaRPr lang="pl-PL" sz="2000" kern="1200" dirty="0"/>
        </a:p>
      </dsp:txBody>
      <dsp:txXfrm>
        <a:off x="0" y="2419073"/>
        <a:ext cx="3229522" cy="1937713"/>
      </dsp:txXfrm>
    </dsp:sp>
    <dsp:sp modelId="{5887445B-05FE-4F03-B5B8-75412815AD9F}">
      <dsp:nvSpPr>
        <dsp:cNvPr id="0" name=""/>
        <dsp:cNvSpPr/>
      </dsp:nvSpPr>
      <dsp:spPr>
        <a:xfrm>
          <a:off x="3552475" y="2419073"/>
          <a:ext cx="3229522" cy="19377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dirty="0"/>
            <a:t>N</a:t>
          </a:r>
          <a:r>
            <a:rPr lang="en-US" sz="2000" b="0" i="0" kern="1200" dirty="0" err="1"/>
            <a:t>iższa</a:t>
          </a:r>
          <a:r>
            <a:rPr lang="en-US" sz="2000" b="0" i="0" kern="1200" dirty="0"/>
            <a:t> produktywność, ale także zmniejszone wymagania żywieniowe</a:t>
          </a:r>
          <a:endParaRPr lang="pl-PL" sz="2000" kern="1200" dirty="0"/>
        </a:p>
      </dsp:txBody>
      <dsp:txXfrm>
        <a:off x="3552475" y="2419073"/>
        <a:ext cx="3229522" cy="1937713"/>
      </dsp:txXfrm>
    </dsp:sp>
    <dsp:sp modelId="{086ED539-C053-4946-BBEF-26F9382ECBBC}">
      <dsp:nvSpPr>
        <dsp:cNvPr id="0" name=""/>
        <dsp:cNvSpPr/>
      </dsp:nvSpPr>
      <dsp:spPr>
        <a:xfrm>
          <a:off x="7104950" y="2419073"/>
          <a:ext cx="3229522" cy="19377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dirty="0"/>
            <a:t>P</a:t>
          </a:r>
          <a:r>
            <a:rPr lang="en-US" sz="2000" b="0" i="0" kern="1200" dirty="0" err="1"/>
            <a:t>rzydatność</a:t>
          </a:r>
          <a:r>
            <a:rPr lang="en-US" sz="2000" b="0" i="0" kern="1200" dirty="0"/>
            <a:t> do ekstensywnych systemów produkcji </a:t>
          </a:r>
          <a:r>
            <a:rPr lang="pl-PL" sz="2000" b="0" i="0" kern="1200" dirty="0"/>
            <a:t>i </a:t>
          </a:r>
          <a:r>
            <a:rPr lang="en-US" sz="2000" b="0" i="0" kern="1200" dirty="0"/>
            <a:t>efektywne wykorzystanie paszy</a:t>
          </a:r>
          <a:endParaRPr lang="pl-PL" sz="2000" kern="1200" dirty="0"/>
        </a:p>
      </dsp:txBody>
      <dsp:txXfrm>
        <a:off x="7104950" y="2419073"/>
        <a:ext cx="3229522" cy="19377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64D90-5DF5-4FD1-9F2E-B80E037A3B73}">
      <dsp:nvSpPr>
        <dsp:cNvPr id="0" name=""/>
        <dsp:cNvSpPr/>
      </dsp:nvSpPr>
      <dsp:spPr>
        <a:xfrm>
          <a:off x="0" y="1492"/>
          <a:ext cx="10065980" cy="812501"/>
        </a:xfrm>
        <a:prstGeom prst="roundRect">
          <a:avLst/>
        </a:prstGeom>
        <a:solidFill>
          <a:srgbClr val="8BC5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rgbClr val="000000"/>
              </a:solidFill>
            </a:rPr>
            <a:t>Rejestracja </a:t>
          </a:r>
          <a:r>
            <a:rPr lang="en-US" sz="2300" kern="1200" dirty="0">
              <a:solidFill>
                <a:srgbClr val="000000"/>
              </a:solidFill>
            </a:rPr>
            <a:t>zwierząt w oficjalnych programach hodowlanych lub rejestrze ochrony zasobów genetycznych.</a:t>
          </a:r>
          <a:endParaRPr lang="pl-PL" sz="2300" kern="1200" dirty="0">
            <a:solidFill>
              <a:srgbClr val="000000"/>
            </a:solidFill>
          </a:endParaRPr>
        </a:p>
      </dsp:txBody>
      <dsp:txXfrm>
        <a:off x="39663" y="41155"/>
        <a:ext cx="9986654" cy="733175"/>
      </dsp:txXfrm>
    </dsp:sp>
    <dsp:sp modelId="{3013A565-3197-453C-997D-0BDA71B18F3F}">
      <dsp:nvSpPr>
        <dsp:cNvPr id="0" name=""/>
        <dsp:cNvSpPr/>
      </dsp:nvSpPr>
      <dsp:spPr>
        <a:xfrm>
          <a:off x="0" y="826692"/>
          <a:ext cx="10065980" cy="812501"/>
        </a:xfrm>
        <a:prstGeom prst="roundRect">
          <a:avLst/>
        </a:prstGeom>
        <a:solidFill>
          <a:srgbClr val="8BC5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0000"/>
              </a:solidFill>
            </a:rPr>
            <a:t>Utrzymywanie określonej liczby zwierząt danej rasy </a:t>
          </a:r>
          <a:r>
            <a:rPr lang="en-US" sz="2300" kern="1200" dirty="0" err="1">
              <a:solidFill>
                <a:srgbClr val="000000"/>
              </a:solidFill>
            </a:rPr>
            <a:t>przez</a:t>
          </a:r>
          <a:r>
            <a:rPr lang="en-US" sz="2300" kern="1200" dirty="0">
              <a:solidFill>
                <a:srgbClr val="000000"/>
              </a:solidFill>
            </a:rPr>
            <a:t> </a:t>
          </a:r>
          <a:r>
            <a:rPr lang="en-US" sz="2300" kern="1200" dirty="0" err="1">
              <a:solidFill>
                <a:srgbClr val="000000"/>
              </a:solidFill>
            </a:rPr>
            <a:t>minimalny</a:t>
          </a:r>
          <a:r>
            <a:rPr lang="pl-PL" sz="2300" kern="1200" dirty="0">
              <a:solidFill>
                <a:srgbClr val="000000"/>
              </a:solidFill>
            </a:rPr>
            <a:t>, określony</a:t>
          </a:r>
          <a:r>
            <a:rPr lang="en-US" sz="2300" kern="1200" dirty="0">
              <a:solidFill>
                <a:srgbClr val="000000"/>
              </a:solidFill>
            </a:rPr>
            <a:t> okres.</a:t>
          </a:r>
          <a:endParaRPr lang="pl-PL" sz="2300" kern="1200" dirty="0">
            <a:solidFill>
              <a:srgbClr val="000000"/>
            </a:solidFill>
          </a:endParaRPr>
        </a:p>
      </dsp:txBody>
      <dsp:txXfrm>
        <a:off x="39663" y="866355"/>
        <a:ext cx="9986654" cy="733175"/>
      </dsp:txXfrm>
    </dsp:sp>
    <dsp:sp modelId="{29E14FD7-8B66-4C50-AE17-19443F369A37}">
      <dsp:nvSpPr>
        <dsp:cNvPr id="0" name=""/>
        <dsp:cNvSpPr/>
      </dsp:nvSpPr>
      <dsp:spPr>
        <a:xfrm>
          <a:off x="0" y="1651892"/>
          <a:ext cx="10065980" cy="812501"/>
        </a:xfrm>
        <a:prstGeom prst="roundRect">
          <a:avLst/>
        </a:prstGeom>
        <a:solidFill>
          <a:srgbClr val="8BC5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0000"/>
              </a:solidFill>
            </a:rPr>
            <a:t>Realizacja zrównoważonych praktyk rolniczych wspierających bioróżnorodność i ochronę ekosystemów.</a:t>
          </a:r>
          <a:endParaRPr lang="pl-PL" sz="2300" kern="1200" dirty="0">
            <a:solidFill>
              <a:srgbClr val="000000"/>
            </a:solidFill>
          </a:endParaRPr>
        </a:p>
      </dsp:txBody>
      <dsp:txXfrm>
        <a:off x="39663" y="1691555"/>
        <a:ext cx="9986654" cy="733175"/>
      </dsp:txXfrm>
    </dsp:sp>
    <dsp:sp modelId="{26659B2A-1C38-4128-B21F-085B26085C5A}">
      <dsp:nvSpPr>
        <dsp:cNvPr id="0" name=""/>
        <dsp:cNvSpPr/>
      </dsp:nvSpPr>
      <dsp:spPr>
        <a:xfrm>
          <a:off x="0" y="2477092"/>
          <a:ext cx="10065980" cy="812501"/>
        </a:xfrm>
        <a:prstGeom prst="roundRect">
          <a:avLst/>
        </a:prstGeom>
        <a:solidFill>
          <a:srgbClr val="8BC5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0000"/>
              </a:solidFill>
            </a:rPr>
            <a:t>Składanie rocznych raportów na temat stanu i </a:t>
          </a:r>
          <a:r>
            <a:rPr lang="en-US" sz="2300" kern="1200" dirty="0" err="1">
              <a:solidFill>
                <a:srgbClr val="000000"/>
              </a:solidFill>
            </a:rPr>
            <a:t>liczby</a:t>
          </a:r>
          <a:r>
            <a:rPr lang="en-US" sz="2300" kern="1200" dirty="0">
              <a:solidFill>
                <a:srgbClr val="000000"/>
              </a:solidFill>
            </a:rPr>
            <a:t> </a:t>
          </a:r>
          <a:r>
            <a:rPr lang="en-US" sz="2300" kern="1200" dirty="0" err="1">
              <a:solidFill>
                <a:srgbClr val="000000"/>
              </a:solidFill>
            </a:rPr>
            <a:t>zwierząt</a:t>
          </a:r>
          <a:r>
            <a:rPr lang="en-US" sz="2300" kern="1200" dirty="0">
              <a:solidFill>
                <a:srgbClr val="000000"/>
              </a:solidFill>
            </a:rPr>
            <a:t>.</a:t>
          </a:r>
          <a:endParaRPr lang="pl-PL" sz="2300" kern="1200" dirty="0">
            <a:solidFill>
              <a:srgbClr val="000000"/>
            </a:solidFill>
          </a:endParaRPr>
        </a:p>
      </dsp:txBody>
      <dsp:txXfrm>
        <a:off x="39663" y="2516755"/>
        <a:ext cx="9986654" cy="7331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819D6-E4F6-4E3B-BEE0-C166B637DDA2}">
      <dsp:nvSpPr>
        <dsp:cNvPr id="0" name=""/>
        <dsp:cNvSpPr/>
      </dsp:nvSpPr>
      <dsp:spPr>
        <a:xfrm>
          <a:off x="5762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6500" kern="1200" dirty="0"/>
        </a:p>
      </dsp:txBody>
      <dsp:txXfrm>
        <a:off x="37948" y="210076"/>
        <a:ext cx="1775794" cy="1341459"/>
      </dsp:txXfrm>
    </dsp:sp>
    <dsp:sp modelId="{F024BB4F-3DB5-47E3-8C96-D78383727A5A}">
      <dsp:nvSpPr>
        <dsp:cNvPr id="0" name=""/>
        <dsp:cNvSpPr/>
      </dsp:nvSpPr>
      <dsp:spPr>
        <a:xfrm>
          <a:off x="5762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BYDŁO BIAŁOGRZBIETE </a:t>
          </a:r>
        </a:p>
      </dsp:txBody>
      <dsp:txXfrm>
        <a:off x="5762" y="1551535"/>
        <a:ext cx="1295891" cy="590667"/>
      </dsp:txXfrm>
    </dsp:sp>
    <dsp:sp modelId="{FA4BE8EE-28F2-4F48-B94C-5958D110B714}">
      <dsp:nvSpPr>
        <dsp:cNvPr id="0" name=""/>
        <dsp:cNvSpPr/>
      </dsp:nvSpPr>
      <dsp:spPr>
        <a:xfrm>
          <a:off x="1353709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63B89-8298-4C81-8A75-88CB25698023}">
      <dsp:nvSpPr>
        <dsp:cNvPr id="0" name=""/>
        <dsp:cNvSpPr/>
      </dsp:nvSpPr>
      <dsp:spPr>
        <a:xfrm>
          <a:off x="2157328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6500" kern="1200" dirty="0"/>
        </a:p>
      </dsp:txBody>
      <dsp:txXfrm>
        <a:off x="2189514" y="210076"/>
        <a:ext cx="1775794" cy="1341459"/>
      </dsp:txXfrm>
    </dsp:sp>
    <dsp:sp modelId="{56684C5F-8FFC-4C18-BC8A-2846456C8008}">
      <dsp:nvSpPr>
        <dsp:cNvPr id="0" name=""/>
        <dsp:cNvSpPr/>
      </dsp:nvSpPr>
      <dsp:spPr>
        <a:xfrm>
          <a:off x="2157328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CHIANINA</a:t>
          </a:r>
        </a:p>
      </dsp:txBody>
      <dsp:txXfrm>
        <a:off x="2157328" y="1551535"/>
        <a:ext cx="1295891" cy="590667"/>
      </dsp:txXfrm>
    </dsp:sp>
    <dsp:sp modelId="{845567C9-9DA0-459C-AA9A-8A53F24EC338}">
      <dsp:nvSpPr>
        <dsp:cNvPr id="0" name=""/>
        <dsp:cNvSpPr/>
      </dsp:nvSpPr>
      <dsp:spPr>
        <a:xfrm>
          <a:off x="3505275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A94AC-1C55-47FD-872C-3425D87CB082}">
      <dsp:nvSpPr>
        <dsp:cNvPr id="0" name=""/>
        <dsp:cNvSpPr/>
      </dsp:nvSpPr>
      <dsp:spPr>
        <a:xfrm>
          <a:off x="4308895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6E37C-7C4A-4842-A6E5-9CE1CA420A43}">
      <dsp:nvSpPr>
        <dsp:cNvPr id="0" name=""/>
        <dsp:cNvSpPr/>
      </dsp:nvSpPr>
      <dsp:spPr>
        <a:xfrm>
          <a:off x="4308895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PUSTERTALER SPRINZEN</a:t>
          </a:r>
        </a:p>
      </dsp:txBody>
      <dsp:txXfrm>
        <a:off x="4308895" y="1551535"/>
        <a:ext cx="1295891" cy="590667"/>
      </dsp:txXfrm>
    </dsp:sp>
    <dsp:sp modelId="{5684D02C-B303-4A1C-8BC2-CCFF60355F75}">
      <dsp:nvSpPr>
        <dsp:cNvPr id="0" name=""/>
        <dsp:cNvSpPr/>
      </dsp:nvSpPr>
      <dsp:spPr>
        <a:xfrm>
          <a:off x="5656842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8008B-7730-45AC-A81D-8D8971575BE1}">
      <dsp:nvSpPr>
        <dsp:cNvPr id="0" name=""/>
        <dsp:cNvSpPr/>
      </dsp:nvSpPr>
      <dsp:spPr>
        <a:xfrm>
          <a:off x="6460462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6500" kern="1200" dirty="0"/>
        </a:p>
      </dsp:txBody>
      <dsp:txXfrm>
        <a:off x="6492648" y="210076"/>
        <a:ext cx="1775794" cy="1341459"/>
      </dsp:txXfrm>
    </dsp:sp>
    <dsp:sp modelId="{825EE217-4965-4FB7-9044-7612A11A9256}">
      <dsp:nvSpPr>
        <dsp:cNvPr id="0" name=""/>
        <dsp:cNvSpPr/>
      </dsp:nvSpPr>
      <dsp:spPr>
        <a:xfrm>
          <a:off x="6460462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MURBODEN</a:t>
          </a:r>
        </a:p>
      </dsp:txBody>
      <dsp:txXfrm>
        <a:off x="6460462" y="1551535"/>
        <a:ext cx="1295891" cy="590667"/>
      </dsp:txXfrm>
    </dsp:sp>
    <dsp:sp modelId="{11100A85-1C29-44C7-99C3-FC31968F730C}">
      <dsp:nvSpPr>
        <dsp:cNvPr id="0" name=""/>
        <dsp:cNvSpPr/>
      </dsp:nvSpPr>
      <dsp:spPr>
        <a:xfrm>
          <a:off x="7808409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653B1-3010-486B-B722-0FC48ECFD12F}">
      <dsp:nvSpPr>
        <dsp:cNvPr id="0" name=""/>
        <dsp:cNvSpPr/>
      </dsp:nvSpPr>
      <dsp:spPr>
        <a:xfrm>
          <a:off x="8612028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B34C1-CD7A-4FC8-86EA-C4FD6EB7AB81}">
      <dsp:nvSpPr>
        <dsp:cNvPr id="0" name=""/>
        <dsp:cNvSpPr/>
      </dsp:nvSpPr>
      <dsp:spPr>
        <a:xfrm>
          <a:off x="8612028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CZESKIE BYDŁO PSTROKATE</a:t>
          </a:r>
        </a:p>
      </dsp:txBody>
      <dsp:txXfrm>
        <a:off x="8612028" y="1551535"/>
        <a:ext cx="1295891" cy="590667"/>
      </dsp:txXfrm>
    </dsp:sp>
    <dsp:sp modelId="{093C748E-84A5-4250-B8C1-9C5B4A9129E9}">
      <dsp:nvSpPr>
        <dsp:cNvPr id="0" name=""/>
        <dsp:cNvSpPr/>
      </dsp:nvSpPr>
      <dsp:spPr>
        <a:xfrm>
          <a:off x="9959975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427CE-A016-4860-ABAE-217FBBAC5973}">
      <dsp:nvSpPr>
        <dsp:cNvPr id="0" name=""/>
        <dsp:cNvSpPr/>
      </dsp:nvSpPr>
      <dsp:spPr>
        <a:xfrm>
          <a:off x="5762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6500" kern="1200" dirty="0"/>
        </a:p>
      </dsp:txBody>
      <dsp:txXfrm>
        <a:off x="37948" y="2640590"/>
        <a:ext cx="1775794" cy="1341459"/>
      </dsp:txXfrm>
    </dsp:sp>
    <dsp:sp modelId="{1531CE46-135A-4E99-816A-4B9D133AA80C}">
      <dsp:nvSpPr>
        <dsp:cNvPr id="0" name=""/>
        <dsp:cNvSpPr/>
      </dsp:nvSpPr>
      <dsp:spPr>
        <a:xfrm>
          <a:off x="5762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PINZGAUER</a:t>
          </a:r>
        </a:p>
      </dsp:txBody>
      <dsp:txXfrm>
        <a:off x="5762" y="3982049"/>
        <a:ext cx="1295891" cy="590667"/>
      </dsp:txXfrm>
    </dsp:sp>
    <dsp:sp modelId="{A422B8F3-D4D6-4D09-AF7A-F766C1CD4CAB}">
      <dsp:nvSpPr>
        <dsp:cNvPr id="0" name=""/>
        <dsp:cNvSpPr/>
      </dsp:nvSpPr>
      <dsp:spPr>
        <a:xfrm>
          <a:off x="1353709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C6623-339B-4C81-8BD8-C44F26343B8B}">
      <dsp:nvSpPr>
        <dsp:cNvPr id="0" name=""/>
        <dsp:cNvSpPr/>
      </dsp:nvSpPr>
      <dsp:spPr>
        <a:xfrm>
          <a:off x="2157328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6500" kern="1200" dirty="0"/>
        </a:p>
      </dsp:txBody>
      <dsp:txXfrm>
        <a:off x="2189514" y="2640590"/>
        <a:ext cx="1775794" cy="1341459"/>
      </dsp:txXfrm>
    </dsp:sp>
    <dsp:sp modelId="{65F71AEE-FAF7-448C-A934-5827DE874FCA}">
      <dsp:nvSpPr>
        <dsp:cNvPr id="0" name=""/>
        <dsp:cNvSpPr/>
      </dsp:nvSpPr>
      <dsp:spPr>
        <a:xfrm>
          <a:off x="2157328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KERRY CATTLE</a:t>
          </a:r>
        </a:p>
      </dsp:txBody>
      <dsp:txXfrm>
        <a:off x="2157328" y="3982049"/>
        <a:ext cx="1295891" cy="590667"/>
      </dsp:txXfrm>
    </dsp:sp>
    <dsp:sp modelId="{BEB504AA-CB2A-483F-AF87-E98391EE2EBE}">
      <dsp:nvSpPr>
        <dsp:cNvPr id="0" name=""/>
        <dsp:cNvSpPr/>
      </dsp:nvSpPr>
      <dsp:spPr>
        <a:xfrm>
          <a:off x="3505275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A07E3-BDE8-44C4-AF47-0CD8A0355858}">
      <dsp:nvSpPr>
        <dsp:cNvPr id="0" name=""/>
        <dsp:cNvSpPr/>
      </dsp:nvSpPr>
      <dsp:spPr>
        <a:xfrm>
          <a:off x="4308895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33487-214C-484D-AC7A-ABBDCA72811F}">
      <dsp:nvSpPr>
        <dsp:cNvPr id="0" name=""/>
        <dsp:cNvSpPr/>
      </dsp:nvSpPr>
      <dsp:spPr>
        <a:xfrm>
          <a:off x="4308895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IRISH MOILED</a:t>
          </a:r>
        </a:p>
      </dsp:txBody>
      <dsp:txXfrm>
        <a:off x="4308895" y="3982049"/>
        <a:ext cx="1295891" cy="590667"/>
      </dsp:txXfrm>
    </dsp:sp>
    <dsp:sp modelId="{974C63A0-AD7D-457E-9C1B-8CEB1459C842}">
      <dsp:nvSpPr>
        <dsp:cNvPr id="0" name=""/>
        <dsp:cNvSpPr/>
      </dsp:nvSpPr>
      <dsp:spPr>
        <a:xfrm>
          <a:off x="5656842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720B2-F75F-481C-9DCB-15006F435324}">
      <dsp:nvSpPr>
        <dsp:cNvPr id="0" name=""/>
        <dsp:cNvSpPr/>
      </dsp:nvSpPr>
      <dsp:spPr>
        <a:xfrm>
          <a:off x="6460462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95DA4-BADA-47CB-A99A-21DD17C49699}">
      <dsp:nvSpPr>
        <dsp:cNvPr id="0" name=""/>
        <dsp:cNvSpPr/>
      </dsp:nvSpPr>
      <dsp:spPr>
        <a:xfrm>
          <a:off x="6460462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SZWAJCARSKIE BYDŁO BRUNATNE</a:t>
          </a:r>
          <a:endParaRPr lang="pl-PL" sz="1200" kern="1200" dirty="0"/>
        </a:p>
      </dsp:txBody>
      <dsp:txXfrm>
        <a:off x="6460462" y="3982049"/>
        <a:ext cx="1295891" cy="590667"/>
      </dsp:txXfrm>
    </dsp:sp>
    <dsp:sp modelId="{7D933C89-35D9-4D93-AF5E-CFB677C399C5}">
      <dsp:nvSpPr>
        <dsp:cNvPr id="0" name=""/>
        <dsp:cNvSpPr/>
      </dsp:nvSpPr>
      <dsp:spPr>
        <a:xfrm>
          <a:off x="7808409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66544-3945-40EB-800B-C971C733B0E4}">
      <dsp:nvSpPr>
        <dsp:cNvPr id="0" name=""/>
        <dsp:cNvSpPr/>
      </dsp:nvSpPr>
      <dsp:spPr>
        <a:xfrm>
          <a:off x="8612028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D654-64E0-43CF-B5DD-149DD1516312}">
      <dsp:nvSpPr>
        <dsp:cNvPr id="0" name=""/>
        <dsp:cNvSpPr/>
      </dsp:nvSpPr>
      <dsp:spPr>
        <a:xfrm>
          <a:off x="8612028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LIMOUSINE</a:t>
          </a:r>
        </a:p>
      </dsp:txBody>
      <dsp:txXfrm>
        <a:off x="8612028" y="3982049"/>
        <a:ext cx="1295891" cy="590667"/>
      </dsp:txXfrm>
    </dsp:sp>
    <dsp:sp modelId="{E55FE8B6-4604-4AA5-B862-DB58E20485B1}">
      <dsp:nvSpPr>
        <dsp:cNvPr id="0" name=""/>
        <dsp:cNvSpPr/>
      </dsp:nvSpPr>
      <dsp:spPr>
        <a:xfrm>
          <a:off x="9959975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653B1-3010-486B-B722-0FC48ECFD12F}">
      <dsp:nvSpPr>
        <dsp:cNvPr id="0" name=""/>
        <dsp:cNvSpPr/>
      </dsp:nvSpPr>
      <dsp:spPr>
        <a:xfrm>
          <a:off x="176649" y="219181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B34C1-CD7A-4FC8-86EA-C4FD6EB7AB81}">
      <dsp:nvSpPr>
        <dsp:cNvPr id="0" name=""/>
        <dsp:cNvSpPr/>
      </dsp:nvSpPr>
      <dsp:spPr>
        <a:xfrm>
          <a:off x="3620" y="1567851"/>
          <a:ext cx="2152765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ŚWINIA ZŁOTNICKA PSTRA</a:t>
          </a:r>
        </a:p>
      </dsp:txBody>
      <dsp:txXfrm>
        <a:off x="3620" y="1567851"/>
        <a:ext cx="1516032" cy="579928"/>
      </dsp:txXfrm>
    </dsp:sp>
    <dsp:sp modelId="{093C748E-84A5-4250-B8C1-9C5B4A9129E9}">
      <dsp:nvSpPr>
        <dsp:cNvPr id="0" name=""/>
        <dsp:cNvSpPr/>
      </dsp:nvSpPr>
      <dsp:spPr>
        <a:xfrm>
          <a:off x="1500088" y="1659967"/>
          <a:ext cx="632348" cy="632348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819D6-E4F6-4E3B-BEE0-C166B637DDA2}">
      <dsp:nvSpPr>
        <dsp:cNvPr id="0" name=""/>
        <dsp:cNvSpPr/>
      </dsp:nvSpPr>
      <dsp:spPr>
        <a:xfrm>
          <a:off x="2313046" y="219181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2344647" y="250782"/>
        <a:ext cx="1743506" cy="1317068"/>
      </dsp:txXfrm>
    </dsp:sp>
    <dsp:sp modelId="{F024BB4F-3DB5-47E3-8C96-D78383727A5A}">
      <dsp:nvSpPr>
        <dsp:cNvPr id="0" name=""/>
        <dsp:cNvSpPr/>
      </dsp:nvSpPr>
      <dsp:spPr>
        <a:xfrm>
          <a:off x="2313046" y="1567851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ŚWINIA PUŁAWSKA</a:t>
          </a:r>
        </a:p>
      </dsp:txBody>
      <dsp:txXfrm>
        <a:off x="2313046" y="1567851"/>
        <a:ext cx="1272330" cy="579928"/>
      </dsp:txXfrm>
    </dsp:sp>
    <dsp:sp modelId="{FA4BE8EE-28F2-4F48-B94C-5958D110B714}">
      <dsp:nvSpPr>
        <dsp:cNvPr id="0" name=""/>
        <dsp:cNvSpPr/>
      </dsp:nvSpPr>
      <dsp:spPr>
        <a:xfrm>
          <a:off x="3636485" y="1659967"/>
          <a:ext cx="632348" cy="632348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427CE-A016-4860-ABAE-217FBBAC5973}">
      <dsp:nvSpPr>
        <dsp:cNvPr id="0" name=""/>
        <dsp:cNvSpPr/>
      </dsp:nvSpPr>
      <dsp:spPr>
        <a:xfrm>
          <a:off x="4425493" y="219181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4457094" y="250782"/>
        <a:ext cx="1743506" cy="1317068"/>
      </dsp:txXfrm>
    </dsp:sp>
    <dsp:sp modelId="{1531CE46-135A-4E99-816A-4B9D133AA80C}">
      <dsp:nvSpPr>
        <dsp:cNvPr id="0" name=""/>
        <dsp:cNvSpPr/>
      </dsp:nvSpPr>
      <dsp:spPr>
        <a:xfrm>
          <a:off x="4425493" y="1567851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CINTA SENESE</a:t>
          </a:r>
        </a:p>
      </dsp:txBody>
      <dsp:txXfrm>
        <a:off x="4425493" y="1567851"/>
        <a:ext cx="1272330" cy="579928"/>
      </dsp:txXfrm>
    </dsp:sp>
    <dsp:sp modelId="{A422B8F3-D4D6-4D09-AF7A-F766C1CD4CAB}">
      <dsp:nvSpPr>
        <dsp:cNvPr id="0" name=""/>
        <dsp:cNvSpPr/>
      </dsp:nvSpPr>
      <dsp:spPr>
        <a:xfrm>
          <a:off x="5748932" y="1659967"/>
          <a:ext cx="632348" cy="632348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8008B-7730-45AC-A81D-8D8971575BE1}">
      <dsp:nvSpPr>
        <dsp:cNvPr id="0" name=""/>
        <dsp:cNvSpPr/>
      </dsp:nvSpPr>
      <dsp:spPr>
        <a:xfrm>
          <a:off x="6537941" y="229336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6569542" y="260937"/>
        <a:ext cx="1743506" cy="1317068"/>
      </dsp:txXfrm>
    </dsp:sp>
    <dsp:sp modelId="{825EE217-4965-4FB7-9044-7612A11A9256}">
      <dsp:nvSpPr>
        <dsp:cNvPr id="0" name=""/>
        <dsp:cNvSpPr/>
      </dsp:nvSpPr>
      <dsp:spPr>
        <a:xfrm>
          <a:off x="6537941" y="1567851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NEBRODI BLACK PIG</a:t>
          </a:r>
        </a:p>
      </dsp:txBody>
      <dsp:txXfrm>
        <a:off x="6537941" y="1567851"/>
        <a:ext cx="1272330" cy="579928"/>
      </dsp:txXfrm>
    </dsp:sp>
    <dsp:sp modelId="{11100A85-1C29-44C7-99C3-FC31968F730C}">
      <dsp:nvSpPr>
        <dsp:cNvPr id="0" name=""/>
        <dsp:cNvSpPr/>
      </dsp:nvSpPr>
      <dsp:spPr>
        <a:xfrm>
          <a:off x="7861380" y="1659967"/>
          <a:ext cx="632348" cy="632348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63B89-8298-4C81-8A75-88CB25698023}">
      <dsp:nvSpPr>
        <dsp:cNvPr id="0" name=""/>
        <dsp:cNvSpPr/>
      </dsp:nvSpPr>
      <dsp:spPr>
        <a:xfrm>
          <a:off x="8650388" y="219181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8681989" y="250782"/>
        <a:ext cx="1743506" cy="1317068"/>
      </dsp:txXfrm>
    </dsp:sp>
    <dsp:sp modelId="{56684C5F-8FFC-4C18-BC8A-2846456C8008}">
      <dsp:nvSpPr>
        <dsp:cNvPr id="0" name=""/>
        <dsp:cNvSpPr/>
      </dsp:nvSpPr>
      <dsp:spPr>
        <a:xfrm>
          <a:off x="8650388" y="1567851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MANGALICA</a:t>
          </a:r>
          <a:endParaRPr lang="pl-PL" sz="1600" kern="1200" dirty="0"/>
        </a:p>
      </dsp:txBody>
      <dsp:txXfrm>
        <a:off x="8650388" y="1567851"/>
        <a:ext cx="1272330" cy="579928"/>
      </dsp:txXfrm>
    </dsp:sp>
    <dsp:sp modelId="{845567C9-9DA0-459C-AA9A-8A53F24EC338}">
      <dsp:nvSpPr>
        <dsp:cNvPr id="0" name=""/>
        <dsp:cNvSpPr/>
      </dsp:nvSpPr>
      <dsp:spPr>
        <a:xfrm>
          <a:off x="9973827" y="1659967"/>
          <a:ext cx="632348" cy="632348"/>
        </a:xfrm>
        <a:prstGeom prst="ellipse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C6623-339B-4C81-8BD8-C44F26343B8B}">
      <dsp:nvSpPr>
        <dsp:cNvPr id="0" name=""/>
        <dsp:cNvSpPr/>
      </dsp:nvSpPr>
      <dsp:spPr>
        <a:xfrm>
          <a:off x="102109" y="2605504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133710" y="2637105"/>
        <a:ext cx="1743506" cy="1317068"/>
      </dsp:txXfrm>
    </dsp:sp>
    <dsp:sp modelId="{65F71AEE-FAF7-448C-A934-5827DE874FCA}">
      <dsp:nvSpPr>
        <dsp:cNvPr id="0" name=""/>
        <dsp:cNvSpPr/>
      </dsp:nvSpPr>
      <dsp:spPr>
        <a:xfrm>
          <a:off x="102109" y="3954174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LANDRACE</a:t>
          </a:r>
        </a:p>
      </dsp:txBody>
      <dsp:txXfrm>
        <a:off x="102109" y="3954174"/>
        <a:ext cx="1272330" cy="579928"/>
      </dsp:txXfrm>
    </dsp:sp>
    <dsp:sp modelId="{BEB504AA-CB2A-483F-AF87-E98391EE2EBE}">
      <dsp:nvSpPr>
        <dsp:cNvPr id="0" name=""/>
        <dsp:cNvSpPr/>
      </dsp:nvSpPr>
      <dsp:spPr>
        <a:xfrm>
          <a:off x="1425548" y="4046290"/>
          <a:ext cx="632348" cy="632348"/>
        </a:xfrm>
        <a:prstGeom prst="ellipse">
          <a:avLst/>
        </a:prstGeom>
        <a:blipFill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720B2-F75F-481C-9DCB-15006F435324}">
      <dsp:nvSpPr>
        <dsp:cNvPr id="0" name=""/>
        <dsp:cNvSpPr/>
      </dsp:nvSpPr>
      <dsp:spPr>
        <a:xfrm>
          <a:off x="2214557" y="2605504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95DA4-BADA-47CB-A99A-21DD17C49699}">
      <dsp:nvSpPr>
        <dsp:cNvPr id="0" name=""/>
        <dsp:cNvSpPr/>
      </dsp:nvSpPr>
      <dsp:spPr>
        <a:xfrm>
          <a:off x="2214557" y="3954174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PŘEŠTICKIE ŚWINI</a:t>
          </a:r>
          <a:r>
            <a:rPr lang="pl-PL" sz="1400" kern="1200" dirty="0"/>
            <a:t>A </a:t>
          </a:r>
          <a:r>
            <a:rPr lang="en-GB" sz="1400" kern="1200" dirty="0"/>
            <a:t>CZARNOPLAM</a:t>
          </a:r>
          <a:r>
            <a:rPr lang="pl-PL" sz="1400" kern="1200" dirty="0"/>
            <a:t>A</a:t>
          </a:r>
        </a:p>
      </dsp:txBody>
      <dsp:txXfrm>
        <a:off x="2214557" y="3954174"/>
        <a:ext cx="1272330" cy="579928"/>
      </dsp:txXfrm>
    </dsp:sp>
    <dsp:sp modelId="{7D933C89-35D9-4D93-AF5E-CFB677C399C5}">
      <dsp:nvSpPr>
        <dsp:cNvPr id="0" name=""/>
        <dsp:cNvSpPr/>
      </dsp:nvSpPr>
      <dsp:spPr>
        <a:xfrm>
          <a:off x="3537996" y="4046290"/>
          <a:ext cx="632348" cy="632348"/>
        </a:xfrm>
        <a:prstGeom prst="ellipse">
          <a:avLst/>
        </a:prstGeom>
        <a:blipFill>
          <a:blip xmlns:r="http://schemas.openxmlformats.org/officeDocument/2006/relationships"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A07E3-BDE8-44C4-AF47-0CD8A0355858}">
      <dsp:nvSpPr>
        <dsp:cNvPr id="0" name=""/>
        <dsp:cNvSpPr/>
      </dsp:nvSpPr>
      <dsp:spPr>
        <a:xfrm>
          <a:off x="4327004" y="2605504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33487-214C-484D-AC7A-ABBDCA72811F}">
      <dsp:nvSpPr>
        <dsp:cNvPr id="0" name=""/>
        <dsp:cNvSpPr/>
      </dsp:nvSpPr>
      <dsp:spPr>
        <a:xfrm>
          <a:off x="4327004" y="3954174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IRLANDZKI GREYHOUND </a:t>
          </a:r>
        </a:p>
      </dsp:txBody>
      <dsp:txXfrm>
        <a:off x="4327004" y="3954174"/>
        <a:ext cx="1272330" cy="579928"/>
      </dsp:txXfrm>
    </dsp:sp>
    <dsp:sp modelId="{974C63A0-AD7D-457E-9C1B-8CEB1459C842}">
      <dsp:nvSpPr>
        <dsp:cNvPr id="0" name=""/>
        <dsp:cNvSpPr/>
      </dsp:nvSpPr>
      <dsp:spPr>
        <a:xfrm>
          <a:off x="5650443" y="4046290"/>
          <a:ext cx="632348" cy="632348"/>
        </a:xfrm>
        <a:prstGeom prst="ellipse">
          <a:avLst/>
        </a:prstGeom>
        <a:blipFill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66544-3945-40EB-800B-C971C733B0E4}">
      <dsp:nvSpPr>
        <dsp:cNvPr id="0" name=""/>
        <dsp:cNvSpPr/>
      </dsp:nvSpPr>
      <dsp:spPr>
        <a:xfrm>
          <a:off x="6439451" y="2605504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D654-64E0-43CF-B5DD-149DD1516312}">
      <dsp:nvSpPr>
        <dsp:cNvPr id="0" name=""/>
        <dsp:cNvSpPr/>
      </dsp:nvSpPr>
      <dsp:spPr>
        <a:xfrm>
          <a:off x="6439451" y="3954174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IRLANDZKI LARGE WHITE</a:t>
          </a:r>
        </a:p>
      </dsp:txBody>
      <dsp:txXfrm>
        <a:off x="6439451" y="3954174"/>
        <a:ext cx="1272330" cy="579928"/>
      </dsp:txXfrm>
    </dsp:sp>
    <dsp:sp modelId="{E55FE8B6-4604-4AA5-B862-DB58E20485B1}">
      <dsp:nvSpPr>
        <dsp:cNvPr id="0" name=""/>
        <dsp:cNvSpPr/>
      </dsp:nvSpPr>
      <dsp:spPr>
        <a:xfrm>
          <a:off x="7762890" y="4046290"/>
          <a:ext cx="632348" cy="632348"/>
        </a:xfrm>
        <a:prstGeom prst="ellipse">
          <a:avLst/>
        </a:prstGeom>
        <a:blipFill>
          <a:blip xmlns:r="http://schemas.openxmlformats.org/officeDocument/2006/relationships"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A94AC-1C55-47FD-872C-3425D87CB082}">
      <dsp:nvSpPr>
        <dsp:cNvPr id="0" name=""/>
        <dsp:cNvSpPr/>
      </dsp:nvSpPr>
      <dsp:spPr>
        <a:xfrm>
          <a:off x="8551899" y="2605504"/>
          <a:ext cx="1806708" cy="1348669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6E37C-7C4A-4842-A6E5-9CE1CA420A43}">
      <dsp:nvSpPr>
        <dsp:cNvPr id="0" name=""/>
        <dsp:cNvSpPr/>
      </dsp:nvSpPr>
      <dsp:spPr>
        <a:xfrm>
          <a:off x="8551899" y="3954174"/>
          <a:ext cx="1806708" cy="579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ŚWINIA IBERYJSKA</a:t>
          </a:r>
        </a:p>
      </dsp:txBody>
      <dsp:txXfrm>
        <a:off x="8551899" y="3954174"/>
        <a:ext cx="1272330" cy="579928"/>
      </dsp:txXfrm>
    </dsp:sp>
    <dsp:sp modelId="{5684D02C-B303-4A1C-8BC2-CCFF60355F75}">
      <dsp:nvSpPr>
        <dsp:cNvPr id="0" name=""/>
        <dsp:cNvSpPr/>
      </dsp:nvSpPr>
      <dsp:spPr>
        <a:xfrm>
          <a:off x="9875337" y="4046290"/>
          <a:ext cx="632348" cy="632348"/>
        </a:xfrm>
        <a:prstGeom prst="ellipse">
          <a:avLst/>
        </a:prstGeom>
        <a:blipFill>
          <a:blip xmlns:r="http://schemas.openxmlformats.org/officeDocument/2006/relationships"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653B1-3010-486B-B722-0FC48ECFD12F}">
      <dsp:nvSpPr>
        <dsp:cNvPr id="0" name=""/>
        <dsp:cNvSpPr/>
      </dsp:nvSpPr>
      <dsp:spPr>
        <a:xfrm>
          <a:off x="5762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B34C1-CD7A-4FC8-86EA-C4FD6EB7AB81}">
      <dsp:nvSpPr>
        <dsp:cNvPr id="0" name=""/>
        <dsp:cNvSpPr/>
      </dsp:nvSpPr>
      <dsp:spPr>
        <a:xfrm>
          <a:off x="5762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KONIK POLSKI</a:t>
          </a:r>
        </a:p>
      </dsp:txBody>
      <dsp:txXfrm>
        <a:off x="5762" y="1551535"/>
        <a:ext cx="1295891" cy="590667"/>
      </dsp:txXfrm>
    </dsp:sp>
    <dsp:sp modelId="{093C748E-84A5-4250-B8C1-9C5B4A9129E9}">
      <dsp:nvSpPr>
        <dsp:cNvPr id="0" name=""/>
        <dsp:cNvSpPr/>
      </dsp:nvSpPr>
      <dsp:spPr>
        <a:xfrm>
          <a:off x="1353709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819D6-E4F6-4E3B-BEE0-C166B637DDA2}">
      <dsp:nvSpPr>
        <dsp:cNvPr id="0" name=""/>
        <dsp:cNvSpPr/>
      </dsp:nvSpPr>
      <dsp:spPr>
        <a:xfrm>
          <a:off x="2157328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2189514" y="210076"/>
        <a:ext cx="1775794" cy="1341459"/>
      </dsp:txXfrm>
    </dsp:sp>
    <dsp:sp modelId="{F024BB4F-3DB5-47E3-8C96-D78383727A5A}">
      <dsp:nvSpPr>
        <dsp:cNvPr id="0" name=""/>
        <dsp:cNvSpPr/>
      </dsp:nvSpPr>
      <dsp:spPr>
        <a:xfrm>
          <a:off x="2157328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POLSKI KOŃ ZIMNOKRWISTY </a:t>
          </a:r>
        </a:p>
      </dsp:txBody>
      <dsp:txXfrm>
        <a:off x="2157328" y="1551535"/>
        <a:ext cx="1295891" cy="590667"/>
      </dsp:txXfrm>
    </dsp:sp>
    <dsp:sp modelId="{FA4BE8EE-28F2-4F48-B94C-5958D110B714}">
      <dsp:nvSpPr>
        <dsp:cNvPr id="0" name=""/>
        <dsp:cNvSpPr/>
      </dsp:nvSpPr>
      <dsp:spPr>
        <a:xfrm>
          <a:off x="3505275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427CE-A016-4860-ABAE-217FBBAC5973}">
      <dsp:nvSpPr>
        <dsp:cNvPr id="0" name=""/>
        <dsp:cNvSpPr/>
      </dsp:nvSpPr>
      <dsp:spPr>
        <a:xfrm>
          <a:off x="4308895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4341081" y="210076"/>
        <a:ext cx="1775794" cy="1341459"/>
      </dsp:txXfrm>
    </dsp:sp>
    <dsp:sp modelId="{1531CE46-135A-4E99-816A-4B9D133AA80C}">
      <dsp:nvSpPr>
        <dsp:cNvPr id="0" name=""/>
        <dsp:cNvSpPr/>
      </dsp:nvSpPr>
      <dsp:spPr>
        <a:xfrm>
          <a:off x="4308895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MAREMMANO</a:t>
          </a:r>
        </a:p>
      </dsp:txBody>
      <dsp:txXfrm>
        <a:off x="4308895" y="1551535"/>
        <a:ext cx="1295891" cy="590667"/>
      </dsp:txXfrm>
    </dsp:sp>
    <dsp:sp modelId="{A422B8F3-D4D6-4D09-AF7A-F766C1CD4CAB}">
      <dsp:nvSpPr>
        <dsp:cNvPr id="0" name=""/>
        <dsp:cNvSpPr/>
      </dsp:nvSpPr>
      <dsp:spPr>
        <a:xfrm>
          <a:off x="5656842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8008B-7730-45AC-A81D-8D8971575BE1}">
      <dsp:nvSpPr>
        <dsp:cNvPr id="0" name=""/>
        <dsp:cNvSpPr/>
      </dsp:nvSpPr>
      <dsp:spPr>
        <a:xfrm>
          <a:off x="6460462" y="188233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6492648" y="220419"/>
        <a:ext cx="1775794" cy="1341459"/>
      </dsp:txXfrm>
    </dsp:sp>
    <dsp:sp modelId="{825EE217-4965-4FB7-9044-7612A11A9256}">
      <dsp:nvSpPr>
        <dsp:cNvPr id="0" name=""/>
        <dsp:cNvSpPr/>
      </dsp:nvSpPr>
      <dsp:spPr>
        <a:xfrm>
          <a:off x="6460462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MURGESE</a:t>
          </a:r>
        </a:p>
      </dsp:txBody>
      <dsp:txXfrm>
        <a:off x="6460462" y="1551535"/>
        <a:ext cx="1295891" cy="590667"/>
      </dsp:txXfrm>
    </dsp:sp>
    <dsp:sp modelId="{11100A85-1C29-44C7-99C3-FC31968F730C}">
      <dsp:nvSpPr>
        <dsp:cNvPr id="0" name=""/>
        <dsp:cNvSpPr/>
      </dsp:nvSpPr>
      <dsp:spPr>
        <a:xfrm>
          <a:off x="7808409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63B89-8298-4C81-8A75-88CB25698023}">
      <dsp:nvSpPr>
        <dsp:cNvPr id="0" name=""/>
        <dsp:cNvSpPr/>
      </dsp:nvSpPr>
      <dsp:spPr>
        <a:xfrm>
          <a:off x="8612028" y="177890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8644214" y="210076"/>
        <a:ext cx="1775794" cy="1341459"/>
      </dsp:txXfrm>
    </dsp:sp>
    <dsp:sp modelId="{56684C5F-8FFC-4C18-BC8A-2846456C8008}">
      <dsp:nvSpPr>
        <dsp:cNvPr id="0" name=""/>
        <dsp:cNvSpPr/>
      </dsp:nvSpPr>
      <dsp:spPr>
        <a:xfrm>
          <a:off x="8612028" y="1551535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NORIKER</a:t>
          </a:r>
        </a:p>
      </dsp:txBody>
      <dsp:txXfrm>
        <a:off x="8612028" y="1551535"/>
        <a:ext cx="1295891" cy="590667"/>
      </dsp:txXfrm>
    </dsp:sp>
    <dsp:sp modelId="{845567C9-9DA0-459C-AA9A-8A53F24EC338}">
      <dsp:nvSpPr>
        <dsp:cNvPr id="0" name=""/>
        <dsp:cNvSpPr/>
      </dsp:nvSpPr>
      <dsp:spPr>
        <a:xfrm>
          <a:off x="9959975" y="1645357"/>
          <a:ext cx="644058" cy="644058"/>
        </a:xfrm>
        <a:prstGeom prst="ellipse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720B2-F75F-481C-9DCB-15006F435324}">
      <dsp:nvSpPr>
        <dsp:cNvPr id="0" name=""/>
        <dsp:cNvSpPr/>
      </dsp:nvSpPr>
      <dsp:spPr>
        <a:xfrm>
          <a:off x="5762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95DA4-BADA-47CB-A99A-21DD17C49699}">
      <dsp:nvSpPr>
        <dsp:cNvPr id="0" name=""/>
        <dsp:cNvSpPr/>
      </dsp:nvSpPr>
      <dsp:spPr>
        <a:xfrm>
          <a:off x="5762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LIPIZZANER</a:t>
          </a:r>
        </a:p>
      </dsp:txBody>
      <dsp:txXfrm>
        <a:off x="5762" y="3982049"/>
        <a:ext cx="1295891" cy="590667"/>
      </dsp:txXfrm>
    </dsp:sp>
    <dsp:sp modelId="{7D933C89-35D9-4D93-AF5E-CFB677C399C5}">
      <dsp:nvSpPr>
        <dsp:cNvPr id="0" name=""/>
        <dsp:cNvSpPr/>
      </dsp:nvSpPr>
      <dsp:spPr>
        <a:xfrm>
          <a:off x="1353709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C6623-339B-4C81-8BD8-C44F26343B8B}">
      <dsp:nvSpPr>
        <dsp:cNvPr id="0" name=""/>
        <dsp:cNvSpPr/>
      </dsp:nvSpPr>
      <dsp:spPr>
        <a:xfrm>
          <a:off x="2157328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2189514" y="2640590"/>
        <a:ext cx="1775794" cy="1341459"/>
      </dsp:txXfrm>
    </dsp:sp>
    <dsp:sp modelId="{65F71AEE-FAF7-448C-A934-5827DE874FCA}">
      <dsp:nvSpPr>
        <dsp:cNvPr id="0" name=""/>
        <dsp:cNvSpPr/>
      </dsp:nvSpPr>
      <dsp:spPr>
        <a:xfrm>
          <a:off x="2157328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KLADRUBER</a:t>
          </a:r>
        </a:p>
      </dsp:txBody>
      <dsp:txXfrm>
        <a:off x="2157328" y="3982049"/>
        <a:ext cx="1295891" cy="590667"/>
      </dsp:txXfrm>
    </dsp:sp>
    <dsp:sp modelId="{BEB504AA-CB2A-483F-AF87-E98391EE2EBE}">
      <dsp:nvSpPr>
        <dsp:cNvPr id="0" name=""/>
        <dsp:cNvSpPr/>
      </dsp:nvSpPr>
      <dsp:spPr>
        <a:xfrm>
          <a:off x="3505275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A94AC-1C55-47FD-872C-3425D87CB082}">
      <dsp:nvSpPr>
        <dsp:cNvPr id="0" name=""/>
        <dsp:cNvSpPr/>
      </dsp:nvSpPr>
      <dsp:spPr>
        <a:xfrm>
          <a:off x="4308895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6E37C-7C4A-4842-A6E5-9CE1CA420A43}">
      <dsp:nvSpPr>
        <dsp:cNvPr id="0" name=""/>
        <dsp:cNvSpPr/>
      </dsp:nvSpPr>
      <dsp:spPr>
        <a:xfrm>
          <a:off x="4308895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SŁOWACKI KOŃ GORĄCOKRWISTY</a:t>
          </a:r>
        </a:p>
      </dsp:txBody>
      <dsp:txXfrm>
        <a:off x="4308895" y="3982049"/>
        <a:ext cx="1295891" cy="590667"/>
      </dsp:txXfrm>
    </dsp:sp>
    <dsp:sp modelId="{5684D02C-B303-4A1C-8BC2-CCFF60355F75}">
      <dsp:nvSpPr>
        <dsp:cNvPr id="0" name=""/>
        <dsp:cNvSpPr/>
      </dsp:nvSpPr>
      <dsp:spPr>
        <a:xfrm>
          <a:off x="5656842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A07E3-BDE8-44C4-AF47-0CD8A0355858}">
      <dsp:nvSpPr>
        <dsp:cNvPr id="0" name=""/>
        <dsp:cNvSpPr/>
      </dsp:nvSpPr>
      <dsp:spPr>
        <a:xfrm>
          <a:off x="6460462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33487-214C-484D-AC7A-ABBDCA72811F}">
      <dsp:nvSpPr>
        <dsp:cNvPr id="0" name=""/>
        <dsp:cNvSpPr/>
      </dsp:nvSpPr>
      <dsp:spPr>
        <a:xfrm>
          <a:off x="6460462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IRLANDZKI KOŃ POCIĄGOWY</a:t>
          </a:r>
        </a:p>
      </dsp:txBody>
      <dsp:txXfrm>
        <a:off x="6460462" y="3982049"/>
        <a:ext cx="1295891" cy="590667"/>
      </dsp:txXfrm>
    </dsp:sp>
    <dsp:sp modelId="{974C63A0-AD7D-457E-9C1B-8CEB1459C842}">
      <dsp:nvSpPr>
        <dsp:cNvPr id="0" name=""/>
        <dsp:cNvSpPr/>
      </dsp:nvSpPr>
      <dsp:spPr>
        <a:xfrm>
          <a:off x="7808409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66544-3945-40EB-800B-C971C733B0E4}">
      <dsp:nvSpPr>
        <dsp:cNvPr id="0" name=""/>
        <dsp:cNvSpPr/>
      </dsp:nvSpPr>
      <dsp:spPr>
        <a:xfrm>
          <a:off x="8612028" y="2608404"/>
          <a:ext cx="1840166" cy="1373645"/>
        </a:xfrm>
        <a:prstGeom prst="round2SameRect">
          <a:avLst>
            <a:gd name="adj1" fmla="val 8000"/>
            <a:gd name="adj2" fmla="val 0"/>
          </a:avLst>
        </a:prstGeom>
        <a:blipFill dpi="0" rotWithShape="1">
          <a:blip xmlns:r="http://schemas.openxmlformats.org/officeDocument/2006/relationships"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D654-64E0-43CF-B5DD-149DD1516312}">
      <dsp:nvSpPr>
        <dsp:cNvPr id="0" name=""/>
        <dsp:cNvSpPr/>
      </dsp:nvSpPr>
      <dsp:spPr>
        <a:xfrm>
          <a:off x="8612028" y="3982049"/>
          <a:ext cx="1840166" cy="590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KUC KERRY BOG</a:t>
          </a:r>
        </a:p>
      </dsp:txBody>
      <dsp:txXfrm>
        <a:off x="8612028" y="3982049"/>
        <a:ext cx="1295891" cy="590667"/>
      </dsp:txXfrm>
    </dsp:sp>
    <dsp:sp modelId="{E55FE8B6-4604-4AA5-B862-DB58E20485B1}">
      <dsp:nvSpPr>
        <dsp:cNvPr id="0" name=""/>
        <dsp:cNvSpPr/>
      </dsp:nvSpPr>
      <dsp:spPr>
        <a:xfrm>
          <a:off x="9959975" y="4075871"/>
          <a:ext cx="644058" cy="644058"/>
        </a:xfrm>
        <a:prstGeom prst="ellipse">
          <a:avLst/>
        </a:prstGeom>
        <a:blipFill>
          <a:blip xmlns:r="http://schemas.openxmlformats.org/officeDocument/2006/relationships"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B282E-B117-B940-84DA-9267D4C22CB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Kliknij, aby edytować style tekstu głównego</a:t>
            </a:r>
          </a:p>
          <a:p>
            <a:pPr lvl="1"/>
            <a:r>
              <a:rPr lang="en-GB"/>
              <a:t>Drugi poziom</a:t>
            </a:r>
          </a:p>
          <a:p>
            <a:pPr lvl="2"/>
            <a:r>
              <a:rPr lang="en-GB"/>
              <a:t>Trzeci poziom</a:t>
            </a:r>
          </a:p>
          <a:p>
            <a:pPr lvl="3"/>
            <a:r>
              <a:rPr lang="en-GB"/>
              <a:t>Czwarty poziom</a:t>
            </a:r>
          </a:p>
          <a:p>
            <a:pPr lvl="4"/>
            <a:r>
              <a:rPr lang="en-GB"/>
              <a:t>Piąty poziom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5DE82-CF29-044D-9158-06A811149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8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1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42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9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68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1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70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35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1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ca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4669" y="528535"/>
            <a:ext cx="64986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rgbClr val="000000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347983" y="564843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rgbClr val="000000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>
              <a:solidFill>
                <a:srgbClr val="000000"/>
              </a:solidFill>
            </a:endParaRPr>
          </a:p>
          <a:p>
            <a:pPr fontAlgn="base"/>
            <a:endParaRPr lang="en-IE" sz="3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24669" y="2014904"/>
            <a:ext cx="584550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4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EU DARE </a:t>
            </a:r>
            <a:r>
              <a:rPr lang="en-IE" sz="24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2400" b="0" i="0" u="none" strike="noStrike" kern="1200" baseline="0" dirty="0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 dirty="0">
              <a:solidFill>
                <a:srgbClr val="000000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" y="1620217"/>
            <a:ext cx="709871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6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BB4ADFE1-8FB8-3C49-B586-197053CCF892}"/>
              </a:ext>
            </a:extLst>
          </p:cNvPr>
          <p:cNvSpPr/>
          <p:nvPr userDrawn="1"/>
        </p:nvSpPr>
        <p:spPr>
          <a:xfrm>
            <a:off x="511444" y="453836"/>
            <a:ext cx="6033735" cy="5655332"/>
          </a:xfrm>
          <a:custGeom>
            <a:avLst/>
            <a:gdLst>
              <a:gd name="connsiteX0" fmla="*/ 1180419 w 1180419"/>
              <a:gd name="connsiteY0" fmla="*/ 1059840 h 1059839"/>
              <a:gd name="connsiteX1" fmla="*/ 301407 w 1180419"/>
              <a:gd name="connsiteY1" fmla="*/ 1059840 h 1059839"/>
              <a:gd name="connsiteX2" fmla="*/ 0 w 1180419"/>
              <a:gd name="connsiteY2" fmla="*/ 758520 h 1059839"/>
              <a:gd name="connsiteX3" fmla="*/ 0 w 1180419"/>
              <a:gd name="connsiteY3" fmla="*/ 0 h 1059839"/>
              <a:gd name="connsiteX4" fmla="*/ 975160 w 1180419"/>
              <a:gd name="connsiteY4" fmla="*/ 0 h 1059839"/>
              <a:gd name="connsiteX5" fmla="*/ 1180419 w 1180419"/>
              <a:gd name="connsiteY5" fmla="*/ 205200 h 1059839"/>
              <a:gd name="connsiteX6" fmla="*/ 1180419 w 1180419"/>
              <a:gd name="connsiteY6" fmla="*/ 1059840 h 105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0419" h="1059839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33EE0C-C40D-F34B-991A-191081D024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8357" y="2584411"/>
            <a:ext cx="4867011" cy="3025975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DE6190BE-8380-7B4A-9311-9BD61AE07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358" y="890242"/>
            <a:ext cx="4990998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4EDE5ADC-BCE4-1B4C-AA43-CAA0D32703D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545263" y="1452563"/>
            <a:ext cx="5646737" cy="46561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8784FC-5CB3-4F45-814E-B7B4448C23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7256701-4367-4B43-AA8D-2E63BFA44D44}"/>
              </a:ext>
            </a:extLst>
          </p:cNvPr>
          <p:cNvSpPr/>
          <p:nvPr userDrawn="1"/>
        </p:nvSpPr>
        <p:spPr>
          <a:xfrm rot="5400000" flipH="1">
            <a:off x="3135240" y="-2479364"/>
            <a:ext cx="5949081" cy="11578483"/>
          </a:xfrm>
          <a:custGeom>
            <a:avLst/>
            <a:gdLst>
              <a:gd name="connsiteX0" fmla="*/ 6146707 w 6146707"/>
              <a:gd name="connsiteY0" fmla="*/ 11578483 h 11578483"/>
              <a:gd name="connsiteX1" fmla="*/ 6146707 w 6146707"/>
              <a:gd name="connsiteY1" fmla="*/ 4785245 h 11578483"/>
              <a:gd name="connsiteX2" fmla="*/ 6146707 w 6146707"/>
              <a:gd name="connsiteY2" fmla="*/ 4785239 h 11578483"/>
              <a:gd name="connsiteX3" fmla="*/ 6146707 w 6146707"/>
              <a:gd name="connsiteY3" fmla="*/ 742631 h 11578483"/>
              <a:gd name="connsiteX4" fmla="*/ 5474996 w 6146707"/>
              <a:gd name="connsiteY4" fmla="*/ 0 h 11578483"/>
              <a:gd name="connsiteX5" fmla="*/ 2 w 6146707"/>
              <a:gd name="connsiteY5" fmla="*/ 0 h 11578483"/>
              <a:gd name="connsiteX6" fmla="*/ 2 w 6146707"/>
              <a:gd name="connsiteY6" fmla="*/ 4042615 h 11578483"/>
              <a:gd name="connsiteX7" fmla="*/ 0 w 6146707"/>
              <a:gd name="connsiteY7" fmla="*/ 4042615 h 11578483"/>
              <a:gd name="connsiteX8" fmla="*/ 1 w 6146707"/>
              <a:gd name="connsiteY8" fmla="*/ 10020178 h 11578483"/>
              <a:gd name="connsiteX9" fmla="*/ 1409493 w 6146707"/>
              <a:gd name="connsiteY9" fmla="*/ 11578483 h 1157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46707" h="11578483">
                <a:moveTo>
                  <a:pt x="6146707" y="11578483"/>
                </a:moveTo>
                <a:lnTo>
                  <a:pt x="6146707" y="4785245"/>
                </a:lnTo>
                <a:lnTo>
                  <a:pt x="6146707" y="4785239"/>
                </a:lnTo>
                <a:lnTo>
                  <a:pt x="6146707" y="742631"/>
                </a:lnTo>
                <a:cubicBezTo>
                  <a:pt x="6146707" y="331141"/>
                  <a:pt x="5844988" y="0"/>
                  <a:pt x="5474996" y="0"/>
                </a:cubicBezTo>
                <a:lnTo>
                  <a:pt x="2" y="0"/>
                </a:lnTo>
                <a:lnTo>
                  <a:pt x="2" y="4042615"/>
                </a:lnTo>
                <a:lnTo>
                  <a:pt x="0" y="4042615"/>
                </a:lnTo>
                <a:lnTo>
                  <a:pt x="1" y="10020178"/>
                </a:lnTo>
                <a:cubicBezTo>
                  <a:pt x="1" y="10879680"/>
                  <a:pt x="632070" y="11578483"/>
                  <a:pt x="1409493" y="11578483"/>
                </a:cubicBezTo>
                <a:close/>
              </a:path>
            </a:pathLst>
          </a:custGeom>
          <a:solidFill>
            <a:schemeClr val="bg1"/>
          </a:solidFill>
          <a:ln w="2449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D8308B6F-0CE7-734D-BF98-9CFA2CF6AC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380" y="2045704"/>
            <a:ext cx="10595237" cy="3849918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786512C5-08D4-B441-AF5E-5458E42793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381" y="761603"/>
            <a:ext cx="1059523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8DC6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91397C-5ADC-5295-0BCE-3A9A4982E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42" t="75046" r="6487" b="13954"/>
          <a:stretch/>
        </p:blipFill>
        <p:spPr>
          <a:xfrm>
            <a:off x="8124669" y="6484108"/>
            <a:ext cx="3540279" cy="252000"/>
          </a:xfrm>
          <a:prstGeom prst="rect">
            <a:avLst/>
          </a:prstGeom>
        </p:spPr>
      </p:pic>
      <p:sp>
        <p:nvSpPr>
          <p:cNvPr id="4" name="Graphic 12">
            <a:extLst>
              <a:ext uri="{FF2B5EF4-FFF2-40B4-BE49-F238E27FC236}">
                <a16:creationId xmlns:a16="http://schemas.microsoft.com/office/drawing/2014/main" id="{9F564081-4710-16F5-CFD0-EFED7220F6B1}"/>
              </a:ext>
            </a:extLst>
          </p:cNvPr>
          <p:cNvSpPr/>
          <p:nvPr userDrawn="1"/>
        </p:nvSpPr>
        <p:spPr>
          <a:xfrm>
            <a:off x="0" y="6553248"/>
            <a:ext cx="8229600" cy="45719"/>
          </a:xfrm>
          <a:custGeom>
            <a:avLst/>
            <a:gdLst>
              <a:gd name="connsiteX0" fmla="*/ 3587009 w 3587009"/>
              <a:gd name="connsiteY0" fmla="*/ 35236 h 35236"/>
              <a:gd name="connsiteX1" fmla="*/ 1764946 w 3587009"/>
              <a:gd name="connsiteY1" fmla="*/ 35236 h 35236"/>
              <a:gd name="connsiteX2" fmla="*/ 887233 w 3587009"/>
              <a:gd name="connsiteY2" fmla="*/ 13346 h 35236"/>
              <a:gd name="connsiteX3" fmla="*/ 54262 w 3587009"/>
              <a:gd name="connsiteY3" fmla="*/ 25719 h 35236"/>
              <a:gd name="connsiteX4" fmla="*/ 0 w 3587009"/>
              <a:gd name="connsiteY4" fmla="*/ 27622 h 35236"/>
              <a:gd name="connsiteX5" fmla="*/ 0 w 3587009"/>
              <a:gd name="connsiteY5" fmla="*/ 18105 h 35236"/>
              <a:gd name="connsiteX6" fmla="*/ 54262 w 3587009"/>
              <a:gd name="connsiteY6" fmla="*/ 16201 h 35236"/>
              <a:gd name="connsiteX7" fmla="*/ 888185 w 3587009"/>
              <a:gd name="connsiteY7" fmla="*/ 3829 h 35236"/>
              <a:gd name="connsiteX8" fmla="*/ 1764946 w 3587009"/>
              <a:gd name="connsiteY8" fmla="*/ 25719 h 35236"/>
              <a:gd name="connsiteX9" fmla="*/ 3587009 w 3587009"/>
              <a:gd name="connsiteY9" fmla="*/ 25719 h 35236"/>
              <a:gd name="connsiteX10" fmla="*/ 3587009 w 3587009"/>
              <a:gd name="connsiteY10" fmla="*/ 35236 h 3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7009" h="35236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1650004-395C-9C43-AE5F-4CE2B1EB3C37}"/>
              </a:ext>
            </a:extLst>
          </p:cNvPr>
          <p:cNvSpPr/>
          <p:nvPr userDrawn="1"/>
        </p:nvSpPr>
        <p:spPr>
          <a:xfrm>
            <a:off x="666427" y="1299620"/>
            <a:ext cx="11525573" cy="4716265"/>
          </a:xfrm>
          <a:custGeom>
            <a:avLst/>
            <a:gdLst>
              <a:gd name="connsiteX0" fmla="*/ 3470139 w 11393619"/>
              <a:gd name="connsiteY0" fmla="*/ 0 h 4716265"/>
              <a:gd name="connsiteX1" fmla="*/ 8184190 w 11393619"/>
              <a:gd name="connsiteY1" fmla="*/ 0 h 4716265"/>
              <a:gd name="connsiteX2" fmla="*/ 8184192 w 11393619"/>
              <a:gd name="connsiteY2" fmla="*/ 0 h 4716265"/>
              <a:gd name="connsiteX3" fmla="*/ 10401370 w 11393619"/>
              <a:gd name="connsiteY3" fmla="*/ 0 h 4716265"/>
              <a:gd name="connsiteX4" fmla="*/ 11393619 w 11393619"/>
              <a:gd name="connsiteY4" fmla="*/ 913136 h 4716265"/>
              <a:gd name="connsiteX5" fmla="*/ 11393619 w 11393619"/>
              <a:gd name="connsiteY5" fmla="*/ 4716265 h 4716265"/>
              <a:gd name="connsiteX6" fmla="*/ 9176438 w 11393619"/>
              <a:gd name="connsiteY6" fmla="*/ 4716265 h 4716265"/>
              <a:gd name="connsiteX7" fmla="*/ 7144361 w 11393619"/>
              <a:gd name="connsiteY7" fmla="*/ 4716265 h 4716265"/>
              <a:gd name="connsiteX8" fmla="*/ 5706299 w 11393619"/>
              <a:gd name="connsiteY8" fmla="*/ 4716265 h 4716265"/>
              <a:gd name="connsiteX9" fmla="*/ 4927180 w 11393619"/>
              <a:gd name="connsiteY9" fmla="*/ 4716265 h 4716265"/>
              <a:gd name="connsiteX10" fmla="*/ 1457041 w 11393619"/>
              <a:gd name="connsiteY10" fmla="*/ 4716265 h 4716265"/>
              <a:gd name="connsiteX11" fmla="*/ 0 w 11393619"/>
              <a:gd name="connsiteY11" fmla="*/ 3375397 h 4716265"/>
              <a:gd name="connsiteX12" fmla="*/ 0 w 11393619"/>
              <a:gd name="connsiteY12" fmla="*/ 0 h 4716265"/>
              <a:gd name="connsiteX13" fmla="*/ 3470139 w 11393619"/>
              <a:gd name="connsiteY13" fmla="*/ 0 h 47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93619" h="4716265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5809F09-19F8-644E-93CF-7EED6ADA92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2169763"/>
            <a:ext cx="10479218" cy="3440624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3E9E7B3E-59B0-DC4E-9561-9A1693329D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381" y="443960"/>
            <a:ext cx="1059523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8DC6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8060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4">
            <a:extLst>
              <a:ext uri="{FF2B5EF4-FFF2-40B4-BE49-F238E27FC236}">
                <a16:creationId xmlns:a16="http://schemas.microsoft.com/office/drawing/2014/main" id="{9FA70792-0674-9D4F-B2EB-1EA85D634C6B}"/>
              </a:ext>
            </a:extLst>
          </p:cNvPr>
          <p:cNvSpPr/>
          <p:nvPr userDrawn="1"/>
        </p:nvSpPr>
        <p:spPr>
          <a:xfrm rot="5400000" flipH="1">
            <a:off x="3544169" y="-2888292"/>
            <a:ext cx="5131224" cy="11578483"/>
          </a:xfrm>
          <a:custGeom>
            <a:avLst/>
            <a:gdLst>
              <a:gd name="connsiteX0" fmla="*/ 6146707 w 6146707"/>
              <a:gd name="connsiteY0" fmla="*/ 11578483 h 11578483"/>
              <a:gd name="connsiteX1" fmla="*/ 6146707 w 6146707"/>
              <a:gd name="connsiteY1" fmla="*/ 4785245 h 11578483"/>
              <a:gd name="connsiteX2" fmla="*/ 6146707 w 6146707"/>
              <a:gd name="connsiteY2" fmla="*/ 4785239 h 11578483"/>
              <a:gd name="connsiteX3" fmla="*/ 6146707 w 6146707"/>
              <a:gd name="connsiteY3" fmla="*/ 742631 h 11578483"/>
              <a:gd name="connsiteX4" fmla="*/ 5474996 w 6146707"/>
              <a:gd name="connsiteY4" fmla="*/ 0 h 11578483"/>
              <a:gd name="connsiteX5" fmla="*/ 2 w 6146707"/>
              <a:gd name="connsiteY5" fmla="*/ 0 h 11578483"/>
              <a:gd name="connsiteX6" fmla="*/ 2 w 6146707"/>
              <a:gd name="connsiteY6" fmla="*/ 4042615 h 11578483"/>
              <a:gd name="connsiteX7" fmla="*/ 0 w 6146707"/>
              <a:gd name="connsiteY7" fmla="*/ 4042615 h 11578483"/>
              <a:gd name="connsiteX8" fmla="*/ 1 w 6146707"/>
              <a:gd name="connsiteY8" fmla="*/ 10020178 h 11578483"/>
              <a:gd name="connsiteX9" fmla="*/ 1409493 w 6146707"/>
              <a:gd name="connsiteY9" fmla="*/ 11578483 h 1157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46707" h="11578483">
                <a:moveTo>
                  <a:pt x="6146707" y="11578483"/>
                </a:moveTo>
                <a:lnTo>
                  <a:pt x="6146707" y="4785245"/>
                </a:lnTo>
                <a:lnTo>
                  <a:pt x="6146707" y="4785239"/>
                </a:lnTo>
                <a:lnTo>
                  <a:pt x="6146707" y="742631"/>
                </a:lnTo>
                <a:cubicBezTo>
                  <a:pt x="6146707" y="331141"/>
                  <a:pt x="5844988" y="0"/>
                  <a:pt x="5474996" y="0"/>
                </a:cubicBezTo>
                <a:lnTo>
                  <a:pt x="2" y="0"/>
                </a:lnTo>
                <a:lnTo>
                  <a:pt x="2" y="4042615"/>
                </a:lnTo>
                <a:lnTo>
                  <a:pt x="0" y="4042615"/>
                </a:lnTo>
                <a:lnTo>
                  <a:pt x="1" y="10020178"/>
                </a:lnTo>
                <a:cubicBezTo>
                  <a:pt x="1" y="10879680"/>
                  <a:pt x="632070" y="11578483"/>
                  <a:pt x="1409493" y="11578483"/>
                </a:cubicBezTo>
                <a:close/>
              </a:path>
            </a:pathLst>
          </a:custGeom>
          <a:solidFill>
            <a:srgbClr val="9FDADF"/>
          </a:solidFill>
          <a:ln w="2449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0D7D5BA7-4F69-404A-9C14-2AAE5C1069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6233" y="2341241"/>
            <a:ext cx="6010480" cy="3066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AE77B303-149B-3242-B9F9-CA4AA9DCA5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2882" y="892243"/>
            <a:ext cx="2066906" cy="582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90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D1B5276-4697-134C-5141-92087E53F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42" t="75046" r="6487" b="13954"/>
          <a:stretch/>
        </p:blipFill>
        <p:spPr>
          <a:xfrm>
            <a:off x="8124669" y="6484108"/>
            <a:ext cx="3540279" cy="252000"/>
          </a:xfrm>
          <a:prstGeom prst="rect">
            <a:avLst/>
          </a:prstGeom>
        </p:spPr>
      </p:pic>
      <p:sp>
        <p:nvSpPr>
          <p:cNvPr id="3" name="Graphic 12">
            <a:extLst>
              <a:ext uri="{FF2B5EF4-FFF2-40B4-BE49-F238E27FC236}">
                <a16:creationId xmlns:a16="http://schemas.microsoft.com/office/drawing/2014/main" id="{9C67662B-0CEE-FBC7-D294-08845D5FA785}"/>
              </a:ext>
            </a:extLst>
          </p:cNvPr>
          <p:cNvSpPr/>
          <p:nvPr userDrawn="1"/>
        </p:nvSpPr>
        <p:spPr>
          <a:xfrm>
            <a:off x="0" y="6553248"/>
            <a:ext cx="8229600" cy="45719"/>
          </a:xfrm>
          <a:custGeom>
            <a:avLst/>
            <a:gdLst>
              <a:gd name="connsiteX0" fmla="*/ 3587009 w 3587009"/>
              <a:gd name="connsiteY0" fmla="*/ 35236 h 35236"/>
              <a:gd name="connsiteX1" fmla="*/ 1764946 w 3587009"/>
              <a:gd name="connsiteY1" fmla="*/ 35236 h 35236"/>
              <a:gd name="connsiteX2" fmla="*/ 887233 w 3587009"/>
              <a:gd name="connsiteY2" fmla="*/ 13346 h 35236"/>
              <a:gd name="connsiteX3" fmla="*/ 54262 w 3587009"/>
              <a:gd name="connsiteY3" fmla="*/ 25719 h 35236"/>
              <a:gd name="connsiteX4" fmla="*/ 0 w 3587009"/>
              <a:gd name="connsiteY4" fmla="*/ 27622 h 35236"/>
              <a:gd name="connsiteX5" fmla="*/ 0 w 3587009"/>
              <a:gd name="connsiteY5" fmla="*/ 18105 h 35236"/>
              <a:gd name="connsiteX6" fmla="*/ 54262 w 3587009"/>
              <a:gd name="connsiteY6" fmla="*/ 16201 h 35236"/>
              <a:gd name="connsiteX7" fmla="*/ 888185 w 3587009"/>
              <a:gd name="connsiteY7" fmla="*/ 3829 h 35236"/>
              <a:gd name="connsiteX8" fmla="*/ 1764946 w 3587009"/>
              <a:gd name="connsiteY8" fmla="*/ 25719 h 35236"/>
              <a:gd name="connsiteX9" fmla="*/ 3587009 w 3587009"/>
              <a:gd name="connsiteY9" fmla="*/ 25719 h 35236"/>
              <a:gd name="connsiteX10" fmla="*/ 3587009 w 3587009"/>
              <a:gd name="connsiteY10" fmla="*/ 35236 h 3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7009" h="35236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6565CD-14A9-102E-64D3-ADE50FB947F6}"/>
              </a:ext>
            </a:extLst>
          </p:cNvPr>
          <p:cNvGrpSpPr/>
          <p:nvPr userDrawn="1"/>
        </p:nvGrpSpPr>
        <p:grpSpPr>
          <a:xfrm>
            <a:off x="482255" y="3109382"/>
            <a:ext cx="6917577" cy="2914086"/>
            <a:chOff x="1202708" y="6807724"/>
            <a:chExt cx="6270636" cy="2641557"/>
          </a:xfrm>
        </p:grpSpPr>
        <p:grpSp>
          <p:nvGrpSpPr>
            <p:cNvPr id="5" name="Graphic 83">
              <a:extLst>
                <a:ext uri="{FF2B5EF4-FFF2-40B4-BE49-F238E27FC236}">
                  <a16:creationId xmlns:a16="http://schemas.microsoft.com/office/drawing/2014/main" id="{C00150BE-4DA1-1DD8-7F5C-048506034CBA}"/>
                </a:ext>
              </a:extLst>
            </p:cNvPr>
            <p:cNvGrpSpPr/>
            <p:nvPr/>
          </p:nvGrpSpPr>
          <p:grpSpPr>
            <a:xfrm>
              <a:off x="2348838" y="6807724"/>
              <a:ext cx="1249545" cy="2223619"/>
              <a:chOff x="2348838" y="6807724"/>
              <a:chExt cx="1249545" cy="2223619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E76BAF2-FE45-C7F4-C72C-D48FC631657F}"/>
                  </a:ext>
                </a:extLst>
              </p:cNvPr>
              <p:cNvSpPr/>
              <p:nvPr/>
            </p:nvSpPr>
            <p:spPr>
              <a:xfrm>
                <a:off x="2519028" y="7841415"/>
                <a:ext cx="536931" cy="498493"/>
              </a:xfrm>
              <a:custGeom>
                <a:avLst/>
                <a:gdLst>
                  <a:gd name="connsiteX0" fmla="*/ 453593 w 536931"/>
                  <a:gd name="connsiteY0" fmla="*/ 0 h 498493"/>
                  <a:gd name="connsiteX1" fmla="*/ 373894 w 536931"/>
                  <a:gd name="connsiteY1" fmla="*/ 13534 h 498493"/>
                  <a:gd name="connsiteX2" fmla="*/ 244572 w 536931"/>
                  <a:gd name="connsiteY2" fmla="*/ 45112 h 498493"/>
                  <a:gd name="connsiteX3" fmla="*/ 56603 w 536931"/>
                  <a:gd name="connsiteY3" fmla="*/ 114285 h 498493"/>
                  <a:gd name="connsiteX4" fmla="*/ 964 w 536931"/>
                  <a:gd name="connsiteY4" fmla="*/ 260149 h 498493"/>
                  <a:gd name="connsiteX5" fmla="*/ 101715 w 536931"/>
                  <a:gd name="connsiteY5" fmla="*/ 399997 h 498493"/>
                  <a:gd name="connsiteX6" fmla="*/ 205474 w 536931"/>
                  <a:gd name="connsiteY6" fmla="*/ 430072 h 498493"/>
                  <a:gd name="connsiteX7" fmla="*/ 318255 w 536931"/>
                  <a:gd name="connsiteY7" fmla="*/ 496238 h 498493"/>
                  <a:gd name="connsiteX8" fmla="*/ 328782 w 536931"/>
                  <a:gd name="connsiteY8" fmla="*/ 496238 h 498493"/>
                  <a:gd name="connsiteX9" fmla="*/ 331789 w 536931"/>
                  <a:gd name="connsiteY9" fmla="*/ 494734 h 498493"/>
                  <a:gd name="connsiteX10" fmla="*/ 315248 w 536931"/>
                  <a:gd name="connsiteY10" fmla="*/ 372930 h 498493"/>
                  <a:gd name="connsiteX11" fmla="*/ 247579 w 536931"/>
                  <a:gd name="connsiteY11" fmla="*/ 326314 h 498493"/>
                  <a:gd name="connsiteX12" fmla="*/ 205474 w 536931"/>
                  <a:gd name="connsiteY12" fmla="*/ 287216 h 498493"/>
                  <a:gd name="connsiteX13" fmla="*/ 255098 w 536931"/>
                  <a:gd name="connsiteY13" fmla="*/ 243608 h 498493"/>
                  <a:gd name="connsiteX14" fmla="*/ 363368 w 536931"/>
                  <a:gd name="connsiteY14" fmla="*/ 270675 h 498493"/>
                  <a:gd name="connsiteX15" fmla="*/ 434044 w 536931"/>
                  <a:gd name="connsiteY15" fmla="*/ 240600 h 498493"/>
                  <a:gd name="connsiteX16" fmla="*/ 536299 w 536931"/>
                  <a:gd name="connsiteY16" fmla="*/ 85714 h 498493"/>
                  <a:gd name="connsiteX17" fmla="*/ 453593 w 536931"/>
                  <a:gd name="connsiteY17" fmla="*/ 0 h 49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6931" h="498493">
                    <a:moveTo>
                      <a:pt x="453593" y="0"/>
                    </a:moveTo>
                    <a:cubicBezTo>
                      <a:pt x="426525" y="0"/>
                      <a:pt x="399458" y="7519"/>
                      <a:pt x="373894" y="13534"/>
                    </a:cubicBezTo>
                    <a:cubicBezTo>
                      <a:pt x="330285" y="24060"/>
                      <a:pt x="286677" y="34586"/>
                      <a:pt x="244572" y="45112"/>
                    </a:cubicBezTo>
                    <a:cubicBezTo>
                      <a:pt x="181414" y="60150"/>
                      <a:pt x="106227" y="69172"/>
                      <a:pt x="56603" y="114285"/>
                    </a:cubicBezTo>
                    <a:cubicBezTo>
                      <a:pt x="17505" y="150375"/>
                      <a:pt x="-5051" y="206014"/>
                      <a:pt x="964" y="260149"/>
                    </a:cubicBezTo>
                    <a:cubicBezTo>
                      <a:pt x="6979" y="320299"/>
                      <a:pt x="46077" y="374434"/>
                      <a:pt x="101715" y="399997"/>
                    </a:cubicBezTo>
                    <a:cubicBezTo>
                      <a:pt x="134798" y="415035"/>
                      <a:pt x="170888" y="419546"/>
                      <a:pt x="205474" y="430072"/>
                    </a:cubicBezTo>
                    <a:cubicBezTo>
                      <a:pt x="249083" y="442102"/>
                      <a:pt x="286677" y="464659"/>
                      <a:pt x="318255" y="496238"/>
                    </a:cubicBezTo>
                    <a:cubicBezTo>
                      <a:pt x="321263" y="499245"/>
                      <a:pt x="325774" y="499245"/>
                      <a:pt x="328782" y="496238"/>
                    </a:cubicBezTo>
                    <a:cubicBezTo>
                      <a:pt x="330285" y="496238"/>
                      <a:pt x="330285" y="494734"/>
                      <a:pt x="331789" y="494734"/>
                    </a:cubicBezTo>
                    <a:cubicBezTo>
                      <a:pt x="370887" y="461651"/>
                      <a:pt x="342315" y="404509"/>
                      <a:pt x="315248" y="372930"/>
                    </a:cubicBezTo>
                    <a:cubicBezTo>
                      <a:pt x="295699" y="351877"/>
                      <a:pt x="273143" y="338344"/>
                      <a:pt x="247579" y="326314"/>
                    </a:cubicBezTo>
                    <a:cubicBezTo>
                      <a:pt x="231038" y="318795"/>
                      <a:pt x="206978" y="309772"/>
                      <a:pt x="205474" y="287216"/>
                    </a:cubicBezTo>
                    <a:cubicBezTo>
                      <a:pt x="205474" y="261652"/>
                      <a:pt x="232542" y="245111"/>
                      <a:pt x="255098" y="243608"/>
                    </a:cubicBezTo>
                    <a:cubicBezTo>
                      <a:pt x="292692" y="240600"/>
                      <a:pt x="325774" y="264660"/>
                      <a:pt x="363368" y="270675"/>
                    </a:cubicBezTo>
                    <a:cubicBezTo>
                      <a:pt x="393443" y="276690"/>
                      <a:pt x="414495" y="261652"/>
                      <a:pt x="434044" y="240600"/>
                    </a:cubicBezTo>
                    <a:cubicBezTo>
                      <a:pt x="476149" y="199999"/>
                      <a:pt x="527277" y="145864"/>
                      <a:pt x="536299" y="85714"/>
                    </a:cubicBezTo>
                    <a:cubicBezTo>
                      <a:pt x="542314" y="33083"/>
                      <a:pt x="504720" y="0"/>
                      <a:pt x="453593" y="0"/>
                    </a:cubicBezTo>
                    <a:close/>
                  </a:path>
                </a:pathLst>
              </a:custGeom>
              <a:solidFill>
                <a:srgbClr val="8DC641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F50E4DA-9E2A-805D-72E1-D13D74A541A3}"/>
                  </a:ext>
                </a:extLst>
              </p:cNvPr>
              <p:cNvSpPr/>
              <p:nvPr/>
            </p:nvSpPr>
            <p:spPr>
              <a:xfrm>
                <a:off x="2908218" y="8231767"/>
                <a:ext cx="491926" cy="675803"/>
              </a:xfrm>
              <a:custGeom>
                <a:avLst/>
                <a:gdLst>
                  <a:gd name="connsiteX0" fmla="*/ 488461 w 491926"/>
                  <a:gd name="connsiteY0" fmla="*/ 271298 h 675803"/>
                  <a:gd name="connsiteX1" fmla="*/ 446356 w 491926"/>
                  <a:gd name="connsiteY1" fmla="*/ 242726 h 675803"/>
                  <a:gd name="connsiteX2" fmla="*/ 390717 w 491926"/>
                  <a:gd name="connsiteY2" fmla="*/ 185584 h 675803"/>
                  <a:gd name="connsiteX3" fmla="*/ 306507 w 491926"/>
                  <a:gd name="connsiteY3" fmla="*/ 96863 h 675803"/>
                  <a:gd name="connsiteX4" fmla="*/ 201244 w 491926"/>
                  <a:gd name="connsiteY4" fmla="*/ 41224 h 675803"/>
                  <a:gd name="connsiteX5" fmla="*/ 91471 w 491926"/>
                  <a:gd name="connsiteY5" fmla="*/ 623 h 675803"/>
                  <a:gd name="connsiteX6" fmla="*/ 83952 w 491926"/>
                  <a:gd name="connsiteY6" fmla="*/ 2127 h 675803"/>
                  <a:gd name="connsiteX7" fmla="*/ 26809 w 491926"/>
                  <a:gd name="connsiteY7" fmla="*/ 75810 h 675803"/>
                  <a:gd name="connsiteX8" fmla="*/ 22298 w 491926"/>
                  <a:gd name="connsiteY8" fmla="*/ 80321 h 675803"/>
                  <a:gd name="connsiteX9" fmla="*/ 4253 w 491926"/>
                  <a:gd name="connsiteY9" fmla="*/ 164532 h 675803"/>
                  <a:gd name="connsiteX10" fmla="*/ 1246 w 491926"/>
                  <a:gd name="connsiteY10" fmla="*/ 269794 h 675803"/>
                  <a:gd name="connsiteX11" fmla="*/ 20795 w 491926"/>
                  <a:gd name="connsiteY11" fmla="*/ 347989 h 675803"/>
                  <a:gd name="connsiteX12" fmla="*/ 80945 w 491926"/>
                  <a:gd name="connsiteY12" fmla="*/ 426184 h 675803"/>
                  <a:gd name="connsiteX13" fmla="*/ 108012 w 491926"/>
                  <a:gd name="connsiteY13" fmla="*/ 635205 h 675803"/>
                  <a:gd name="connsiteX14" fmla="*/ 133576 w 491926"/>
                  <a:gd name="connsiteY14" fmla="*/ 674303 h 675803"/>
                  <a:gd name="connsiteX15" fmla="*/ 207259 w 491926"/>
                  <a:gd name="connsiteY15" fmla="*/ 647235 h 675803"/>
                  <a:gd name="connsiteX16" fmla="*/ 253876 w 491926"/>
                  <a:gd name="connsiteY16" fmla="*/ 599115 h 675803"/>
                  <a:gd name="connsiteX17" fmla="*/ 261394 w 491926"/>
                  <a:gd name="connsiteY17" fmla="*/ 570544 h 675803"/>
                  <a:gd name="connsiteX18" fmla="*/ 258387 w 491926"/>
                  <a:gd name="connsiteY18" fmla="*/ 507387 h 675803"/>
                  <a:gd name="connsiteX19" fmla="*/ 357634 w 491926"/>
                  <a:gd name="connsiteY19" fmla="*/ 483326 h 675803"/>
                  <a:gd name="connsiteX20" fmla="*/ 426807 w 491926"/>
                  <a:gd name="connsiteY20" fmla="*/ 430695 h 675803"/>
                  <a:gd name="connsiteX21" fmla="*/ 470416 w 491926"/>
                  <a:gd name="connsiteY21" fmla="*/ 354004 h 675803"/>
                  <a:gd name="connsiteX22" fmla="*/ 488461 w 491926"/>
                  <a:gd name="connsiteY22" fmla="*/ 271298 h 67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1926" h="675803">
                    <a:moveTo>
                      <a:pt x="488461" y="271298"/>
                    </a:moveTo>
                    <a:cubicBezTo>
                      <a:pt x="480942" y="254757"/>
                      <a:pt x="462897" y="248742"/>
                      <a:pt x="446356" y="242726"/>
                    </a:cubicBezTo>
                    <a:cubicBezTo>
                      <a:pt x="416281" y="230696"/>
                      <a:pt x="402747" y="214155"/>
                      <a:pt x="390717" y="185584"/>
                    </a:cubicBezTo>
                    <a:cubicBezTo>
                      <a:pt x="371168" y="141975"/>
                      <a:pt x="359138" y="101374"/>
                      <a:pt x="306507" y="96863"/>
                    </a:cubicBezTo>
                    <a:cubicBezTo>
                      <a:pt x="265906" y="93855"/>
                      <a:pt x="235831" y="59269"/>
                      <a:pt x="201244" y="41224"/>
                    </a:cubicBezTo>
                    <a:cubicBezTo>
                      <a:pt x="166658" y="23179"/>
                      <a:pt x="129064" y="12653"/>
                      <a:pt x="91471" y="623"/>
                    </a:cubicBezTo>
                    <a:cubicBezTo>
                      <a:pt x="88463" y="-881"/>
                      <a:pt x="85456" y="623"/>
                      <a:pt x="83952" y="2127"/>
                    </a:cubicBezTo>
                    <a:cubicBezTo>
                      <a:pt x="61396" y="24683"/>
                      <a:pt x="43351" y="48743"/>
                      <a:pt x="26809" y="75810"/>
                    </a:cubicBezTo>
                    <a:cubicBezTo>
                      <a:pt x="25306" y="75810"/>
                      <a:pt x="23802" y="77314"/>
                      <a:pt x="22298" y="80321"/>
                    </a:cubicBezTo>
                    <a:cubicBezTo>
                      <a:pt x="10268" y="107389"/>
                      <a:pt x="7261" y="135960"/>
                      <a:pt x="4253" y="164532"/>
                    </a:cubicBezTo>
                    <a:cubicBezTo>
                      <a:pt x="1246" y="199118"/>
                      <a:pt x="-1762" y="233704"/>
                      <a:pt x="1246" y="269794"/>
                    </a:cubicBezTo>
                    <a:cubicBezTo>
                      <a:pt x="4253" y="296862"/>
                      <a:pt x="8764" y="323929"/>
                      <a:pt x="20795" y="347989"/>
                    </a:cubicBezTo>
                    <a:cubicBezTo>
                      <a:pt x="35832" y="379568"/>
                      <a:pt x="59892" y="400620"/>
                      <a:pt x="80945" y="426184"/>
                    </a:cubicBezTo>
                    <a:cubicBezTo>
                      <a:pt x="132072" y="490845"/>
                      <a:pt x="95982" y="563025"/>
                      <a:pt x="108012" y="635205"/>
                    </a:cubicBezTo>
                    <a:cubicBezTo>
                      <a:pt x="111019" y="650243"/>
                      <a:pt x="117034" y="668288"/>
                      <a:pt x="133576" y="674303"/>
                    </a:cubicBezTo>
                    <a:cubicBezTo>
                      <a:pt x="157636" y="681821"/>
                      <a:pt x="189214" y="659265"/>
                      <a:pt x="207259" y="647235"/>
                    </a:cubicBezTo>
                    <a:cubicBezTo>
                      <a:pt x="225305" y="635205"/>
                      <a:pt x="243350" y="620168"/>
                      <a:pt x="253876" y="599115"/>
                    </a:cubicBezTo>
                    <a:cubicBezTo>
                      <a:pt x="258387" y="590093"/>
                      <a:pt x="261394" y="581070"/>
                      <a:pt x="261394" y="570544"/>
                    </a:cubicBezTo>
                    <a:cubicBezTo>
                      <a:pt x="261394" y="550995"/>
                      <a:pt x="243350" y="525431"/>
                      <a:pt x="258387" y="507387"/>
                    </a:cubicBezTo>
                    <a:cubicBezTo>
                      <a:pt x="279439" y="483326"/>
                      <a:pt x="329063" y="495356"/>
                      <a:pt x="357634" y="483326"/>
                    </a:cubicBezTo>
                    <a:cubicBezTo>
                      <a:pt x="384702" y="472800"/>
                      <a:pt x="408762" y="453251"/>
                      <a:pt x="426807" y="430695"/>
                    </a:cubicBezTo>
                    <a:cubicBezTo>
                      <a:pt x="444852" y="408139"/>
                      <a:pt x="458386" y="381071"/>
                      <a:pt x="470416" y="354004"/>
                    </a:cubicBezTo>
                    <a:cubicBezTo>
                      <a:pt x="477934" y="329944"/>
                      <a:pt x="500491" y="295358"/>
                      <a:pt x="488461" y="271298"/>
                    </a:cubicBezTo>
                    <a:close/>
                  </a:path>
                </a:pathLst>
              </a:custGeom>
              <a:solidFill>
                <a:srgbClr val="8DC641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E9CEAE3-4F0E-EC78-D6AA-B42A2670E9B9}"/>
                  </a:ext>
                </a:extLst>
              </p:cNvPr>
              <p:cNvSpPr/>
              <p:nvPr/>
            </p:nvSpPr>
            <p:spPr>
              <a:xfrm>
                <a:off x="2348838" y="7983188"/>
                <a:ext cx="604234" cy="1048156"/>
              </a:xfrm>
              <a:custGeom>
                <a:avLst/>
                <a:gdLst>
                  <a:gd name="connsiteX0" fmla="*/ 604235 w 604234"/>
                  <a:gd name="connsiteY0" fmla="*/ 761980 h 1048156"/>
                  <a:gd name="connsiteX1" fmla="*/ 507995 w 604234"/>
                  <a:gd name="connsiteY1" fmla="*/ 590553 h 1048156"/>
                  <a:gd name="connsiteX2" fmla="*/ 482431 w 604234"/>
                  <a:gd name="connsiteY2" fmla="*/ 471756 h 1048156"/>
                  <a:gd name="connsiteX3" fmla="*/ 449349 w 604234"/>
                  <a:gd name="connsiteY3" fmla="*/ 384539 h 1048156"/>
                  <a:gd name="connsiteX4" fmla="*/ 225290 w 604234"/>
                  <a:gd name="connsiteY4" fmla="*/ 330404 h 1048156"/>
                  <a:gd name="connsiteX5" fmla="*/ 154613 w 604234"/>
                  <a:gd name="connsiteY5" fmla="*/ 34165 h 1048156"/>
                  <a:gd name="connsiteX6" fmla="*/ 151606 w 604234"/>
                  <a:gd name="connsiteY6" fmla="*/ 26647 h 1048156"/>
                  <a:gd name="connsiteX7" fmla="*/ 162132 w 604234"/>
                  <a:gd name="connsiteY7" fmla="*/ 13113 h 1048156"/>
                  <a:gd name="connsiteX8" fmla="*/ 151606 w 604234"/>
                  <a:gd name="connsiteY8" fmla="*/ 2587 h 1048156"/>
                  <a:gd name="connsiteX9" fmla="*/ 11757 w 604234"/>
                  <a:gd name="connsiteY9" fmla="*/ 551455 h 1048156"/>
                  <a:gd name="connsiteX10" fmla="*/ 321530 w 604234"/>
                  <a:gd name="connsiteY10" fmla="*/ 990550 h 1048156"/>
                  <a:gd name="connsiteX11" fmla="*/ 592205 w 604234"/>
                  <a:gd name="connsiteY11" fmla="*/ 996565 h 1048156"/>
                  <a:gd name="connsiteX12" fmla="*/ 592205 w 604234"/>
                  <a:gd name="connsiteY12" fmla="*/ 989047 h 1048156"/>
                  <a:gd name="connsiteX13" fmla="*/ 604235 w 604234"/>
                  <a:gd name="connsiteY13" fmla="*/ 761980 h 104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4" h="1048156">
                    <a:moveTo>
                      <a:pt x="604235" y="761980"/>
                    </a:moveTo>
                    <a:cubicBezTo>
                      <a:pt x="602731" y="686793"/>
                      <a:pt x="547092" y="647695"/>
                      <a:pt x="507995" y="590553"/>
                    </a:cubicBezTo>
                    <a:cubicBezTo>
                      <a:pt x="482431" y="552959"/>
                      <a:pt x="483935" y="515365"/>
                      <a:pt x="482431" y="471756"/>
                    </a:cubicBezTo>
                    <a:cubicBezTo>
                      <a:pt x="482431" y="438674"/>
                      <a:pt x="474912" y="405592"/>
                      <a:pt x="449349" y="384539"/>
                    </a:cubicBezTo>
                    <a:cubicBezTo>
                      <a:pt x="384687" y="331908"/>
                      <a:pt x="292958" y="372509"/>
                      <a:pt x="225290" y="330404"/>
                    </a:cubicBezTo>
                    <a:cubicBezTo>
                      <a:pt x="126042" y="267247"/>
                      <a:pt x="141080" y="133413"/>
                      <a:pt x="154613" y="34165"/>
                    </a:cubicBezTo>
                    <a:cubicBezTo>
                      <a:pt x="154613" y="31158"/>
                      <a:pt x="153110" y="28150"/>
                      <a:pt x="151606" y="26647"/>
                    </a:cubicBezTo>
                    <a:cubicBezTo>
                      <a:pt x="154613" y="22135"/>
                      <a:pt x="159125" y="17624"/>
                      <a:pt x="162132" y="13113"/>
                    </a:cubicBezTo>
                    <a:cubicBezTo>
                      <a:pt x="168147" y="5594"/>
                      <a:pt x="157621" y="-4932"/>
                      <a:pt x="151606" y="2587"/>
                    </a:cubicBezTo>
                    <a:cubicBezTo>
                      <a:pt x="28299" y="154465"/>
                      <a:pt x="-25836" y="358975"/>
                      <a:pt x="11757" y="551455"/>
                    </a:cubicBezTo>
                    <a:cubicBezTo>
                      <a:pt x="47847" y="733409"/>
                      <a:pt x="163636" y="895814"/>
                      <a:pt x="321530" y="990550"/>
                    </a:cubicBezTo>
                    <a:cubicBezTo>
                      <a:pt x="399725" y="1037166"/>
                      <a:pt x="526040" y="1089798"/>
                      <a:pt x="592205" y="996565"/>
                    </a:cubicBezTo>
                    <a:cubicBezTo>
                      <a:pt x="593708" y="993558"/>
                      <a:pt x="593708" y="990550"/>
                      <a:pt x="592205" y="989047"/>
                    </a:cubicBezTo>
                    <a:cubicBezTo>
                      <a:pt x="557618" y="916866"/>
                      <a:pt x="604235" y="837168"/>
                      <a:pt x="604235" y="761980"/>
                    </a:cubicBezTo>
                    <a:close/>
                  </a:path>
                </a:pathLst>
              </a:custGeom>
              <a:solidFill>
                <a:srgbClr val="9FDADF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777710E-DFF1-293A-DA94-75C7CBAE188D}"/>
                  </a:ext>
                </a:extLst>
              </p:cNvPr>
              <p:cNvSpPr/>
              <p:nvPr/>
            </p:nvSpPr>
            <p:spPr>
              <a:xfrm>
                <a:off x="2901049" y="7819127"/>
                <a:ext cx="697334" cy="1163667"/>
              </a:xfrm>
              <a:custGeom>
                <a:avLst/>
                <a:gdLst>
                  <a:gd name="connsiteX0" fmla="*/ 627960 w 697334"/>
                  <a:gd name="connsiteY0" fmla="*/ 274918 h 1163667"/>
                  <a:gd name="connsiteX1" fmla="*/ 376834 w 697334"/>
                  <a:gd name="connsiteY1" fmla="*/ 31310 h 1163667"/>
                  <a:gd name="connsiteX2" fmla="*/ 226459 w 697334"/>
                  <a:gd name="connsiteY2" fmla="*/ 7250 h 1163667"/>
                  <a:gd name="connsiteX3" fmla="*/ 193376 w 697334"/>
                  <a:gd name="connsiteY3" fmla="*/ 43340 h 1163667"/>
                  <a:gd name="connsiteX4" fmla="*/ 193376 w 697334"/>
                  <a:gd name="connsiteY4" fmla="*/ 43340 h 1163667"/>
                  <a:gd name="connsiteX5" fmla="*/ 191872 w 697334"/>
                  <a:gd name="connsiteY5" fmla="*/ 53866 h 1163667"/>
                  <a:gd name="connsiteX6" fmla="*/ 142249 w 697334"/>
                  <a:gd name="connsiteY6" fmla="*/ 234316 h 1163667"/>
                  <a:gd name="connsiteX7" fmla="*/ 11422 w 697334"/>
                  <a:gd name="connsiteY7" fmla="*/ 357624 h 1163667"/>
                  <a:gd name="connsiteX8" fmla="*/ 29468 w 697334"/>
                  <a:gd name="connsiteY8" fmla="*/ 422285 h 1163667"/>
                  <a:gd name="connsiteX9" fmla="*/ 56535 w 697334"/>
                  <a:gd name="connsiteY9" fmla="*/ 405744 h 1163667"/>
                  <a:gd name="connsiteX10" fmla="*/ 95633 w 697334"/>
                  <a:gd name="connsiteY10" fmla="*/ 387699 h 1163667"/>
                  <a:gd name="connsiteX11" fmla="*/ 193376 w 697334"/>
                  <a:gd name="connsiteY11" fmla="*/ 387699 h 1163667"/>
                  <a:gd name="connsiteX12" fmla="*/ 364804 w 697334"/>
                  <a:gd name="connsiteY12" fmla="*/ 495969 h 1163667"/>
                  <a:gd name="connsiteX13" fmla="*/ 503149 w 697334"/>
                  <a:gd name="connsiteY13" fmla="*/ 638825 h 1163667"/>
                  <a:gd name="connsiteX14" fmla="*/ 492622 w 697334"/>
                  <a:gd name="connsiteY14" fmla="*/ 829801 h 1163667"/>
                  <a:gd name="connsiteX15" fmla="*/ 348263 w 697334"/>
                  <a:gd name="connsiteY15" fmla="*/ 939575 h 1163667"/>
                  <a:gd name="connsiteX16" fmla="*/ 273075 w 697334"/>
                  <a:gd name="connsiteY16" fmla="*/ 1070401 h 1163667"/>
                  <a:gd name="connsiteX17" fmla="*/ 348263 w 697334"/>
                  <a:gd name="connsiteY17" fmla="*/ 1163634 h 1163667"/>
                  <a:gd name="connsiteX18" fmla="*/ 588863 w 697334"/>
                  <a:gd name="connsiteY18" fmla="*/ 978673 h 1163667"/>
                  <a:gd name="connsiteX19" fmla="*/ 627960 w 697334"/>
                  <a:gd name="connsiteY19" fmla="*/ 274918 h 116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97334" h="1163667">
                    <a:moveTo>
                      <a:pt x="627960" y="274918"/>
                    </a:moveTo>
                    <a:cubicBezTo>
                      <a:pt x="572321" y="169655"/>
                      <a:pt x="485104" y="79430"/>
                      <a:pt x="376834" y="31310"/>
                    </a:cubicBezTo>
                    <a:cubicBezTo>
                      <a:pt x="331721" y="11762"/>
                      <a:pt x="274579" y="-12298"/>
                      <a:pt x="226459" y="7250"/>
                    </a:cubicBezTo>
                    <a:cubicBezTo>
                      <a:pt x="211421" y="13265"/>
                      <a:pt x="196384" y="25295"/>
                      <a:pt x="193376" y="43340"/>
                    </a:cubicBezTo>
                    <a:lnTo>
                      <a:pt x="193376" y="43340"/>
                    </a:lnTo>
                    <a:cubicBezTo>
                      <a:pt x="190369" y="44844"/>
                      <a:pt x="188865" y="49355"/>
                      <a:pt x="191872" y="53866"/>
                    </a:cubicBezTo>
                    <a:cubicBezTo>
                      <a:pt x="226459" y="117024"/>
                      <a:pt x="187361" y="189204"/>
                      <a:pt x="142249" y="234316"/>
                    </a:cubicBezTo>
                    <a:cubicBezTo>
                      <a:pt x="100144" y="276421"/>
                      <a:pt x="46009" y="308000"/>
                      <a:pt x="11422" y="357624"/>
                    </a:cubicBezTo>
                    <a:cubicBezTo>
                      <a:pt x="-2111" y="377173"/>
                      <a:pt x="-11134" y="431308"/>
                      <a:pt x="29468" y="422285"/>
                    </a:cubicBezTo>
                    <a:cubicBezTo>
                      <a:pt x="39994" y="420782"/>
                      <a:pt x="47513" y="411759"/>
                      <a:pt x="56535" y="405744"/>
                    </a:cubicBezTo>
                    <a:cubicBezTo>
                      <a:pt x="68565" y="396721"/>
                      <a:pt x="82099" y="390707"/>
                      <a:pt x="95633" y="387699"/>
                    </a:cubicBezTo>
                    <a:cubicBezTo>
                      <a:pt x="127211" y="378677"/>
                      <a:pt x="161797" y="378677"/>
                      <a:pt x="193376" y="387699"/>
                    </a:cubicBezTo>
                    <a:cubicBezTo>
                      <a:pt x="259541" y="404240"/>
                      <a:pt x="315180" y="452360"/>
                      <a:pt x="364804" y="495969"/>
                    </a:cubicBezTo>
                    <a:cubicBezTo>
                      <a:pt x="414427" y="539578"/>
                      <a:pt x="467059" y="583186"/>
                      <a:pt x="503149" y="638825"/>
                    </a:cubicBezTo>
                    <a:cubicBezTo>
                      <a:pt x="543750" y="701983"/>
                      <a:pt x="545254" y="772659"/>
                      <a:pt x="492622" y="829801"/>
                    </a:cubicBezTo>
                    <a:cubicBezTo>
                      <a:pt x="452021" y="874914"/>
                      <a:pt x="394879" y="901981"/>
                      <a:pt x="348263" y="939575"/>
                    </a:cubicBezTo>
                    <a:cubicBezTo>
                      <a:pt x="307661" y="972658"/>
                      <a:pt x="274579" y="1016266"/>
                      <a:pt x="273075" y="1070401"/>
                    </a:cubicBezTo>
                    <a:cubicBezTo>
                      <a:pt x="271571" y="1115514"/>
                      <a:pt x="297135" y="1165138"/>
                      <a:pt x="348263" y="1163634"/>
                    </a:cubicBezTo>
                    <a:cubicBezTo>
                      <a:pt x="453525" y="1159123"/>
                      <a:pt x="539239" y="1062883"/>
                      <a:pt x="588863" y="978673"/>
                    </a:cubicBezTo>
                    <a:cubicBezTo>
                      <a:pt x="707659" y="771155"/>
                      <a:pt x="740741" y="491458"/>
                      <a:pt x="627960" y="274918"/>
                    </a:cubicBezTo>
                    <a:close/>
                  </a:path>
                </a:pathLst>
              </a:custGeom>
              <a:solidFill>
                <a:srgbClr val="9FDADF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83">
                <a:extLst>
                  <a:ext uri="{FF2B5EF4-FFF2-40B4-BE49-F238E27FC236}">
                    <a16:creationId xmlns:a16="http://schemas.microsoft.com/office/drawing/2014/main" id="{3BE665FF-0DAC-FF0A-F21B-AE212DA1B783}"/>
                  </a:ext>
                </a:extLst>
              </p:cNvPr>
              <p:cNvGrpSpPr/>
              <p:nvPr/>
            </p:nvGrpSpPr>
            <p:grpSpPr>
              <a:xfrm>
                <a:off x="2483956" y="6807724"/>
                <a:ext cx="738321" cy="802017"/>
                <a:chOff x="2483956" y="6807724"/>
                <a:chExt cx="738321" cy="802017"/>
              </a:xfrm>
              <a:solidFill>
                <a:srgbClr val="8DC641"/>
              </a:solidFill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8743E89-42E1-E523-299E-9BDFB38D00FB}"/>
                    </a:ext>
                  </a:extLst>
                </p:cNvPr>
                <p:cNvSpPr/>
                <p:nvPr/>
              </p:nvSpPr>
              <p:spPr>
                <a:xfrm>
                  <a:off x="2483956" y="7278916"/>
                  <a:ext cx="360330" cy="330825"/>
                </a:xfrm>
                <a:custGeom>
                  <a:avLst/>
                  <a:gdLst>
                    <a:gd name="connsiteX0" fmla="*/ 359343 w 360330"/>
                    <a:gd name="connsiteY0" fmla="*/ 293327 h 330825"/>
                    <a:gd name="connsiteX1" fmla="*/ 279644 w 360330"/>
                    <a:gd name="connsiteY1" fmla="*/ 67765 h 330825"/>
                    <a:gd name="connsiteX2" fmla="*/ 13480 w 360330"/>
                    <a:gd name="connsiteY2" fmla="*/ 96 h 330825"/>
                    <a:gd name="connsiteX3" fmla="*/ 2954 w 360330"/>
                    <a:gd name="connsiteY3" fmla="*/ 24156 h 330825"/>
                    <a:gd name="connsiteX4" fmla="*/ 69119 w 360330"/>
                    <a:gd name="connsiteY4" fmla="*/ 147463 h 330825"/>
                    <a:gd name="connsiteX5" fmla="*/ 141299 w 360330"/>
                    <a:gd name="connsiteY5" fmla="*/ 236185 h 330825"/>
                    <a:gd name="connsiteX6" fmla="*/ 329268 w 360330"/>
                    <a:gd name="connsiteY6" fmla="*/ 323402 h 330825"/>
                    <a:gd name="connsiteX7" fmla="*/ 356335 w 360330"/>
                    <a:gd name="connsiteY7" fmla="*/ 317387 h 330825"/>
                    <a:gd name="connsiteX8" fmla="*/ 357839 w 360330"/>
                    <a:gd name="connsiteY8" fmla="*/ 299342 h 330825"/>
                    <a:gd name="connsiteX9" fmla="*/ 359343 w 360330"/>
                    <a:gd name="connsiteY9" fmla="*/ 293327 h 33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330" h="330825">
                      <a:moveTo>
                        <a:pt x="359343" y="293327"/>
                      </a:moveTo>
                      <a:cubicBezTo>
                        <a:pt x="362350" y="212125"/>
                        <a:pt x="347313" y="118892"/>
                        <a:pt x="279644" y="67765"/>
                      </a:cubicBezTo>
                      <a:cubicBezTo>
                        <a:pt x="207464" y="13630"/>
                        <a:pt x="100698" y="9119"/>
                        <a:pt x="13480" y="96"/>
                      </a:cubicBezTo>
                      <a:cubicBezTo>
                        <a:pt x="-54" y="-1408"/>
                        <a:pt x="-3061" y="15133"/>
                        <a:pt x="2954" y="24156"/>
                      </a:cubicBezTo>
                      <a:cubicBezTo>
                        <a:pt x="31525" y="61750"/>
                        <a:pt x="46563" y="106862"/>
                        <a:pt x="69119" y="147463"/>
                      </a:cubicBezTo>
                      <a:cubicBezTo>
                        <a:pt x="88668" y="180546"/>
                        <a:pt x="112728" y="210621"/>
                        <a:pt x="141299" y="236185"/>
                      </a:cubicBezTo>
                      <a:cubicBezTo>
                        <a:pt x="193930" y="282801"/>
                        <a:pt x="260095" y="312876"/>
                        <a:pt x="329268" y="323402"/>
                      </a:cubicBezTo>
                      <a:cubicBezTo>
                        <a:pt x="333779" y="335432"/>
                        <a:pt x="354831" y="332425"/>
                        <a:pt x="356335" y="317387"/>
                      </a:cubicBezTo>
                      <a:cubicBezTo>
                        <a:pt x="356335" y="311372"/>
                        <a:pt x="357839" y="305357"/>
                        <a:pt x="357839" y="299342"/>
                      </a:cubicBezTo>
                      <a:cubicBezTo>
                        <a:pt x="360846" y="297838"/>
                        <a:pt x="360846" y="294831"/>
                        <a:pt x="359343" y="29332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 w="1503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E932F38-9CAF-36C0-A207-A93AECE8176C}"/>
                    </a:ext>
                  </a:extLst>
                </p:cNvPr>
                <p:cNvSpPr/>
                <p:nvPr/>
              </p:nvSpPr>
              <p:spPr>
                <a:xfrm>
                  <a:off x="2727059" y="6807724"/>
                  <a:ext cx="278617" cy="539813"/>
                </a:xfrm>
                <a:custGeom>
                  <a:avLst/>
                  <a:gdLst>
                    <a:gd name="connsiteX0" fmla="*/ 275637 w 278617"/>
                    <a:gd name="connsiteY0" fmla="*/ 274297 h 539813"/>
                    <a:gd name="connsiteX1" fmla="*/ 201954 w 278617"/>
                    <a:gd name="connsiteY1" fmla="*/ 134448 h 539813"/>
                    <a:gd name="connsiteX2" fmla="*/ 77142 w 278617"/>
                    <a:gd name="connsiteY2" fmla="*/ 3622 h 539813"/>
                    <a:gd name="connsiteX3" fmla="*/ 53082 w 278617"/>
                    <a:gd name="connsiteY3" fmla="*/ 14148 h 539813"/>
                    <a:gd name="connsiteX4" fmla="*/ 29022 w 278617"/>
                    <a:gd name="connsiteY4" fmla="*/ 182568 h 539813"/>
                    <a:gd name="connsiteX5" fmla="*/ 451 w 278617"/>
                    <a:gd name="connsiteY5" fmla="*/ 319409 h 539813"/>
                    <a:gd name="connsiteX6" fmla="*/ 36541 w 278617"/>
                    <a:gd name="connsiteY6" fmla="*/ 430687 h 539813"/>
                    <a:gd name="connsiteX7" fmla="*/ 132781 w 278617"/>
                    <a:gd name="connsiteY7" fmla="*/ 535949 h 539813"/>
                    <a:gd name="connsiteX8" fmla="*/ 155337 w 278617"/>
                    <a:gd name="connsiteY8" fmla="*/ 531438 h 539813"/>
                    <a:gd name="connsiteX9" fmla="*/ 155337 w 278617"/>
                    <a:gd name="connsiteY9" fmla="*/ 531438 h 539813"/>
                    <a:gd name="connsiteX10" fmla="*/ 158345 w 278617"/>
                    <a:gd name="connsiteY10" fmla="*/ 528431 h 539813"/>
                    <a:gd name="connsiteX11" fmla="*/ 275637 w 278617"/>
                    <a:gd name="connsiteY11" fmla="*/ 274297 h 539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8617" h="539813">
                      <a:moveTo>
                        <a:pt x="275637" y="274297"/>
                      </a:moveTo>
                      <a:cubicBezTo>
                        <a:pt x="266615" y="221666"/>
                        <a:pt x="233532" y="175050"/>
                        <a:pt x="201954" y="134448"/>
                      </a:cubicBezTo>
                      <a:cubicBezTo>
                        <a:pt x="164360" y="86328"/>
                        <a:pt x="122255" y="42720"/>
                        <a:pt x="77142" y="3622"/>
                      </a:cubicBezTo>
                      <a:cubicBezTo>
                        <a:pt x="68120" y="-3897"/>
                        <a:pt x="54586" y="615"/>
                        <a:pt x="53082" y="14148"/>
                      </a:cubicBezTo>
                      <a:cubicBezTo>
                        <a:pt x="50075" y="71291"/>
                        <a:pt x="41052" y="126930"/>
                        <a:pt x="29022" y="182568"/>
                      </a:cubicBezTo>
                      <a:cubicBezTo>
                        <a:pt x="18496" y="227681"/>
                        <a:pt x="3459" y="272793"/>
                        <a:pt x="451" y="319409"/>
                      </a:cubicBezTo>
                      <a:cubicBezTo>
                        <a:pt x="-2557" y="361515"/>
                        <a:pt x="9474" y="397605"/>
                        <a:pt x="36541" y="430687"/>
                      </a:cubicBezTo>
                      <a:cubicBezTo>
                        <a:pt x="65112" y="468281"/>
                        <a:pt x="96691" y="505874"/>
                        <a:pt x="132781" y="535949"/>
                      </a:cubicBezTo>
                      <a:cubicBezTo>
                        <a:pt x="141804" y="543468"/>
                        <a:pt x="152330" y="538957"/>
                        <a:pt x="155337" y="531438"/>
                      </a:cubicBezTo>
                      <a:lnTo>
                        <a:pt x="155337" y="531438"/>
                      </a:lnTo>
                      <a:cubicBezTo>
                        <a:pt x="156841" y="529934"/>
                        <a:pt x="158345" y="529934"/>
                        <a:pt x="158345" y="528431"/>
                      </a:cubicBezTo>
                      <a:cubicBezTo>
                        <a:pt x="238043" y="472792"/>
                        <a:pt x="292179" y="375048"/>
                        <a:pt x="275637" y="27429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 w="1503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47220D11-E491-4CC6-0C4B-5599E806AC05}"/>
                    </a:ext>
                  </a:extLst>
                </p:cNvPr>
                <p:cNvSpPr/>
                <p:nvPr/>
              </p:nvSpPr>
              <p:spPr>
                <a:xfrm>
                  <a:off x="2947809" y="7217347"/>
                  <a:ext cx="274468" cy="379484"/>
                </a:xfrm>
                <a:custGeom>
                  <a:avLst/>
                  <a:gdLst>
                    <a:gd name="connsiteX0" fmla="*/ 257893 w 274468"/>
                    <a:gd name="connsiteY0" fmla="*/ 13545 h 379484"/>
                    <a:gd name="connsiteX1" fmla="*/ 236841 w 274468"/>
                    <a:gd name="connsiteY1" fmla="*/ 1515 h 379484"/>
                    <a:gd name="connsiteX2" fmla="*/ 110526 w 274468"/>
                    <a:gd name="connsiteY2" fmla="*/ 60162 h 379484"/>
                    <a:gd name="connsiteX3" fmla="*/ 30827 w 274468"/>
                    <a:gd name="connsiteY3" fmla="*/ 120312 h 379484"/>
                    <a:gd name="connsiteX4" fmla="*/ 11278 w 274468"/>
                    <a:gd name="connsiteY4" fmla="*/ 207529 h 379484"/>
                    <a:gd name="connsiteX5" fmla="*/ 3759 w 274468"/>
                    <a:gd name="connsiteY5" fmla="*/ 297754 h 379484"/>
                    <a:gd name="connsiteX6" fmla="*/ 2256 w 274468"/>
                    <a:gd name="connsiteY6" fmla="*/ 300762 h 379484"/>
                    <a:gd name="connsiteX7" fmla="*/ 2256 w 274468"/>
                    <a:gd name="connsiteY7" fmla="*/ 324822 h 379484"/>
                    <a:gd name="connsiteX8" fmla="*/ 752 w 274468"/>
                    <a:gd name="connsiteY8" fmla="*/ 341363 h 379484"/>
                    <a:gd name="connsiteX9" fmla="*/ 23308 w 274468"/>
                    <a:gd name="connsiteY9" fmla="*/ 351889 h 379484"/>
                    <a:gd name="connsiteX10" fmla="*/ 86466 w 274468"/>
                    <a:gd name="connsiteY10" fmla="*/ 377453 h 379484"/>
                    <a:gd name="connsiteX11" fmla="*/ 214284 w 274468"/>
                    <a:gd name="connsiteY11" fmla="*/ 339859 h 379484"/>
                    <a:gd name="connsiteX12" fmla="*/ 257893 w 274468"/>
                    <a:gd name="connsiteY12" fmla="*/ 13545 h 37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4468" h="379484">
                      <a:moveTo>
                        <a:pt x="257893" y="13545"/>
                      </a:moveTo>
                      <a:cubicBezTo>
                        <a:pt x="256389" y="3019"/>
                        <a:pt x="247367" y="-2996"/>
                        <a:pt x="236841" y="1515"/>
                      </a:cubicBezTo>
                      <a:cubicBezTo>
                        <a:pt x="194736" y="21064"/>
                        <a:pt x="152631" y="40613"/>
                        <a:pt x="110526" y="60162"/>
                      </a:cubicBezTo>
                      <a:cubicBezTo>
                        <a:pt x="78947" y="75199"/>
                        <a:pt x="47368" y="88733"/>
                        <a:pt x="30827" y="120312"/>
                      </a:cubicBezTo>
                      <a:cubicBezTo>
                        <a:pt x="15789" y="147379"/>
                        <a:pt x="12782" y="177454"/>
                        <a:pt x="11278" y="207529"/>
                      </a:cubicBezTo>
                      <a:cubicBezTo>
                        <a:pt x="8271" y="237604"/>
                        <a:pt x="5263" y="267679"/>
                        <a:pt x="3759" y="297754"/>
                      </a:cubicBezTo>
                      <a:cubicBezTo>
                        <a:pt x="3759" y="299258"/>
                        <a:pt x="2256" y="299258"/>
                        <a:pt x="2256" y="300762"/>
                      </a:cubicBezTo>
                      <a:cubicBezTo>
                        <a:pt x="-752" y="309784"/>
                        <a:pt x="-752" y="317303"/>
                        <a:pt x="2256" y="324822"/>
                      </a:cubicBezTo>
                      <a:cubicBezTo>
                        <a:pt x="2256" y="330837"/>
                        <a:pt x="752" y="335348"/>
                        <a:pt x="752" y="341363"/>
                      </a:cubicBezTo>
                      <a:cubicBezTo>
                        <a:pt x="-752" y="354897"/>
                        <a:pt x="15789" y="357904"/>
                        <a:pt x="23308" y="351889"/>
                      </a:cubicBezTo>
                      <a:cubicBezTo>
                        <a:pt x="42857" y="365423"/>
                        <a:pt x="68421" y="374445"/>
                        <a:pt x="86466" y="377453"/>
                      </a:cubicBezTo>
                      <a:cubicBezTo>
                        <a:pt x="133082" y="384972"/>
                        <a:pt x="179698" y="371438"/>
                        <a:pt x="214284" y="339859"/>
                      </a:cubicBezTo>
                      <a:cubicBezTo>
                        <a:pt x="306013" y="260160"/>
                        <a:pt x="268419" y="121815"/>
                        <a:pt x="257893" y="13545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 w="1503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aphic 83">
              <a:extLst>
                <a:ext uri="{FF2B5EF4-FFF2-40B4-BE49-F238E27FC236}">
                  <a16:creationId xmlns:a16="http://schemas.microsoft.com/office/drawing/2014/main" id="{2585067D-428D-933C-4222-1212CBE6C0B6}"/>
                </a:ext>
              </a:extLst>
            </p:cNvPr>
            <p:cNvGrpSpPr/>
            <p:nvPr/>
          </p:nvGrpSpPr>
          <p:grpSpPr>
            <a:xfrm>
              <a:off x="1202708" y="6848940"/>
              <a:ext cx="6270636" cy="2600341"/>
              <a:chOff x="1202708" y="6848940"/>
              <a:chExt cx="6270636" cy="2600341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05272B69-FE87-DE2F-7959-53D17770A5B0}"/>
                  </a:ext>
                </a:extLst>
              </p:cNvPr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>
                  <a:gd name="connsiteX0" fmla="*/ 1990965 w 6270636"/>
                  <a:gd name="connsiteY0" fmla="*/ 2598479 h 2600341"/>
                  <a:gd name="connsiteX1" fmla="*/ 1875176 w 6270636"/>
                  <a:gd name="connsiteY1" fmla="*/ 2538329 h 2600341"/>
                  <a:gd name="connsiteX2" fmla="*/ 1843597 w 6270636"/>
                  <a:gd name="connsiteY2" fmla="*/ 2491713 h 2600341"/>
                  <a:gd name="connsiteX3" fmla="*/ 1843597 w 6270636"/>
                  <a:gd name="connsiteY3" fmla="*/ 2500736 h 2600341"/>
                  <a:gd name="connsiteX4" fmla="*/ 1833071 w 6270636"/>
                  <a:gd name="connsiteY4" fmla="*/ 2542841 h 2600341"/>
                  <a:gd name="connsiteX5" fmla="*/ 1812018 w 6270636"/>
                  <a:gd name="connsiteY5" fmla="*/ 2551863 h 2600341"/>
                  <a:gd name="connsiteX6" fmla="*/ 1760891 w 6270636"/>
                  <a:gd name="connsiteY6" fmla="*/ 2512766 h 2600341"/>
                  <a:gd name="connsiteX7" fmla="*/ 1721793 w 6270636"/>
                  <a:gd name="connsiteY7" fmla="*/ 2415022 h 2600341"/>
                  <a:gd name="connsiteX8" fmla="*/ 1721793 w 6270636"/>
                  <a:gd name="connsiteY8" fmla="*/ 2390962 h 2600341"/>
                  <a:gd name="connsiteX9" fmla="*/ 1612020 w 6270636"/>
                  <a:gd name="connsiteY9" fmla="*/ 2518781 h 2600341"/>
                  <a:gd name="connsiteX10" fmla="*/ 1527810 w 6270636"/>
                  <a:gd name="connsiteY10" fmla="*/ 2511262 h 2600341"/>
                  <a:gd name="connsiteX11" fmla="*/ 1524802 w 6270636"/>
                  <a:gd name="connsiteY11" fmla="*/ 2508254 h 2600341"/>
                  <a:gd name="connsiteX12" fmla="*/ 1526306 w 6270636"/>
                  <a:gd name="connsiteY12" fmla="*/ 2503743 h 2600341"/>
                  <a:gd name="connsiteX13" fmla="*/ 1595478 w 6270636"/>
                  <a:gd name="connsiteY13" fmla="*/ 2378932 h 2600341"/>
                  <a:gd name="connsiteX14" fmla="*/ 1601493 w 6270636"/>
                  <a:gd name="connsiteY14" fmla="*/ 2374421 h 2600341"/>
                  <a:gd name="connsiteX15" fmla="*/ 1606005 w 6270636"/>
                  <a:gd name="connsiteY15" fmla="*/ 2380436 h 2600341"/>
                  <a:gd name="connsiteX16" fmla="*/ 1652621 w 6270636"/>
                  <a:gd name="connsiteY16" fmla="*/ 2401488 h 2600341"/>
                  <a:gd name="connsiteX17" fmla="*/ 1684200 w 6270636"/>
                  <a:gd name="connsiteY17" fmla="*/ 2409007 h 2600341"/>
                  <a:gd name="connsiteX18" fmla="*/ 1702245 w 6270636"/>
                  <a:gd name="connsiteY18" fmla="*/ 2371413 h 2600341"/>
                  <a:gd name="connsiteX19" fmla="*/ 1643598 w 6270636"/>
                  <a:gd name="connsiteY19" fmla="*/ 2366902 h 2600341"/>
                  <a:gd name="connsiteX20" fmla="*/ 1612020 w 6270636"/>
                  <a:gd name="connsiteY20" fmla="*/ 2368406 h 2600341"/>
                  <a:gd name="connsiteX21" fmla="*/ 1612020 w 6270636"/>
                  <a:gd name="connsiteY21" fmla="*/ 2368406 h 2600341"/>
                  <a:gd name="connsiteX22" fmla="*/ 1602997 w 6270636"/>
                  <a:gd name="connsiteY22" fmla="*/ 2362391 h 2600341"/>
                  <a:gd name="connsiteX23" fmla="*/ 1616531 w 6270636"/>
                  <a:gd name="connsiteY23" fmla="*/ 2329308 h 2600341"/>
                  <a:gd name="connsiteX24" fmla="*/ 1619538 w 6270636"/>
                  <a:gd name="connsiteY24" fmla="*/ 2326301 h 2600341"/>
                  <a:gd name="connsiteX25" fmla="*/ 1622546 w 6270636"/>
                  <a:gd name="connsiteY25" fmla="*/ 2323293 h 2600341"/>
                  <a:gd name="connsiteX26" fmla="*/ 1651117 w 6270636"/>
                  <a:gd name="connsiteY26" fmla="*/ 2291715 h 2600341"/>
                  <a:gd name="connsiteX27" fmla="*/ 1651117 w 6270636"/>
                  <a:gd name="connsiteY27" fmla="*/ 2291715 h 2600341"/>
                  <a:gd name="connsiteX28" fmla="*/ 1673673 w 6270636"/>
                  <a:gd name="connsiteY28" fmla="*/ 2236076 h 2600341"/>
                  <a:gd name="connsiteX29" fmla="*/ 1679688 w 6270636"/>
                  <a:gd name="connsiteY29" fmla="*/ 2153370 h 2600341"/>
                  <a:gd name="connsiteX30" fmla="*/ 1628561 w 6270636"/>
                  <a:gd name="connsiteY30" fmla="*/ 2103746 h 2600341"/>
                  <a:gd name="connsiteX31" fmla="*/ 1560892 w 6270636"/>
                  <a:gd name="connsiteY31" fmla="*/ 2145851 h 2600341"/>
                  <a:gd name="connsiteX32" fmla="*/ 1654125 w 6270636"/>
                  <a:gd name="connsiteY32" fmla="*/ 2148858 h 2600341"/>
                  <a:gd name="connsiteX33" fmla="*/ 1654125 w 6270636"/>
                  <a:gd name="connsiteY33" fmla="*/ 2243595 h 2600341"/>
                  <a:gd name="connsiteX34" fmla="*/ 1571418 w 6270636"/>
                  <a:gd name="connsiteY34" fmla="*/ 2264647 h 2600341"/>
                  <a:gd name="connsiteX35" fmla="*/ 1535328 w 6270636"/>
                  <a:gd name="connsiteY35" fmla="*/ 2178933 h 2600341"/>
                  <a:gd name="connsiteX36" fmla="*/ 1424051 w 6270636"/>
                  <a:gd name="connsiteY36" fmla="*/ 2386451 h 2600341"/>
                  <a:gd name="connsiteX37" fmla="*/ 1419540 w 6270636"/>
                  <a:gd name="connsiteY37" fmla="*/ 2412015 h 2600341"/>
                  <a:gd name="connsiteX38" fmla="*/ 1472171 w 6270636"/>
                  <a:gd name="connsiteY38" fmla="*/ 2416526 h 2600341"/>
                  <a:gd name="connsiteX39" fmla="*/ 1509765 w 6270636"/>
                  <a:gd name="connsiteY39" fmla="*/ 2481187 h 2600341"/>
                  <a:gd name="connsiteX40" fmla="*/ 1509765 w 6270636"/>
                  <a:gd name="connsiteY40" fmla="*/ 2488706 h 2600341"/>
                  <a:gd name="connsiteX41" fmla="*/ 1502246 w 6270636"/>
                  <a:gd name="connsiteY41" fmla="*/ 2488706 h 2600341"/>
                  <a:gd name="connsiteX42" fmla="*/ 1418036 w 6270636"/>
                  <a:gd name="connsiteY42" fmla="*/ 2464646 h 2600341"/>
                  <a:gd name="connsiteX43" fmla="*/ 1402998 w 6270636"/>
                  <a:gd name="connsiteY43" fmla="*/ 2431563 h 2600341"/>
                  <a:gd name="connsiteX44" fmla="*/ 1368412 w 6270636"/>
                  <a:gd name="connsiteY44" fmla="*/ 2449608 h 2600341"/>
                  <a:gd name="connsiteX45" fmla="*/ 1330818 w 6270636"/>
                  <a:gd name="connsiteY45" fmla="*/ 2512766 h 2600341"/>
                  <a:gd name="connsiteX46" fmla="*/ 1351871 w 6270636"/>
                  <a:gd name="connsiteY46" fmla="*/ 2512766 h 2600341"/>
                  <a:gd name="connsiteX47" fmla="*/ 1433073 w 6270636"/>
                  <a:gd name="connsiteY47" fmla="*/ 2524796 h 2600341"/>
                  <a:gd name="connsiteX48" fmla="*/ 1503750 w 6270636"/>
                  <a:gd name="connsiteY48" fmla="*/ 2535322 h 2600341"/>
                  <a:gd name="connsiteX49" fmla="*/ 1524802 w 6270636"/>
                  <a:gd name="connsiteY49" fmla="*/ 2536826 h 2600341"/>
                  <a:gd name="connsiteX50" fmla="*/ 1506757 w 6270636"/>
                  <a:gd name="connsiteY50" fmla="*/ 2548856 h 2600341"/>
                  <a:gd name="connsiteX51" fmla="*/ 1354878 w 6270636"/>
                  <a:gd name="connsiteY51" fmla="*/ 2571412 h 2600341"/>
                  <a:gd name="connsiteX52" fmla="*/ 1318788 w 6270636"/>
                  <a:gd name="connsiteY52" fmla="*/ 2529307 h 2600341"/>
                  <a:gd name="connsiteX53" fmla="*/ 1284202 w 6270636"/>
                  <a:gd name="connsiteY53" fmla="*/ 2533818 h 2600341"/>
                  <a:gd name="connsiteX54" fmla="*/ 1120293 w 6270636"/>
                  <a:gd name="connsiteY54" fmla="*/ 2509758 h 2600341"/>
                  <a:gd name="connsiteX55" fmla="*/ 1114279 w 6270636"/>
                  <a:gd name="connsiteY55" fmla="*/ 2419533 h 2600341"/>
                  <a:gd name="connsiteX56" fmla="*/ 1159391 w 6270636"/>
                  <a:gd name="connsiteY56" fmla="*/ 2362391 h 2600341"/>
                  <a:gd name="connsiteX57" fmla="*/ 1157887 w 6270636"/>
                  <a:gd name="connsiteY57" fmla="*/ 2362391 h 2600341"/>
                  <a:gd name="connsiteX58" fmla="*/ 1135331 w 6270636"/>
                  <a:gd name="connsiteY58" fmla="*/ 2362391 h 2600341"/>
                  <a:gd name="connsiteX59" fmla="*/ 1019542 w 6270636"/>
                  <a:gd name="connsiteY59" fmla="*/ 2436075 h 2600341"/>
                  <a:gd name="connsiteX60" fmla="*/ 906761 w 6270636"/>
                  <a:gd name="connsiteY60" fmla="*/ 2401488 h 2600341"/>
                  <a:gd name="connsiteX61" fmla="*/ 900746 w 6270636"/>
                  <a:gd name="connsiteY61" fmla="*/ 2329308 h 2600341"/>
                  <a:gd name="connsiteX62" fmla="*/ 903754 w 6270636"/>
                  <a:gd name="connsiteY62" fmla="*/ 2294722 h 2600341"/>
                  <a:gd name="connsiteX63" fmla="*/ 905257 w 6270636"/>
                  <a:gd name="connsiteY63" fmla="*/ 2249610 h 2600341"/>
                  <a:gd name="connsiteX64" fmla="*/ 893227 w 6270636"/>
                  <a:gd name="connsiteY64" fmla="*/ 2099235 h 2600341"/>
                  <a:gd name="connsiteX65" fmla="*/ 742852 w 6270636"/>
                  <a:gd name="connsiteY65" fmla="*/ 2021040 h 2600341"/>
                  <a:gd name="connsiteX66" fmla="*/ 712777 w 6270636"/>
                  <a:gd name="connsiteY66" fmla="*/ 2018032 h 2600341"/>
                  <a:gd name="connsiteX67" fmla="*/ 612026 w 6270636"/>
                  <a:gd name="connsiteY67" fmla="*/ 2016528 h 2600341"/>
                  <a:gd name="connsiteX68" fmla="*/ 609019 w 6270636"/>
                  <a:gd name="connsiteY68" fmla="*/ 2016528 h 2600341"/>
                  <a:gd name="connsiteX69" fmla="*/ 481200 w 6270636"/>
                  <a:gd name="connsiteY69" fmla="*/ 2036077 h 2600341"/>
                  <a:gd name="connsiteX70" fmla="*/ 401501 w 6270636"/>
                  <a:gd name="connsiteY70" fmla="*/ 2042092 h 2600341"/>
                  <a:gd name="connsiteX71" fmla="*/ 278194 w 6270636"/>
                  <a:gd name="connsiteY71" fmla="*/ 2048107 h 2600341"/>
                  <a:gd name="connsiteX72" fmla="*/ 0 w 6270636"/>
                  <a:gd name="connsiteY72" fmla="*/ 2048107 h 2600341"/>
                  <a:gd name="connsiteX73" fmla="*/ 0 w 6270636"/>
                  <a:gd name="connsiteY73" fmla="*/ 2033070 h 2600341"/>
                  <a:gd name="connsiteX74" fmla="*/ 278194 w 6270636"/>
                  <a:gd name="connsiteY74" fmla="*/ 2033070 h 2600341"/>
                  <a:gd name="connsiteX75" fmla="*/ 399997 w 6270636"/>
                  <a:gd name="connsiteY75" fmla="*/ 2027055 h 2600341"/>
                  <a:gd name="connsiteX76" fmla="*/ 481200 w 6270636"/>
                  <a:gd name="connsiteY76" fmla="*/ 2021040 h 2600341"/>
                  <a:gd name="connsiteX77" fmla="*/ 515786 w 6270636"/>
                  <a:gd name="connsiteY77" fmla="*/ 2018032 h 2600341"/>
                  <a:gd name="connsiteX78" fmla="*/ 509771 w 6270636"/>
                  <a:gd name="connsiteY78" fmla="*/ 2018032 h 2600341"/>
                  <a:gd name="connsiteX79" fmla="*/ 421050 w 6270636"/>
                  <a:gd name="connsiteY79" fmla="*/ 1965401 h 2600341"/>
                  <a:gd name="connsiteX80" fmla="*/ 475185 w 6270636"/>
                  <a:gd name="connsiteY80" fmla="*/ 1857131 h 2600341"/>
                  <a:gd name="connsiteX81" fmla="*/ 757890 w 6270636"/>
                  <a:gd name="connsiteY81" fmla="*/ 1812019 h 2600341"/>
                  <a:gd name="connsiteX82" fmla="*/ 881197 w 6270636"/>
                  <a:gd name="connsiteY82" fmla="*/ 1818033 h 2600341"/>
                  <a:gd name="connsiteX83" fmla="*/ 903754 w 6270636"/>
                  <a:gd name="connsiteY83" fmla="*/ 1816530 h 2600341"/>
                  <a:gd name="connsiteX84" fmla="*/ 1066158 w 6270636"/>
                  <a:gd name="connsiteY84" fmla="*/ 1837582 h 2600341"/>
                  <a:gd name="connsiteX85" fmla="*/ 1079692 w 6270636"/>
                  <a:gd name="connsiteY85" fmla="*/ 1887206 h 2600341"/>
                  <a:gd name="connsiteX86" fmla="*/ 992475 w 6270636"/>
                  <a:gd name="connsiteY86" fmla="*/ 1942845 h 2600341"/>
                  <a:gd name="connsiteX87" fmla="*/ 986460 w 6270636"/>
                  <a:gd name="connsiteY87" fmla="*/ 1944348 h 2600341"/>
                  <a:gd name="connsiteX88" fmla="*/ 1051121 w 6270636"/>
                  <a:gd name="connsiteY88" fmla="*/ 1948860 h 2600341"/>
                  <a:gd name="connsiteX89" fmla="*/ 1061647 w 6270636"/>
                  <a:gd name="connsiteY89" fmla="*/ 1950363 h 2600341"/>
                  <a:gd name="connsiteX90" fmla="*/ 1060143 w 6270636"/>
                  <a:gd name="connsiteY90" fmla="*/ 1965401 h 2600341"/>
                  <a:gd name="connsiteX91" fmla="*/ 957889 w 6270636"/>
                  <a:gd name="connsiteY91" fmla="*/ 1996980 h 2600341"/>
                  <a:gd name="connsiteX92" fmla="*/ 936836 w 6270636"/>
                  <a:gd name="connsiteY92" fmla="*/ 2010513 h 2600341"/>
                  <a:gd name="connsiteX93" fmla="*/ 845107 w 6270636"/>
                  <a:gd name="connsiteY93" fmla="*/ 2012017 h 2600341"/>
                  <a:gd name="connsiteX94" fmla="*/ 694732 w 6270636"/>
                  <a:gd name="connsiteY94" fmla="*/ 2001491 h 2600341"/>
                  <a:gd name="connsiteX95" fmla="*/ 714281 w 6270636"/>
                  <a:gd name="connsiteY95" fmla="*/ 2002995 h 2600341"/>
                  <a:gd name="connsiteX96" fmla="*/ 742852 w 6270636"/>
                  <a:gd name="connsiteY96" fmla="*/ 2006002 h 2600341"/>
                  <a:gd name="connsiteX97" fmla="*/ 906761 w 6270636"/>
                  <a:gd name="connsiteY97" fmla="*/ 2094723 h 2600341"/>
                  <a:gd name="connsiteX98" fmla="*/ 920295 w 6270636"/>
                  <a:gd name="connsiteY98" fmla="*/ 2251113 h 2600341"/>
                  <a:gd name="connsiteX99" fmla="*/ 918791 w 6270636"/>
                  <a:gd name="connsiteY99" fmla="*/ 2296226 h 2600341"/>
                  <a:gd name="connsiteX100" fmla="*/ 915784 w 6270636"/>
                  <a:gd name="connsiteY100" fmla="*/ 2333820 h 2600341"/>
                  <a:gd name="connsiteX101" fmla="*/ 918791 w 6270636"/>
                  <a:gd name="connsiteY101" fmla="*/ 2396977 h 2600341"/>
                  <a:gd name="connsiteX102" fmla="*/ 1016535 w 6270636"/>
                  <a:gd name="connsiteY102" fmla="*/ 2425548 h 2600341"/>
                  <a:gd name="connsiteX103" fmla="*/ 1120293 w 6270636"/>
                  <a:gd name="connsiteY103" fmla="*/ 2360887 h 2600341"/>
                  <a:gd name="connsiteX104" fmla="*/ 1076685 w 6270636"/>
                  <a:gd name="connsiteY104" fmla="*/ 2324797 h 2600341"/>
                  <a:gd name="connsiteX105" fmla="*/ 1079692 w 6270636"/>
                  <a:gd name="connsiteY105" fmla="*/ 2273670 h 2600341"/>
                  <a:gd name="connsiteX106" fmla="*/ 1082700 w 6270636"/>
                  <a:gd name="connsiteY106" fmla="*/ 2270662 h 2600341"/>
                  <a:gd name="connsiteX107" fmla="*/ 1085707 w 6270636"/>
                  <a:gd name="connsiteY107" fmla="*/ 2270662 h 2600341"/>
                  <a:gd name="connsiteX108" fmla="*/ 1156383 w 6270636"/>
                  <a:gd name="connsiteY108" fmla="*/ 2314271 h 2600341"/>
                  <a:gd name="connsiteX109" fmla="*/ 1144354 w 6270636"/>
                  <a:gd name="connsiteY109" fmla="*/ 2351865 h 2600341"/>
                  <a:gd name="connsiteX110" fmla="*/ 1154880 w 6270636"/>
                  <a:gd name="connsiteY110" fmla="*/ 2351865 h 2600341"/>
                  <a:gd name="connsiteX111" fmla="*/ 1215030 w 6270636"/>
                  <a:gd name="connsiteY111" fmla="*/ 2269158 h 2600341"/>
                  <a:gd name="connsiteX112" fmla="*/ 1228563 w 6270636"/>
                  <a:gd name="connsiteY112" fmla="*/ 2237580 h 2600341"/>
                  <a:gd name="connsiteX113" fmla="*/ 1261646 w 6270636"/>
                  <a:gd name="connsiteY113" fmla="*/ 2187956 h 2600341"/>
                  <a:gd name="connsiteX114" fmla="*/ 1321796 w 6270636"/>
                  <a:gd name="connsiteY114" fmla="*/ 2096227 h 2600341"/>
                  <a:gd name="connsiteX115" fmla="*/ 1227060 w 6270636"/>
                  <a:gd name="connsiteY115" fmla="*/ 2100738 h 2600341"/>
                  <a:gd name="connsiteX116" fmla="*/ 1267661 w 6270636"/>
                  <a:gd name="connsiteY116" fmla="*/ 1986453 h 2600341"/>
                  <a:gd name="connsiteX117" fmla="*/ 1348863 w 6270636"/>
                  <a:gd name="connsiteY117" fmla="*/ 2002995 h 2600341"/>
                  <a:gd name="connsiteX118" fmla="*/ 1353375 w 6270636"/>
                  <a:gd name="connsiteY118" fmla="*/ 2009010 h 2600341"/>
                  <a:gd name="connsiteX119" fmla="*/ 1348863 w 6270636"/>
                  <a:gd name="connsiteY119" fmla="*/ 1993972 h 2600341"/>
                  <a:gd name="connsiteX120" fmla="*/ 1269165 w 6270636"/>
                  <a:gd name="connsiteY120" fmla="*/ 1966905 h 2600341"/>
                  <a:gd name="connsiteX121" fmla="*/ 1141346 w 6270636"/>
                  <a:gd name="connsiteY121" fmla="*/ 2025551 h 2600341"/>
                  <a:gd name="connsiteX122" fmla="*/ 1133827 w 6270636"/>
                  <a:gd name="connsiteY122" fmla="*/ 2046603 h 2600341"/>
                  <a:gd name="connsiteX123" fmla="*/ 1006008 w 6270636"/>
                  <a:gd name="connsiteY123" fmla="*/ 2207505 h 2600341"/>
                  <a:gd name="connsiteX124" fmla="*/ 977437 w 6270636"/>
                  <a:gd name="connsiteY124" fmla="*/ 2204497 h 2600341"/>
                  <a:gd name="connsiteX125" fmla="*/ 989467 w 6270636"/>
                  <a:gd name="connsiteY125" fmla="*/ 2157881 h 2600341"/>
                  <a:gd name="connsiteX126" fmla="*/ 1051121 w 6270636"/>
                  <a:gd name="connsiteY126" fmla="*/ 2082693 h 2600341"/>
                  <a:gd name="connsiteX127" fmla="*/ 1127812 w 6270636"/>
                  <a:gd name="connsiteY127" fmla="*/ 2018032 h 2600341"/>
                  <a:gd name="connsiteX128" fmla="*/ 1096233 w 6270636"/>
                  <a:gd name="connsiteY128" fmla="*/ 1897732 h 2600341"/>
                  <a:gd name="connsiteX129" fmla="*/ 1075181 w 6270636"/>
                  <a:gd name="connsiteY129" fmla="*/ 1854123 h 2600341"/>
                  <a:gd name="connsiteX130" fmla="*/ 1024054 w 6270636"/>
                  <a:gd name="connsiteY130" fmla="*/ 1602997 h 2600341"/>
                  <a:gd name="connsiteX131" fmla="*/ 1317285 w 6270636"/>
                  <a:gd name="connsiteY131" fmla="*/ 1064655 h 2600341"/>
                  <a:gd name="connsiteX132" fmla="*/ 1324803 w 6270636"/>
                  <a:gd name="connsiteY132" fmla="*/ 1060144 h 2600341"/>
                  <a:gd name="connsiteX133" fmla="*/ 1329315 w 6270636"/>
                  <a:gd name="connsiteY133" fmla="*/ 1067662 h 2600341"/>
                  <a:gd name="connsiteX134" fmla="*/ 1306759 w 6270636"/>
                  <a:gd name="connsiteY134" fmla="*/ 1139842 h 2600341"/>
                  <a:gd name="connsiteX135" fmla="*/ 1293225 w 6270636"/>
                  <a:gd name="connsiteY135" fmla="*/ 1157887 h 2600341"/>
                  <a:gd name="connsiteX136" fmla="*/ 1282698 w 6270636"/>
                  <a:gd name="connsiteY136" fmla="*/ 1249616 h 2600341"/>
                  <a:gd name="connsiteX137" fmla="*/ 1296232 w 6270636"/>
                  <a:gd name="connsiteY137" fmla="*/ 1275180 h 2600341"/>
                  <a:gd name="connsiteX138" fmla="*/ 1314277 w 6270636"/>
                  <a:gd name="connsiteY138" fmla="*/ 1330819 h 2600341"/>
                  <a:gd name="connsiteX139" fmla="*/ 1312773 w 6270636"/>
                  <a:gd name="connsiteY139" fmla="*/ 1338337 h 2600341"/>
                  <a:gd name="connsiteX140" fmla="*/ 1312773 w 6270636"/>
                  <a:gd name="connsiteY140" fmla="*/ 1347360 h 2600341"/>
                  <a:gd name="connsiteX141" fmla="*/ 1330818 w 6270636"/>
                  <a:gd name="connsiteY141" fmla="*/ 1362397 h 2600341"/>
                  <a:gd name="connsiteX142" fmla="*/ 1359390 w 6270636"/>
                  <a:gd name="connsiteY142" fmla="*/ 1392472 h 2600341"/>
                  <a:gd name="connsiteX143" fmla="*/ 1362397 w 6270636"/>
                  <a:gd name="connsiteY143" fmla="*/ 1399991 h 2600341"/>
                  <a:gd name="connsiteX144" fmla="*/ 1375931 w 6270636"/>
                  <a:gd name="connsiteY144" fmla="*/ 1399991 h 2600341"/>
                  <a:gd name="connsiteX145" fmla="*/ 1378938 w 6270636"/>
                  <a:gd name="connsiteY145" fmla="*/ 1398487 h 2600341"/>
                  <a:gd name="connsiteX146" fmla="*/ 1467660 w 6270636"/>
                  <a:gd name="connsiteY146" fmla="*/ 1427059 h 2600341"/>
                  <a:gd name="connsiteX147" fmla="*/ 1493223 w 6270636"/>
                  <a:gd name="connsiteY147" fmla="*/ 1448111 h 2600341"/>
                  <a:gd name="connsiteX148" fmla="*/ 1497735 w 6270636"/>
                  <a:gd name="connsiteY148" fmla="*/ 1451119 h 2600341"/>
                  <a:gd name="connsiteX149" fmla="*/ 1589463 w 6270636"/>
                  <a:gd name="connsiteY149" fmla="*/ 1484201 h 2600341"/>
                  <a:gd name="connsiteX150" fmla="*/ 1548862 w 6270636"/>
                  <a:gd name="connsiteY150" fmla="*/ 1448111 h 2600341"/>
                  <a:gd name="connsiteX151" fmla="*/ 1542847 w 6270636"/>
                  <a:gd name="connsiteY151" fmla="*/ 1446607 h 2600341"/>
                  <a:gd name="connsiteX152" fmla="*/ 1509765 w 6270636"/>
                  <a:gd name="connsiteY152" fmla="*/ 1430066 h 2600341"/>
                  <a:gd name="connsiteX153" fmla="*/ 1506757 w 6270636"/>
                  <a:gd name="connsiteY153" fmla="*/ 1384953 h 2600341"/>
                  <a:gd name="connsiteX154" fmla="*/ 1509765 w 6270636"/>
                  <a:gd name="connsiteY154" fmla="*/ 1377435 h 2600341"/>
                  <a:gd name="connsiteX155" fmla="*/ 1512772 w 6270636"/>
                  <a:gd name="connsiteY155" fmla="*/ 1342848 h 2600341"/>
                  <a:gd name="connsiteX156" fmla="*/ 1500742 w 6270636"/>
                  <a:gd name="connsiteY156" fmla="*/ 1338337 h 2600341"/>
                  <a:gd name="connsiteX157" fmla="*/ 1493223 w 6270636"/>
                  <a:gd name="connsiteY157" fmla="*/ 1347360 h 2600341"/>
                  <a:gd name="connsiteX158" fmla="*/ 1487208 w 6270636"/>
                  <a:gd name="connsiteY158" fmla="*/ 1357886 h 2600341"/>
                  <a:gd name="connsiteX159" fmla="*/ 1466156 w 6270636"/>
                  <a:gd name="connsiteY159" fmla="*/ 1366909 h 2600341"/>
                  <a:gd name="connsiteX160" fmla="*/ 1443600 w 6270636"/>
                  <a:gd name="connsiteY160" fmla="*/ 1359390 h 2600341"/>
                  <a:gd name="connsiteX161" fmla="*/ 1419540 w 6270636"/>
                  <a:gd name="connsiteY161" fmla="*/ 1326307 h 2600341"/>
                  <a:gd name="connsiteX162" fmla="*/ 1418036 w 6270636"/>
                  <a:gd name="connsiteY162" fmla="*/ 1264653 h 2600341"/>
                  <a:gd name="connsiteX163" fmla="*/ 1446607 w 6270636"/>
                  <a:gd name="connsiteY163" fmla="*/ 1249616 h 2600341"/>
                  <a:gd name="connsiteX164" fmla="*/ 1497735 w 6270636"/>
                  <a:gd name="connsiteY164" fmla="*/ 1264653 h 2600341"/>
                  <a:gd name="connsiteX165" fmla="*/ 1530817 w 6270636"/>
                  <a:gd name="connsiteY165" fmla="*/ 1243601 h 2600341"/>
                  <a:gd name="connsiteX166" fmla="*/ 1551870 w 6270636"/>
                  <a:gd name="connsiteY166" fmla="*/ 1245105 h 2600341"/>
                  <a:gd name="connsiteX167" fmla="*/ 1569915 w 6270636"/>
                  <a:gd name="connsiteY167" fmla="*/ 1276684 h 2600341"/>
                  <a:gd name="connsiteX168" fmla="*/ 1569915 w 6270636"/>
                  <a:gd name="connsiteY168" fmla="*/ 1282699 h 2600341"/>
                  <a:gd name="connsiteX169" fmla="*/ 1604501 w 6270636"/>
                  <a:gd name="connsiteY169" fmla="*/ 1312774 h 2600341"/>
                  <a:gd name="connsiteX170" fmla="*/ 1595478 w 6270636"/>
                  <a:gd name="connsiteY170" fmla="*/ 1293225 h 2600341"/>
                  <a:gd name="connsiteX171" fmla="*/ 1589463 w 6270636"/>
                  <a:gd name="connsiteY171" fmla="*/ 1281195 h 2600341"/>
                  <a:gd name="connsiteX172" fmla="*/ 1596982 w 6270636"/>
                  <a:gd name="connsiteY172" fmla="*/ 1243601 h 2600341"/>
                  <a:gd name="connsiteX173" fmla="*/ 1604501 w 6270636"/>
                  <a:gd name="connsiteY173" fmla="*/ 1239090 h 2600341"/>
                  <a:gd name="connsiteX174" fmla="*/ 1621042 w 6270636"/>
                  <a:gd name="connsiteY174" fmla="*/ 1204504 h 2600341"/>
                  <a:gd name="connsiteX175" fmla="*/ 1678185 w 6270636"/>
                  <a:gd name="connsiteY175" fmla="*/ 1168414 h 2600341"/>
                  <a:gd name="connsiteX176" fmla="*/ 1684200 w 6270636"/>
                  <a:gd name="connsiteY176" fmla="*/ 1165406 h 2600341"/>
                  <a:gd name="connsiteX177" fmla="*/ 1696230 w 6270636"/>
                  <a:gd name="connsiteY177" fmla="*/ 1159391 h 2600341"/>
                  <a:gd name="connsiteX178" fmla="*/ 1700741 w 6270636"/>
                  <a:gd name="connsiteY178" fmla="*/ 1138339 h 2600341"/>
                  <a:gd name="connsiteX179" fmla="*/ 1687207 w 6270636"/>
                  <a:gd name="connsiteY179" fmla="*/ 1124805 h 2600341"/>
                  <a:gd name="connsiteX180" fmla="*/ 1676681 w 6270636"/>
                  <a:gd name="connsiteY180" fmla="*/ 1123301 h 2600341"/>
                  <a:gd name="connsiteX181" fmla="*/ 1681192 w 6270636"/>
                  <a:gd name="connsiteY181" fmla="*/ 1112775 h 2600341"/>
                  <a:gd name="connsiteX182" fmla="*/ 1730816 w 6270636"/>
                  <a:gd name="connsiteY182" fmla="*/ 1091722 h 2600341"/>
                  <a:gd name="connsiteX183" fmla="*/ 1738335 w 6270636"/>
                  <a:gd name="connsiteY183" fmla="*/ 1091722 h 2600341"/>
                  <a:gd name="connsiteX184" fmla="*/ 1775928 w 6270636"/>
                  <a:gd name="connsiteY184" fmla="*/ 1090219 h 2600341"/>
                  <a:gd name="connsiteX185" fmla="*/ 1787958 w 6270636"/>
                  <a:gd name="connsiteY185" fmla="*/ 1075181 h 2600341"/>
                  <a:gd name="connsiteX186" fmla="*/ 1784951 w 6270636"/>
                  <a:gd name="connsiteY186" fmla="*/ 1063151 h 2600341"/>
                  <a:gd name="connsiteX187" fmla="*/ 1780440 w 6270636"/>
                  <a:gd name="connsiteY187" fmla="*/ 1060144 h 2600341"/>
                  <a:gd name="connsiteX188" fmla="*/ 1766906 w 6270636"/>
                  <a:gd name="connsiteY188" fmla="*/ 1046610 h 2600341"/>
                  <a:gd name="connsiteX189" fmla="*/ 1771417 w 6270636"/>
                  <a:gd name="connsiteY189" fmla="*/ 1024054 h 2600341"/>
                  <a:gd name="connsiteX190" fmla="*/ 1774425 w 6270636"/>
                  <a:gd name="connsiteY190" fmla="*/ 1012024 h 2600341"/>
                  <a:gd name="connsiteX191" fmla="*/ 1766906 w 6270636"/>
                  <a:gd name="connsiteY191" fmla="*/ 1007512 h 2600341"/>
                  <a:gd name="connsiteX192" fmla="*/ 1387961 w 6270636"/>
                  <a:gd name="connsiteY192" fmla="*/ 1073677 h 2600341"/>
                  <a:gd name="connsiteX193" fmla="*/ 1384953 w 6270636"/>
                  <a:gd name="connsiteY193" fmla="*/ 1075181 h 2600341"/>
                  <a:gd name="connsiteX194" fmla="*/ 1381946 w 6270636"/>
                  <a:gd name="connsiteY194" fmla="*/ 1073677 h 2600341"/>
                  <a:gd name="connsiteX195" fmla="*/ 1366909 w 6270636"/>
                  <a:gd name="connsiteY195" fmla="*/ 1054129 h 2600341"/>
                  <a:gd name="connsiteX196" fmla="*/ 1371420 w 6270636"/>
                  <a:gd name="connsiteY196" fmla="*/ 1027061 h 2600341"/>
                  <a:gd name="connsiteX197" fmla="*/ 1372923 w 6270636"/>
                  <a:gd name="connsiteY197" fmla="*/ 1025557 h 2600341"/>
                  <a:gd name="connsiteX198" fmla="*/ 1374427 w 6270636"/>
                  <a:gd name="connsiteY198" fmla="*/ 1024054 h 2600341"/>
                  <a:gd name="connsiteX199" fmla="*/ 1556381 w 6270636"/>
                  <a:gd name="connsiteY199" fmla="*/ 965407 h 2600341"/>
                  <a:gd name="connsiteX200" fmla="*/ 1580441 w 6270636"/>
                  <a:gd name="connsiteY200" fmla="*/ 965407 h 2600341"/>
                  <a:gd name="connsiteX201" fmla="*/ 1618035 w 6270636"/>
                  <a:gd name="connsiteY201" fmla="*/ 954881 h 2600341"/>
                  <a:gd name="connsiteX202" fmla="*/ 1559388 w 6270636"/>
                  <a:gd name="connsiteY202" fmla="*/ 818040 h 2600341"/>
                  <a:gd name="connsiteX203" fmla="*/ 1526306 w 6270636"/>
                  <a:gd name="connsiteY203" fmla="*/ 768416 h 2600341"/>
                  <a:gd name="connsiteX204" fmla="*/ 1505253 w 6270636"/>
                  <a:gd name="connsiteY204" fmla="*/ 735334 h 2600341"/>
                  <a:gd name="connsiteX205" fmla="*/ 1473675 w 6270636"/>
                  <a:gd name="connsiteY205" fmla="*/ 727815 h 2600341"/>
                  <a:gd name="connsiteX206" fmla="*/ 1260142 w 6270636"/>
                  <a:gd name="connsiteY206" fmla="*/ 487215 h 2600341"/>
                  <a:gd name="connsiteX207" fmla="*/ 1258638 w 6270636"/>
                  <a:gd name="connsiteY207" fmla="*/ 473681 h 2600341"/>
                  <a:gd name="connsiteX208" fmla="*/ 1270668 w 6270636"/>
                  <a:gd name="connsiteY208" fmla="*/ 479696 h 2600341"/>
                  <a:gd name="connsiteX209" fmla="*/ 1360893 w 6270636"/>
                  <a:gd name="connsiteY209" fmla="*/ 502252 h 2600341"/>
                  <a:gd name="connsiteX210" fmla="*/ 1461645 w 6270636"/>
                  <a:gd name="connsiteY210" fmla="*/ 530824 h 2600341"/>
                  <a:gd name="connsiteX211" fmla="*/ 1539840 w 6270636"/>
                  <a:gd name="connsiteY211" fmla="*/ 652627 h 2600341"/>
                  <a:gd name="connsiteX212" fmla="*/ 1554877 w 6270636"/>
                  <a:gd name="connsiteY212" fmla="*/ 705259 h 2600341"/>
                  <a:gd name="connsiteX213" fmla="*/ 1565403 w 6270636"/>
                  <a:gd name="connsiteY213" fmla="*/ 732326 h 2600341"/>
                  <a:gd name="connsiteX214" fmla="*/ 1542847 w 6270636"/>
                  <a:gd name="connsiteY214" fmla="*/ 714281 h 2600341"/>
                  <a:gd name="connsiteX215" fmla="*/ 1518787 w 6270636"/>
                  <a:gd name="connsiteY215" fmla="*/ 694732 h 2600341"/>
                  <a:gd name="connsiteX216" fmla="*/ 1449615 w 6270636"/>
                  <a:gd name="connsiteY216" fmla="*/ 642101 h 2600341"/>
                  <a:gd name="connsiteX217" fmla="*/ 1515780 w 6270636"/>
                  <a:gd name="connsiteY217" fmla="*/ 723304 h 2600341"/>
                  <a:gd name="connsiteX218" fmla="*/ 1569915 w 6270636"/>
                  <a:gd name="connsiteY218" fmla="*/ 756386 h 2600341"/>
                  <a:gd name="connsiteX219" fmla="*/ 1593975 w 6270636"/>
                  <a:gd name="connsiteY219" fmla="*/ 786461 h 2600341"/>
                  <a:gd name="connsiteX220" fmla="*/ 1625553 w 6270636"/>
                  <a:gd name="connsiteY220" fmla="*/ 821047 h 2600341"/>
                  <a:gd name="connsiteX221" fmla="*/ 1628561 w 6270636"/>
                  <a:gd name="connsiteY221" fmla="*/ 673680 h 2600341"/>
                  <a:gd name="connsiteX222" fmla="*/ 1613523 w 6270636"/>
                  <a:gd name="connsiteY222" fmla="*/ 646612 h 2600341"/>
                  <a:gd name="connsiteX223" fmla="*/ 1610516 w 6270636"/>
                  <a:gd name="connsiteY223" fmla="*/ 642101 h 2600341"/>
                  <a:gd name="connsiteX224" fmla="*/ 1580441 w 6270636"/>
                  <a:gd name="connsiteY224" fmla="*/ 542854 h 2600341"/>
                  <a:gd name="connsiteX225" fmla="*/ 1533825 w 6270636"/>
                  <a:gd name="connsiteY225" fmla="*/ 419546 h 2600341"/>
                  <a:gd name="connsiteX226" fmla="*/ 1512772 w 6270636"/>
                  <a:gd name="connsiteY226" fmla="*/ 395486 h 2600341"/>
                  <a:gd name="connsiteX227" fmla="*/ 1460141 w 6270636"/>
                  <a:gd name="connsiteY227" fmla="*/ 272179 h 2600341"/>
                  <a:gd name="connsiteX228" fmla="*/ 1478186 w 6270636"/>
                  <a:gd name="connsiteY228" fmla="*/ 172931 h 2600341"/>
                  <a:gd name="connsiteX229" fmla="*/ 1491720 w 6270636"/>
                  <a:gd name="connsiteY229" fmla="*/ 33083 h 2600341"/>
                  <a:gd name="connsiteX230" fmla="*/ 1484201 w 6270636"/>
                  <a:gd name="connsiteY230" fmla="*/ 0 h 2600341"/>
                  <a:gd name="connsiteX231" fmla="*/ 1505253 w 6270636"/>
                  <a:gd name="connsiteY231" fmla="*/ 27068 h 2600341"/>
                  <a:gd name="connsiteX232" fmla="*/ 1565403 w 6270636"/>
                  <a:gd name="connsiteY232" fmla="*/ 79699 h 2600341"/>
                  <a:gd name="connsiteX233" fmla="*/ 1622546 w 6270636"/>
                  <a:gd name="connsiteY233" fmla="*/ 127819 h 2600341"/>
                  <a:gd name="connsiteX234" fmla="*/ 1661643 w 6270636"/>
                  <a:gd name="connsiteY234" fmla="*/ 354885 h 2600341"/>
                  <a:gd name="connsiteX235" fmla="*/ 1616531 w 6270636"/>
                  <a:gd name="connsiteY235" fmla="*/ 410524 h 2600341"/>
                  <a:gd name="connsiteX236" fmla="*/ 1592471 w 6270636"/>
                  <a:gd name="connsiteY236" fmla="*/ 412027 h 2600341"/>
                  <a:gd name="connsiteX237" fmla="*/ 1602997 w 6270636"/>
                  <a:gd name="connsiteY237" fmla="*/ 464659 h 2600341"/>
                  <a:gd name="connsiteX238" fmla="*/ 1613523 w 6270636"/>
                  <a:gd name="connsiteY238" fmla="*/ 514282 h 2600341"/>
                  <a:gd name="connsiteX239" fmla="*/ 1624050 w 6270636"/>
                  <a:gd name="connsiteY239" fmla="*/ 566914 h 2600341"/>
                  <a:gd name="connsiteX240" fmla="*/ 1643598 w 6270636"/>
                  <a:gd name="connsiteY240" fmla="*/ 670672 h 2600341"/>
                  <a:gd name="connsiteX241" fmla="*/ 1657132 w 6270636"/>
                  <a:gd name="connsiteY241" fmla="*/ 681199 h 2600341"/>
                  <a:gd name="connsiteX242" fmla="*/ 1670666 w 6270636"/>
                  <a:gd name="connsiteY242" fmla="*/ 669169 h 2600341"/>
                  <a:gd name="connsiteX243" fmla="*/ 1672170 w 6270636"/>
                  <a:gd name="connsiteY243" fmla="*/ 598492 h 2600341"/>
                  <a:gd name="connsiteX244" fmla="*/ 1681192 w 6270636"/>
                  <a:gd name="connsiteY244" fmla="*/ 496237 h 2600341"/>
                  <a:gd name="connsiteX245" fmla="*/ 1786455 w 6270636"/>
                  <a:gd name="connsiteY245" fmla="*/ 434584 h 2600341"/>
                  <a:gd name="connsiteX246" fmla="*/ 1870665 w 6270636"/>
                  <a:gd name="connsiteY246" fmla="*/ 392479 h 2600341"/>
                  <a:gd name="connsiteX247" fmla="*/ 1887206 w 6270636"/>
                  <a:gd name="connsiteY247" fmla="*/ 378945 h 2600341"/>
                  <a:gd name="connsiteX248" fmla="*/ 1884198 w 6270636"/>
                  <a:gd name="connsiteY248" fmla="*/ 399997 h 2600341"/>
                  <a:gd name="connsiteX249" fmla="*/ 1822544 w 6270636"/>
                  <a:gd name="connsiteY249" fmla="*/ 514282 h 2600341"/>
                  <a:gd name="connsiteX250" fmla="*/ 1783447 w 6270636"/>
                  <a:gd name="connsiteY250" fmla="*/ 569921 h 2600341"/>
                  <a:gd name="connsiteX251" fmla="*/ 1806003 w 6270636"/>
                  <a:gd name="connsiteY251" fmla="*/ 548869 h 2600341"/>
                  <a:gd name="connsiteX252" fmla="*/ 1860138 w 6270636"/>
                  <a:gd name="connsiteY252" fmla="*/ 491726 h 2600341"/>
                  <a:gd name="connsiteX253" fmla="*/ 1893221 w 6270636"/>
                  <a:gd name="connsiteY253" fmla="*/ 412027 h 2600341"/>
                  <a:gd name="connsiteX254" fmla="*/ 1900740 w 6270636"/>
                  <a:gd name="connsiteY254" fmla="*/ 387967 h 2600341"/>
                  <a:gd name="connsiteX255" fmla="*/ 1908258 w 6270636"/>
                  <a:gd name="connsiteY255" fmla="*/ 366915 h 2600341"/>
                  <a:gd name="connsiteX256" fmla="*/ 1914273 w 6270636"/>
                  <a:gd name="connsiteY256" fmla="*/ 387967 h 2600341"/>
                  <a:gd name="connsiteX257" fmla="*/ 1804500 w 6270636"/>
                  <a:gd name="connsiteY257" fmla="*/ 694732 h 2600341"/>
                  <a:gd name="connsiteX258" fmla="*/ 1733823 w 6270636"/>
                  <a:gd name="connsiteY258" fmla="*/ 711274 h 2600341"/>
                  <a:gd name="connsiteX259" fmla="*/ 1694726 w 6270636"/>
                  <a:gd name="connsiteY259" fmla="*/ 720296 h 2600341"/>
                  <a:gd name="connsiteX260" fmla="*/ 1696230 w 6270636"/>
                  <a:gd name="connsiteY260" fmla="*/ 799995 h 2600341"/>
                  <a:gd name="connsiteX261" fmla="*/ 1694726 w 6270636"/>
                  <a:gd name="connsiteY261" fmla="*/ 905257 h 2600341"/>
                  <a:gd name="connsiteX262" fmla="*/ 1690215 w 6270636"/>
                  <a:gd name="connsiteY262" fmla="*/ 960896 h 2600341"/>
                  <a:gd name="connsiteX263" fmla="*/ 2302241 w 6270636"/>
                  <a:gd name="connsiteY263" fmla="*/ 1601494 h 2600341"/>
                  <a:gd name="connsiteX264" fmla="*/ 2175926 w 6270636"/>
                  <a:gd name="connsiteY264" fmla="*/ 1975927 h 2600341"/>
                  <a:gd name="connsiteX265" fmla="*/ 2169911 w 6270636"/>
                  <a:gd name="connsiteY265" fmla="*/ 1975927 h 2600341"/>
                  <a:gd name="connsiteX266" fmla="*/ 2165399 w 6270636"/>
                  <a:gd name="connsiteY266" fmla="*/ 1975927 h 2600341"/>
                  <a:gd name="connsiteX267" fmla="*/ 2135324 w 6270636"/>
                  <a:gd name="connsiteY267" fmla="*/ 1969912 h 2600341"/>
                  <a:gd name="connsiteX268" fmla="*/ 2088708 w 6270636"/>
                  <a:gd name="connsiteY268" fmla="*/ 1963897 h 2600341"/>
                  <a:gd name="connsiteX269" fmla="*/ 2036077 w 6270636"/>
                  <a:gd name="connsiteY269" fmla="*/ 2006002 h 2600341"/>
                  <a:gd name="connsiteX270" fmla="*/ 2015024 w 6270636"/>
                  <a:gd name="connsiteY270" fmla="*/ 2033070 h 2600341"/>
                  <a:gd name="connsiteX271" fmla="*/ 2009010 w 6270636"/>
                  <a:gd name="connsiteY271" fmla="*/ 2039085 h 2600341"/>
                  <a:gd name="connsiteX272" fmla="*/ 2002994 w 6270636"/>
                  <a:gd name="connsiteY272" fmla="*/ 2031566 h 2600341"/>
                  <a:gd name="connsiteX273" fmla="*/ 1960890 w 6270636"/>
                  <a:gd name="connsiteY273" fmla="*/ 2007506 h 2600341"/>
                  <a:gd name="connsiteX274" fmla="*/ 1899236 w 6270636"/>
                  <a:gd name="connsiteY274" fmla="*/ 2024047 h 2600341"/>
                  <a:gd name="connsiteX275" fmla="*/ 1882694 w 6270636"/>
                  <a:gd name="connsiteY275" fmla="*/ 2109761 h 2600341"/>
                  <a:gd name="connsiteX276" fmla="*/ 1918785 w 6270636"/>
                  <a:gd name="connsiteY276" fmla="*/ 2045100 h 2600341"/>
                  <a:gd name="connsiteX277" fmla="*/ 1992468 w 6270636"/>
                  <a:gd name="connsiteY277" fmla="*/ 2058633 h 2600341"/>
                  <a:gd name="connsiteX278" fmla="*/ 2022543 w 6270636"/>
                  <a:gd name="connsiteY278" fmla="*/ 2144347 h 2600341"/>
                  <a:gd name="connsiteX279" fmla="*/ 2021040 w 6270636"/>
                  <a:gd name="connsiteY279" fmla="*/ 2148858 h 2600341"/>
                  <a:gd name="connsiteX280" fmla="*/ 2043596 w 6270636"/>
                  <a:gd name="connsiteY280" fmla="*/ 2075175 h 2600341"/>
                  <a:gd name="connsiteX281" fmla="*/ 2063144 w 6270636"/>
                  <a:gd name="connsiteY281" fmla="*/ 2021040 h 2600341"/>
                  <a:gd name="connsiteX282" fmla="*/ 2180437 w 6270636"/>
                  <a:gd name="connsiteY282" fmla="*/ 2025551 h 2600341"/>
                  <a:gd name="connsiteX283" fmla="*/ 2181941 w 6270636"/>
                  <a:gd name="connsiteY283" fmla="*/ 2015025 h 2600341"/>
                  <a:gd name="connsiteX284" fmla="*/ 2299233 w 6270636"/>
                  <a:gd name="connsiteY284" fmla="*/ 2024047 h 2600341"/>
                  <a:gd name="connsiteX285" fmla="*/ 2454119 w 6270636"/>
                  <a:gd name="connsiteY285" fmla="*/ 2111265 h 2600341"/>
                  <a:gd name="connsiteX286" fmla="*/ 2383443 w 6270636"/>
                  <a:gd name="connsiteY286" fmla="*/ 2025551 h 2600341"/>
                  <a:gd name="connsiteX287" fmla="*/ 2353368 w 6270636"/>
                  <a:gd name="connsiteY287" fmla="*/ 2012017 h 2600341"/>
                  <a:gd name="connsiteX288" fmla="*/ 2324797 w 6270636"/>
                  <a:gd name="connsiteY288" fmla="*/ 1999987 h 2600341"/>
                  <a:gd name="connsiteX289" fmla="*/ 2309760 w 6270636"/>
                  <a:gd name="connsiteY289" fmla="*/ 1977431 h 2600341"/>
                  <a:gd name="connsiteX290" fmla="*/ 2284196 w 6270636"/>
                  <a:gd name="connsiteY290" fmla="*/ 1956378 h 2600341"/>
                  <a:gd name="connsiteX291" fmla="*/ 2230061 w 6270636"/>
                  <a:gd name="connsiteY291" fmla="*/ 1947356 h 2600341"/>
                  <a:gd name="connsiteX292" fmla="*/ 2284196 w 6270636"/>
                  <a:gd name="connsiteY292" fmla="*/ 1941341 h 2600341"/>
                  <a:gd name="connsiteX293" fmla="*/ 2449608 w 6270636"/>
                  <a:gd name="connsiteY293" fmla="*/ 2012017 h 2600341"/>
                  <a:gd name="connsiteX294" fmla="*/ 2497728 w 6270636"/>
                  <a:gd name="connsiteY294" fmla="*/ 2051115 h 2600341"/>
                  <a:gd name="connsiteX295" fmla="*/ 2374421 w 6270636"/>
                  <a:gd name="connsiteY295" fmla="*/ 1924800 h 2600341"/>
                  <a:gd name="connsiteX296" fmla="*/ 2285699 w 6270636"/>
                  <a:gd name="connsiteY296" fmla="*/ 1852620 h 2600341"/>
                  <a:gd name="connsiteX297" fmla="*/ 2260136 w 6270636"/>
                  <a:gd name="connsiteY297" fmla="*/ 1825552 h 2600341"/>
                  <a:gd name="connsiteX298" fmla="*/ 2294722 w 6270636"/>
                  <a:gd name="connsiteY298" fmla="*/ 1840590 h 2600341"/>
                  <a:gd name="connsiteX299" fmla="*/ 2500736 w 6270636"/>
                  <a:gd name="connsiteY299" fmla="*/ 1902243 h 2600341"/>
                  <a:gd name="connsiteX300" fmla="*/ 2624043 w 6270636"/>
                  <a:gd name="connsiteY300" fmla="*/ 1882695 h 2600341"/>
                  <a:gd name="connsiteX301" fmla="*/ 2706749 w 6270636"/>
                  <a:gd name="connsiteY301" fmla="*/ 1864650 h 2600341"/>
                  <a:gd name="connsiteX302" fmla="*/ 2723291 w 6270636"/>
                  <a:gd name="connsiteY302" fmla="*/ 1863146 h 2600341"/>
                  <a:gd name="connsiteX303" fmla="*/ 2893214 w 6270636"/>
                  <a:gd name="connsiteY303" fmla="*/ 1872168 h 2600341"/>
                  <a:gd name="connsiteX304" fmla="*/ 2963891 w 6270636"/>
                  <a:gd name="connsiteY304" fmla="*/ 1960890 h 2600341"/>
                  <a:gd name="connsiteX305" fmla="*/ 2944342 w 6270636"/>
                  <a:gd name="connsiteY305" fmla="*/ 2022543 h 2600341"/>
                  <a:gd name="connsiteX306" fmla="*/ 3018025 w 6270636"/>
                  <a:gd name="connsiteY306" fmla="*/ 2039085 h 2600341"/>
                  <a:gd name="connsiteX307" fmla="*/ 3126296 w 6270636"/>
                  <a:gd name="connsiteY307" fmla="*/ 2046603 h 2600341"/>
                  <a:gd name="connsiteX308" fmla="*/ 3154867 w 6270636"/>
                  <a:gd name="connsiteY308" fmla="*/ 2045100 h 2600341"/>
                  <a:gd name="connsiteX309" fmla="*/ 3228550 w 6270636"/>
                  <a:gd name="connsiteY309" fmla="*/ 2027055 h 2600341"/>
                  <a:gd name="connsiteX310" fmla="*/ 4015012 w 6270636"/>
                  <a:gd name="connsiteY310" fmla="*/ 1932318 h 2600341"/>
                  <a:gd name="connsiteX311" fmla="*/ 4688691 w 6270636"/>
                  <a:gd name="connsiteY311" fmla="*/ 2063145 h 2600341"/>
                  <a:gd name="connsiteX312" fmla="*/ 6270636 w 6270636"/>
                  <a:gd name="connsiteY312" fmla="*/ 2063145 h 2600341"/>
                  <a:gd name="connsiteX313" fmla="*/ 6270636 w 6270636"/>
                  <a:gd name="connsiteY313" fmla="*/ 2078182 h 2600341"/>
                  <a:gd name="connsiteX314" fmla="*/ 4690195 w 6270636"/>
                  <a:gd name="connsiteY314" fmla="*/ 2078182 h 2600341"/>
                  <a:gd name="connsiteX315" fmla="*/ 4010500 w 6270636"/>
                  <a:gd name="connsiteY315" fmla="*/ 1944348 h 2600341"/>
                  <a:gd name="connsiteX316" fmla="*/ 3234565 w 6270636"/>
                  <a:gd name="connsiteY316" fmla="*/ 2040588 h 2600341"/>
                  <a:gd name="connsiteX317" fmla="*/ 3157874 w 6270636"/>
                  <a:gd name="connsiteY317" fmla="*/ 2060137 h 2600341"/>
                  <a:gd name="connsiteX318" fmla="*/ 3129303 w 6270636"/>
                  <a:gd name="connsiteY318" fmla="*/ 2061641 h 2600341"/>
                  <a:gd name="connsiteX319" fmla="*/ 3015018 w 6270636"/>
                  <a:gd name="connsiteY319" fmla="*/ 2054122 h 2600341"/>
                  <a:gd name="connsiteX320" fmla="*/ 2933816 w 6270636"/>
                  <a:gd name="connsiteY320" fmla="*/ 2036077 h 2600341"/>
                  <a:gd name="connsiteX321" fmla="*/ 2918778 w 6270636"/>
                  <a:gd name="connsiteY321" fmla="*/ 2046603 h 2600341"/>
                  <a:gd name="connsiteX322" fmla="*/ 2691712 w 6270636"/>
                  <a:gd name="connsiteY322" fmla="*/ 2058633 h 2600341"/>
                  <a:gd name="connsiteX323" fmla="*/ 2685697 w 6270636"/>
                  <a:gd name="connsiteY323" fmla="*/ 2054122 h 2600341"/>
                  <a:gd name="connsiteX324" fmla="*/ 2691712 w 6270636"/>
                  <a:gd name="connsiteY324" fmla="*/ 2048107 h 2600341"/>
                  <a:gd name="connsiteX325" fmla="*/ 2845094 w 6270636"/>
                  <a:gd name="connsiteY325" fmla="*/ 2018032 h 2600341"/>
                  <a:gd name="connsiteX326" fmla="*/ 2858628 w 6270636"/>
                  <a:gd name="connsiteY326" fmla="*/ 2018032 h 2600341"/>
                  <a:gd name="connsiteX327" fmla="*/ 2929304 w 6270636"/>
                  <a:gd name="connsiteY327" fmla="*/ 2021040 h 2600341"/>
                  <a:gd name="connsiteX328" fmla="*/ 2951861 w 6270636"/>
                  <a:gd name="connsiteY328" fmla="*/ 1962393 h 2600341"/>
                  <a:gd name="connsiteX329" fmla="*/ 2890207 w 6270636"/>
                  <a:gd name="connsiteY329" fmla="*/ 1885702 h 2600341"/>
                  <a:gd name="connsiteX330" fmla="*/ 2727802 w 6270636"/>
                  <a:gd name="connsiteY330" fmla="*/ 1878183 h 2600341"/>
                  <a:gd name="connsiteX331" fmla="*/ 2711261 w 6270636"/>
                  <a:gd name="connsiteY331" fmla="*/ 1879687 h 2600341"/>
                  <a:gd name="connsiteX332" fmla="*/ 2630058 w 6270636"/>
                  <a:gd name="connsiteY332" fmla="*/ 1897732 h 2600341"/>
                  <a:gd name="connsiteX333" fmla="*/ 2502240 w 6270636"/>
                  <a:gd name="connsiteY333" fmla="*/ 1917281 h 2600341"/>
                  <a:gd name="connsiteX334" fmla="*/ 2330812 w 6270636"/>
                  <a:gd name="connsiteY334" fmla="*/ 1873672 h 2600341"/>
                  <a:gd name="connsiteX335" fmla="*/ 2384947 w 6270636"/>
                  <a:gd name="connsiteY335" fmla="*/ 1914273 h 2600341"/>
                  <a:gd name="connsiteX336" fmla="*/ 2521788 w 6270636"/>
                  <a:gd name="connsiteY336" fmla="*/ 2069160 h 2600341"/>
                  <a:gd name="connsiteX337" fmla="*/ 2527803 w 6270636"/>
                  <a:gd name="connsiteY337" fmla="*/ 2087205 h 2600341"/>
                  <a:gd name="connsiteX338" fmla="*/ 2511262 w 6270636"/>
                  <a:gd name="connsiteY338" fmla="*/ 2076678 h 2600341"/>
                  <a:gd name="connsiteX339" fmla="*/ 2440586 w 6270636"/>
                  <a:gd name="connsiteY339" fmla="*/ 2022543 h 2600341"/>
                  <a:gd name="connsiteX340" fmla="*/ 2314271 w 6270636"/>
                  <a:gd name="connsiteY340" fmla="*/ 1954875 h 2600341"/>
                  <a:gd name="connsiteX341" fmla="*/ 2323293 w 6270636"/>
                  <a:gd name="connsiteY341" fmla="*/ 1971416 h 2600341"/>
                  <a:gd name="connsiteX342" fmla="*/ 2333819 w 6270636"/>
                  <a:gd name="connsiteY342" fmla="*/ 1987957 h 2600341"/>
                  <a:gd name="connsiteX343" fmla="*/ 2359383 w 6270636"/>
                  <a:gd name="connsiteY343" fmla="*/ 1998483 h 2600341"/>
                  <a:gd name="connsiteX344" fmla="*/ 2392466 w 6270636"/>
                  <a:gd name="connsiteY344" fmla="*/ 2013521 h 2600341"/>
                  <a:gd name="connsiteX345" fmla="*/ 2476676 w 6270636"/>
                  <a:gd name="connsiteY345" fmla="*/ 2132317 h 2600341"/>
                  <a:gd name="connsiteX346" fmla="*/ 2482691 w 6270636"/>
                  <a:gd name="connsiteY346" fmla="*/ 2154873 h 2600341"/>
                  <a:gd name="connsiteX347" fmla="*/ 2464646 w 6270636"/>
                  <a:gd name="connsiteY347" fmla="*/ 2139836 h 2600341"/>
                  <a:gd name="connsiteX348" fmla="*/ 2293218 w 6270636"/>
                  <a:gd name="connsiteY348" fmla="*/ 2039085 h 2600341"/>
                  <a:gd name="connsiteX349" fmla="*/ 2193971 w 6270636"/>
                  <a:gd name="connsiteY349" fmla="*/ 2024047 h 2600341"/>
                  <a:gd name="connsiteX350" fmla="*/ 2225549 w 6270636"/>
                  <a:gd name="connsiteY350" fmla="*/ 2060137 h 2600341"/>
                  <a:gd name="connsiteX351" fmla="*/ 2258632 w 6270636"/>
                  <a:gd name="connsiteY351" fmla="*/ 2085701 h 2600341"/>
                  <a:gd name="connsiteX352" fmla="*/ 2381940 w 6270636"/>
                  <a:gd name="connsiteY352" fmla="*/ 2227053 h 2600341"/>
                  <a:gd name="connsiteX353" fmla="*/ 2378932 w 6270636"/>
                  <a:gd name="connsiteY353" fmla="*/ 2299233 h 2600341"/>
                  <a:gd name="connsiteX354" fmla="*/ 2421037 w 6270636"/>
                  <a:gd name="connsiteY354" fmla="*/ 2332316 h 2600341"/>
                  <a:gd name="connsiteX355" fmla="*/ 2396977 w 6270636"/>
                  <a:gd name="connsiteY355" fmla="*/ 2431563 h 2600341"/>
                  <a:gd name="connsiteX356" fmla="*/ 2252617 w 6270636"/>
                  <a:gd name="connsiteY356" fmla="*/ 2485698 h 2600341"/>
                  <a:gd name="connsiteX357" fmla="*/ 2246602 w 6270636"/>
                  <a:gd name="connsiteY357" fmla="*/ 2485698 h 2600341"/>
                  <a:gd name="connsiteX358" fmla="*/ 2219535 w 6270636"/>
                  <a:gd name="connsiteY358" fmla="*/ 2572916 h 2600341"/>
                  <a:gd name="connsiteX359" fmla="*/ 2118783 w 6270636"/>
                  <a:gd name="connsiteY359" fmla="*/ 2599983 h 2600341"/>
                  <a:gd name="connsiteX360" fmla="*/ 2087204 w 6270636"/>
                  <a:gd name="connsiteY360" fmla="*/ 2587953 h 2600341"/>
                  <a:gd name="connsiteX361" fmla="*/ 2078182 w 6270636"/>
                  <a:gd name="connsiteY361" fmla="*/ 2556375 h 2600341"/>
                  <a:gd name="connsiteX362" fmla="*/ 2162392 w 6270636"/>
                  <a:gd name="connsiteY362" fmla="*/ 2485698 h 2600341"/>
                  <a:gd name="connsiteX363" fmla="*/ 2228557 w 6270636"/>
                  <a:gd name="connsiteY363" fmla="*/ 2470661 h 2600341"/>
                  <a:gd name="connsiteX364" fmla="*/ 2166903 w 6270636"/>
                  <a:gd name="connsiteY364" fmla="*/ 2347353 h 2600341"/>
                  <a:gd name="connsiteX365" fmla="*/ 2163896 w 6270636"/>
                  <a:gd name="connsiteY365" fmla="*/ 2342842 h 2600341"/>
                  <a:gd name="connsiteX366" fmla="*/ 2054122 w 6270636"/>
                  <a:gd name="connsiteY366" fmla="*/ 2103746 h 2600341"/>
                  <a:gd name="connsiteX367" fmla="*/ 2067656 w 6270636"/>
                  <a:gd name="connsiteY367" fmla="*/ 2099235 h 2600341"/>
                  <a:gd name="connsiteX368" fmla="*/ 2093219 w 6270636"/>
                  <a:gd name="connsiteY368" fmla="*/ 2132317 h 2600341"/>
                  <a:gd name="connsiteX369" fmla="*/ 2151866 w 6270636"/>
                  <a:gd name="connsiteY369" fmla="*/ 2099235 h 2600341"/>
                  <a:gd name="connsiteX370" fmla="*/ 2168407 w 6270636"/>
                  <a:gd name="connsiteY370" fmla="*/ 2037581 h 2600341"/>
                  <a:gd name="connsiteX371" fmla="*/ 2069160 w 6270636"/>
                  <a:gd name="connsiteY371" fmla="*/ 2034573 h 2600341"/>
                  <a:gd name="connsiteX372" fmla="*/ 2055626 w 6270636"/>
                  <a:gd name="connsiteY372" fmla="*/ 2078182 h 2600341"/>
                  <a:gd name="connsiteX373" fmla="*/ 2013521 w 6270636"/>
                  <a:gd name="connsiteY373" fmla="*/ 2174422 h 2600341"/>
                  <a:gd name="connsiteX374" fmla="*/ 1983446 w 6270636"/>
                  <a:gd name="connsiteY374" fmla="*/ 2186452 h 2600341"/>
                  <a:gd name="connsiteX375" fmla="*/ 1957882 w 6270636"/>
                  <a:gd name="connsiteY375" fmla="*/ 2193971 h 2600341"/>
                  <a:gd name="connsiteX376" fmla="*/ 1893221 w 6270636"/>
                  <a:gd name="connsiteY376" fmla="*/ 2162392 h 2600341"/>
                  <a:gd name="connsiteX377" fmla="*/ 1903747 w 6270636"/>
                  <a:gd name="connsiteY377" fmla="*/ 2199986 h 2600341"/>
                  <a:gd name="connsiteX378" fmla="*/ 1911266 w 6270636"/>
                  <a:gd name="connsiteY378" fmla="*/ 2215023 h 2600341"/>
                  <a:gd name="connsiteX379" fmla="*/ 1965401 w 6270636"/>
                  <a:gd name="connsiteY379" fmla="*/ 2345850 h 2600341"/>
                  <a:gd name="connsiteX380" fmla="*/ 1981942 w 6270636"/>
                  <a:gd name="connsiteY380" fmla="*/ 2390962 h 2600341"/>
                  <a:gd name="connsiteX381" fmla="*/ 1996980 w 6270636"/>
                  <a:gd name="connsiteY381" fmla="*/ 2425548 h 2600341"/>
                  <a:gd name="connsiteX382" fmla="*/ 2034573 w 6270636"/>
                  <a:gd name="connsiteY382" fmla="*/ 2563893 h 2600341"/>
                  <a:gd name="connsiteX383" fmla="*/ 2001491 w 6270636"/>
                  <a:gd name="connsiteY383" fmla="*/ 2598479 h 2600341"/>
                  <a:gd name="connsiteX384" fmla="*/ 1990965 w 6270636"/>
                  <a:gd name="connsiteY384" fmla="*/ 2598479 h 2600341"/>
                  <a:gd name="connsiteX385" fmla="*/ 1825552 w 6270636"/>
                  <a:gd name="connsiteY385" fmla="*/ 2434571 h 2600341"/>
                  <a:gd name="connsiteX386" fmla="*/ 1887206 w 6270636"/>
                  <a:gd name="connsiteY386" fmla="*/ 2529307 h 2600341"/>
                  <a:gd name="connsiteX387" fmla="*/ 1999987 w 6270636"/>
                  <a:gd name="connsiteY387" fmla="*/ 2581938 h 2600341"/>
                  <a:gd name="connsiteX388" fmla="*/ 2022543 w 6270636"/>
                  <a:gd name="connsiteY388" fmla="*/ 2559382 h 2600341"/>
                  <a:gd name="connsiteX389" fmla="*/ 1984949 w 6270636"/>
                  <a:gd name="connsiteY389" fmla="*/ 2430060 h 2600341"/>
                  <a:gd name="connsiteX390" fmla="*/ 1969912 w 6270636"/>
                  <a:gd name="connsiteY390" fmla="*/ 2395473 h 2600341"/>
                  <a:gd name="connsiteX391" fmla="*/ 1953371 w 6270636"/>
                  <a:gd name="connsiteY391" fmla="*/ 2348857 h 2600341"/>
                  <a:gd name="connsiteX392" fmla="*/ 1914273 w 6270636"/>
                  <a:gd name="connsiteY392" fmla="*/ 2249610 h 2600341"/>
                  <a:gd name="connsiteX393" fmla="*/ 1911266 w 6270636"/>
                  <a:gd name="connsiteY393" fmla="*/ 2261640 h 2600341"/>
                  <a:gd name="connsiteX394" fmla="*/ 1887206 w 6270636"/>
                  <a:gd name="connsiteY394" fmla="*/ 2293218 h 2600341"/>
                  <a:gd name="connsiteX395" fmla="*/ 1848108 w 6270636"/>
                  <a:gd name="connsiteY395" fmla="*/ 2296226 h 2600341"/>
                  <a:gd name="connsiteX396" fmla="*/ 1828560 w 6270636"/>
                  <a:gd name="connsiteY396" fmla="*/ 2287203 h 2600341"/>
                  <a:gd name="connsiteX397" fmla="*/ 1772921 w 6270636"/>
                  <a:gd name="connsiteY397" fmla="*/ 2282692 h 2600341"/>
                  <a:gd name="connsiteX398" fmla="*/ 1769913 w 6270636"/>
                  <a:gd name="connsiteY398" fmla="*/ 2285700 h 2600341"/>
                  <a:gd name="connsiteX399" fmla="*/ 1816530 w 6270636"/>
                  <a:gd name="connsiteY399" fmla="*/ 2415022 h 2600341"/>
                  <a:gd name="connsiteX400" fmla="*/ 1825552 w 6270636"/>
                  <a:gd name="connsiteY400" fmla="*/ 2434571 h 2600341"/>
                  <a:gd name="connsiteX401" fmla="*/ 2233068 w 6270636"/>
                  <a:gd name="connsiteY401" fmla="*/ 2482691 h 2600341"/>
                  <a:gd name="connsiteX402" fmla="*/ 2169911 w 6270636"/>
                  <a:gd name="connsiteY402" fmla="*/ 2496225 h 2600341"/>
                  <a:gd name="connsiteX403" fmla="*/ 2094723 w 6270636"/>
                  <a:gd name="connsiteY403" fmla="*/ 2556375 h 2600341"/>
                  <a:gd name="connsiteX404" fmla="*/ 2100738 w 6270636"/>
                  <a:gd name="connsiteY404" fmla="*/ 2574420 h 2600341"/>
                  <a:gd name="connsiteX405" fmla="*/ 2121791 w 6270636"/>
                  <a:gd name="connsiteY405" fmla="*/ 2581938 h 2600341"/>
                  <a:gd name="connsiteX406" fmla="*/ 2212016 w 6270636"/>
                  <a:gd name="connsiteY406" fmla="*/ 2557878 h 2600341"/>
                  <a:gd name="connsiteX407" fmla="*/ 2233068 w 6270636"/>
                  <a:gd name="connsiteY407" fmla="*/ 2482691 h 2600341"/>
                  <a:gd name="connsiteX408" fmla="*/ 1335330 w 6270636"/>
                  <a:gd name="connsiteY408" fmla="*/ 2524796 h 2600341"/>
                  <a:gd name="connsiteX409" fmla="*/ 1362397 w 6270636"/>
                  <a:gd name="connsiteY409" fmla="*/ 2554871 h 2600341"/>
                  <a:gd name="connsiteX410" fmla="*/ 1479690 w 6270636"/>
                  <a:gd name="connsiteY410" fmla="*/ 2545848 h 2600341"/>
                  <a:gd name="connsiteX411" fmla="*/ 1430066 w 6270636"/>
                  <a:gd name="connsiteY411" fmla="*/ 2536826 h 2600341"/>
                  <a:gd name="connsiteX412" fmla="*/ 1351871 w 6270636"/>
                  <a:gd name="connsiteY412" fmla="*/ 2524796 h 2600341"/>
                  <a:gd name="connsiteX413" fmla="*/ 1335330 w 6270636"/>
                  <a:gd name="connsiteY413" fmla="*/ 2524796 h 2600341"/>
                  <a:gd name="connsiteX414" fmla="*/ 1741342 w 6270636"/>
                  <a:gd name="connsiteY414" fmla="*/ 2338331 h 2600341"/>
                  <a:gd name="connsiteX415" fmla="*/ 1738335 w 6270636"/>
                  <a:gd name="connsiteY415" fmla="*/ 2357880 h 2600341"/>
                  <a:gd name="connsiteX416" fmla="*/ 1736831 w 6270636"/>
                  <a:gd name="connsiteY416" fmla="*/ 2415022 h 2600341"/>
                  <a:gd name="connsiteX417" fmla="*/ 1772921 w 6270636"/>
                  <a:gd name="connsiteY417" fmla="*/ 2505247 h 2600341"/>
                  <a:gd name="connsiteX418" fmla="*/ 1812018 w 6270636"/>
                  <a:gd name="connsiteY418" fmla="*/ 2538329 h 2600341"/>
                  <a:gd name="connsiteX419" fmla="*/ 1821041 w 6270636"/>
                  <a:gd name="connsiteY419" fmla="*/ 2533818 h 2600341"/>
                  <a:gd name="connsiteX420" fmla="*/ 1828560 w 6270636"/>
                  <a:gd name="connsiteY420" fmla="*/ 2502240 h 2600341"/>
                  <a:gd name="connsiteX421" fmla="*/ 1812018 w 6270636"/>
                  <a:gd name="connsiteY421" fmla="*/ 2442090 h 2600341"/>
                  <a:gd name="connsiteX422" fmla="*/ 1801492 w 6270636"/>
                  <a:gd name="connsiteY422" fmla="*/ 2422541 h 2600341"/>
                  <a:gd name="connsiteX423" fmla="*/ 1784951 w 6270636"/>
                  <a:gd name="connsiteY423" fmla="*/ 2395473 h 2600341"/>
                  <a:gd name="connsiteX424" fmla="*/ 1775928 w 6270636"/>
                  <a:gd name="connsiteY424" fmla="*/ 2378932 h 2600341"/>
                  <a:gd name="connsiteX425" fmla="*/ 1763898 w 6270636"/>
                  <a:gd name="connsiteY425" fmla="*/ 2359383 h 2600341"/>
                  <a:gd name="connsiteX426" fmla="*/ 1741342 w 6270636"/>
                  <a:gd name="connsiteY426" fmla="*/ 2338331 h 2600341"/>
                  <a:gd name="connsiteX427" fmla="*/ 1240593 w 6270636"/>
                  <a:gd name="connsiteY427" fmla="*/ 2353368 h 2600341"/>
                  <a:gd name="connsiteX428" fmla="*/ 1224052 w 6270636"/>
                  <a:gd name="connsiteY428" fmla="*/ 2354872 h 2600341"/>
                  <a:gd name="connsiteX429" fmla="*/ 1130820 w 6270636"/>
                  <a:gd name="connsiteY429" fmla="*/ 2422541 h 2600341"/>
                  <a:gd name="connsiteX430" fmla="*/ 1133827 w 6270636"/>
                  <a:gd name="connsiteY430" fmla="*/ 2497728 h 2600341"/>
                  <a:gd name="connsiteX431" fmla="*/ 1284202 w 6270636"/>
                  <a:gd name="connsiteY431" fmla="*/ 2517277 h 2600341"/>
                  <a:gd name="connsiteX432" fmla="*/ 1318788 w 6270636"/>
                  <a:gd name="connsiteY432" fmla="*/ 2512766 h 2600341"/>
                  <a:gd name="connsiteX433" fmla="*/ 1362397 w 6270636"/>
                  <a:gd name="connsiteY433" fmla="*/ 2436075 h 2600341"/>
                  <a:gd name="connsiteX434" fmla="*/ 1404502 w 6270636"/>
                  <a:gd name="connsiteY434" fmla="*/ 2413518 h 2600341"/>
                  <a:gd name="connsiteX435" fmla="*/ 1410517 w 6270636"/>
                  <a:gd name="connsiteY435" fmla="*/ 2378932 h 2600341"/>
                  <a:gd name="connsiteX436" fmla="*/ 1542847 w 6270636"/>
                  <a:gd name="connsiteY436" fmla="*/ 2151866 h 2600341"/>
                  <a:gd name="connsiteX437" fmla="*/ 1544351 w 6270636"/>
                  <a:gd name="connsiteY437" fmla="*/ 2147355 h 2600341"/>
                  <a:gd name="connsiteX438" fmla="*/ 1633072 w 6270636"/>
                  <a:gd name="connsiteY438" fmla="*/ 2085701 h 2600341"/>
                  <a:gd name="connsiteX439" fmla="*/ 1693222 w 6270636"/>
                  <a:gd name="connsiteY439" fmla="*/ 2141340 h 2600341"/>
                  <a:gd name="connsiteX440" fmla="*/ 1687207 w 6270636"/>
                  <a:gd name="connsiteY440" fmla="*/ 2239083 h 2600341"/>
                  <a:gd name="connsiteX441" fmla="*/ 1669162 w 6270636"/>
                  <a:gd name="connsiteY441" fmla="*/ 2278181 h 2600341"/>
                  <a:gd name="connsiteX442" fmla="*/ 1669162 w 6270636"/>
                  <a:gd name="connsiteY442" fmla="*/ 2278181 h 2600341"/>
                  <a:gd name="connsiteX443" fmla="*/ 1696230 w 6270636"/>
                  <a:gd name="connsiteY443" fmla="*/ 2287203 h 2600341"/>
                  <a:gd name="connsiteX444" fmla="*/ 1700741 w 6270636"/>
                  <a:gd name="connsiteY444" fmla="*/ 2290211 h 2600341"/>
                  <a:gd name="connsiteX445" fmla="*/ 1733823 w 6270636"/>
                  <a:gd name="connsiteY445" fmla="*/ 2314271 h 2600341"/>
                  <a:gd name="connsiteX446" fmla="*/ 1753372 w 6270636"/>
                  <a:gd name="connsiteY446" fmla="*/ 2282692 h 2600341"/>
                  <a:gd name="connsiteX447" fmla="*/ 1753372 w 6270636"/>
                  <a:gd name="connsiteY447" fmla="*/ 2275173 h 2600341"/>
                  <a:gd name="connsiteX448" fmla="*/ 1741342 w 6270636"/>
                  <a:gd name="connsiteY448" fmla="*/ 2201490 h 2600341"/>
                  <a:gd name="connsiteX449" fmla="*/ 1763898 w 6270636"/>
                  <a:gd name="connsiteY449" fmla="*/ 2129310 h 2600341"/>
                  <a:gd name="connsiteX450" fmla="*/ 1855627 w 6270636"/>
                  <a:gd name="connsiteY450" fmla="*/ 2120287 h 2600341"/>
                  <a:gd name="connsiteX451" fmla="*/ 1857131 w 6270636"/>
                  <a:gd name="connsiteY451" fmla="*/ 2120287 h 2600341"/>
                  <a:gd name="connsiteX452" fmla="*/ 1855627 w 6270636"/>
                  <a:gd name="connsiteY452" fmla="*/ 2117280 h 2600341"/>
                  <a:gd name="connsiteX453" fmla="*/ 1842093 w 6270636"/>
                  <a:gd name="connsiteY453" fmla="*/ 2082693 h 2600341"/>
                  <a:gd name="connsiteX454" fmla="*/ 1867657 w 6270636"/>
                  <a:gd name="connsiteY454" fmla="*/ 2019536 h 2600341"/>
                  <a:gd name="connsiteX455" fmla="*/ 1876680 w 6270636"/>
                  <a:gd name="connsiteY455" fmla="*/ 2010513 h 2600341"/>
                  <a:gd name="connsiteX456" fmla="*/ 1861642 w 6270636"/>
                  <a:gd name="connsiteY456" fmla="*/ 1978935 h 2600341"/>
                  <a:gd name="connsiteX457" fmla="*/ 1846605 w 6270636"/>
                  <a:gd name="connsiteY457" fmla="*/ 1959386 h 2600341"/>
                  <a:gd name="connsiteX458" fmla="*/ 1851116 w 6270636"/>
                  <a:gd name="connsiteY458" fmla="*/ 1909762 h 2600341"/>
                  <a:gd name="connsiteX459" fmla="*/ 1893221 w 6270636"/>
                  <a:gd name="connsiteY459" fmla="*/ 1885702 h 2600341"/>
                  <a:gd name="connsiteX460" fmla="*/ 1917281 w 6270636"/>
                  <a:gd name="connsiteY460" fmla="*/ 1891717 h 2600341"/>
                  <a:gd name="connsiteX461" fmla="*/ 1929311 w 6270636"/>
                  <a:gd name="connsiteY461" fmla="*/ 1894725 h 2600341"/>
                  <a:gd name="connsiteX462" fmla="*/ 1981942 w 6270636"/>
                  <a:gd name="connsiteY462" fmla="*/ 1881191 h 2600341"/>
                  <a:gd name="connsiteX463" fmla="*/ 2010513 w 6270636"/>
                  <a:gd name="connsiteY463" fmla="*/ 1837582 h 2600341"/>
                  <a:gd name="connsiteX464" fmla="*/ 2012017 w 6270636"/>
                  <a:gd name="connsiteY464" fmla="*/ 1831567 h 2600341"/>
                  <a:gd name="connsiteX465" fmla="*/ 2018032 w 6270636"/>
                  <a:gd name="connsiteY465" fmla="*/ 1812019 h 2600341"/>
                  <a:gd name="connsiteX466" fmla="*/ 2034573 w 6270636"/>
                  <a:gd name="connsiteY466" fmla="*/ 1799988 h 2600341"/>
                  <a:gd name="connsiteX467" fmla="*/ 2040588 w 6270636"/>
                  <a:gd name="connsiteY467" fmla="*/ 1796981 h 2600341"/>
                  <a:gd name="connsiteX468" fmla="*/ 2057130 w 6270636"/>
                  <a:gd name="connsiteY468" fmla="*/ 1763898 h 2600341"/>
                  <a:gd name="connsiteX469" fmla="*/ 2057130 w 6270636"/>
                  <a:gd name="connsiteY469" fmla="*/ 1757883 h 2600341"/>
                  <a:gd name="connsiteX470" fmla="*/ 2063144 w 6270636"/>
                  <a:gd name="connsiteY470" fmla="*/ 1756380 h 2600341"/>
                  <a:gd name="connsiteX471" fmla="*/ 2102242 w 6270636"/>
                  <a:gd name="connsiteY471" fmla="*/ 1720290 h 2600341"/>
                  <a:gd name="connsiteX472" fmla="*/ 2106753 w 6270636"/>
                  <a:gd name="connsiteY472" fmla="*/ 1714275 h 2600341"/>
                  <a:gd name="connsiteX473" fmla="*/ 2114272 w 6270636"/>
                  <a:gd name="connsiteY473" fmla="*/ 1684200 h 2600341"/>
                  <a:gd name="connsiteX474" fmla="*/ 2066152 w 6270636"/>
                  <a:gd name="connsiteY474" fmla="*/ 1654125 h 2600341"/>
                  <a:gd name="connsiteX475" fmla="*/ 2040588 w 6270636"/>
                  <a:gd name="connsiteY475" fmla="*/ 1646606 h 2600341"/>
                  <a:gd name="connsiteX476" fmla="*/ 1981942 w 6270636"/>
                  <a:gd name="connsiteY476" fmla="*/ 1563900 h 2600341"/>
                  <a:gd name="connsiteX477" fmla="*/ 1947356 w 6270636"/>
                  <a:gd name="connsiteY477" fmla="*/ 1539840 h 2600341"/>
                  <a:gd name="connsiteX478" fmla="*/ 1921792 w 6270636"/>
                  <a:gd name="connsiteY478" fmla="*/ 1535328 h 2600341"/>
                  <a:gd name="connsiteX479" fmla="*/ 1875176 w 6270636"/>
                  <a:gd name="connsiteY479" fmla="*/ 1518787 h 2600341"/>
                  <a:gd name="connsiteX480" fmla="*/ 1863146 w 6270636"/>
                  <a:gd name="connsiteY480" fmla="*/ 1496231 h 2600341"/>
                  <a:gd name="connsiteX481" fmla="*/ 1860138 w 6270636"/>
                  <a:gd name="connsiteY481" fmla="*/ 1488712 h 2600341"/>
                  <a:gd name="connsiteX482" fmla="*/ 1843597 w 6270636"/>
                  <a:gd name="connsiteY482" fmla="*/ 1476682 h 2600341"/>
                  <a:gd name="connsiteX483" fmla="*/ 1834575 w 6270636"/>
                  <a:gd name="connsiteY483" fmla="*/ 1481194 h 2600341"/>
                  <a:gd name="connsiteX484" fmla="*/ 1830063 w 6270636"/>
                  <a:gd name="connsiteY484" fmla="*/ 1484201 h 2600341"/>
                  <a:gd name="connsiteX485" fmla="*/ 1765402 w 6270636"/>
                  <a:gd name="connsiteY485" fmla="*/ 1484201 h 2600341"/>
                  <a:gd name="connsiteX486" fmla="*/ 1724801 w 6270636"/>
                  <a:gd name="connsiteY486" fmla="*/ 1449615 h 2600341"/>
                  <a:gd name="connsiteX487" fmla="*/ 1634576 w 6270636"/>
                  <a:gd name="connsiteY487" fmla="*/ 1490216 h 2600341"/>
                  <a:gd name="connsiteX488" fmla="*/ 1621042 w 6270636"/>
                  <a:gd name="connsiteY488" fmla="*/ 1491720 h 2600341"/>
                  <a:gd name="connsiteX489" fmla="*/ 1612020 w 6270636"/>
                  <a:gd name="connsiteY489" fmla="*/ 1493223 h 2600341"/>
                  <a:gd name="connsiteX490" fmla="*/ 1612020 w 6270636"/>
                  <a:gd name="connsiteY490" fmla="*/ 1496231 h 2600341"/>
                  <a:gd name="connsiteX491" fmla="*/ 1612020 w 6270636"/>
                  <a:gd name="connsiteY491" fmla="*/ 1499239 h 2600341"/>
                  <a:gd name="connsiteX492" fmla="*/ 1610516 w 6270636"/>
                  <a:gd name="connsiteY492" fmla="*/ 1500742 h 2600341"/>
                  <a:gd name="connsiteX493" fmla="*/ 1606005 w 6270636"/>
                  <a:gd name="connsiteY493" fmla="*/ 1538336 h 2600341"/>
                  <a:gd name="connsiteX494" fmla="*/ 1609012 w 6270636"/>
                  <a:gd name="connsiteY494" fmla="*/ 1545855 h 2600341"/>
                  <a:gd name="connsiteX495" fmla="*/ 1615027 w 6270636"/>
                  <a:gd name="connsiteY495" fmla="*/ 1601494 h 2600341"/>
                  <a:gd name="connsiteX496" fmla="*/ 1607508 w 6270636"/>
                  <a:gd name="connsiteY496" fmla="*/ 1618035 h 2600341"/>
                  <a:gd name="connsiteX497" fmla="*/ 1601493 w 6270636"/>
                  <a:gd name="connsiteY497" fmla="*/ 1645102 h 2600341"/>
                  <a:gd name="connsiteX498" fmla="*/ 1609012 w 6270636"/>
                  <a:gd name="connsiteY498" fmla="*/ 1652621 h 2600341"/>
                  <a:gd name="connsiteX499" fmla="*/ 1621042 w 6270636"/>
                  <a:gd name="connsiteY499" fmla="*/ 1664651 h 2600341"/>
                  <a:gd name="connsiteX500" fmla="*/ 1621042 w 6270636"/>
                  <a:gd name="connsiteY500" fmla="*/ 1702245 h 2600341"/>
                  <a:gd name="connsiteX501" fmla="*/ 1618035 w 6270636"/>
                  <a:gd name="connsiteY501" fmla="*/ 1714275 h 2600341"/>
                  <a:gd name="connsiteX502" fmla="*/ 1670666 w 6270636"/>
                  <a:gd name="connsiteY502" fmla="*/ 1780440 h 2600341"/>
                  <a:gd name="connsiteX503" fmla="*/ 1741342 w 6270636"/>
                  <a:gd name="connsiteY503" fmla="*/ 1855627 h 2600341"/>
                  <a:gd name="connsiteX504" fmla="*/ 1733823 w 6270636"/>
                  <a:gd name="connsiteY504" fmla="*/ 1888710 h 2600341"/>
                  <a:gd name="connsiteX505" fmla="*/ 1727808 w 6270636"/>
                  <a:gd name="connsiteY505" fmla="*/ 1912770 h 2600341"/>
                  <a:gd name="connsiteX506" fmla="*/ 1730816 w 6270636"/>
                  <a:gd name="connsiteY506" fmla="*/ 1960890 h 2600341"/>
                  <a:gd name="connsiteX507" fmla="*/ 1730816 w 6270636"/>
                  <a:gd name="connsiteY507" fmla="*/ 2024047 h 2600341"/>
                  <a:gd name="connsiteX508" fmla="*/ 1727808 w 6270636"/>
                  <a:gd name="connsiteY508" fmla="*/ 2033070 h 2600341"/>
                  <a:gd name="connsiteX509" fmla="*/ 1717282 w 6270636"/>
                  <a:gd name="connsiteY509" fmla="*/ 2055626 h 2600341"/>
                  <a:gd name="connsiteX510" fmla="*/ 1712771 w 6270636"/>
                  <a:gd name="connsiteY510" fmla="*/ 2061641 h 2600341"/>
                  <a:gd name="connsiteX511" fmla="*/ 1602997 w 6270636"/>
                  <a:gd name="connsiteY511" fmla="*/ 2075175 h 2600341"/>
                  <a:gd name="connsiteX512" fmla="*/ 1572922 w 6270636"/>
                  <a:gd name="connsiteY512" fmla="*/ 2069160 h 2600341"/>
                  <a:gd name="connsiteX513" fmla="*/ 1563900 w 6270636"/>
                  <a:gd name="connsiteY513" fmla="*/ 2067656 h 2600341"/>
                  <a:gd name="connsiteX514" fmla="*/ 1566907 w 6270636"/>
                  <a:gd name="connsiteY514" fmla="*/ 2058633 h 2600341"/>
                  <a:gd name="connsiteX515" fmla="*/ 1535328 w 6270636"/>
                  <a:gd name="connsiteY515" fmla="*/ 1963897 h 2600341"/>
                  <a:gd name="connsiteX516" fmla="*/ 1467660 w 6270636"/>
                  <a:gd name="connsiteY516" fmla="*/ 1963897 h 2600341"/>
                  <a:gd name="connsiteX517" fmla="*/ 1431570 w 6270636"/>
                  <a:gd name="connsiteY517" fmla="*/ 2009010 h 2600341"/>
                  <a:gd name="connsiteX518" fmla="*/ 1484201 w 6270636"/>
                  <a:gd name="connsiteY518" fmla="*/ 1978935 h 2600341"/>
                  <a:gd name="connsiteX519" fmla="*/ 1530817 w 6270636"/>
                  <a:gd name="connsiteY519" fmla="*/ 2001491 h 2600341"/>
                  <a:gd name="connsiteX520" fmla="*/ 1553373 w 6270636"/>
                  <a:gd name="connsiteY520" fmla="*/ 2058633 h 2600341"/>
                  <a:gd name="connsiteX521" fmla="*/ 1475178 w 6270636"/>
                  <a:gd name="connsiteY521" fmla="*/ 2153370 h 2600341"/>
                  <a:gd name="connsiteX522" fmla="*/ 1402998 w 6270636"/>
                  <a:gd name="connsiteY522" fmla="*/ 2115776 h 2600341"/>
                  <a:gd name="connsiteX523" fmla="*/ 1395480 w 6270636"/>
                  <a:gd name="connsiteY523" fmla="*/ 2061641 h 2600341"/>
                  <a:gd name="connsiteX524" fmla="*/ 1387961 w 6270636"/>
                  <a:gd name="connsiteY524" fmla="*/ 2069160 h 2600341"/>
                  <a:gd name="connsiteX525" fmla="*/ 1266157 w 6270636"/>
                  <a:gd name="connsiteY525" fmla="*/ 2341338 h 2600341"/>
                  <a:gd name="connsiteX526" fmla="*/ 1351871 w 6270636"/>
                  <a:gd name="connsiteY526" fmla="*/ 2384947 h 2600341"/>
                  <a:gd name="connsiteX527" fmla="*/ 1351871 w 6270636"/>
                  <a:gd name="connsiteY527" fmla="*/ 2439082 h 2600341"/>
                  <a:gd name="connsiteX528" fmla="*/ 1342848 w 6270636"/>
                  <a:gd name="connsiteY528" fmla="*/ 2442090 h 2600341"/>
                  <a:gd name="connsiteX529" fmla="*/ 1336834 w 6270636"/>
                  <a:gd name="connsiteY529" fmla="*/ 2440586 h 2600341"/>
                  <a:gd name="connsiteX530" fmla="*/ 1251120 w 6270636"/>
                  <a:gd name="connsiteY530" fmla="*/ 2366902 h 2600341"/>
                  <a:gd name="connsiteX531" fmla="*/ 1248112 w 6270636"/>
                  <a:gd name="connsiteY531" fmla="*/ 2353368 h 2600341"/>
                  <a:gd name="connsiteX532" fmla="*/ 1240593 w 6270636"/>
                  <a:gd name="connsiteY532" fmla="*/ 2353368 h 2600341"/>
                  <a:gd name="connsiteX533" fmla="*/ 1542847 w 6270636"/>
                  <a:gd name="connsiteY533" fmla="*/ 2502240 h 2600341"/>
                  <a:gd name="connsiteX534" fmla="*/ 1606005 w 6270636"/>
                  <a:gd name="connsiteY534" fmla="*/ 2503743 h 2600341"/>
                  <a:gd name="connsiteX535" fmla="*/ 1693222 w 6270636"/>
                  <a:gd name="connsiteY535" fmla="*/ 2418029 h 2600341"/>
                  <a:gd name="connsiteX536" fmla="*/ 1690215 w 6270636"/>
                  <a:gd name="connsiteY536" fmla="*/ 2422541 h 2600341"/>
                  <a:gd name="connsiteX537" fmla="*/ 1685703 w 6270636"/>
                  <a:gd name="connsiteY537" fmla="*/ 2421037 h 2600341"/>
                  <a:gd name="connsiteX538" fmla="*/ 1652621 w 6270636"/>
                  <a:gd name="connsiteY538" fmla="*/ 2413518 h 2600341"/>
                  <a:gd name="connsiteX539" fmla="*/ 1602997 w 6270636"/>
                  <a:gd name="connsiteY539" fmla="*/ 2393970 h 2600341"/>
                  <a:gd name="connsiteX540" fmla="*/ 1542847 w 6270636"/>
                  <a:gd name="connsiteY540" fmla="*/ 2502240 h 2600341"/>
                  <a:gd name="connsiteX541" fmla="*/ 1419540 w 6270636"/>
                  <a:gd name="connsiteY541" fmla="*/ 2424045 h 2600341"/>
                  <a:gd name="connsiteX542" fmla="*/ 1431570 w 6270636"/>
                  <a:gd name="connsiteY542" fmla="*/ 2451112 h 2600341"/>
                  <a:gd name="connsiteX543" fmla="*/ 1494727 w 6270636"/>
                  <a:gd name="connsiteY543" fmla="*/ 2470661 h 2600341"/>
                  <a:gd name="connsiteX544" fmla="*/ 1466156 w 6270636"/>
                  <a:gd name="connsiteY544" fmla="*/ 2425548 h 2600341"/>
                  <a:gd name="connsiteX545" fmla="*/ 1419540 w 6270636"/>
                  <a:gd name="connsiteY545" fmla="*/ 2424045 h 2600341"/>
                  <a:gd name="connsiteX546" fmla="*/ 2082693 w 6270636"/>
                  <a:gd name="connsiteY546" fmla="*/ 2139836 h 2600341"/>
                  <a:gd name="connsiteX547" fmla="*/ 2177430 w 6270636"/>
                  <a:gd name="connsiteY547" fmla="*/ 2330812 h 2600341"/>
                  <a:gd name="connsiteX548" fmla="*/ 2180437 w 6270636"/>
                  <a:gd name="connsiteY548" fmla="*/ 2335323 h 2600341"/>
                  <a:gd name="connsiteX549" fmla="*/ 2245098 w 6270636"/>
                  <a:gd name="connsiteY549" fmla="*/ 2466150 h 2600341"/>
                  <a:gd name="connsiteX550" fmla="*/ 2254121 w 6270636"/>
                  <a:gd name="connsiteY550" fmla="*/ 2466150 h 2600341"/>
                  <a:gd name="connsiteX551" fmla="*/ 2387954 w 6270636"/>
                  <a:gd name="connsiteY551" fmla="*/ 2416526 h 2600341"/>
                  <a:gd name="connsiteX552" fmla="*/ 2410511 w 6270636"/>
                  <a:gd name="connsiteY552" fmla="*/ 2333820 h 2600341"/>
                  <a:gd name="connsiteX553" fmla="*/ 2377428 w 6270636"/>
                  <a:gd name="connsiteY553" fmla="*/ 2308256 h 2600341"/>
                  <a:gd name="connsiteX554" fmla="*/ 2336827 w 6270636"/>
                  <a:gd name="connsiteY554" fmla="*/ 2377428 h 2600341"/>
                  <a:gd name="connsiteX555" fmla="*/ 2275173 w 6270636"/>
                  <a:gd name="connsiteY555" fmla="*/ 2384947 h 2600341"/>
                  <a:gd name="connsiteX556" fmla="*/ 2269158 w 6270636"/>
                  <a:gd name="connsiteY556" fmla="*/ 2381940 h 2600341"/>
                  <a:gd name="connsiteX557" fmla="*/ 2270662 w 6270636"/>
                  <a:gd name="connsiteY557" fmla="*/ 2375925 h 2600341"/>
                  <a:gd name="connsiteX558" fmla="*/ 2360887 w 6270636"/>
                  <a:gd name="connsiteY558" fmla="*/ 2293218 h 2600341"/>
                  <a:gd name="connsiteX559" fmla="*/ 2366902 w 6270636"/>
                  <a:gd name="connsiteY559" fmla="*/ 2293218 h 2600341"/>
                  <a:gd name="connsiteX560" fmla="*/ 2369910 w 6270636"/>
                  <a:gd name="connsiteY560" fmla="*/ 2228557 h 2600341"/>
                  <a:gd name="connsiteX561" fmla="*/ 2251113 w 6270636"/>
                  <a:gd name="connsiteY561" fmla="*/ 2094723 h 2600341"/>
                  <a:gd name="connsiteX562" fmla="*/ 2218031 w 6270636"/>
                  <a:gd name="connsiteY562" fmla="*/ 2069160 h 2600341"/>
                  <a:gd name="connsiteX563" fmla="*/ 2190963 w 6270636"/>
                  <a:gd name="connsiteY563" fmla="*/ 2043596 h 2600341"/>
                  <a:gd name="connsiteX564" fmla="*/ 2163896 w 6270636"/>
                  <a:gd name="connsiteY564" fmla="*/ 2109761 h 2600341"/>
                  <a:gd name="connsiteX565" fmla="*/ 2091716 w 6270636"/>
                  <a:gd name="connsiteY565" fmla="*/ 2147355 h 2600341"/>
                  <a:gd name="connsiteX566" fmla="*/ 2082693 w 6270636"/>
                  <a:gd name="connsiteY566" fmla="*/ 2139836 h 2600341"/>
                  <a:gd name="connsiteX567" fmla="*/ 1263150 w 6270636"/>
                  <a:gd name="connsiteY567" fmla="*/ 2354872 h 2600341"/>
                  <a:gd name="connsiteX568" fmla="*/ 1264654 w 6270636"/>
                  <a:gd name="connsiteY568" fmla="*/ 2362391 h 2600341"/>
                  <a:gd name="connsiteX569" fmla="*/ 1335330 w 6270636"/>
                  <a:gd name="connsiteY569" fmla="*/ 2424045 h 2600341"/>
                  <a:gd name="connsiteX570" fmla="*/ 1332322 w 6270636"/>
                  <a:gd name="connsiteY570" fmla="*/ 2390962 h 2600341"/>
                  <a:gd name="connsiteX571" fmla="*/ 1263150 w 6270636"/>
                  <a:gd name="connsiteY571" fmla="*/ 2354872 h 2600341"/>
                  <a:gd name="connsiteX572" fmla="*/ 2285699 w 6270636"/>
                  <a:gd name="connsiteY572" fmla="*/ 2374421 h 2600341"/>
                  <a:gd name="connsiteX573" fmla="*/ 2324797 w 6270636"/>
                  <a:gd name="connsiteY573" fmla="*/ 2365398 h 2600341"/>
                  <a:gd name="connsiteX574" fmla="*/ 2360887 w 6270636"/>
                  <a:gd name="connsiteY574" fmla="*/ 2306752 h 2600341"/>
                  <a:gd name="connsiteX575" fmla="*/ 2360887 w 6270636"/>
                  <a:gd name="connsiteY575" fmla="*/ 2306752 h 2600341"/>
                  <a:gd name="connsiteX576" fmla="*/ 2285699 w 6270636"/>
                  <a:gd name="connsiteY576" fmla="*/ 2374421 h 2600341"/>
                  <a:gd name="connsiteX577" fmla="*/ 1676681 w 6270636"/>
                  <a:gd name="connsiteY577" fmla="*/ 2344346 h 2600341"/>
                  <a:gd name="connsiteX578" fmla="*/ 1712771 w 6270636"/>
                  <a:gd name="connsiteY578" fmla="*/ 2354872 h 2600341"/>
                  <a:gd name="connsiteX579" fmla="*/ 1712771 w 6270636"/>
                  <a:gd name="connsiteY579" fmla="*/ 2345850 h 2600341"/>
                  <a:gd name="connsiteX580" fmla="*/ 1663147 w 6270636"/>
                  <a:gd name="connsiteY580" fmla="*/ 2294722 h 2600341"/>
                  <a:gd name="connsiteX581" fmla="*/ 1634576 w 6270636"/>
                  <a:gd name="connsiteY581" fmla="*/ 2326301 h 2600341"/>
                  <a:gd name="connsiteX582" fmla="*/ 1633072 w 6270636"/>
                  <a:gd name="connsiteY582" fmla="*/ 2329308 h 2600341"/>
                  <a:gd name="connsiteX583" fmla="*/ 1630065 w 6270636"/>
                  <a:gd name="connsiteY583" fmla="*/ 2333820 h 2600341"/>
                  <a:gd name="connsiteX584" fmla="*/ 1619538 w 6270636"/>
                  <a:gd name="connsiteY584" fmla="*/ 2348857 h 2600341"/>
                  <a:gd name="connsiteX585" fmla="*/ 1642095 w 6270636"/>
                  <a:gd name="connsiteY585" fmla="*/ 2347353 h 2600341"/>
                  <a:gd name="connsiteX586" fmla="*/ 1676681 w 6270636"/>
                  <a:gd name="connsiteY586" fmla="*/ 2344346 h 2600341"/>
                  <a:gd name="connsiteX587" fmla="*/ 1348863 w 6270636"/>
                  <a:gd name="connsiteY587" fmla="*/ 2075175 h 2600341"/>
                  <a:gd name="connsiteX588" fmla="*/ 1276684 w 6270636"/>
                  <a:gd name="connsiteY588" fmla="*/ 2190963 h 2600341"/>
                  <a:gd name="connsiteX589" fmla="*/ 1245105 w 6270636"/>
                  <a:gd name="connsiteY589" fmla="*/ 2239083 h 2600341"/>
                  <a:gd name="connsiteX590" fmla="*/ 1231571 w 6270636"/>
                  <a:gd name="connsiteY590" fmla="*/ 2269158 h 2600341"/>
                  <a:gd name="connsiteX591" fmla="*/ 1183451 w 6270636"/>
                  <a:gd name="connsiteY591" fmla="*/ 2348857 h 2600341"/>
                  <a:gd name="connsiteX592" fmla="*/ 1222548 w 6270636"/>
                  <a:gd name="connsiteY592" fmla="*/ 2339835 h 2600341"/>
                  <a:gd name="connsiteX593" fmla="*/ 1246609 w 6270636"/>
                  <a:gd name="connsiteY593" fmla="*/ 2338331 h 2600341"/>
                  <a:gd name="connsiteX594" fmla="*/ 1371420 w 6270636"/>
                  <a:gd name="connsiteY594" fmla="*/ 2058633 h 2600341"/>
                  <a:gd name="connsiteX595" fmla="*/ 1398487 w 6270636"/>
                  <a:gd name="connsiteY595" fmla="*/ 2033070 h 2600341"/>
                  <a:gd name="connsiteX596" fmla="*/ 1452622 w 6270636"/>
                  <a:gd name="connsiteY596" fmla="*/ 1953371 h 2600341"/>
                  <a:gd name="connsiteX597" fmla="*/ 1538336 w 6270636"/>
                  <a:gd name="connsiteY597" fmla="*/ 1951867 h 2600341"/>
                  <a:gd name="connsiteX598" fmla="*/ 1578937 w 6270636"/>
                  <a:gd name="connsiteY598" fmla="*/ 2057130 h 2600341"/>
                  <a:gd name="connsiteX599" fmla="*/ 1601493 w 6270636"/>
                  <a:gd name="connsiteY599" fmla="*/ 2061641 h 2600341"/>
                  <a:gd name="connsiteX600" fmla="*/ 1694726 w 6270636"/>
                  <a:gd name="connsiteY600" fmla="*/ 2055626 h 2600341"/>
                  <a:gd name="connsiteX601" fmla="*/ 1699237 w 6270636"/>
                  <a:gd name="connsiteY601" fmla="*/ 2048107 h 2600341"/>
                  <a:gd name="connsiteX602" fmla="*/ 1708260 w 6270636"/>
                  <a:gd name="connsiteY602" fmla="*/ 2030062 h 2600341"/>
                  <a:gd name="connsiteX603" fmla="*/ 1711267 w 6270636"/>
                  <a:gd name="connsiteY603" fmla="*/ 2019536 h 2600341"/>
                  <a:gd name="connsiteX604" fmla="*/ 1709763 w 6270636"/>
                  <a:gd name="connsiteY604" fmla="*/ 1963897 h 2600341"/>
                  <a:gd name="connsiteX605" fmla="*/ 1706756 w 6270636"/>
                  <a:gd name="connsiteY605" fmla="*/ 1911266 h 2600341"/>
                  <a:gd name="connsiteX606" fmla="*/ 1714275 w 6270636"/>
                  <a:gd name="connsiteY606" fmla="*/ 1885702 h 2600341"/>
                  <a:gd name="connsiteX607" fmla="*/ 1720290 w 6270636"/>
                  <a:gd name="connsiteY607" fmla="*/ 1857131 h 2600341"/>
                  <a:gd name="connsiteX608" fmla="*/ 1658636 w 6270636"/>
                  <a:gd name="connsiteY608" fmla="*/ 1793973 h 2600341"/>
                  <a:gd name="connsiteX609" fmla="*/ 1599990 w 6270636"/>
                  <a:gd name="connsiteY609" fmla="*/ 1712771 h 2600341"/>
                  <a:gd name="connsiteX610" fmla="*/ 1604501 w 6270636"/>
                  <a:gd name="connsiteY610" fmla="*/ 1699237 h 2600341"/>
                  <a:gd name="connsiteX611" fmla="*/ 1606005 w 6270636"/>
                  <a:gd name="connsiteY611" fmla="*/ 1675177 h 2600341"/>
                  <a:gd name="connsiteX612" fmla="*/ 1596982 w 6270636"/>
                  <a:gd name="connsiteY612" fmla="*/ 1666155 h 2600341"/>
                  <a:gd name="connsiteX613" fmla="*/ 1584952 w 6270636"/>
                  <a:gd name="connsiteY613" fmla="*/ 1654125 h 2600341"/>
                  <a:gd name="connsiteX614" fmla="*/ 1590967 w 6270636"/>
                  <a:gd name="connsiteY614" fmla="*/ 1612020 h 2600341"/>
                  <a:gd name="connsiteX615" fmla="*/ 1596982 w 6270636"/>
                  <a:gd name="connsiteY615" fmla="*/ 1598486 h 2600341"/>
                  <a:gd name="connsiteX616" fmla="*/ 1590967 w 6270636"/>
                  <a:gd name="connsiteY616" fmla="*/ 1551870 h 2600341"/>
                  <a:gd name="connsiteX617" fmla="*/ 1587960 w 6270636"/>
                  <a:gd name="connsiteY617" fmla="*/ 1542847 h 2600341"/>
                  <a:gd name="connsiteX618" fmla="*/ 1593975 w 6270636"/>
                  <a:gd name="connsiteY618" fmla="*/ 1494727 h 2600341"/>
                  <a:gd name="connsiteX619" fmla="*/ 1593975 w 6270636"/>
                  <a:gd name="connsiteY619" fmla="*/ 1494727 h 2600341"/>
                  <a:gd name="connsiteX620" fmla="*/ 1490216 w 6270636"/>
                  <a:gd name="connsiteY620" fmla="*/ 1458637 h 2600341"/>
                  <a:gd name="connsiteX621" fmla="*/ 1485705 w 6270636"/>
                  <a:gd name="connsiteY621" fmla="*/ 1455630 h 2600341"/>
                  <a:gd name="connsiteX622" fmla="*/ 1460141 w 6270636"/>
                  <a:gd name="connsiteY622" fmla="*/ 1434577 h 2600341"/>
                  <a:gd name="connsiteX623" fmla="*/ 1386457 w 6270636"/>
                  <a:gd name="connsiteY623" fmla="*/ 1407510 h 2600341"/>
                  <a:gd name="connsiteX624" fmla="*/ 1383450 w 6270636"/>
                  <a:gd name="connsiteY624" fmla="*/ 1409014 h 2600341"/>
                  <a:gd name="connsiteX625" fmla="*/ 1351871 w 6270636"/>
                  <a:gd name="connsiteY625" fmla="*/ 1406006 h 2600341"/>
                  <a:gd name="connsiteX626" fmla="*/ 1345856 w 6270636"/>
                  <a:gd name="connsiteY626" fmla="*/ 1389465 h 2600341"/>
                  <a:gd name="connsiteX627" fmla="*/ 1326307 w 6270636"/>
                  <a:gd name="connsiteY627" fmla="*/ 1371420 h 2600341"/>
                  <a:gd name="connsiteX628" fmla="*/ 1300743 w 6270636"/>
                  <a:gd name="connsiteY628" fmla="*/ 1347360 h 2600341"/>
                  <a:gd name="connsiteX629" fmla="*/ 1300743 w 6270636"/>
                  <a:gd name="connsiteY629" fmla="*/ 1332322 h 2600341"/>
                  <a:gd name="connsiteX630" fmla="*/ 1302247 w 6270636"/>
                  <a:gd name="connsiteY630" fmla="*/ 1326307 h 2600341"/>
                  <a:gd name="connsiteX631" fmla="*/ 1285706 w 6270636"/>
                  <a:gd name="connsiteY631" fmla="*/ 1278187 h 2600341"/>
                  <a:gd name="connsiteX632" fmla="*/ 1272172 w 6270636"/>
                  <a:gd name="connsiteY632" fmla="*/ 1251120 h 2600341"/>
                  <a:gd name="connsiteX633" fmla="*/ 1284202 w 6270636"/>
                  <a:gd name="connsiteY633" fmla="*/ 1144354 h 2600341"/>
                  <a:gd name="connsiteX634" fmla="*/ 1297736 w 6270636"/>
                  <a:gd name="connsiteY634" fmla="*/ 1126309 h 2600341"/>
                  <a:gd name="connsiteX635" fmla="*/ 1320292 w 6270636"/>
                  <a:gd name="connsiteY635" fmla="*/ 1078189 h 2600341"/>
                  <a:gd name="connsiteX636" fmla="*/ 1042098 w 6270636"/>
                  <a:gd name="connsiteY636" fmla="*/ 1598486 h 2600341"/>
                  <a:gd name="connsiteX637" fmla="*/ 1093226 w 6270636"/>
                  <a:gd name="connsiteY637" fmla="*/ 1843597 h 2600341"/>
                  <a:gd name="connsiteX638" fmla="*/ 1114279 w 6270636"/>
                  <a:gd name="connsiteY638" fmla="*/ 1885702 h 2600341"/>
                  <a:gd name="connsiteX639" fmla="*/ 1148865 w 6270636"/>
                  <a:gd name="connsiteY639" fmla="*/ 2001491 h 2600341"/>
                  <a:gd name="connsiteX640" fmla="*/ 1272172 w 6270636"/>
                  <a:gd name="connsiteY640" fmla="*/ 1948860 h 2600341"/>
                  <a:gd name="connsiteX641" fmla="*/ 1366909 w 6270636"/>
                  <a:gd name="connsiteY641" fmla="*/ 1984950 h 2600341"/>
                  <a:gd name="connsiteX642" fmla="*/ 1348863 w 6270636"/>
                  <a:gd name="connsiteY642" fmla="*/ 2075175 h 2600341"/>
                  <a:gd name="connsiteX643" fmla="*/ 1613523 w 6270636"/>
                  <a:gd name="connsiteY643" fmla="*/ 2348857 h 2600341"/>
                  <a:gd name="connsiteX644" fmla="*/ 1613523 w 6270636"/>
                  <a:gd name="connsiteY644" fmla="*/ 2348857 h 2600341"/>
                  <a:gd name="connsiteX645" fmla="*/ 1613523 w 6270636"/>
                  <a:gd name="connsiteY645" fmla="*/ 2348857 h 2600341"/>
                  <a:gd name="connsiteX646" fmla="*/ 1090218 w 6270636"/>
                  <a:gd name="connsiteY646" fmla="*/ 2279685 h 2600341"/>
                  <a:gd name="connsiteX647" fmla="*/ 1091722 w 6270636"/>
                  <a:gd name="connsiteY647" fmla="*/ 2311263 h 2600341"/>
                  <a:gd name="connsiteX648" fmla="*/ 1130820 w 6270636"/>
                  <a:gd name="connsiteY648" fmla="*/ 2342842 h 2600341"/>
                  <a:gd name="connsiteX649" fmla="*/ 1142850 w 6270636"/>
                  <a:gd name="connsiteY649" fmla="*/ 2309760 h 2600341"/>
                  <a:gd name="connsiteX650" fmla="*/ 1090218 w 6270636"/>
                  <a:gd name="connsiteY650" fmla="*/ 2279685 h 2600341"/>
                  <a:gd name="connsiteX651" fmla="*/ 1745853 w 6270636"/>
                  <a:gd name="connsiteY651" fmla="*/ 2323293 h 2600341"/>
                  <a:gd name="connsiteX652" fmla="*/ 1748861 w 6270636"/>
                  <a:gd name="connsiteY652" fmla="*/ 2326301 h 2600341"/>
                  <a:gd name="connsiteX653" fmla="*/ 1766906 w 6270636"/>
                  <a:gd name="connsiteY653" fmla="*/ 2341338 h 2600341"/>
                  <a:gd name="connsiteX654" fmla="*/ 1756380 w 6270636"/>
                  <a:gd name="connsiteY654" fmla="*/ 2302241 h 2600341"/>
                  <a:gd name="connsiteX655" fmla="*/ 1745853 w 6270636"/>
                  <a:gd name="connsiteY655" fmla="*/ 2323293 h 2600341"/>
                  <a:gd name="connsiteX656" fmla="*/ 1721793 w 6270636"/>
                  <a:gd name="connsiteY656" fmla="*/ 2321790 h 2600341"/>
                  <a:gd name="connsiteX657" fmla="*/ 1726305 w 6270636"/>
                  <a:gd name="connsiteY657" fmla="*/ 2336827 h 2600341"/>
                  <a:gd name="connsiteX658" fmla="*/ 1729312 w 6270636"/>
                  <a:gd name="connsiteY658" fmla="*/ 2327805 h 2600341"/>
                  <a:gd name="connsiteX659" fmla="*/ 1721793 w 6270636"/>
                  <a:gd name="connsiteY659" fmla="*/ 2321790 h 2600341"/>
                  <a:gd name="connsiteX660" fmla="*/ 1831567 w 6270636"/>
                  <a:gd name="connsiteY660" fmla="*/ 2157881 h 2600341"/>
                  <a:gd name="connsiteX661" fmla="*/ 1828560 w 6270636"/>
                  <a:gd name="connsiteY661" fmla="*/ 2157881 h 2600341"/>
                  <a:gd name="connsiteX662" fmla="*/ 1806003 w 6270636"/>
                  <a:gd name="connsiteY662" fmla="*/ 2196978 h 2600341"/>
                  <a:gd name="connsiteX663" fmla="*/ 1836078 w 6270636"/>
                  <a:gd name="connsiteY663" fmla="*/ 2270662 h 2600341"/>
                  <a:gd name="connsiteX664" fmla="*/ 1870665 w 6270636"/>
                  <a:gd name="connsiteY664" fmla="*/ 2278181 h 2600341"/>
                  <a:gd name="connsiteX665" fmla="*/ 1891717 w 6270636"/>
                  <a:gd name="connsiteY665" fmla="*/ 2230061 h 2600341"/>
                  <a:gd name="connsiteX666" fmla="*/ 1891717 w 6270636"/>
                  <a:gd name="connsiteY666" fmla="*/ 2219535 h 2600341"/>
                  <a:gd name="connsiteX667" fmla="*/ 1863146 w 6270636"/>
                  <a:gd name="connsiteY667" fmla="*/ 2178933 h 2600341"/>
                  <a:gd name="connsiteX668" fmla="*/ 1831567 w 6270636"/>
                  <a:gd name="connsiteY668" fmla="*/ 2157881 h 2600341"/>
                  <a:gd name="connsiteX669" fmla="*/ 1818033 w 6270636"/>
                  <a:gd name="connsiteY669" fmla="*/ 2124798 h 2600341"/>
                  <a:gd name="connsiteX670" fmla="*/ 1774425 w 6270636"/>
                  <a:gd name="connsiteY670" fmla="*/ 2139836 h 2600341"/>
                  <a:gd name="connsiteX671" fmla="*/ 1756380 w 6270636"/>
                  <a:gd name="connsiteY671" fmla="*/ 2196978 h 2600341"/>
                  <a:gd name="connsiteX672" fmla="*/ 1768410 w 6270636"/>
                  <a:gd name="connsiteY672" fmla="*/ 2269158 h 2600341"/>
                  <a:gd name="connsiteX673" fmla="*/ 1809011 w 6270636"/>
                  <a:gd name="connsiteY673" fmla="*/ 2263143 h 2600341"/>
                  <a:gd name="connsiteX674" fmla="*/ 1790966 w 6270636"/>
                  <a:gd name="connsiteY674" fmla="*/ 2193971 h 2600341"/>
                  <a:gd name="connsiteX675" fmla="*/ 1825552 w 6270636"/>
                  <a:gd name="connsiteY675" fmla="*/ 2142843 h 2600341"/>
                  <a:gd name="connsiteX676" fmla="*/ 1873672 w 6270636"/>
                  <a:gd name="connsiteY676" fmla="*/ 2166903 h 2600341"/>
                  <a:gd name="connsiteX677" fmla="*/ 1876680 w 6270636"/>
                  <a:gd name="connsiteY677" fmla="*/ 2169911 h 2600341"/>
                  <a:gd name="connsiteX678" fmla="*/ 1866153 w 6270636"/>
                  <a:gd name="connsiteY678" fmla="*/ 2142843 h 2600341"/>
                  <a:gd name="connsiteX679" fmla="*/ 1849612 w 6270636"/>
                  <a:gd name="connsiteY679" fmla="*/ 2130813 h 2600341"/>
                  <a:gd name="connsiteX680" fmla="*/ 1818033 w 6270636"/>
                  <a:gd name="connsiteY680" fmla="*/ 2124798 h 2600341"/>
                  <a:gd name="connsiteX681" fmla="*/ 1554877 w 6270636"/>
                  <a:gd name="connsiteY681" fmla="*/ 2160888 h 2600341"/>
                  <a:gd name="connsiteX682" fmla="*/ 1577433 w 6270636"/>
                  <a:gd name="connsiteY682" fmla="*/ 2246602 h 2600341"/>
                  <a:gd name="connsiteX683" fmla="*/ 1642095 w 6270636"/>
                  <a:gd name="connsiteY683" fmla="*/ 2230061 h 2600341"/>
                  <a:gd name="connsiteX684" fmla="*/ 1643598 w 6270636"/>
                  <a:gd name="connsiteY684" fmla="*/ 2153370 h 2600341"/>
                  <a:gd name="connsiteX685" fmla="*/ 1554877 w 6270636"/>
                  <a:gd name="connsiteY685" fmla="*/ 2160888 h 2600341"/>
                  <a:gd name="connsiteX686" fmla="*/ 1121797 w 6270636"/>
                  <a:gd name="connsiteY686" fmla="*/ 2037581 h 2600341"/>
                  <a:gd name="connsiteX687" fmla="*/ 1063151 w 6270636"/>
                  <a:gd name="connsiteY687" fmla="*/ 2088708 h 2600341"/>
                  <a:gd name="connsiteX688" fmla="*/ 1004505 w 6270636"/>
                  <a:gd name="connsiteY688" fmla="*/ 2160888 h 2600341"/>
                  <a:gd name="connsiteX689" fmla="*/ 990971 w 6270636"/>
                  <a:gd name="connsiteY689" fmla="*/ 2190963 h 2600341"/>
                  <a:gd name="connsiteX690" fmla="*/ 1003001 w 6270636"/>
                  <a:gd name="connsiteY690" fmla="*/ 2187956 h 2600341"/>
                  <a:gd name="connsiteX691" fmla="*/ 1121797 w 6270636"/>
                  <a:gd name="connsiteY691" fmla="*/ 2037581 h 2600341"/>
                  <a:gd name="connsiteX692" fmla="*/ 1945852 w 6270636"/>
                  <a:gd name="connsiteY692" fmla="*/ 2052618 h 2600341"/>
                  <a:gd name="connsiteX693" fmla="*/ 1927807 w 6270636"/>
                  <a:gd name="connsiteY693" fmla="*/ 2057130 h 2600341"/>
                  <a:gd name="connsiteX694" fmla="*/ 1900740 w 6270636"/>
                  <a:gd name="connsiteY694" fmla="*/ 2123295 h 2600341"/>
                  <a:gd name="connsiteX695" fmla="*/ 1947356 w 6270636"/>
                  <a:gd name="connsiteY695" fmla="*/ 2168407 h 2600341"/>
                  <a:gd name="connsiteX696" fmla="*/ 1983446 w 6270636"/>
                  <a:gd name="connsiteY696" fmla="*/ 2169911 h 2600341"/>
                  <a:gd name="connsiteX697" fmla="*/ 2010513 w 6270636"/>
                  <a:gd name="connsiteY697" fmla="*/ 2138332 h 2600341"/>
                  <a:gd name="connsiteX698" fmla="*/ 1984949 w 6270636"/>
                  <a:gd name="connsiteY698" fmla="*/ 2069160 h 2600341"/>
                  <a:gd name="connsiteX699" fmla="*/ 1945852 w 6270636"/>
                  <a:gd name="connsiteY699" fmla="*/ 2052618 h 2600341"/>
                  <a:gd name="connsiteX700" fmla="*/ 1409013 w 6270636"/>
                  <a:gd name="connsiteY700" fmla="*/ 2042092 h 2600341"/>
                  <a:gd name="connsiteX701" fmla="*/ 1410517 w 6270636"/>
                  <a:gd name="connsiteY701" fmla="*/ 2108257 h 2600341"/>
                  <a:gd name="connsiteX702" fmla="*/ 1467660 w 6270636"/>
                  <a:gd name="connsiteY702" fmla="*/ 2136828 h 2600341"/>
                  <a:gd name="connsiteX703" fmla="*/ 1533825 w 6270636"/>
                  <a:gd name="connsiteY703" fmla="*/ 2054122 h 2600341"/>
                  <a:gd name="connsiteX704" fmla="*/ 1514276 w 6270636"/>
                  <a:gd name="connsiteY704" fmla="*/ 2009010 h 2600341"/>
                  <a:gd name="connsiteX705" fmla="*/ 1481193 w 6270636"/>
                  <a:gd name="connsiteY705" fmla="*/ 1992468 h 2600341"/>
                  <a:gd name="connsiteX706" fmla="*/ 1409013 w 6270636"/>
                  <a:gd name="connsiteY706" fmla="*/ 2042092 h 2600341"/>
                  <a:gd name="connsiteX707" fmla="*/ 1305255 w 6270636"/>
                  <a:gd name="connsiteY707" fmla="*/ 1986453 h 2600341"/>
                  <a:gd name="connsiteX708" fmla="*/ 1279691 w 6270636"/>
                  <a:gd name="connsiteY708" fmla="*/ 1995476 h 2600341"/>
                  <a:gd name="connsiteX709" fmla="*/ 1242097 w 6270636"/>
                  <a:gd name="connsiteY709" fmla="*/ 2088708 h 2600341"/>
                  <a:gd name="connsiteX710" fmla="*/ 1330818 w 6270636"/>
                  <a:gd name="connsiteY710" fmla="*/ 2070663 h 2600341"/>
                  <a:gd name="connsiteX711" fmla="*/ 1335330 w 6270636"/>
                  <a:gd name="connsiteY711" fmla="*/ 2067656 h 2600341"/>
                  <a:gd name="connsiteX712" fmla="*/ 1339841 w 6270636"/>
                  <a:gd name="connsiteY712" fmla="*/ 2007506 h 2600341"/>
                  <a:gd name="connsiteX713" fmla="*/ 1305255 w 6270636"/>
                  <a:gd name="connsiteY713" fmla="*/ 1986453 h 2600341"/>
                  <a:gd name="connsiteX714" fmla="*/ 1870665 w 6270636"/>
                  <a:gd name="connsiteY714" fmla="*/ 2036077 h 2600341"/>
                  <a:gd name="connsiteX715" fmla="*/ 1857131 w 6270636"/>
                  <a:gd name="connsiteY715" fmla="*/ 2076678 h 2600341"/>
                  <a:gd name="connsiteX716" fmla="*/ 1861642 w 6270636"/>
                  <a:gd name="connsiteY716" fmla="*/ 2087205 h 2600341"/>
                  <a:gd name="connsiteX717" fmla="*/ 1870665 w 6270636"/>
                  <a:gd name="connsiteY717" fmla="*/ 2036077 h 2600341"/>
                  <a:gd name="connsiteX718" fmla="*/ 2709757 w 6270636"/>
                  <a:gd name="connsiteY718" fmla="*/ 2049611 h 2600341"/>
                  <a:gd name="connsiteX719" fmla="*/ 2911259 w 6270636"/>
                  <a:gd name="connsiteY719" fmla="*/ 2031566 h 2600341"/>
                  <a:gd name="connsiteX720" fmla="*/ 2912763 w 6270636"/>
                  <a:gd name="connsiteY720" fmla="*/ 2030062 h 2600341"/>
                  <a:gd name="connsiteX721" fmla="*/ 2858628 w 6270636"/>
                  <a:gd name="connsiteY721" fmla="*/ 2028558 h 2600341"/>
                  <a:gd name="connsiteX722" fmla="*/ 2845094 w 6270636"/>
                  <a:gd name="connsiteY722" fmla="*/ 2028558 h 2600341"/>
                  <a:gd name="connsiteX723" fmla="*/ 2709757 w 6270636"/>
                  <a:gd name="connsiteY723" fmla="*/ 2049611 h 2600341"/>
                  <a:gd name="connsiteX724" fmla="*/ 1951867 w 6270636"/>
                  <a:gd name="connsiteY724" fmla="*/ 1992468 h 2600341"/>
                  <a:gd name="connsiteX725" fmla="*/ 1963897 w 6270636"/>
                  <a:gd name="connsiteY725" fmla="*/ 1993972 h 2600341"/>
                  <a:gd name="connsiteX726" fmla="*/ 2010513 w 6270636"/>
                  <a:gd name="connsiteY726" fmla="*/ 2016528 h 2600341"/>
                  <a:gd name="connsiteX727" fmla="*/ 2025551 w 6270636"/>
                  <a:gd name="connsiteY727" fmla="*/ 1996980 h 2600341"/>
                  <a:gd name="connsiteX728" fmla="*/ 2087204 w 6270636"/>
                  <a:gd name="connsiteY728" fmla="*/ 1948860 h 2600341"/>
                  <a:gd name="connsiteX729" fmla="*/ 2141340 w 6270636"/>
                  <a:gd name="connsiteY729" fmla="*/ 1954875 h 2600341"/>
                  <a:gd name="connsiteX730" fmla="*/ 2163896 w 6270636"/>
                  <a:gd name="connsiteY730" fmla="*/ 1960890 h 2600341"/>
                  <a:gd name="connsiteX731" fmla="*/ 2284196 w 6270636"/>
                  <a:gd name="connsiteY731" fmla="*/ 1598486 h 2600341"/>
                  <a:gd name="connsiteX732" fmla="*/ 1679688 w 6270636"/>
                  <a:gd name="connsiteY732" fmla="*/ 972926 h 2600341"/>
                  <a:gd name="connsiteX733" fmla="*/ 1672170 w 6270636"/>
                  <a:gd name="connsiteY733" fmla="*/ 972926 h 2600341"/>
                  <a:gd name="connsiteX734" fmla="*/ 1672170 w 6270636"/>
                  <a:gd name="connsiteY734" fmla="*/ 965407 h 2600341"/>
                  <a:gd name="connsiteX735" fmla="*/ 1676681 w 6270636"/>
                  <a:gd name="connsiteY735" fmla="*/ 900746 h 2600341"/>
                  <a:gd name="connsiteX736" fmla="*/ 1678185 w 6270636"/>
                  <a:gd name="connsiteY736" fmla="*/ 801499 h 2600341"/>
                  <a:gd name="connsiteX737" fmla="*/ 1679688 w 6270636"/>
                  <a:gd name="connsiteY737" fmla="*/ 709770 h 2600341"/>
                  <a:gd name="connsiteX738" fmla="*/ 1730816 w 6270636"/>
                  <a:gd name="connsiteY738" fmla="*/ 696236 h 2600341"/>
                  <a:gd name="connsiteX739" fmla="*/ 1792469 w 6270636"/>
                  <a:gd name="connsiteY739" fmla="*/ 682702 h 2600341"/>
                  <a:gd name="connsiteX740" fmla="*/ 1902243 w 6270636"/>
                  <a:gd name="connsiteY740" fmla="*/ 416539 h 2600341"/>
                  <a:gd name="connsiteX741" fmla="*/ 1867657 w 6270636"/>
                  <a:gd name="connsiteY741" fmla="*/ 499245 h 2600341"/>
                  <a:gd name="connsiteX742" fmla="*/ 1810515 w 6270636"/>
                  <a:gd name="connsiteY742" fmla="*/ 559395 h 2600341"/>
                  <a:gd name="connsiteX743" fmla="*/ 1759387 w 6270636"/>
                  <a:gd name="connsiteY743" fmla="*/ 613530 h 2600341"/>
                  <a:gd name="connsiteX744" fmla="*/ 1735327 w 6270636"/>
                  <a:gd name="connsiteY744" fmla="*/ 648116 h 2600341"/>
                  <a:gd name="connsiteX745" fmla="*/ 1747357 w 6270636"/>
                  <a:gd name="connsiteY745" fmla="*/ 607515 h 2600341"/>
                  <a:gd name="connsiteX746" fmla="*/ 1807507 w 6270636"/>
                  <a:gd name="connsiteY746" fmla="*/ 505260 h 2600341"/>
                  <a:gd name="connsiteX747" fmla="*/ 1861642 w 6270636"/>
                  <a:gd name="connsiteY747" fmla="*/ 418042 h 2600341"/>
                  <a:gd name="connsiteX748" fmla="*/ 1789462 w 6270636"/>
                  <a:gd name="connsiteY748" fmla="*/ 449621 h 2600341"/>
                  <a:gd name="connsiteX749" fmla="*/ 1691718 w 6270636"/>
                  <a:gd name="connsiteY749" fmla="*/ 506764 h 2600341"/>
                  <a:gd name="connsiteX750" fmla="*/ 1685703 w 6270636"/>
                  <a:gd name="connsiteY750" fmla="*/ 598492 h 2600341"/>
                  <a:gd name="connsiteX751" fmla="*/ 1682696 w 6270636"/>
                  <a:gd name="connsiteY751" fmla="*/ 679695 h 2600341"/>
                  <a:gd name="connsiteX752" fmla="*/ 1655628 w 6270636"/>
                  <a:gd name="connsiteY752" fmla="*/ 697740 h 2600341"/>
                  <a:gd name="connsiteX753" fmla="*/ 1645102 w 6270636"/>
                  <a:gd name="connsiteY753" fmla="*/ 694732 h 2600341"/>
                  <a:gd name="connsiteX754" fmla="*/ 1636080 w 6270636"/>
                  <a:gd name="connsiteY754" fmla="*/ 839092 h 2600341"/>
                  <a:gd name="connsiteX755" fmla="*/ 1633072 w 6270636"/>
                  <a:gd name="connsiteY755" fmla="*/ 846611 h 2600341"/>
                  <a:gd name="connsiteX756" fmla="*/ 1625553 w 6270636"/>
                  <a:gd name="connsiteY756" fmla="*/ 843604 h 2600341"/>
                  <a:gd name="connsiteX757" fmla="*/ 1580441 w 6270636"/>
                  <a:gd name="connsiteY757" fmla="*/ 799995 h 2600341"/>
                  <a:gd name="connsiteX758" fmla="*/ 1557885 w 6270636"/>
                  <a:gd name="connsiteY758" fmla="*/ 772927 h 2600341"/>
                  <a:gd name="connsiteX759" fmla="*/ 1529313 w 6270636"/>
                  <a:gd name="connsiteY759" fmla="*/ 751875 h 2600341"/>
                  <a:gd name="connsiteX760" fmla="*/ 1538336 w 6270636"/>
                  <a:gd name="connsiteY760" fmla="*/ 765409 h 2600341"/>
                  <a:gd name="connsiteX761" fmla="*/ 1569915 w 6270636"/>
                  <a:gd name="connsiteY761" fmla="*/ 815032 h 2600341"/>
                  <a:gd name="connsiteX762" fmla="*/ 1628561 w 6270636"/>
                  <a:gd name="connsiteY762" fmla="*/ 966911 h 2600341"/>
                  <a:gd name="connsiteX763" fmla="*/ 1577433 w 6270636"/>
                  <a:gd name="connsiteY763" fmla="*/ 983452 h 2600341"/>
                  <a:gd name="connsiteX764" fmla="*/ 1556381 w 6270636"/>
                  <a:gd name="connsiteY764" fmla="*/ 983452 h 2600341"/>
                  <a:gd name="connsiteX765" fmla="*/ 1381946 w 6270636"/>
                  <a:gd name="connsiteY765" fmla="*/ 1040595 h 2600341"/>
                  <a:gd name="connsiteX766" fmla="*/ 1380442 w 6270636"/>
                  <a:gd name="connsiteY766" fmla="*/ 1052625 h 2600341"/>
                  <a:gd name="connsiteX767" fmla="*/ 1384953 w 6270636"/>
                  <a:gd name="connsiteY767" fmla="*/ 1060144 h 2600341"/>
                  <a:gd name="connsiteX768" fmla="*/ 1766906 w 6270636"/>
                  <a:gd name="connsiteY768" fmla="*/ 993979 h 2600341"/>
                  <a:gd name="connsiteX769" fmla="*/ 1784951 w 6270636"/>
                  <a:gd name="connsiteY769" fmla="*/ 1004505 h 2600341"/>
                  <a:gd name="connsiteX770" fmla="*/ 1781943 w 6270636"/>
                  <a:gd name="connsiteY770" fmla="*/ 1033076 h 2600341"/>
                  <a:gd name="connsiteX771" fmla="*/ 1777432 w 6270636"/>
                  <a:gd name="connsiteY771" fmla="*/ 1042099 h 2600341"/>
                  <a:gd name="connsiteX772" fmla="*/ 1784951 w 6270636"/>
                  <a:gd name="connsiteY772" fmla="*/ 1048114 h 2600341"/>
                  <a:gd name="connsiteX773" fmla="*/ 1790966 w 6270636"/>
                  <a:gd name="connsiteY773" fmla="*/ 1052625 h 2600341"/>
                  <a:gd name="connsiteX774" fmla="*/ 1798485 w 6270636"/>
                  <a:gd name="connsiteY774" fmla="*/ 1078189 h 2600341"/>
                  <a:gd name="connsiteX775" fmla="*/ 1777432 w 6270636"/>
                  <a:gd name="connsiteY775" fmla="*/ 1103752 h 2600341"/>
                  <a:gd name="connsiteX776" fmla="*/ 1732319 w 6270636"/>
                  <a:gd name="connsiteY776" fmla="*/ 1106760 h 2600341"/>
                  <a:gd name="connsiteX777" fmla="*/ 1724801 w 6270636"/>
                  <a:gd name="connsiteY777" fmla="*/ 1106760 h 2600341"/>
                  <a:gd name="connsiteX778" fmla="*/ 1696230 w 6270636"/>
                  <a:gd name="connsiteY778" fmla="*/ 1112775 h 2600341"/>
                  <a:gd name="connsiteX779" fmla="*/ 1711267 w 6270636"/>
                  <a:gd name="connsiteY779" fmla="*/ 1132324 h 2600341"/>
                  <a:gd name="connsiteX780" fmla="*/ 1702245 w 6270636"/>
                  <a:gd name="connsiteY780" fmla="*/ 1168414 h 2600341"/>
                  <a:gd name="connsiteX781" fmla="*/ 1685703 w 6270636"/>
                  <a:gd name="connsiteY781" fmla="*/ 1175932 h 2600341"/>
                  <a:gd name="connsiteX782" fmla="*/ 1679688 w 6270636"/>
                  <a:gd name="connsiteY782" fmla="*/ 1178940 h 2600341"/>
                  <a:gd name="connsiteX783" fmla="*/ 1628561 w 6270636"/>
                  <a:gd name="connsiteY783" fmla="*/ 1212022 h 2600341"/>
                  <a:gd name="connsiteX784" fmla="*/ 1618035 w 6270636"/>
                  <a:gd name="connsiteY784" fmla="*/ 1240594 h 2600341"/>
                  <a:gd name="connsiteX785" fmla="*/ 1628561 w 6270636"/>
                  <a:gd name="connsiteY785" fmla="*/ 1261646 h 2600341"/>
                  <a:gd name="connsiteX786" fmla="*/ 1607508 w 6270636"/>
                  <a:gd name="connsiteY786" fmla="*/ 1249616 h 2600341"/>
                  <a:gd name="connsiteX787" fmla="*/ 1604501 w 6270636"/>
                  <a:gd name="connsiteY787" fmla="*/ 1249616 h 2600341"/>
                  <a:gd name="connsiteX788" fmla="*/ 1599990 w 6270636"/>
                  <a:gd name="connsiteY788" fmla="*/ 1269165 h 2600341"/>
                  <a:gd name="connsiteX789" fmla="*/ 1606005 w 6270636"/>
                  <a:gd name="connsiteY789" fmla="*/ 1279691 h 2600341"/>
                  <a:gd name="connsiteX790" fmla="*/ 1616531 w 6270636"/>
                  <a:gd name="connsiteY790" fmla="*/ 1315781 h 2600341"/>
                  <a:gd name="connsiteX791" fmla="*/ 1615027 w 6270636"/>
                  <a:gd name="connsiteY791" fmla="*/ 1320292 h 2600341"/>
                  <a:gd name="connsiteX792" fmla="*/ 1609012 w 6270636"/>
                  <a:gd name="connsiteY792" fmla="*/ 1320292 h 2600341"/>
                  <a:gd name="connsiteX793" fmla="*/ 1550366 w 6270636"/>
                  <a:gd name="connsiteY793" fmla="*/ 1278187 h 2600341"/>
                  <a:gd name="connsiteX794" fmla="*/ 1550366 w 6270636"/>
                  <a:gd name="connsiteY794" fmla="*/ 1272172 h 2600341"/>
                  <a:gd name="connsiteX795" fmla="*/ 1541343 w 6270636"/>
                  <a:gd name="connsiteY795" fmla="*/ 1254127 h 2600341"/>
                  <a:gd name="connsiteX796" fmla="*/ 1527810 w 6270636"/>
                  <a:gd name="connsiteY796" fmla="*/ 1252624 h 2600341"/>
                  <a:gd name="connsiteX797" fmla="*/ 1499238 w 6270636"/>
                  <a:gd name="connsiteY797" fmla="*/ 1273676 h 2600341"/>
                  <a:gd name="connsiteX798" fmla="*/ 1494727 w 6270636"/>
                  <a:gd name="connsiteY798" fmla="*/ 1278187 h 2600341"/>
                  <a:gd name="connsiteX799" fmla="*/ 1488712 w 6270636"/>
                  <a:gd name="connsiteY799" fmla="*/ 1275180 h 2600341"/>
                  <a:gd name="connsiteX800" fmla="*/ 1442096 w 6270636"/>
                  <a:gd name="connsiteY800" fmla="*/ 1258639 h 2600341"/>
                  <a:gd name="connsiteX801" fmla="*/ 1422547 w 6270636"/>
                  <a:gd name="connsiteY801" fmla="*/ 1267661 h 2600341"/>
                  <a:gd name="connsiteX802" fmla="*/ 1427059 w 6270636"/>
                  <a:gd name="connsiteY802" fmla="*/ 1314277 h 2600341"/>
                  <a:gd name="connsiteX803" fmla="*/ 1445103 w 6270636"/>
                  <a:gd name="connsiteY803" fmla="*/ 1341345 h 2600341"/>
                  <a:gd name="connsiteX804" fmla="*/ 1458637 w 6270636"/>
                  <a:gd name="connsiteY804" fmla="*/ 1345856 h 2600341"/>
                  <a:gd name="connsiteX805" fmla="*/ 1469163 w 6270636"/>
                  <a:gd name="connsiteY805" fmla="*/ 1341345 h 2600341"/>
                  <a:gd name="connsiteX806" fmla="*/ 1473675 w 6270636"/>
                  <a:gd name="connsiteY806" fmla="*/ 1333826 h 2600341"/>
                  <a:gd name="connsiteX807" fmla="*/ 1490216 w 6270636"/>
                  <a:gd name="connsiteY807" fmla="*/ 1317285 h 2600341"/>
                  <a:gd name="connsiteX808" fmla="*/ 1520291 w 6270636"/>
                  <a:gd name="connsiteY808" fmla="*/ 1329315 h 2600341"/>
                  <a:gd name="connsiteX809" fmla="*/ 1518787 w 6270636"/>
                  <a:gd name="connsiteY809" fmla="*/ 1374427 h 2600341"/>
                  <a:gd name="connsiteX810" fmla="*/ 1515780 w 6270636"/>
                  <a:gd name="connsiteY810" fmla="*/ 1381946 h 2600341"/>
                  <a:gd name="connsiteX811" fmla="*/ 1515780 w 6270636"/>
                  <a:gd name="connsiteY811" fmla="*/ 1413525 h 2600341"/>
                  <a:gd name="connsiteX812" fmla="*/ 1541343 w 6270636"/>
                  <a:gd name="connsiteY812" fmla="*/ 1424051 h 2600341"/>
                  <a:gd name="connsiteX813" fmla="*/ 1547358 w 6270636"/>
                  <a:gd name="connsiteY813" fmla="*/ 1425555 h 2600341"/>
                  <a:gd name="connsiteX814" fmla="*/ 1599990 w 6270636"/>
                  <a:gd name="connsiteY814" fmla="*/ 1476682 h 2600341"/>
                  <a:gd name="connsiteX815" fmla="*/ 1607508 w 6270636"/>
                  <a:gd name="connsiteY815" fmla="*/ 1475178 h 2600341"/>
                  <a:gd name="connsiteX816" fmla="*/ 1625553 w 6270636"/>
                  <a:gd name="connsiteY816" fmla="*/ 1473675 h 2600341"/>
                  <a:gd name="connsiteX817" fmla="*/ 1708260 w 6270636"/>
                  <a:gd name="connsiteY817" fmla="*/ 1431570 h 2600341"/>
                  <a:gd name="connsiteX818" fmla="*/ 1714275 w 6270636"/>
                  <a:gd name="connsiteY818" fmla="*/ 1424051 h 2600341"/>
                  <a:gd name="connsiteX819" fmla="*/ 1720290 w 6270636"/>
                  <a:gd name="connsiteY819" fmla="*/ 1431570 h 2600341"/>
                  <a:gd name="connsiteX820" fmla="*/ 1763898 w 6270636"/>
                  <a:gd name="connsiteY820" fmla="*/ 1469164 h 2600341"/>
                  <a:gd name="connsiteX821" fmla="*/ 1813522 w 6270636"/>
                  <a:gd name="connsiteY821" fmla="*/ 1469164 h 2600341"/>
                  <a:gd name="connsiteX822" fmla="*/ 1816530 w 6270636"/>
                  <a:gd name="connsiteY822" fmla="*/ 1466156 h 2600341"/>
                  <a:gd name="connsiteX823" fmla="*/ 1830063 w 6270636"/>
                  <a:gd name="connsiteY823" fmla="*/ 1458637 h 2600341"/>
                  <a:gd name="connsiteX824" fmla="*/ 1864650 w 6270636"/>
                  <a:gd name="connsiteY824" fmla="*/ 1479690 h 2600341"/>
                  <a:gd name="connsiteX825" fmla="*/ 1869161 w 6270636"/>
                  <a:gd name="connsiteY825" fmla="*/ 1488712 h 2600341"/>
                  <a:gd name="connsiteX826" fmla="*/ 1878183 w 6270636"/>
                  <a:gd name="connsiteY826" fmla="*/ 1506757 h 2600341"/>
                  <a:gd name="connsiteX827" fmla="*/ 1915777 w 6270636"/>
                  <a:gd name="connsiteY827" fmla="*/ 1518787 h 2600341"/>
                  <a:gd name="connsiteX828" fmla="*/ 1944348 w 6270636"/>
                  <a:gd name="connsiteY828" fmla="*/ 1523298 h 2600341"/>
                  <a:gd name="connsiteX829" fmla="*/ 1987957 w 6270636"/>
                  <a:gd name="connsiteY829" fmla="*/ 1553373 h 2600341"/>
                  <a:gd name="connsiteX830" fmla="*/ 1990965 w 6270636"/>
                  <a:gd name="connsiteY830" fmla="*/ 1556381 h 2600341"/>
                  <a:gd name="connsiteX831" fmla="*/ 1990965 w 6270636"/>
                  <a:gd name="connsiteY831" fmla="*/ 1559389 h 2600341"/>
                  <a:gd name="connsiteX832" fmla="*/ 2040588 w 6270636"/>
                  <a:gd name="connsiteY832" fmla="*/ 1630065 h 2600341"/>
                  <a:gd name="connsiteX833" fmla="*/ 2064648 w 6270636"/>
                  <a:gd name="connsiteY833" fmla="*/ 1636080 h 2600341"/>
                  <a:gd name="connsiteX834" fmla="*/ 2124798 w 6270636"/>
                  <a:gd name="connsiteY834" fmla="*/ 1678185 h 2600341"/>
                  <a:gd name="connsiteX835" fmla="*/ 2114272 w 6270636"/>
                  <a:gd name="connsiteY835" fmla="*/ 1720290 h 2600341"/>
                  <a:gd name="connsiteX836" fmla="*/ 2109761 w 6270636"/>
                  <a:gd name="connsiteY836" fmla="*/ 1726305 h 2600341"/>
                  <a:gd name="connsiteX837" fmla="*/ 2067656 w 6270636"/>
                  <a:gd name="connsiteY837" fmla="*/ 1766906 h 2600341"/>
                  <a:gd name="connsiteX838" fmla="*/ 2043596 w 6270636"/>
                  <a:gd name="connsiteY838" fmla="*/ 1809011 h 2600341"/>
                  <a:gd name="connsiteX839" fmla="*/ 2036077 w 6270636"/>
                  <a:gd name="connsiteY839" fmla="*/ 1812019 h 2600341"/>
                  <a:gd name="connsiteX840" fmla="*/ 2025551 w 6270636"/>
                  <a:gd name="connsiteY840" fmla="*/ 1819537 h 2600341"/>
                  <a:gd name="connsiteX841" fmla="*/ 2021040 w 6270636"/>
                  <a:gd name="connsiteY841" fmla="*/ 1833071 h 2600341"/>
                  <a:gd name="connsiteX842" fmla="*/ 2019536 w 6270636"/>
                  <a:gd name="connsiteY842" fmla="*/ 1839086 h 2600341"/>
                  <a:gd name="connsiteX843" fmla="*/ 1984949 w 6270636"/>
                  <a:gd name="connsiteY843" fmla="*/ 1893221 h 2600341"/>
                  <a:gd name="connsiteX844" fmla="*/ 1920288 w 6270636"/>
                  <a:gd name="connsiteY844" fmla="*/ 1908258 h 2600341"/>
                  <a:gd name="connsiteX845" fmla="*/ 1906755 w 6270636"/>
                  <a:gd name="connsiteY845" fmla="*/ 1903747 h 2600341"/>
                  <a:gd name="connsiteX846" fmla="*/ 1885702 w 6270636"/>
                  <a:gd name="connsiteY846" fmla="*/ 1899236 h 2600341"/>
                  <a:gd name="connsiteX847" fmla="*/ 1857131 w 6270636"/>
                  <a:gd name="connsiteY847" fmla="*/ 1915777 h 2600341"/>
                  <a:gd name="connsiteX848" fmla="*/ 1854123 w 6270636"/>
                  <a:gd name="connsiteY848" fmla="*/ 1950363 h 2600341"/>
                  <a:gd name="connsiteX849" fmla="*/ 1866153 w 6270636"/>
                  <a:gd name="connsiteY849" fmla="*/ 1966905 h 2600341"/>
                  <a:gd name="connsiteX850" fmla="*/ 1884198 w 6270636"/>
                  <a:gd name="connsiteY850" fmla="*/ 2009010 h 2600341"/>
                  <a:gd name="connsiteX851" fmla="*/ 1951867 w 6270636"/>
                  <a:gd name="connsiteY851" fmla="*/ 1992468 h 2600341"/>
                  <a:gd name="connsiteX852" fmla="*/ 762401 w 6270636"/>
                  <a:gd name="connsiteY852" fmla="*/ 1977431 h 2600341"/>
                  <a:gd name="connsiteX853" fmla="*/ 852626 w 6270636"/>
                  <a:gd name="connsiteY853" fmla="*/ 1993972 h 2600341"/>
                  <a:gd name="connsiteX854" fmla="*/ 930821 w 6270636"/>
                  <a:gd name="connsiteY854" fmla="*/ 1993972 h 2600341"/>
                  <a:gd name="connsiteX855" fmla="*/ 951874 w 6270636"/>
                  <a:gd name="connsiteY855" fmla="*/ 1980438 h 2600341"/>
                  <a:gd name="connsiteX856" fmla="*/ 1009016 w 6270636"/>
                  <a:gd name="connsiteY856" fmla="*/ 1954875 h 2600341"/>
                  <a:gd name="connsiteX857" fmla="*/ 981949 w 6270636"/>
                  <a:gd name="connsiteY857" fmla="*/ 1956378 h 2600341"/>
                  <a:gd name="connsiteX858" fmla="*/ 939843 w 6270636"/>
                  <a:gd name="connsiteY858" fmla="*/ 1975927 h 2600341"/>
                  <a:gd name="connsiteX859" fmla="*/ 897739 w 6270636"/>
                  <a:gd name="connsiteY859" fmla="*/ 1995476 h 2600341"/>
                  <a:gd name="connsiteX860" fmla="*/ 885709 w 6270636"/>
                  <a:gd name="connsiteY860" fmla="*/ 1998483 h 2600341"/>
                  <a:gd name="connsiteX861" fmla="*/ 890220 w 6270636"/>
                  <a:gd name="connsiteY861" fmla="*/ 1986453 h 2600341"/>
                  <a:gd name="connsiteX862" fmla="*/ 992475 w 6270636"/>
                  <a:gd name="connsiteY862" fmla="*/ 1924800 h 2600341"/>
                  <a:gd name="connsiteX863" fmla="*/ 1067662 w 6270636"/>
                  <a:gd name="connsiteY863" fmla="*/ 1881191 h 2600341"/>
                  <a:gd name="connsiteX864" fmla="*/ 1058640 w 6270636"/>
                  <a:gd name="connsiteY864" fmla="*/ 1843597 h 2600341"/>
                  <a:gd name="connsiteX865" fmla="*/ 908265 w 6270636"/>
                  <a:gd name="connsiteY865" fmla="*/ 1827056 h 2600341"/>
                  <a:gd name="connsiteX866" fmla="*/ 885709 w 6270636"/>
                  <a:gd name="connsiteY866" fmla="*/ 1828560 h 2600341"/>
                  <a:gd name="connsiteX867" fmla="*/ 760897 w 6270636"/>
                  <a:gd name="connsiteY867" fmla="*/ 1822545 h 2600341"/>
                  <a:gd name="connsiteX868" fmla="*/ 487215 w 6270636"/>
                  <a:gd name="connsiteY868" fmla="*/ 1864650 h 2600341"/>
                  <a:gd name="connsiteX869" fmla="*/ 439095 w 6270636"/>
                  <a:gd name="connsiteY869" fmla="*/ 1956378 h 2600341"/>
                  <a:gd name="connsiteX870" fmla="*/ 512779 w 6270636"/>
                  <a:gd name="connsiteY870" fmla="*/ 1998483 h 2600341"/>
                  <a:gd name="connsiteX871" fmla="*/ 598492 w 6270636"/>
                  <a:gd name="connsiteY871" fmla="*/ 1996980 h 2600341"/>
                  <a:gd name="connsiteX872" fmla="*/ 613530 w 6270636"/>
                  <a:gd name="connsiteY872" fmla="*/ 1996980 h 2600341"/>
                  <a:gd name="connsiteX873" fmla="*/ 762401 w 6270636"/>
                  <a:gd name="connsiteY873" fmla="*/ 1977431 h 2600341"/>
                  <a:gd name="connsiteX874" fmla="*/ 957889 w 6270636"/>
                  <a:gd name="connsiteY874" fmla="*/ 1948860 h 2600341"/>
                  <a:gd name="connsiteX875" fmla="*/ 911272 w 6270636"/>
                  <a:gd name="connsiteY875" fmla="*/ 1975927 h 2600341"/>
                  <a:gd name="connsiteX876" fmla="*/ 930821 w 6270636"/>
                  <a:gd name="connsiteY876" fmla="*/ 1963897 h 2600341"/>
                  <a:gd name="connsiteX877" fmla="*/ 957889 w 6270636"/>
                  <a:gd name="connsiteY877" fmla="*/ 1948860 h 2600341"/>
                  <a:gd name="connsiteX878" fmla="*/ 1276684 w 6270636"/>
                  <a:gd name="connsiteY878" fmla="*/ 500749 h 2600341"/>
                  <a:gd name="connsiteX879" fmla="*/ 1476682 w 6270636"/>
                  <a:gd name="connsiteY879" fmla="*/ 715785 h 2600341"/>
                  <a:gd name="connsiteX880" fmla="*/ 1493223 w 6270636"/>
                  <a:gd name="connsiteY880" fmla="*/ 718792 h 2600341"/>
                  <a:gd name="connsiteX881" fmla="*/ 1371420 w 6270636"/>
                  <a:gd name="connsiteY881" fmla="*/ 607515 h 2600341"/>
                  <a:gd name="connsiteX882" fmla="*/ 1375931 w 6270636"/>
                  <a:gd name="connsiteY882" fmla="*/ 593981 h 2600341"/>
                  <a:gd name="connsiteX883" fmla="*/ 1527810 w 6270636"/>
                  <a:gd name="connsiteY883" fmla="*/ 685710 h 2600341"/>
                  <a:gd name="connsiteX884" fmla="*/ 1530817 w 6270636"/>
                  <a:gd name="connsiteY884" fmla="*/ 688717 h 2600341"/>
                  <a:gd name="connsiteX885" fmla="*/ 1523298 w 6270636"/>
                  <a:gd name="connsiteY885" fmla="*/ 658642 h 2600341"/>
                  <a:gd name="connsiteX886" fmla="*/ 1452622 w 6270636"/>
                  <a:gd name="connsiteY886" fmla="*/ 545861 h 2600341"/>
                  <a:gd name="connsiteX887" fmla="*/ 1357886 w 6270636"/>
                  <a:gd name="connsiteY887" fmla="*/ 520297 h 2600341"/>
                  <a:gd name="connsiteX888" fmla="*/ 1276684 w 6270636"/>
                  <a:gd name="connsiteY888" fmla="*/ 500749 h 2600341"/>
                  <a:gd name="connsiteX889" fmla="*/ 1508261 w 6270636"/>
                  <a:gd name="connsiteY889" fmla="*/ 57143 h 2600341"/>
                  <a:gd name="connsiteX890" fmla="*/ 1491720 w 6270636"/>
                  <a:gd name="connsiteY890" fmla="*/ 177443 h 2600341"/>
                  <a:gd name="connsiteX891" fmla="*/ 1475178 w 6270636"/>
                  <a:gd name="connsiteY891" fmla="*/ 273682 h 2600341"/>
                  <a:gd name="connsiteX892" fmla="*/ 1523298 w 6270636"/>
                  <a:gd name="connsiteY892" fmla="*/ 386464 h 2600341"/>
                  <a:gd name="connsiteX893" fmla="*/ 1544351 w 6270636"/>
                  <a:gd name="connsiteY893" fmla="*/ 410524 h 2600341"/>
                  <a:gd name="connsiteX894" fmla="*/ 1593975 w 6270636"/>
                  <a:gd name="connsiteY894" fmla="*/ 541350 h 2600341"/>
                  <a:gd name="connsiteX895" fmla="*/ 1619538 w 6270636"/>
                  <a:gd name="connsiteY895" fmla="*/ 631575 h 2600341"/>
                  <a:gd name="connsiteX896" fmla="*/ 1607508 w 6270636"/>
                  <a:gd name="connsiteY896" fmla="*/ 569921 h 2600341"/>
                  <a:gd name="connsiteX897" fmla="*/ 1596982 w 6270636"/>
                  <a:gd name="connsiteY897" fmla="*/ 517290 h 2600341"/>
                  <a:gd name="connsiteX898" fmla="*/ 1586456 w 6270636"/>
                  <a:gd name="connsiteY898" fmla="*/ 469170 h 2600341"/>
                  <a:gd name="connsiteX899" fmla="*/ 1574426 w 6270636"/>
                  <a:gd name="connsiteY899" fmla="*/ 407516 h 2600341"/>
                  <a:gd name="connsiteX900" fmla="*/ 1565403 w 6270636"/>
                  <a:gd name="connsiteY900" fmla="*/ 401501 h 2600341"/>
                  <a:gd name="connsiteX901" fmla="*/ 1554877 w 6270636"/>
                  <a:gd name="connsiteY901" fmla="*/ 273682 h 2600341"/>
                  <a:gd name="connsiteX902" fmla="*/ 1559388 w 6270636"/>
                  <a:gd name="connsiteY902" fmla="*/ 261652 h 2600341"/>
                  <a:gd name="connsiteX903" fmla="*/ 1571418 w 6270636"/>
                  <a:gd name="connsiteY903" fmla="*/ 193984 h 2600341"/>
                  <a:gd name="connsiteX904" fmla="*/ 1580441 w 6270636"/>
                  <a:gd name="connsiteY904" fmla="*/ 169924 h 2600341"/>
                  <a:gd name="connsiteX905" fmla="*/ 1584952 w 6270636"/>
                  <a:gd name="connsiteY905" fmla="*/ 193984 h 2600341"/>
                  <a:gd name="connsiteX906" fmla="*/ 1574426 w 6270636"/>
                  <a:gd name="connsiteY906" fmla="*/ 263156 h 2600341"/>
                  <a:gd name="connsiteX907" fmla="*/ 1587960 w 6270636"/>
                  <a:gd name="connsiteY907" fmla="*/ 393982 h 2600341"/>
                  <a:gd name="connsiteX908" fmla="*/ 1610516 w 6270636"/>
                  <a:gd name="connsiteY908" fmla="*/ 393982 h 2600341"/>
                  <a:gd name="connsiteX909" fmla="*/ 1645102 w 6270636"/>
                  <a:gd name="connsiteY909" fmla="*/ 347366 h 2600341"/>
                  <a:gd name="connsiteX910" fmla="*/ 1609012 w 6270636"/>
                  <a:gd name="connsiteY910" fmla="*/ 135337 h 2600341"/>
                  <a:gd name="connsiteX911" fmla="*/ 1554877 w 6270636"/>
                  <a:gd name="connsiteY911" fmla="*/ 90225 h 2600341"/>
                  <a:gd name="connsiteX912" fmla="*/ 1508261 w 6270636"/>
                  <a:gd name="connsiteY912" fmla="*/ 57143 h 2600341"/>
                  <a:gd name="connsiteX913" fmla="*/ 1560892 w 6270636"/>
                  <a:gd name="connsiteY913" fmla="*/ 303757 h 2600341"/>
                  <a:gd name="connsiteX914" fmla="*/ 1571418 w 6270636"/>
                  <a:gd name="connsiteY914" fmla="*/ 386464 h 2600341"/>
                  <a:gd name="connsiteX915" fmla="*/ 1560892 w 6270636"/>
                  <a:gd name="connsiteY915" fmla="*/ 303757 h 260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</a:cxnLst>
                <a:rect l="l" t="t" r="r" b="b"/>
                <a:pathLst>
                  <a:path w="6270636" h="2600341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9ACC380-A7D7-F67C-11B0-2441DB26A693}"/>
                  </a:ext>
                </a:extLst>
              </p:cNvPr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>
                  <a:gd name="connsiteX0" fmla="*/ 1990965 w 6270636"/>
                  <a:gd name="connsiteY0" fmla="*/ 2598479 h 2600341"/>
                  <a:gd name="connsiteX1" fmla="*/ 1875176 w 6270636"/>
                  <a:gd name="connsiteY1" fmla="*/ 2538329 h 2600341"/>
                  <a:gd name="connsiteX2" fmla="*/ 1843597 w 6270636"/>
                  <a:gd name="connsiteY2" fmla="*/ 2491713 h 2600341"/>
                  <a:gd name="connsiteX3" fmla="*/ 1843597 w 6270636"/>
                  <a:gd name="connsiteY3" fmla="*/ 2500736 h 2600341"/>
                  <a:gd name="connsiteX4" fmla="*/ 1833071 w 6270636"/>
                  <a:gd name="connsiteY4" fmla="*/ 2542841 h 2600341"/>
                  <a:gd name="connsiteX5" fmla="*/ 1812018 w 6270636"/>
                  <a:gd name="connsiteY5" fmla="*/ 2551863 h 2600341"/>
                  <a:gd name="connsiteX6" fmla="*/ 1760891 w 6270636"/>
                  <a:gd name="connsiteY6" fmla="*/ 2512766 h 2600341"/>
                  <a:gd name="connsiteX7" fmla="*/ 1721793 w 6270636"/>
                  <a:gd name="connsiteY7" fmla="*/ 2415022 h 2600341"/>
                  <a:gd name="connsiteX8" fmla="*/ 1721793 w 6270636"/>
                  <a:gd name="connsiteY8" fmla="*/ 2390962 h 2600341"/>
                  <a:gd name="connsiteX9" fmla="*/ 1612020 w 6270636"/>
                  <a:gd name="connsiteY9" fmla="*/ 2518781 h 2600341"/>
                  <a:gd name="connsiteX10" fmla="*/ 1527810 w 6270636"/>
                  <a:gd name="connsiteY10" fmla="*/ 2511262 h 2600341"/>
                  <a:gd name="connsiteX11" fmla="*/ 1524802 w 6270636"/>
                  <a:gd name="connsiteY11" fmla="*/ 2508254 h 2600341"/>
                  <a:gd name="connsiteX12" fmla="*/ 1526306 w 6270636"/>
                  <a:gd name="connsiteY12" fmla="*/ 2503743 h 2600341"/>
                  <a:gd name="connsiteX13" fmla="*/ 1595478 w 6270636"/>
                  <a:gd name="connsiteY13" fmla="*/ 2378932 h 2600341"/>
                  <a:gd name="connsiteX14" fmla="*/ 1601493 w 6270636"/>
                  <a:gd name="connsiteY14" fmla="*/ 2374421 h 2600341"/>
                  <a:gd name="connsiteX15" fmla="*/ 1606005 w 6270636"/>
                  <a:gd name="connsiteY15" fmla="*/ 2380436 h 2600341"/>
                  <a:gd name="connsiteX16" fmla="*/ 1652621 w 6270636"/>
                  <a:gd name="connsiteY16" fmla="*/ 2401488 h 2600341"/>
                  <a:gd name="connsiteX17" fmla="*/ 1684200 w 6270636"/>
                  <a:gd name="connsiteY17" fmla="*/ 2409007 h 2600341"/>
                  <a:gd name="connsiteX18" fmla="*/ 1702245 w 6270636"/>
                  <a:gd name="connsiteY18" fmla="*/ 2371413 h 2600341"/>
                  <a:gd name="connsiteX19" fmla="*/ 1643598 w 6270636"/>
                  <a:gd name="connsiteY19" fmla="*/ 2366902 h 2600341"/>
                  <a:gd name="connsiteX20" fmla="*/ 1612020 w 6270636"/>
                  <a:gd name="connsiteY20" fmla="*/ 2368406 h 2600341"/>
                  <a:gd name="connsiteX21" fmla="*/ 1612020 w 6270636"/>
                  <a:gd name="connsiteY21" fmla="*/ 2368406 h 2600341"/>
                  <a:gd name="connsiteX22" fmla="*/ 1602997 w 6270636"/>
                  <a:gd name="connsiteY22" fmla="*/ 2362391 h 2600341"/>
                  <a:gd name="connsiteX23" fmla="*/ 1616531 w 6270636"/>
                  <a:gd name="connsiteY23" fmla="*/ 2329308 h 2600341"/>
                  <a:gd name="connsiteX24" fmla="*/ 1619538 w 6270636"/>
                  <a:gd name="connsiteY24" fmla="*/ 2326301 h 2600341"/>
                  <a:gd name="connsiteX25" fmla="*/ 1622546 w 6270636"/>
                  <a:gd name="connsiteY25" fmla="*/ 2323293 h 2600341"/>
                  <a:gd name="connsiteX26" fmla="*/ 1651117 w 6270636"/>
                  <a:gd name="connsiteY26" fmla="*/ 2291715 h 2600341"/>
                  <a:gd name="connsiteX27" fmla="*/ 1651117 w 6270636"/>
                  <a:gd name="connsiteY27" fmla="*/ 2291715 h 2600341"/>
                  <a:gd name="connsiteX28" fmla="*/ 1673673 w 6270636"/>
                  <a:gd name="connsiteY28" fmla="*/ 2236076 h 2600341"/>
                  <a:gd name="connsiteX29" fmla="*/ 1679688 w 6270636"/>
                  <a:gd name="connsiteY29" fmla="*/ 2153370 h 2600341"/>
                  <a:gd name="connsiteX30" fmla="*/ 1628561 w 6270636"/>
                  <a:gd name="connsiteY30" fmla="*/ 2103746 h 2600341"/>
                  <a:gd name="connsiteX31" fmla="*/ 1560892 w 6270636"/>
                  <a:gd name="connsiteY31" fmla="*/ 2145851 h 2600341"/>
                  <a:gd name="connsiteX32" fmla="*/ 1654125 w 6270636"/>
                  <a:gd name="connsiteY32" fmla="*/ 2148858 h 2600341"/>
                  <a:gd name="connsiteX33" fmla="*/ 1654125 w 6270636"/>
                  <a:gd name="connsiteY33" fmla="*/ 2243595 h 2600341"/>
                  <a:gd name="connsiteX34" fmla="*/ 1571418 w 6270636"/>
                  <a:gd name="connsiteY34" fmla="*/ 2264647 h 2600341"/>
                  <a:gd name="connsiteX35" fmla="*/ 1535328 w 6270636"/>
                  <a:gd name="connsiteY35" fmla="*/ 2178933 h 2600341"/>
                  <a:gd name="connsiteX36" fmla="*/ 1424051 w 6270636"/>
                  <a:gd name="connsiteY36" fmla="*/ 2386451 h 2600341"/>
                  <a:gd name="connsiteX37" fmla="*/ 1419540 w 6270636"/>
                  <a:gd name="connsiteY37" fmla="*/ 2412015 h 2600341"/>
                  <a:gd name="connsiteX38" fmla="*/ 1472171 w 6270636"/>
                  <a:gd name="connsiteY38" fmla="*/ 2416526 h 2600341"/>
                  <a:gd name="connsiteX39" fmla="*/ 1509765 w 6270636"/>
                  <a:gd name="connsiteY39" fmla="*/ 2481187 h 2600341"/>
                  <a:gd name="connsiteX40" fmla="*/ 1509765 w 6270636"/>
                  <a:gd name="connsiteY40" fmla="*/ 2488706 h 2600341"/>
                  <a:gd name="connsiteX41" fmla="*/ 1502246 w 6270636"/>
                  <a:gd name="connsiteY41" fmla="*/ 2488706 h 2600341"/>
                  <a:gd name="connsiteX42" fmla="*/ 1418036 w 6270636"/>
                  <a:gd name="connsiteY42" fmla="*/ 2464646 h 2600341"/>
                  <a:gd name="connsiteX43" fmla="*/ 1402998 w 6270636"/>
                  <a:gd name="connsiteY43" fmla="*/ 2431563 h 2600341"/>
                  <a:gd name="connsiteX44" fmla="*/ 1368412 w 6270636"/>
                  <a:gd name="connsiteY44" fmla="*/ 2449608 h 2600341"/>
                  <a:gd name="connsiteX45" fmla="*/ 1330818 w 6270636"/>
                  <a:gd name="connsiteY45" fmla="*/ 2512766 h 2600341"/>
                  <a:gd name="connsiteX46" fmla="*/ 1351871 w 6270636"/>
                  <a:gd name="connsiteY46" fmla="*/ 2512766 h 2600341"/>
                  <a:gd name="connsiteX47" fmla="*/ 1433073 w 6270636"/>
                  <a:gd name="connsiteY47" fmla="*/ 2524796 h 2600341"/>
                  <a:gd name="connsiteX48" fmla="*/ 1503750 w 6270636"/>
                  <a:gd name="connsiteY48" fmla="*/ 2535322 h 2600341"/>
                  <a:gd name="connsiteX49" fmla="*/ 1524802 w 6270636"/>
                  <a:gd name="connsiteY49" fmla="*/ 2536826 h 2600341"/>
                  <a:gd name="connsiteX50" fmla="*/ 1506757 w 6270636"/>
                  <a:gd name="connsiteY50" fmla="*/ 2548856 h 2600341"/>
                  <a:gd name="connsiteX51" fmla="*/ 1354878 w 6270636"/>
                  <a:gd name="connsiteY51" fmla="*/ 2571412 h 2600341"/>
                  <a:gd name="connsiteX52" fmla="*/ 1318788 w 6270636"/>
                  <a:gd name="connsiteY52" fmla="*/ 2529307 h 2600341"/>
                  <a:gd name="connsiteX53" fmla="*/ 1284202 w 6270636"/>
                  <a:gd name="connsiteY53" fmla="*/ 2533818 h 2600341"/>
                  <a:gd name="connsiteX54" fmla="*/ 1120293 w 6270636"/>
                  <a:gd name="connsiteY54" fmla="*/ 2509758 h 2600341"/>
                  <a:gd name="connsiteX55" fmla="*/ 1114279 w 6270636"/>
                  <a:gd name="connsiteY55" fmla="*/ 2419533 h 2600341"/>
                  <a:gd name="connsiteX56" fmla="*/ 1159391 w 6270636"/>
                  <a:gd name="connsiteY56" fmla="*/ 2362391 h 2600341"/>
                  <a:gd name="connsiteX57" fmla="*/ 1157887 w 6270636"/>
                  <a:gd name="connsiteY57" fmla="*/ 2362391 h 2600341"/>
                  <a:gd name="connsiteX58" fmla="*/ 1135331 w 6270636"/>
                  <a:gd name="connsiteY58" fmla="*/ 2362391 h 2600341"/>
                  <a:gd name="connsiteX59" fmla="*/ 1019542 w 6270636"/>
                  <a:gd name="connsiteY59" fmla="*/ 2436075 h 2600341"/>
                  <a:gd name="connsiteX60" fmla="*/ 906761 w 6270636"/>
                  <a:gd name="connsiteY60" fmla="*/ 2401488 h 2600341"/>
                  <a:gd name="connsiteX61" fmla="*/ 900746 w 6270636"/>
                  <a:gd name="connsiteY61" fmla="*/ 2329308 h 2600341"/>
                  <a:gd name="connsiteX62" fmla="*/ 903754 w 6270636"/>
                  <a:gd name="connsiteY62" fmla="*/ 2294722 h 2600341"/>
                  <a:gd name="connsiteX63" fmla="*/ 905257 w 6270636"/>
                  <a:gd name="connsiteY63" fmla="*/ 2249610 h 2600341"/>
                  <a:gd name="connsiteX64" fmla="*/ 893227 w 6270636"/>
                  <a:gd name="connsiteY64" fmla="*/ 2099235 h 2600341"/>
                  <a:gd name="connsiteX65" fmla="*/ 742852 w 6270636"/>
                  <a:gd name="connsiteY65" fmla="*/ 2021040 h 2600341"/>
                  <a:gd name="connsiteX66" fmla="*/ 712777 w 6270636"/>
                  <a:gd name="connsiteY66" fmla="*/ 2018032 h 2600341"/>
                  <a:gd name="connsiteX67" fmla="*/ 612026 w 6270636"/>
                  <a:gd name="connsiteY67" fmla="*/ 2016528 h 2600341"/>
                  <a:gd name="connsiteX68" fmla="*/ 609019 w 6270636"/>
                  <a:gd name="connsiteY68" fmla="*/ 2016528 h 2600341"/>
                  <a:gd name="connsiteX69" fmla="*/ 481200 w 6270636"/>
                  <a:gd name="connsiteY69" fmla="*/ 2036077 h 2600341"/>
                  <a:gd name="connsiteX70" fmla="*/ 401501 w 6270636"/>
                  <a:gd name="connsiteY70" fmla="*/ 2042092 h 2600341"/>
                  <a:gd name="connsiteX71" fmla="*/ 278194 w 6270636"/>
                  <a:gd name="connsiteY71" fmla="*/ 2048107 h 2600341"/>
                  <a:gd name="connsiteX72" fmla="*/ 0 w 6270636"/>
                  <a:gd name="connsiteY72" fmla="*/ 2048107 h 2600341"/>
                  <a:gd name="connsiteX73" fmla="*/ 0 w 6270636"/>
                  <a:gd name="connsiteY73" fmla="*/ 2033070 h 2600341"/>
                  <a:gd name="connsiteX74" fmla="*/ 278194 w 6270636"/>
                  <a:gd name="connsiteY74" fmla="*/ 2033070 h 2600341"/>
                  <a:gd name="connsiteX75" fmla="*/ 399997 w 6270636"/>
                  <a:gd name="connsiteY75" fmla="*/ 2027055 h 2600341"/>
                  <a:gd name="connsiteX76" fmla="*/ 481200 w 6270636"/>
                  <a:gd name="connsiteY76" fmla="*/ 2021040 h 2600341"/>
                  <a:gd name="connsiteX77" fmla="*/ 515786 w 6270636"/>
                  <a:gd name="connsiteY77" fmla="*/ 2018032 h 2600341"/>
                  <a:gd name="connsiteX78" fmla="*/ 509771 w 6270636"/>
                  <a:gd name="connsiteY78" fmla="*/ 2018032 h 2600341"/>
                  <a:gd name="connsiteX79" fmla="*/ 421050 w 6270636"/>
                  <a:gd name="connsiteY79" fmla="*/ 1965401 h 2600341"/>
                  <a:gd name="connsiteX80" fmla="*/ 475185 w 6270636"/>
                  <a:gd name="connsiteY80" fmla="*/ 1857131 h 2600341"/>
                  <a:gd name="connsiteX81" fmla="*/ 757890 w 6270636"/>
                  <a:gd name="connsiteY81" fmla="*/ 1812019 h 2600341"/>
                  <a:gd name="connsiteX82" fmla="*/ 881197 w 6270636"/>
                  <a:gd name="connsiteY82" fmla="*/ 1818033 h 2600341"/>
                  <a:gd name="connsiteX83" fmla="*/ 903754 w 6270636"/>
                  <a:gd name="connsiteY83" fmla="*/ 1816530 h 2600341"/>
                  <a:gd name="connsiteX84" fmla="*/ 1066158 w 6270636"/>
                  <a:gd name="connsiteY84" fmla="*/ 1837582 h 2600341"/>
                  <a:gd name="connsiteX85" fmla="*/ 1079692 w 6270636"/>
                  <a:gd name="connsiteY85" fmla="*/ 1887206 h 2600341"/>
                  <a:gd name="connsiteX86" fmla="*/ 992475 w 6270636"/>
                  <a:gd name="connsiteY86" fmla="*/ 1942845 h 2600341"/>
                  <a:gd name="connsiteX87" fmla="*/ 986460 w 6270636"/>
                  <a:gd name="connsiteY87" fmla="*/ 1944348 h 2600341"/>
                  <a:gd name="connsiteX88" fmla="*/ 1051121 w 6270636"/>
                  <a:gd name="connsiteY88" fmla="*/ 1948860 h 2600341"/>
                  <a:gd name="connsiteX89" fmla="*/ 1061647 w 6270636"/>
                  <a:gd name="connsiteY89" fmla="*/ 1950363 h 2600341"/>
                  <a:gd name="connsiteX90" fmla="*/ 1060143 w 6270636"/>
                  <a:gd name="connsiteY90" fmla="*/ 1965401 h 2600341"/>
                  <a:gd name="connsiteX91" fmla="*/ 957889 w 6270636"/>
                  <a:gd name="connsiteY91" fmla="*/ 1996980 h 2600341"/>
                  <a:gd name="connsiteX92" fmla="*/ 936836 w 6270636"/>
                  <a:gd name="connsiteY92" fmla="*/ 2010513 h 2600341"/>
                  <a:gd name="connsiteX93" fmla="*/ 845107 w 6270636"/>
                  <a:gd name="connsiteY93" fmla="*/ 2012017 h 2600341"/>
                  <a:gd name="connsiteX94" fmla="*/ 694732 w 6270636"/>
                  <a:gd name="connsiteY94" fmla="*/ 2001491 h 2600341"/>
                  <a:gd name="connsiteX95" fmla="*/ 714281 w 6270636"/>
                  <a:gd name="connsiteY95" fmla="*/ 2002995 h 2600341"/>
                  <a:gd name="connsiteX96" fmla="*/ 742852 w 6270636"/>
                  <a:gd name="connsiteY96" fmla="*/ 2006002 h 2600341"/>
                  <a:gd name="connsiteX97" fmla="*/ 906761 w 6270636"/>
                  <a:gd name="connsiteY97" fmla="*/ 2094723 h 2600341"/>
                  <a:gd name="connsiteX98" fmla="*/ 920295 w 6270636"/>
                  <a:gd name="connsiteY98" fmla="*/ 2251113 h 2600341"/>
                  <a:gd name="connsiteX99" fmla="*/ 918791 w 6270636"/>
                  <a:gd name="connsiteY99" fmla="*/ 2296226 h 2600341"/>
                  <a:gd name="connsiteX100" fmla="*/ 915784 w 6270636"/>
                  <a:gd name="connsiteY100" fmla="*/ 2333820 h 2600341"/>
                  <a:gd name="connsiteX101" fmla="*/ 918791 w 6270636"/>
                  <a:gd name="connsiteY101" fmla="*/ 2396977 h 2600341"/>
                  <a:gd name="connsiteX102" fmla="*/ 1016535 w 6270636"/>
                  <a:gd name="connsiteY102" fmla="*/ 2425548 h 2600341"/>
                  <a:gd name="connsiteX103" fmla="*/ 1120293 w 6270636"/>
                  <a:gd name="connsiteY103" fmla="*/ 2360887 h 2600341"/>
                  <a:gd name="connsiteX104" fmla="*/ 1076685 w 6270636"/>
                  <a:gd name="connsiteY104" fmla="*/ 2324797 h 2600341"/>
                  <a:gd name="connsiteX105" fmla="*/ 1079692 w 6270636"/>
                  <a:gd name="connsiteY105" fmla="*/ 2273670 h 2600341"/>
                  <a:gd name="connsiteX106" fmla="*/ 1082700 w 6270636"/>
                  <a:gd name="connsiteY106" fmla="*/ 2270662 h 2600341"/>
                  <a:gd name="connsiteX107" fmla="*/ 1085707 w 6270636"/>
                  <a:gd name="connsiteY107" fmla="*/ 2270662 h 2600341"/>
                  <a:gd name="connsiteX108" fmla="*/ 1156383 w 6270636"/>
                  <a:gd name="connsiteY108" fmla="*/ 2314271 h 2600341"/>
                  <a:gd name="connsiteX109" fmla="*/ 1144354 w 6270636"/>
                  <a:gd name="connsiteY109" fmla="*/ 2351865 h 2600341"/>
                  <a:gd name="connsiteX110" fmla="*/ 1154880 w 6270636"/>
                  <a:gd name="connsiteY110" fmla="*/ 2351865 h 2600341"/>
                  <a:gd name="connsiteX111" fmla="*/ 1215030 w 6270636"/>
                  <a:gd name="connsiteY111" fmla="*/ 2269158 h 2600341"/>
                  <a:gd name="connsiteX112" fmla="*/ 1228563 w 6270636"/>
                  <a:gd name="connsiteY112" fmla="*/ 2237580 h 2600341"/>
                  <a:gd name="connsiteX113" fmla="*/ 1261646 w 6270636"/>
                  <a:gd name="connsiteY113" fmla="*/ 2187956 h 2600341"/>
                  <a:gd name="connsiteX114" fmla="*/ 1321796 w 6270636"/>
                  <a:gd name="connsiteY114" fmla="*/ 2096227 h 2600341"/>
                  <a:gd name="connsiteX115" fmla="*/ 1227060 w 6270636"/>
                  <a:gd name="connsiteY115" fmla="*/ 2100738 h 2600341"/>
                  <a:gd name="connsiteX116" fmla="*/ 1267661 w 6270636"/>
                  <a:gd name="connsiteY116" fmla="*/ 1986453 h 2600341"/>
                  <a:gd name="connsiteX117" fmla="*/ 1348863 w 6270636"/>
                  <a:gd name="connsiteY117" fmla="*/ 2002995 h 2600341"/>
                  <a:gd name="connsiteX118" fmla="*/ 1353375 w 6270636"/>
                  <a:gd name="connsiteY118" fmla="*/ 2009010 h 2600341"/>
                  <a:gd name="connsiteX119" fmla="*/ 1348863 w 6270636"/>
                  <a:gd name="connsiteY119" fmla="*/ 1993972 h 2600341"/>
                  <a:gd name="connsiteX120" fmla="*/ 1269165 w 6270636"/>
                  <a:gd name="connsiteY120" fmla="*/ 1966905 h 2600341"/>
                  <a:gd name="connsiteX121" fmla="*/ 1141346 w 6270636"/>
                  <a:gd name="connsiteY121" fmla="*/ 2025551 h 2600341"/>
                  <a:gd name="connsiteX122" fmla="*/ 1133827 w 6270636"/>
                  <a:gd name="connsiteY122" fmla="*/ 2046603 h 2600341"/>
                  <a:gd name="connsiteX123" fmla="*/ 1006008 w 6270636"/>
                  <a:gd name="connsiteY123" fmla="*/ 2207505 h 2600341"/>
                  <a:gd name="connsiteX124" fmla="*/ 977437 w 6270636"/>
                  <a:gd name="connsiteY124" fmla="*/ 2204497 h 2600341"/>
                  <a:gd name="connsiteX125" fmla="*/ 989467 w 6270636"/>
                  <a:gd name="connsiteY125" fmla="*/ 2157881 h 2600341"/>
                  <a:gd name="connsiteX126" fmla="*/ 1051121 w 6270636"/>
                  <a:gd name="connsiteY126" fmla="*/ 2082693 h 2600341"/>
                  <a:gd name="connsiteX127" fmla="*/ 1127812 w 6270636"/>
                  <a:gd name="connsiteY127" fmla="*/ 2018032 h 2600341"/>
                  <a:gd name="connsiteX128" fmla="*/ 1096233 w 6270636"/>
                  <a:gd name="connsiteY128" fmla="*/ 1897732 h 2600341"/>
                  <a:gd name="connsiteX129" fmla="*/ 1075181 w 6270636"/>
                  <a:gd name="connsiteY129" fmla="*/ 1854123 h 2600341"/>
                  <a:gd name="connsiteX130" fmla="*/ 1024054 w 6270636"/>
                  <a:gd name="connsiteY130" fmla="*/ 1602997 h 2600341"/>
                  <a:gd name="connsiteX131" fmla="*/ 1317285 w 6270636"/>
                  <a:gd name="connsiteY131" fmla="*/ 1064655 h 2600341"/>
                  <a:gd name="connsiteX132" fmla="*/ 1324803 w 6270636"/>
                  <a:gd name="connsiteY132" fmla="*/ 1060144 h 2600341"/>
                  <a:gd name="connsiteX133" fmla="*/ 1329315 w 6270636"/>
                  <a:gd name="connsiteY133" fmla="*/ 1067662 h 2600341"/>
                  <a:gd name="connsiteX134" fmla="*/ 1306759 w 6270636"/>
                  <a:gd name="connsiteY134" fmla="*/ 1139842 h 2600341"/>
                  <a:gd name="connsiteX135" fmla="*/ 1293225 w 6270636"/>
                  <a:gd name="connsiteY135" fmla="*/ 1157887 h 2600341"/>
                  <a:gd name="connsiteX136" fmla="*/ 1282698 w 6270636"/>
                  <a:gd name="connsiteY136" fmla="*/ 1249616 h 2600341"/>
                  <a:gd name="connsiteX137" fmla="*/ 1296232 w 6270636"/>
                  <a:gd name="connsiteY137" fmla="*/ 1275180 h 2600341"/>
                  <a:gd name="connsiteX138" fmla="*/ 1314277 w 6270636"/>
                  <a:gd name="connsiteY138" fmla="*/ 1330819 h 2600341"/>
                  <a:gd name="connsiteX139" fmla="*/ 1312773 w 6270636"/>
                  <a:gd name="connsiteY139" fmla="*/ 1338337 h 2600341"/>
                  <a:gd name="connsiteX140" fmla="*/ 1312773 w 6270636"/>
                  <a:gd name="connsiteY140" fmla="*/ 1347360 h 2600341"/>
                  <a:gd name="connsiteX141" fmla="*/ 1330818 w 6270636"/>
                  <a:gd name="connsiteY141" fmla="*/ 1362397 h 2600341"/>
                  <a:gd name="connsiteX142" fmla="*/ 1359390 w 6270636"/>
                  <a:gd name="connsiteY142" fmla="*/ 1392472 h 2600341"/>
                  <a:gd name="connsiteX143" fmla="*/ 1362397 w 6270636"/>
                  <a:gd name="connsiteY143" fmla="*/ 1399991 h 2600341"/>
                  <a:gd name="connsiteX144" fmla="*/ 1375931 w 6270636"/>
                  <a:gd name="connsiteY144" fmla="*/ 1399991 h 2600341"/>
                  <a:gd name="connsiteX145" fmla="*/ 1378938 w 6270636"/>
                  <a:gd name="connsiteY145" fmla="*/ 1398487 h 2600341"/>
                  <a:gd name="connsiteX146" fmla="*/ 1467660 w 6270636"/>
                  <a:gd name="connsiteY146" fmla="*/ 1427059 h 2600341"/>
                  <a:gd name="connsiteX147" fmla="*/ 1493223 w 6270636"/>
                  <a:gd name="connsiteY147" fmla="*/ 1448111 h 2600341"/>
                  <a:gd name="connsiteX148" fmla="*/ 1497735 w 6270636"/>
                  <a:gd name="connsiteY148" fmla="*/ 1451119 h 2600341"/>
                  <a:gd name="connsiteX149" fmla="*/ 1589463 w 6270636"/>
                  <a:gd name="connsiteY149" fmla="*/ 1484201 h 2600341"/>
                  <a:gd name="connsiteX150" fmla="*/ 1548862 w 6270636"/>
                  <a:gd name="connsiteY150" fmla="*/ 1448111 h 2600341"/>
                  <a:gd name="connsiteX151" fmla="*/ 1542847 w 6270636"/>
                  <a:gd name="connsiteY151" fmla="*/ 1446607 h 2600341"/>
                  <a:gd name="connsiteX152" fmla="*/ 1509765 w 6270636"/>
                  <a:gd name="connsiteY152" fmla="*/ 1430066 h 2600341"/>
                  <a:gd name="connsiteX153" fmla="*/ 1506757 w 6270636"/>
                  <a:gd name="connsiteY153" fmla="*/ 1384953 h 2600341"/>
                  <a:gd name="connsiteX154" fmla="*/ 1509765 w 6270636"/>
                  <a:gd name="connsiteY154" fmla="*/ 1377435 h 2600341"/>
                  <a:gd name="connsiteX155" fmla="*/ 1512772 w 6270636"/>
                  <a:gd name="connsiteY155" fmla="*/ 1342848 h 2600341"/>
                  <a:gd name="connsiteX156" fmla="*/ 1500742 w 6270636"/>
                  <a:gd name="connsiteY156" fmla="*/ 1338337 h 2600341"/>
                  <a:gd name="connsiteX157" fmla="*/ 1493223 w 6270636"/>
                  <a:gd name="connsiteY157" fmla="*/ 1347360 h 2600341"/>
                  <a:gd name="connsiteX158" fmla="*/ 1487208 w 6270636"/>
                  <a:gd name="connsiteY158" fmla="*/ 1357886 h 2600341"/>
                  <a:gd name="connsiteX159" fmla="*/ 1466156 w 6270636"/>
                  <a:gd name="connsiteY159" fmla="*/ 1366909 h 2600341"/>
                  <a:gd name="connsiteX160" fmla="*/ 1443600 w 6270636"/>
                  <a:gd name="connsiteY160" fmla="*/ 1359390 h 2600341"/>
                  <a:gd name="connsiteX161" fmla="*/ 1419540 w 6270636"/>
                  <a:gd name="connsiteY161" fmla="*/ 1326307 h 2600341"/>
                  <a:gd name="connsiteX162" fmla="*/ 1418036 w 6270636"/>
                  <a:gd name="connsiteY162" fmla="*/ 1264653 h 2600341"/>
                  <a:gd name="connsiteX163" fmla="*/ 1446607 w 6270636"/>
                  <a:gd name="connsiteY163" fmla="*/ 1249616 h 2600341"/>
                  <a:gd name="connsiteX164" fmla="*/ 1497735 w 6270636"/>
                  <a:gd name="connsiteY164" fmla="*/ 1264653 h 2600341"/>
                  <a:gd name="connsiteX165" fmla="*/ 1530817 w 6270636"/>
                  <a:gd name="connsiteY165" fmla="*/ 1243601 h 2600341"/>
                  <a:gd name="connsiteX166" fmla="*/ 1551870 w 6270636"/>
                  <a:gd name="connsiteY166" fmla="*/ 1245105 h 2600341"/>
                  <a:gd name="connsiteX167" fmla="*/ 1569915 w 6270636"/>
                  <a:gd name="connsiteY167" fmla="*/ 1276684 h 2600341"/>
                  <a:gd name="connsiteX168" fmla="*/ 1569915 w 6270636"/>
                  <a:gd name="connsiteY168" fmla="*/ 1282699 h 2600341"/>
                  <a:gd name="connsiteX169" fmla="*/ 1604501 w 6270636"/>
                  <a:gd name="connsiteY169" fmla="*/ 1312774 h 2600341"/>
                  <a:gd name="connsiteX170" fmla="*/ 1595478 w 6270636"/>
                  <a:gd name="connsiteY170" fmla="*/ 1293225 h 2600341"/>
                  <a:gd name="connsiteX171" fmla="*/ 1589463 w 6270636"/>
                  <a:gd name="connsiteY171" fmla="*/ 1281195 h 2600341"/>
                  <a:gd name="connsiteX172" fmla="*/ 1596982 w 6270636"/>
                  <a:gd name="connsiteY172" fmla="*/ 1243601 h 2600341"/>
                  <a:gd name="connsiteX173" fmla="*/ 1604501 w 6270636"/>
                  <a:gd name="connsiteY173" fmla="*/ 1239090 h 2600341"/>
                  <a:gd name="connsiteX174" fmla="*/ 1621042 w 6270636"/>
                  <a:gd name="connsiteY174" fmla="*/ 1204504 h 2600341"/>
                  <a:gd name="connsiteX175" fmla="*/ 1678185 w 6270636"/>
                  <a:gd name="connsiteY175" fmla="*/ 1168414 h 2600341"/>
                  <a:gd name="connsiteX176" fmla="*/ 1684200 w 6270636"/>
                  <a:gd name="connsiteY176" fmla="*/ 1165406 h 2600341"/>
                  <a:gd name="connsiteX177" fmla="*/ 1696230 w 6270636"/>
                  <a:gd name="connsiteY177" fmla="*/ 1159391 h 2600341"/>
                  <a:gd name="connsiteX178" fmla="*/ 1700741 w 6270636"/>
                  <a:gd name="connsiteY178" fmla="*/ 1138339 h 2600341"/>
                  <a:gd name="connsiteX179" fmla="*/ 1687207 w 6270636"/>
                  <a:gd name="connsiteY179" fmla="*/ 1124805 h 2600341"/>
                  <a:gd name="connsiteX180" fmla="*/ 1676681 w 6270636"/>
                  <a:gd name="connsiteY180" fmla="*/ 1123301 h 2600341"/>
                  <a:gd name="connsiteX181" fmla="*/ 1681192 w 6270636"/>
                  <a:gd name="connsiteY181" fmla="*/ 1112775 h 2600341"/>
                  <a:gd name="connsiteX182" fmla="*/ 1730816 w 6270636"/>
                  <a:gd name="connsiteY182" fmla="*/ 1091722 h 2600341"/>
                  <a:gd name="connsiteX183" fmla="*/ 1738335 w 6270636"/>
                  <a:gd name="connsiteY183" fmla="*/ 1091722 h 2600341"/>
                  <a:gd name="connsiteX184" fmla="*/ 1775928 w 6270636"/>
                  <a:gd name="connsiteY184" fmla="*/ 1090219 h 2600341"/>
                  <a:gd name="connsiteX185" fmla="*/ 1787958 w 6270636"/>
                  <a:gd name="connsiteY185" fmla="*/ 1075181 h 2600341"/>
                  <a:gd name="connsiteX186" fmla="*/ 1784951 w 6270636"/>
                  <a:gd name="connsiteY186" fmla="*/ 1063151 h 2600341"/>
                  <a:gd name="connsiteX187" fmla="*/ 1780440 w 6270636"/>
                  <a:gd name="connsiteY187" fmla="*/ 1060144 h 2600341"/>
                  <a:gd name="connsiteX188" fmla="*/ 1766906 w 6270636"/>
                  <a:gd name="connsiteY188" fmla="*/ 1046610 h 2600341"/>
                  <a:gd name="connsiteX189" fmla="*/ 1771417 w 6270636"/>
                  <a:gd name="connsiteY189" fmla="*/ 1024054 h 2600341"/>
                  <a:gd name="connsiteX190" fmla="*/ 1774425 w 6270636"/>
                  <a:gd name="connsiteY190" fmla="*/ 1012024 h 2600341"/>
                  <a:gd name="connsiteX191" fmla="*/ 1766906 w 6270636"/>
                  <a:gd name="connsiteY191" fmla="*/ 1007512 h 2600341"/>
                  <a:gd name="connsiteX192" fmla="*/ 1387961 w 6270636"/>
                  <a:gd name="connsiteY192" fmla="*/ 1073677 h 2600341"/>
                  <a:gd name="connsiteX193" fmla="*/ 1384953 w 6270636"/>
                  <a:gd name="connsiteY193" fmla="*/ 1075181 h 2600341"/>
                  <a:gd name="connsiteX194" fmla="*/ 1381946 w 6270636"/>
                  <a:gd name="connsiteY194" fmla="*/ 1073677 h 2600341"/>
                  <a:gd name="connsiteX195" fmla="*/ 1366909 w 6270636"/>
                  <a:gd name="connsiteY195" fmla="*/ 1054129 h 2600341"/>
                  <a:gd name="connsiteX196" fmla="*/ 1371420 w 6270636"/>
                  <a:gd name="connsiteY196" fmla="*/ 1027061 h 2600341"/>
                  <a:gd name="connsiteX197" fmla="*/ 1372923 w 6270636"/>
                  <a:gd name="connsiteY197" fmla="*/ 1025557 h 2600341"/>
                  <a:gd name="connsiteX198" fmla="*/ 1374427 w 6270636"/>
                  <a:gd name="connsiteY198" fmla="*/ 1024054 h 2600341"/>
                  <a:gd name="connsiteX199" fmla="*/ 1556381 w 6270636"/>
                  <a:gd name="connsiteY199" fmla="*/ 965407 h 2600341"/>
                  <a:gd name="connsiteX200" fmla="*/ 1580441 w 6270636"/>
                  <a:gd name="connsiteY200" fmla="*/ 965407 h 2600341"/>
                  <a:gd name="connsiteX201" fmla="*/ 1618035 w 6270636"/>
                  <a:gd name="connsiteY201" fmla="*/ 954881 h 2600341"/>
                  <a:gd name="connsiteX202" fmla="*/ 1559388 w 6270636"/>
                  <a:gd name="connsiteY202" fmla="*/ 818040 h 2600341"/>
                  <a:gd name="connsiteX203" fmla="*/ 1526306 w 6270636"/>
                  <a:gd name="connsiteY203" fmla="*/ 768416 h 2600341"/>
                  <a:gd name="connsiteX204" fmla="*/ 1505253 w 6270636"/>
                  <a:gd name="connsiteY204" fmla="*/ 735334 h 2600341"/>
                  <a:gd name="connsiteX205" fmla="*/ 1473675 w 6270636"/>
                  <a:gd name="connsiteY205" fmla="*/ 727815 h 2600341"/>
                  <a:gd name="connsiteX206" fmla="*/ 1260142 w 6270636"/>
                  <a:gd name="connsiteY206" fmla="*/ 487215 h 2600341"/>
                  <a:gd name="connsiteX207" fmla="*/ 1258638 w 6270636"/>
                  <a:gd name="connsiteY207" fmla="*/ 473681 h 2600341"/>
                  <a:gd name="connsiteX208" fmla="*/ 1270668 w 6270636"/>
                  <a:gd name="connsiteY208" fmla="*/ 479696 h 2600341"/>
                  <a:gd name="connsiteX209" fmla="*/ 1360893 w 6270636"/>
                  <a:gd name="connsiteY209" fmla="*/ 502252 h 2600341"/>
                  <a:gd name="connsiteX210" fmla="*/ 1461645 w 6270636"/>
                  <a:gd name="connsiteY210" fmla="*/ 530824 h 2600341"/>
                  <a:gd name="connsiteX211" fmla="*/ 1539840 w 6270636"/>
                  <a:gd name="connsiteY211" fmla="*/ 652627 h 2600341"/>
                  <a:gd name="connsiteX212" fmla="*/ 1554877 w 6270636"/>
                  <a:gd name="connsiteY212" fmla="*/ 705259 h 2600341"/>
                  <a:gd name="connsiteX213" fmla="*/ 1565403 w 6270636"/>
                  <a:gd name="connsiteY213" fmla="*/ 732326 h 2600341"/>
                  <a:gd name="connsiteX214" fmla="*/ 1542847 w 6270636"/>
                  <a:gd name="connsiteY214" fmla="*/ 714281 h 2600341"/>
                  <a:gd name="connsiteX215" fmla="*/ 1518787 w 6270636"/>
                  <a:gd name="connsiteY215" fmla="*/ 694732 h 2600341"/>
                  <a:gd name="connsiteX216" fmla="*/ 1449615 w 6270636"/>
                  <a:gd name="connsiteY216" fmla="*/ 642101 h 2600341"/>
                  <a:gd name="connsiteX217" fmla="*/ 1515780 w 6270636"/>
                  <a:gd name="connsiteY217" fmla="*/ 723304 h 2600341"/>
                  <a:gd name="connsiteX218" fmla="*/ 1569915 w 6270636"/>
                  <a:gd name="connsiteY218" fmla="*/ 756386 h 2600341"/>
                  <a:gd name="connsiteX219" fmla="*/ 1593975 w 6270636"/>
                  <a:gd name="connsiteY219" fmla="*/ 786461 h 2600341"/>
                  <a:gd name="connsiteX220" fmla="*/ 1625553 w 6270636"/>
                  <a:gd name="connsiteY220" fmla="*/ 821047 h 2600341"/>
                  <a:gd name="connsiteX221" fmla="*/ 1628561 w 6270636"/>
                  <a:gd name="connsiteY221" fmla="*/ 673680 h 2600341"/>
                  <a:gd name="connsiteX222" fmla="*/ 1613523 w 6270636"/>
                  <a:gd name="connsiteY222" fmla="*/ 646612 h 2600341"/>
                  <a:gd name="connsiteX223" fmla="*/ 1610516 w 6270636"/>
                  <a:gd name="connsiteY223" fmla="*/ 642101 h 2600341"/>
                  <a:gd name="connsiteX224" fmla="*/ 1580441 w 6270636"/>
                  <a:gd name="connsiteY224" fmla="*/ 542854 h 2600341"/>
                  <a:gd name="connsiteX225" fmla="*/ 1533825 w 6270636"/>
                  <a:gd name="connsiteY225" fmla="*/ 419546 h 2600341"/>
                  <a:gd name="connsiteX226" fmla="*/ 1512772 w 6270636"/>
                  <a:gd name="connsiteY226" fmla="*/ 395486 h 2600341"/>
                  <a:gd name="connsiteX227" fmla="*/ 1460141 w 6270636"/>
                  <a:gd name="connsiteY227" fmla="*/ 272179 h 2600341"/>
                  <a:gd name="connsiteX228" fmla="*/ 1478186 w 6270636"/>
                  <a:gd name="connsiteY228" fmla="*/ 172931 h 2600341"/>
                  <a:gd name="connsiteX229" fmla="*/ 1491720 w 6270636"/>
                  <a:gd name="connsiteY229" fmla="*/ 33083 h 2600341"/>
                  <a:gd name="connsiteX230" fmla="*/ 1484201 w 6270636"/>
                  <a:gd name="connsiteY230" fmla="*/ 0 h 2600341"/>
                  <a:gd name="connsiteX231" fmla="*/ 1505253 w 6270636"/>
                  <a:gd name="connsiteY231" fmla="*/ 27068 h 2600341"/>
                  <a:gd name="connsiteX232" fmla="*/ 1565403 w 6270636"/>
                  <a:gd name="connsiteY232" fmla="*/ 79699 h 2600341"/>
                  <a:gd name="connsiteX233" fmla="*/ 1622546 w 6270636"/>
                  <a:gd name="connsiteY233" fmla="*/ 127819 h 2600341"/>
                  <a:gd name="connsiteX234" fmla="*/ 1661643 w 6270636"/>
                  <a:gd name="connsiteY234" fmla="*/ 354885 h 2600341"/>
                  <a:gd name="connsiteX235" fmla="*/ 1616531 w 6270636"/>
                  <a:gd name="connsiteY235" fmla="*/ 410524 h 2600341"/>
                  <a:gd name="connsiteX236" fmla="*/ 1592471 w 6270636"/>
                  <a:gd name="connsiteY236" fmla="*/ 412027 h 2600341"/>
                  <a:gd name="connsiteX237" fmla="*/ 1602997 w 6270636"/>
                  <a:gd name="connsiteY237" fmla="*/ 464659 h 2600341"/>
                  <a:gd name="connsiteX238" fmla="*/ 1613523 w 6270636"/>
                  <a:gd name="connsiteY238" fmla="*/ 514282 h 2600341"/>
                  <a:gd name="connsiteX239" fmla="*/ 1624050 w 6270636"/>
                  <a:gd name="connsiteY239" fmla="*/ 566914 h 2600341"/>
                  <a:gd name="connsiteX240" fmla="*/ 1643598 w 6270636"/>
                  <a:gd name="connsiteY240" fmla="*/ 670672 h 2600341"/>
                  <a:gd name="connsiteX241" fmla="*/ 1657132 w 6270636"/>
                  <a:gd name="connsiteY241" fmla="*/ 681199 h 2600341"/>
                  <a:gd name="connsiteX242" fmla="*/ 1670666 w 6270636"/>
                  <a:gd name="connsiteY242" fmla="*/ 669169 h 2600341"/>
                  <a:gd name="connsiteX243" fmla="*/ 1672170 w 6270636"/>
                  <a:gd name="connsiteY243" fmla="*/ 598492 h 2600341"/>
                  <a:gd name="connsiteX244" fmla="*/ 1681192 w 6270636"/>
                  <a:gd name="connsiteY244" fmla="*/ 496237 h 2600341"/>
                  <a:gd name="connsiteX245" fmla="*/ 1786455 w 6270636"/>
                  <a:gd name="connsiteY245" fmla="*/ 434584 h 2600341"/>
                  <a:gd name="connsiteX246" fmla="*/ 1870665 w 6270636"/>
                  <a:gd name="connsiteY246" fmla="*/ 392479 h 2600341"/>
                  <a:gd name="connsiteX247" fmla="*/ 1887206 w 6270636"/>
                  <a:gd name="connsiteY247" fmla="*/ 378945 h 2600341"/>
                  <a:gd name="connsiteX248" fmla="*/ 1884198 w 6270636"/>
                  <a:gd name="connsiteY248" fmla="*/ 399997 h 2600341"/>
                  <a:gd name="connsiteX249" fmla="*/ 1822544 w 6270636"/>
                  <a:gd name="connsiteY249" fmla="*/ 514282 h 2600341"/>
                  <a:gd name="connsiteX250" fmla="*/ 1783447 w 6270636"/>
                  <a:gd name="connsiteY250" fmla="*/ 569921 h 2600341"/>
                  <a:gd name="connsiteX251" fmla="*/ 1806003 w 6270636"/>
                  <a:gd name="connsiteY251" fmla="*/ 548869 h 2600341"/>
                  <a:gd name="connsiteX252" fmla="*/ 1860138 w 6270636"/>
                  <a:gd name="connsiteY252" fmla="*/ 491726 h 2600341"/>
                  <a:gd name="connsiteX253" fmla="*/ 1893221 w 6270636"/>
                  <a:gd name="connsiteY253" fmla="*/ 412027 h 2600341"/>
                  <a:gd name="connsiteX254" fmla="*/ 1900740 w 6270636"/>
                  <a:gd name="connsiteY254" fmla="*/ 387967 h 2600341"/>
                  <a:gd name="connsiteX255" fmla="*/ 1908258 w 6270636"/>
                  <a:gd name="connsiteY255" fmla="*/ 366915 h 2600341"/>
                  <a:gd name="connsiteX256" fmla="*/ 1914273 w 6270636"/>
                  <a:gd name="connsiteY256" fmla="*/ 387967 h 2600341"/>
                  <a:gd name="connsiteX257" fmla="*/ 1804500 w 6270636"/>
                  <a:gd name="connsiteY257" fmla="*/ 694732 h 2600341"/>
                  <a:gd name="connsiteX258" fmla="*/ 1733823 w 6270636"/>
                  <a:gd name="connsiteY258" fmla="*/ 711274 h 2600341"/>
                  <a:gd name="connsiteX259" fmla="*/ 1694726 w 6270636"/>
                  <a:gd name="connsiteY259" fmla="*/ 720296 h 2600341"/>
                  <a:gd name="connsiteX260" fmla="*/ 1696230 w 6270636"/>
                  <a:gd name="connsiteY260" fmla="*/ 799995 h 2600341"/>
                  <a:gd name="connsiteX261" fmla="*/ 1694726 w 6270636"/>
                  <a:gd name="connsiteY261" fmla="*/ 905257 h 2600341"/>
                  <a:gd name="connsiteX262" fmla="*/ 1690215 w 6270636"/>
                  <a:gd name="connsiteY262" fmla="*/ 960896 h 2600341"/>
                  <a:gd name="connsiteX263" fmla="*/ 2302241 w 6270636"/>
                  <a:gd name="connsiteY263" fmla="*/ 1601494 h 2600341"/>
                  <a:gd name="connsiteX264" fmla="*/ 2175926 w 6270636"/>
                  <a:gd name="connsiteY264" fmla="*/ 1975927 h 2600341"/>
                  <a:gd name="connsiteX265" fmla="*/ 2169911 w 6270636"/>
                  <a:gd name="connsiteY265" fmla="*/ 1975927 h 2600341"/>
                  <a:gd name="connsiteX266" fmla="*/ 2165399 w 6270636"/>
                  <a:gd name="connsiteY266" fmla="*/ 1975927 h 2600341"/>
                  <a:gd name="connsiteX267" fmla="*/ 2135324 w 6270636"/>
                  <a:gd name="connsiteY267" fmla="*/ 1969912 h 2600341"/>
                  <a:gd name="connsiteX268" fmla="*/ 2088708 w 6270636"/>
                  <a:gd name="connsiteY268" fmla="*/ 1963897 h 2600341"/>
                  <a:gd name="connsiteX269" fmla="*/ 2036077 w 6270636"/>
                  <a:gd name="connsiteY269" fmla="*/ 2006002 h 2600341"/>
                  <a:gd name="connsiteX270" fmla="*/ 2015024 w 6270636"/>
                  <a:gd name="connsiteY270" fmla="*/ 2033070 h 2600341"/>
                  <a:gd name="connsiteX271" fmla="*/ 2009010 w 6270636"/>
                  <a:gd name="connsiteY271" fmla="*/ 2039085 h 2600341"/>
                  <a:gd name="connsiteX272" fmla="*/ 2002994 w 6270636"/>
                  <a:gd name="connsiteY272" fmla="*/ 2031566 h 2600341"/>
                  <a:gd name="connsiteX273" fmla="*/ 1960890 w 6270636"/>
                  <a:gd name="connsiteY273" fmla="*/ 2007506 h 2600341"/>
                  <a:gd name="connsiteX274" fmla="*/ 1899236 w 6270636"/>
                  <a:gd name="connsiteY274" fmla="*/ 2024047 h 2600341"/>
                  <a:gd name="connsiteX275" fmla="*/ 1882694 w 6270636"/>
                  <a:gd name="connsiteY275" fmla="*/ 2109761 h 2600341"/>
                  <a:gd name="connsiteX276" fmla="*/ 1918785 w 6270636"/>
                  <a:gd name="connsiteY276" fmla="*/ 2045100 h 2600341"/>
                  <a:gd name="connsiteX277" fmla="*/ 1992468 w 6270636"/>
                  <a:gd name="connsiteY277" fmla="*/ 2058633 h 2600341"/>
                  <a:gd name="connsiteX278" fmla="*/ 2022543 w 6270636"/>
                  <a:gd name="connsiteY278" fmla="*/ 2144347 h 2600341"/>
                  <a:gd name="connsiteX279" fmla="*/ 2021040 w 6270636"/>
                  <a:gd name="connsiteY279" fmla="*/ 2148858 h 2600341"/>
                  <a:gd name="connsiteX280" fmla="*/ 2043596 w 6270636"/>
                  <a:gd name="connsiteY280" fmla="*/ 2075175 h 2600341"/>
                  <a:gd name="connsiteX281" fmla="*/ 2063144 w 6270636"/>
                  <a:gd name="connsiteY281" fmla="*/ 2021040 h 2600341"/>
                  <a:gd name="connsiteX282" fmla="*/ 2180437 w 6270636"/>
                  <a:gd name="connsiteY282" fmla="*/ 2025551 h 2600341"/>
                  <a:gd name="connsiteX283" fmla="*/ 2181941 w 6270636"/>
                  <a:gd name="connsiteY283" fmla="*/ 2015025 h 2600341"/>
                  <a:gd name="connsiteX284" fmla="*/ 2299233 w 6270636"/>
                  <a:gd name="connsiteY284" fmla="*/ 2024047 h 2600341"/>
                  <a:gd name="connsiteX285" fmla="*/ 2454119 w 6270636"/>
                  <a:gd name="connsiteY285" fmla="*/ 2111265 h 2600341"/>
                  <a:gd name="connsiteX286" fmla="*/ 2383443 w 6270636"/>
                  <a:gd name="connsiteY286" fmla="*/ 2025551 h 2600341"/>
                  <a:gd name="connsiteX287" fmla="*/ 2353368 w 6270636"/>
                  <a:gd name="connsiteY287" fmla="*/ 2012017 h 2600341"/>
                  <a:gd name="connsiteX288" fmla="*/ 2324797 w 6270636"/>
                  <a:gd name="connsiteY288" fmla="*/ 1999987 h 2600341"/>
                  <a:gd name="connsiteX289" fmla="*/ 2309760 w 6270636"/>
                  <a:gd name="connsiteY289" fmla="*/ 1977431 h 2600341"/>
                  <a:gd name="connsiteX290" fmla="*/ 2284196 w 6270636"/>
                  <a:gd name="connsiteY290" fmla="*/ 1956378 h 2600341"/>
                  <a:gd name="connsiteX291" fmla="*/ 2230061 w 6270636"/>
                  <a:gd name="connsiteY291" fmla="*/ 1947356 h 2600341"/>
                  <a:gd name="connsiteX292" fmla="*/ 2284196 w 6270636"/>
                  <a:gd name="connsiteY292" fmla="*/ 1941341 h 2600341"/>
                  <a:gd name="connsiteX293" fmla="*/ 2449608 w 6270636"/>
                  <a:gd name="connsiteY293" fmla="*/ 2012017 h 2600341"/>
                  <a:gd name="connsiteX294" fmla="*/ 2497728 w 6270636"/>
                  <a:gd name="connsiteY294" fmla="*/ 2051115 h 2600341"/>
                  <a:gd name="connsiteX295" fmla="*/ 2374421 w 6270636"/>
                  <a:gd name="connsiteY295" fmla="*/ 1924800 h 2600341"/>
                  <a:gd name="connsiteX296" fmla="*/ 2285699 w 6270636"/>
                  <a:gd name="connsiteY296" fmla="*/ 1852620 h 2600341"/>
                  <a:gd name="connsiteX297" fmla="*/ 2260136 w 6270636"/>
                  <a:gd name="connsiteY297" fmla="*/ 1825552 h 2600341"/>
                  <a:gd name="connsiteX298" fmla="*/ 2294722 w 6270636"/>
                  <a:gd name="connsiteY298" fmla="*/ 1840590 h 2600341"/>
                  <a:gd name="connsiteX299" fmla="*/ 2500736 w 6270636"/>
                  <a:gd name="connsiteY299" fmla="*/ 1902243 h 2600341"/>
                  <a:gd name="connsiteX300" fmla="*/ 2624043 w 6270636"/>
                  <a:gd name="connsiteY300" fmla="*/ 1882695 h 2600341"/>
                  <a:gd name="connsiteX301" fmla="*/ 2706749 w 6270636"/>
                  <a:gd name="connsiteY301" fmla="*/ 1864650 h 2600341"/>
                  <a:gd name="connsiteX302" fmla="*/ 2723291 w 6270636"/>
                  <a:gd name="connsiteY302" fmla="*/ 1863146 h 2600341"/>
                  <a:gd name="connsiteX303" fmla="*/ 2893214 w 6270636"/>
                  <a:gd name="connsiteY303" fmla="*/ 1872168 h 2600341"/>
                  <a:gd name="connsiteX304" fmla="*/ 2963891 w 6270636"/>
                  <a:gd name="connsiteY304" fmla="*/ 1960890 h 2600341"/>
                  <a:gd name="connsiteX305" fmla="*/ 2944342 w 6270636"/>
                  <a:gd name="connsiteY305" fmla="*/ 2022543 h 2600341"/>
                  <a:gd name="connsiteX306" fmla="*/ 3018025 w 6270636"/>
                  <a:gd name="connsiteY306" fmla="*/ 2039085 h 2600341"/>
                  <a:gd name="connsiteX307" fmla="*/ 3126296 w 6270636"/>
                  <a:gd name="connsiteY307" fmla="*/ 2046603 h 2600341"/>
                  <a:gd name="connsiteX308" fmla="*/ 3154867 w 6270636"/>
                  <a:gd name="connsiteY308" fmla="*/ 2045100 h 2600341"/>
                  <a:gd name="connsiteX309" fmla="*/ 3228550 w 6270636"/>
                  <a:gd name="connsiteY309" fmla="*/ 2027055 h 2600341"/>
                  <a:gd name="connsiteX310" fmla="*/ 4015012 w 6270636"/>
                  <a:gd name="connsiteY310" fmla="*/ 1932318 h 2600341"/>
                  <a:gd name="connsiteX311" fmla="*/ 4688691 w 6270636"/>
                  <a:gd name="connsiteY311" fmla="*/ 2063145 h 2600341"/>
                  <a:gd name="connsiteX312" fmla="*/ 6270636 w 6270636"/>
                  <a:gd name="connsiteY312" fmla="*/ 2063145 h 2600341"/>
                  <a:gd name="connsiteX313" fmla="*/ 6270636 w 6270636"/>
                  <a:gd name="connsiteY313" fmla="*/ 2078182 h 2600341"/>
                  <a:gd name="connsiteX314" fmla="*/ 4690195 w 6270636"/>
                  <a:gd name="connsiteY314" fmla="*/ 2078182 h 2600341"/>
                  <a:gd name="connsiteX315" fmla="*/ 4010500 w 6270636"/>
                  <a:gd name="connsiteY315" fmla="*/ 1944348 h 2600341"/>
                  <a:gd name="connsiteX316" fmla="*/ 3234565 w 6270636"/>
                  <a:gd name="connsiteY316" fmla="*/ 2040588 h 2600341"/>
                  <a:gd name="connsiteX317" fmla="*/ 3157874 w 6270636"/>
                  <a:gd name="connsiteY317" fmla="*/ 2060137 h 2600341"/>
                  <a:gd name="connsiteX318" fmla="*/ 3129303 w 6270636"/>
                  <a:gd name="connsiteY318" fmla="*/ 2061641 h 2600341"/>
                  <a:gd name="connsiteX319" fmla="*/ 3015018 w 6270636"/>
                  <a:gd name="connsiteY319" fmla="*/ 2054122 h 2600341"/>
                  <a:gd name="connsiteX320" fmla="*/ 2933816 w 6270636"/>
                  <a:gd name="connsiteY320" fmla="*/ 2036077 h 2600341"/>
                  <a:gd name="connsiteX321" fmla="*/ 2918778 w 6270636"/>
                  <a:gd name="connsiteY321" fmla="*/ 2046603 h 2600341"/>
                  <a:gd name="connsiteX322" fmla="*/ 2691712 w 6270636"/>
                  <a:gd name="connsiteY322" fmla="*/ 2058633 h 2600341"/>
                  <a:gd name="connsiteX323" fmla="*/ 2685697 w 6270636"/>
                  <a:gd name="connsiteY323" fmla="*/ 2054122 h 2600341"/>
                  <a:gd name="connsiteX324" fmla="*/ 2691712 w 6270636"/>
                  <a:gd name="connsiteY324" fmla="*/ 2048107 h 2600341"/>
                  <a:gd name="connsiteX325" fmla="*/ 2845094 w 6270636"/>
                  <a:gd name="connsiteY325" fmla="*/ 2018032 h 2600341"/>
                  <a:gd name="connsiteX326" fmla="*/ 2858628 w 6270636"/>
                  <a:gd name="connsiteY326" fmla="*/ 2018032 h 2600341"/>
                  <a:gd name="connsiteX327" fmla="*/ 2929304 w 6270636"/>
                  <a:gd name="connsiteY327" fmla="*/ 2021040 h 2600341"/>
                  <a:gd name="connsiteX328" fmla="*/ 2951861 w 6270636"/>
                  <a:gd name="connsiteY328" fmla="*/ 1962393 h 2600341"/>
                  <a:gd name="connsiteX329" fmla="*/ 2890207 w 6270636"/>
                  <a:gd name="connsiteY329" fmla="*/ 1885702 h 2600341"/>
                  <a:gd name="connsiteX330" fmla="*/ 2727802 w 6270636"/>
                  <a:gd name="connsiteY330" fmla="*/ 1878183 h 2600341"/>
                  <a:gd name="connsiteX331" fmla="*/ 2711261 w 6270636"/>
                  <a:gd name="connsiteY331" fmla="*/ 1879687 h 2600341"/>
                  <a:gd name="connsiteX332" fmla="*/ 2630058 w 6270636"/>
                  <a:gd name="connsiteY332" fmla="*/ 1897732 h 2600341"/>
                  <a:gd name="connsiteX333" fmla="*/ 2502240 w 6270636"/>
                  <a:gd name="connsiteY333" fmla="*/ 1917281 h 2600341"/>
                  <a:gd name="connsiteX334" fmla="*/ 2330812 w 6270636"/>
                  <a:gd name="connsiteY334" fmla="*/ 1873672 h 2600341"/>
                  <a:gd name="connsiteX335" fmla="*/ 2384947 w 6270636"/>
                  <a:gd name="connsiteY335" fmla="*/ 1914273 h 2600341"/>
                  <a:gd name="connsiteX336" fmla="*/ 2521788 w 6270636"/>
                  <a:gd name="connsiteY336" fmla="*/ 2069160 h 2600341"/>
                  <a:gd name="connsiteX337" fmla="*/ 2527803 w 6270636"/>
                  <a:gd name="connsiteY337" fmla="*/ 2087205 h 2600341"/>
                  <a:gd name="connsiteX338" fmla="*/ 2511262 w 6270636"/>
                  <a:gd name="connsiteY338" fmla="*/ 2076678 h 2600341"/>
                  <a:gd name="connsiteX339" fmla="*/ 2440586 w 6270636"/>
                  <a:gd name="connsiteY339" fmla="*/ 2022543 h 2600341"/>
                  <a:gd name="connsiteX340" fmla="*/ 2314271 w 6270636"/>
                  <a:gd name="connsiteY340" fmla="*/ 1954875 h 2600341"/>
                  <a:gd name="connsiteX341" fmla="*/ 2323293 w 6270636"/>
                  <a:gd name="connsiteY341" fmla="*/ 1971416 h 2600341"/>
                  <a:gd name="connsiteX342" fmla="*/ 2333819 w 6270636"/>
                  <a:gd name="connsiteY342" fmla="*/ 1987957 h 2600341"/>
                  <a:gd name="connsiteX343" fmla="*/ 2359383 w 6270636"/>
                  <a:gd name="connsiteY343" fmla="*/ 1998483 h 2600341"/>
                  <a:gd name="connsiteX344" fmla="*/ 2392466 w 6270636"/>
                  <a:gd name="connsiteY344" fmla="*/ 2013521 h 2600341"/>
                  <a:gd name="connsiteX345" fmla="*/ 2476676 w 6270636"/>
                  <a:gd name="connsiteY345" fmla="*/ 2132317 h 2600341"/>
                  <a:gd name="connsiteX346" fmla="*/ 2482691 w 6270636"/>
                  <a:gd name="connsiteY346" fmla="*/ 2154873 h 2600341"/>
                  <a:gd name="connsiteX347" fmla="*/ 2464646 w 6270636"/>
                  <a:gd name="connsiteY347" fmla="*/ 2139836 h 2600341"/>
                  <a:gd name="connsiteX348" fmla="*/ 2293218 w 6270636"/>
                  <a:gd name="connsiteY348" fmla="*/ 2039085 h 2600341"/>
                  <a:gd name="connsiteX349" fmla="*/ 2193971 w 6270636"/>
                  <a:gd name="connsiteY349" fmla="*/ 2024047 h 2600341"/>
                  <a:gd name="connsiteX350" fmla="*/ 2225549 w 6270636"/>
                  <a:gd name="connsiteY350" fmla="*/ 2060137 h 2600341"/>
                  <a:gd name="connsiteX351" fmla="*/ 2258632 w 6270636"/>
                  <a:gd name="connsiteY351" fmla="*/ 2085701 h 2600341"/>
                  <a:gd name="connsiteX352" fmla="*/ 2381940 w 6270636"/>
                  <a:gd name="connsiteY352" fmla="*/ 2227053 h 2600341"/>
                  <a:gd name="connsiteX353" fmla="*/ 2378932 w 6270636"/>
                  <a:gd name="connsiteY353" fmla="*/ 2299233 h 2600341"/>
                  <a:gd name="connsiteX354" fmla="*/ 2421037 w 6270636"/>
                  <a:gd name="connsiteY354" fmla="*/ 2332316 h 2600341"/>
                  <a:gd name="connsiteX355" fmla="*/ 2396977 w 6270636"/>
                  <a:gd name="connsiteY355" fmla="*/ 2431563 h 2600341"/>
                  <a:gd name="connsiteX356" fmla="*/ 2252617 w 6270636"/>
                  <a:gd name="connsiteY356" fmla="*/ 2485698 h 2600341"/>
                  <a:gd name="connsiteX357" fmla="*/ 2246602 w 6270636"/>
                  <a:gd name="connsiteY357" fmla="*/ 2485698 h 2600341"/>
                  <a:gd name="connsiteX358" fmla="*/ 2219535 w 6270636"/>
                  <a:gd name="connsiteY358" fmla="*/ 2572916 h 2600341"/>
                  <a:gd name="connsiteX359" fmla="*/ 2118783 w 6270636"/>
                  <a:gd name="connsiteY359" fmla="*/ 2599983 h 2600341"/>
                  <a:gd name="connsiteX360" fmla="*/ 2087204 w 6270636"/>
                  <a:gd name="connsiteY360" fmla="*/ 2587953 h 2600341"/>
                  <a:gd name="connsiteX361" fmla="*/ 2078182 w 6270636"/>
                  <a:gd name="connsiteY361" fmla="*/ 2556375 h 2600341"/>
                  <a:gd name="connsiteX362" fmla="*/ 2162392 w 6270636"/>
                  <a:gd name="connsiteY362" fmla="*/ 2485698 h 2600341"/>
                  <a:gd name="connsiteX363" fmla="*/ 2228557 w 6270636"/>
                  <a:gd name="connsiteY363" fmla="*/ 2470661 h 2600341"/>
                  <a:gd name="connsiteX364" fmla="*/ 2166903 w 6270636"/>
                  <a:gd name="connsiteY364" fmla="*/ 2347353 h 2600341"/>
                  <a:gd name="connsiteX365" fmla="*/ 2163896 w 6270636"/>
                  <a:gd name="connsiteY365" fmla="*/ 2342842 h 2600341"/>
                  <a:gd name="connsiteX366" fmla="*/ 2054122 w 6270636"/>
                  <a:gd name="connsiteY366" fmla="*/ 2103746 h 2600341"/>
                  <a:gd name="connsiteX367" fmla="*/ 2067656 w 6270636"/>
                  <a:gd name="connsiteY367" fmla="*/ 2099235 h 2600341"/>
                  <a:gd name="connsiteX368" fmla="*/ 2093219 w 6270636"/>
                  <a:gd name="connsiteY368" fmla="*/ 2132317 h 2600341"/>
                  <a:gd name="connsiteX369" fmla="*/ 2151866 w 6270636"/>
                  <a:gd name="connsiteY369" fmla="*/ 2099235 h 2600341"/>
                  <a:gd name="connsiteX370" fmla="*/ 2168407 w 6270636"/>
                  <a:gd name="connsiteY370" fmla="*/ 2037581 h 2600341"/>
                  <a:gd name="connsiteX371" fmla="*/ 2069160 w 6270636"/>
                  <a:gd name="connsiteY371" fmla="*/ 2034573 h 2600341"/>
                  <a:gd name="connsiteX372" fmla="*/ 2055626 w 6270636"/>
                  <a:gd name="connsiteY372" fmla="*/ 2078182 h 2600341"/>
                  <a:gd name="connsiteX373" fmla="*/ 2013521 w 6270636"/>
                  <a:gd name="connsiteY373" fmla="*/ 2174422 h 2600341"/>
                  <a:gd name="connsiteX374" fmla="*/ 1983446 w 6270636"/>
                  <a:gd name="connsiteY374" fmla="*/ 2186452 h 2600341"/>
                  <a:gd name="connsiteX375" fmla="*/ 1957882 w 6270636"/>
                  <a:gd name="connsiteY375" fmla="*/ 2193971 h 2600341"/>
                  <a:gd name="connsiteX376" fmla="*/ 1893221 w 6270636"/>
                  <a:gd name="connsiteY376" fmla="*/ 2162392 h 2600341"/>
                  <a:gd name="connsiteX377" fmla="*/ 1903747 w 6270636"/>
                  <a:gd name="connsiteY377" fmla="*/ 2199986 h 2600341"/>
                  <a:gd name="connsiteX378" fmla="*/ 1911266 w 6270636"/>
                  <a:gd name="connsiteY378" fmla="*/ 2215023 h 2600341"/>
                  <a:gd name="connsiteX379" fmla="*/ 1965401 w 6270636"/>
                  <a:gd name="connsiteY379" fmla="*/ 2345850 h 2600341"/>
                  <a:gd name="connsiteX380" fmla="*/ 1981942 w 6270636"/>
                  <a:gd name="connsiteY380" fmla="*/ 2390962 h 2600341"/>
                  <a:gd name="connsiteX381" fmla="*/ 1996980 w 6270636"/>
                  <a:gd name="connsiteY381" fmla="*/ 2425548 h 2600341"/>
                  <a:gd name="connsiteX382" fmla="*/ 2034573 w 6270636"/>
                  <a:gd name="connsiteY382" fmla="*/ 2563893 h 2600341"/>
                  <a:gd name="connsiteX383" fmla="*/ 2001491 w 6270636"/>
                  <a:gd name="connsiteY383" fmla="*/ 2598479 h 2600341"/>
                  <a:gd name="connsiteX384" fmla="*/ 1990965 w 6270636"/>
                  <a:gd name="connsiteY384" fmla="*/ 2598479 h 2600341"/>
                  <a:gd name="connsiteX385" fmla="*/ 1825552 w 6270636"/>
                  <a:gd name="connsiteY385" fmla="*/ 2434571 h 2600341"/>
                  <a:gd name="connsiteX386" fmla="*/ 1887206 w 6270636"/>
                  <a:gd name="connsiteY386" fmla="*/ 2529307 h 2600341"/>
                  <a:gd name="connsiteX387" fmla="*/ 1999987 w 6270636"/>
                  <a:gd name="connsiteY387" fmla="*/ 2581938 h 2600341"/>
                  <a:gd name="connsiteX388" fmla="*/ 2022543 w 6270636"/>
                  <a:gd name="connsiteY388" fmla="*/ 2559382 h 2600341"/>
                  <a:gd name="connsiteX389" fmla="*/ 1984949 w 6270636"/>
                  <a:gd name="connsiteY389" fmla="*/ 2430060 h 2600341"/>
                  <a:gd name="connsiteX390" fmla="*/ 1969912 w 6270636"/>
                  <a:gd name="connsiteY390" fmla="*/ 2395473 h 2600341"/>
                  <a:gd name="connsiteX391" fmla="*/ 1953371 w 6270636"/>
                  <a:gd name="connsiteY391" fmla="*/ 2348857 h 2600341"/>
                  <a:gd name="connsiteX392" fmla="*/ 1914273 w 6270636"/>
                  <a:gd name="connsiteY392" fmla="*/ 2249610 h 2600341"/>
                  <a:gd name="connsiteX393" fmla="*/ 1911266 w 6270636"/>
                  <a:gd name="connsiteY393" fmla="*/ 2261640 h 2600341"/>
                  <a:gd name="connsiteX394" fmla="*/ 1887206 w 6270636"/>
                  <a:gd name="connsiteY394" fmla="*/ 2293218 h 2600341"/>
                  <a:gd name="connsiteX395" fmla="*/ 1848108 w 6270636"/>
                  <a:gd name="connsiteY395" fmla="*/ 2296226 h 2600341"/>
                  <a:gd name="connsiteX396" fmla="*/ 1828560 w 6270636"/>
                  <a:gd name="connsiteY396" fmla="*/ 2287203 h 2600341"/>
                  <a:gd name="connsiteX397" fmla="*/ 1772921 w 6270636"/>
                  <a:gd name="connsiteY397" fmla="*/ 2282692 h 2600341"/>
                  <a:gd name="connsiteX398" fmla="*/ 1769913 w 6270636"/>
                  <a:gd name="connsiteY398" fmla="*/ 2285700 h 2600341"/>
                  <a:gd name="connsiteX399" fmla="*/ 1816530 w 6270636"/>
                  <a:gd name="connsiteY399" fmla="*/ 2415022 h 2600341"/>
                  <a:gd name="connsiteX400" fmla="*/ 1825552 w 6270636"/>
                  <a:gd name="connsiteY400" fmla="*/ 2434571 h 2600341"/>
                  <a:gd name="connsiteX401" fmla="*/ 2233068 w 6270636"/>
                  <a:gd name="connsiteY401" fmla="*/ 2482691 h 2600341"/>
                  <a:gd name="connsiteX402" fmla="*/ 2169911 w 6270636"/>
                  <a:gd name="connsiteY402" fmla="*/ 2496225 h 2600341"/>
                  <a:gd name="connsiteX403" fmla="*/ 2094723 w 6270636"/>
                  <a:gd name="connsiteY403" fmla="*/ 2556375 h 2600341"/>
                  <a:gd name="connsiteX404" fmla="*/ 2100738 w 6270636"/>
                  <a:gd name="connsiteY404" fmla="*/ 2574420 h 2600341"/>
                  <a:gd name="connsiteX405" fmla="*/ 2121791 w 6270636"/>
                  <a:gd name="connsiteY405" fmla="*/ 2581938 h 2600341"/>
                  <a:gd name="connsiteX406" fmla="*/ 2212016 w 6270636"/>
                  <a:gd name="connsiteY406" fmla="*/ 2557878 h 2600341"/>
                  <a:gd name="connsiteX407" fmla="*/ 2233068 w 6270636"/>
                  <a:gd name="connsiteY407" fmla="*/ 2482691 h 2600341"/>
                  <a:gd name="connsiteX408" fmla="*/ 1335330 w 6270636"/>
                  <a:gd name="connsiteY408" fmla="*/ 2524796 h 2600341"/>
                  <a:gd name="connsiteX409" fmla="*/ 1362397 w 6270636"/>
                  <a:gd name="connsiteY409" fmla="*/ 2554871 h 2600341"/>
                  <a:gd name="connsiteX410" fmla="*/ 1479690 w 6270636"/>
                  <a:gd name="connsiteY410" fmla="*/ 2545848 h 2600341"/>
                  <a:gd name="connsiteX411" fmla="*/ 1430066 w 6270636"/>
                  <a:gd name="connsiteY411" fmla="*/ 2536826 h 2600341"/>
                  <a:gd name="connsiteX412" fmla="*/ 1351871 w 6270636"/>
                  <a:gd name="connsiteY412" fmla="*/ 2524796 h 2600341"/>
                  <a:gd name="connsiteX413" fmla="*/ 1335330 w 6270636"/>
                  <a:gd name="connsiteY413" fmla="*/ 2524796 h 2600341"/>
                  <a:gd name="connsiteX414" fmla="*/ 1741342 w 6270636"/>
                  <a:gd name="connsiteY414" fmla="*/ 2338331 h 2600341"/>
                  <a:gd name="connsiteX415" fmla="*/ 1738335 w 6270636"/>
                  <a:gd name="connsiteY415" fmla="*/ 2357880 h 2600341"/>
                  <a:gd name="connsiteX416" fmla="*/ 1736831 w 6270636"/>
                  <a:gd name="connsiteY416" fmla="*/ 2415022 h 2600341"/>
                  <a:gd name="connsiteX417" fmla="*/ 1772921 w 6270636"/>
                  <a:gd name="connsiteY417" fmla="*/ 2505247 h 2600341"/>
                  <a:gd name="connsiteX418" fmla="*/ 1812018 w 6270636"/>
                  <a:gd name="connsiteY418" fmla="*/ 2538329 h 2600341"/>
                  <a:gd name="connsiteX419" fmla="*/ 1821041 w 6270636"/>
                  <a:gd name="connsiteY419" fmla="*/ 2533818 h 2600341"/>
                  <a:gd name="connsiteX420" fmla="*/ 1828560 w 6270636"/>
                  <a:gd name="connsiteY420" fmla="*/ 2502240 h 2600341"/>
                  <a:gd name="connsiteX421" fmla="*/ 1812018 w 6270636"/>
                  <a:gd name="connsiteY421" fmla="*/ 2442090 h 2600341"/>
                  <a:gd name="connsiteX422" fmla="*/ 1801492 w 6270636"/>
                  <a:gd name="connsiteY422" fmla="*/ 2422541 h 2600341"/>
                  <a:gd name="connsiteX423" fmla="*/ 1784951 w 6270636"/>
                  <a:gd name="connsiteY423" fmla="*/ 2395473 h 2600341"/>
                  <a:gd name="connsiteX424" fmla="*/ 1775928 w 6270636"/>
                  <a:gd name="connsiteY424" fmla="*/ 2378932 h 2600341"/>
                  <a:gd name="connsiteX425" fmla="*/ 1763898 w 6270636"/>
                  <a:gd name="connsiteY425" fmla="*/ 2359383 h 2600341"/>
                  <a:gd name="connsiteX426" fmla="*/ 1741342 w 6270636"/>
                  <a:gd name="connsiteY426" fmla="*/ 2338331 h 2600341"/>
                  <a:gd name="connsiteX427" fmla="*/ 1240593 w 6270636"/>
                  <a:gd name="connsiteY427" fmla="*/ 2353368 h 2600341"/>
                  <a:gd name="connsiteX428" fmla="*/ 1224052 w 6270636"/>
                  <a:gd name="connsiteY428" fmla="*/ 2354872 h 2600341"/>
                  <a:gd name="connsiteX429" fmla="*/ 1130820 w 6270636"/>
                  <a:gd name="connsiteY429" fmla="*/ 2422541 h 2600341"/>
                  <a:gd name="connsiteX430" fmla="*/ 1133827 w 6270636"/>
                  <a:gd name="connsiteY430" fmla="*/ 2497728 h 2600341"/>
                  <a:gd name="connsiteX431" fmla="*/ 1284202 w 6270636"/>
                  <a:gd name="connsiteY431" fmla="*/ 2517277 h 2600341"/>
                  <a:gd name="connsiteX432" fmla="*/ 1318788 w 6270636"/>
                  <a:gd name="connsiteY432" fmla="*/ 2512766 h 2600341"/>
                  <a:gd name="connsiteX433" fmla="*/ 1362397 w 6270636"/>
                  <a:gd name="connsiteY433" fmla="*/ 2436075 h 2600341"/>
                  <a:gd name="connsiteX434" fmla="*/ 1404502 w 6270636"/>
                  <a:gd name="connsiteY434" fmla="*/ 2413518 h 2600341"/>
                  <a:gd name="connsiteX435" fmla="*/ 1410517 w 6270636"/>
                  <a:gd name="connsiteY435" fmla="*/ 2378932 h 2600341"/>
                  <a:gd name="connsiteX436" fmla="*/ 1542847 w 6270636"/>
                  <a:gd name="connsiteY436" fmla="*/ 2151866 h 2600341"/>
                  <a:gd name="connsiteX437" fmla="*/ 1544351 w 6270636"/>
                  <a:gd name="connsiteY437" fmla="*/ 2147355 h 2600341"/>
                  <a:gd name="connsiteX438" fmla="*/ 1633072 w 6270636"/>
                  <a:gd name="connsiteY438" fmla="*/ 2085701 h 2600341"/>
                  <a:gd name="connsiteX439" fmla="*/ 1693222 w 6270636"/>
                  <a:gd name="connsiteY439" fmla="*/ 2141340 h 2600341"/>
                  <a:gd name="connsiteX440" fmla="*/ 1687207 w 6270636"/>
                  <a:gd name="connsiteY440" fmla="*/ 2239083 h 2600341"/>
                  <a:gd name="connsiteX441" fmla="*/ 1669162 w 6270636"/>
                  <a:gd name="connsiteY441" fmla="*/ 2278181 h 2600341"/>
                  <a:gd name="connsiteX442" fmla="*/ 1669162 w 6270636"/>
                  <a:gd name="connsiteY442" fmla="*/ 2278181 h 2600341"/>
                  <a:gd name="connsiteX443" fmla="*/ 1696230 w 6270636"/>
                  <a:gd name="connsiteY443" fmla="*/ 2287203 h 2600341"/>
                  <a:gd name="connsiteX444" fmla="*/ 1700741 w 6270636"/>
                  <a:gd name="connsiteY444" fmla="*/ 2290211 h 2600341"/>
                  <a:gd name="connsiteX445" fmla="*/ 1733823 w 6270636"/>
                  <a:gd name="connsiteY445" fmla="*/ 2314271 h 2600341"/>
                  <a:gd name="connsiteX446" fmla="*/ 1753372 w 6270636"/>
                  <a:gd name="connsiteY446" fmla="*/ 2282692 h 2600341"/>
                  <a:gd name="connsiteX447" fmla="*/ 1753372 w 6270636"/>
                  <a:gd name="connsiteY447" fmla="*/ 2275173 h 2600341"/>
                  <a:gd name="connsiteX448" fmla="*/ 1741342 w 6270636"/>
                  <a:gd name="connsiteY448" fmla="*/ 2201490 h 2600341"/>
                  <a:gd name="connsiteX449" fmla="*/ 1763898 w 6270636"/>
                  <a:gd name="connsiteY449" fmla="*/ 2129310 h 2600341"/>
                  <a:gd name="connsiteX450" fmla="*/ 1855627 w 6270636"/>
                  <a:gd name="connsiteY450" fmla="*/ 2120287 h 2600341"/>
                  <a:gd name="connsiteX451" fmla="*/ 1857131 w 6270636"/>
                  <a:gd name="connsiteY451" fmla="*/ 2120287 h 2600341"/>
                  <a:gd name="connsiteX452" fmla="*/ 1855627 w 6270636"/>
                  <a:gd name="connsiteY452" fmla="*/ 2117280 h 2600341"/>
                  <a:gd name="connsiteX453" fmla="*/ 1842093 w 6270636"/>
                  <a:gd name="connsiteY453" fmla="*/ 2082693 h 2600341"/>
                  <a:gd name="connsiteX454" fmla="*/ 1867657 w 6270636"/>
                  <a:gd name="connsiteY454" fmla="*/ 2019536 h 2600341"/>
                  <a:gd name="connsiteX455" fmla="*/ 1876680 w 6270636"/>
                  <a:gd name="connsiteY455" fmla="*/ 2010513 h 2600341"/>
                  <a:gd name="connsiteX456" fmla="*/ 1861642 w 6270636"/>
                  <a:gd name="connsiteY456" fmla="*/ 1978935 h 2600341"/>
                  <a:gd name="connsiteX457" fmla="*/ 1846605 w 6270636"/>
                  <a:gd name="connsiteY457" fmla="*/ 1959386 h 2600341"/>
                  <a:gd name="connsiteX458" fmla="*/ 1851116 w 6270636"/>
                  <a:gd name="connsiteY458" fmla="*/ 1909762 h 2600341"/>
                  <a:gd name="connsiteX459" fmla="*/ 1893221 w 6270636"/>
                  <a:gd name="connsiteY459" fmla="*/ 1885702 h 2600341"/>
                  <a:gd name="connsiteX460" fmla="*/ 1917281 w 6270636"/>
                  <a:gd name="connsiteY460" fmla="*/ 1891717 h 2600341"/>
                  <a:gd name="connsiteX461" fmla="*/ 1929311 w 6270636"/>
                  <a:gd name="connsiteY461" fmla="*/ 1894725 h 2600341"/>
                  <a:gd name="connsiteX462" fmla="*/ 1981942 w 6270636"/>
                  <a:gd name="connsiteY462" fmla="*/ 1881191 h 2600341"/>
                  <a:gd name="connsiteX463" fmla="*/ 2010513 w 6270636"/>
                  <a:gd name="connsiteY463" fmla="*/ 1837582 h 2600341"/>
                  <a:gd name="connsiteX464" fmla="*/ 2012017 w 6270636"/>
                  <a:gd name="connsiteY464" fmla="*/ 1831567 h 2600341"/>
                  <a:gd name="connsiteX465" fmla="*/ 2018032 w 6270636"/>
                  <a:gd name="connsiteY465" fmla="*/ 1812019 h 2600341"/>
                  <a:gd name="connsiteX466" fmla="*/ 2034573 w 6270636"/>
                  <a:gd name="connsiteY466" fmla="*/ 1799988 h 2600341"/>
                  <a:gd name="connsiteX467" fmla="*/ 2040588 w 6270636"/>
                  <a:gd name="connsiteY467" fmla="*/ 1796981 h 2600341"/>
                  <a:gd name="connsiteX468" fmla="*/ 2057130 w 6270636"/>
                  <a:gd name="connsiteY468" fmla="*/ 1763898 h 2600341"/>
                  <a:gd name="connsiteX469" fmla="*/ 2057130 w 6270636"/>
                  <a:gd name="connsiteY469" fmla="*/ 1757883 h 2600341"/>
                  <a:gd name="connsiteX470" fmla="*/ 2063144 w 6270636"/>
                  <a:gd name="connsiteY470" fmla="*/ 1756380 h 2600341"/>
                  <a:gd name="connsiteX471" fmla="*/ 2102242 w 6270636"/>
                  <a:gd name="connsiteY471" fmla="*/ 1720290 h 2600341"/>
                  <a:gd name="connsiteX472" fmla="*/ 2106753 w 6270636"/>
                  <a:gd name="connsiteY472" fmla="*/ 1714275 h 2600341"/>
                  <a:gd name="connsiteX473" fmla="*/ 2114272 w 6270636"/>
                  <a:gd name="connsiteY473" fmla="*/ 1684200 h 2600341"/>
                  <a:gd name="connsiteX474" fmla="*/ 2066152 w 6270636"/>
                  <a:gd name="connsiteY474" fmla="*/ 1654125 h 2600341"/>
                  <a:gd name="connsiteX475" fmla="*/ 2040588 w 6270636"/>
                  <a:gd name="connsiteY475" fmla="*/ 1646606 h 2600341"/>
                  <a:gd name="connsiteX476" fmla="*/ 1981942 w 6270636"/>
                  <a:gd name="connsiteY476" fmla="*/ 1563900 h 2600341"/>
                  <a:gd name="connsiteX477" fmla="*/ 1947356 w 6270636"/>
                  <a:gd name="connsiteY477" fmla="*/ 1539840 h 2600341"/>
                  <a:gd name="connsiteX478" fmla="*/ 1921792 w 6270636"/>
                  <a:gd name="connsiteY478" fmla="*/ 1535328 h 2600341"/>
                  <a:gd name="connsiteX479" fmla="*/ 1875176 w 6270636"/>
                  <a:gd name="connsiteY479" fmla="*/ 1518787 h 2600341"/>
                  <a:gd name="connsiteX480" fmla="*/ 1863146 w 6270636"/>
                  <a:gd name="connsiteY480" fmla="*/ 1496231 h 2600341"/>
                  <a:gd name="connsiteX481" fmla="*/ 1860138 w 6270636"/>
                  <a:gd name="connsiteY481" fmla="*/ 1488712 h 2600341"/>
                  <a:gd name="connsiteX482" fmla="*/ 1843597 w 6270636"/>
                  <a:gd name="connsiteY482" fmla="*/ 1476682 h 2600341"/>
                  <a:gd name="connsiteX483" fmla="*/ 1834575 w 6270636"/>
                  <a:gd name="connsiteY483" fmla="*/ 1481194 h 2600341"/>
                  <a:gd name="connsiteX484" fmla="*/ 1830063 w 6270636"/>
                  <a:gd name="connsiteY484" fmla="*/ 1484201 h 2600341"/>
                  <a:gd name="connsiteX485" fmla="*/ 1765402 w 6270636"/>
                  <a:gd name="connsiteY485" fmla="*/ 1484201 h 2600341"/>
                  <a:gd name="connsiteX486" fmla="*/ 1724801 w 6270636"/>
                  <a:gd name="connsiteY486" fmla="*/ 1449615 h 2600341"/>
                  <a:gd name="connsiteX487" fmla="*/ 1634576 w 6270636"/>
                  <a:gd name="connsiteY487" fmla="*/ 1490216 h 2600341"/>
                  <a:gd name="connsiteX488" fmla="*/ 1621042 w 6270636"/>
                  <a:gd name="connsiteY488" fmla="*/ 1491720 h 2600341"/>
                  <a:gd name="connsiteX489" fmla="*/ 1612020 w 6270636"/>
                  <a:gd name="connsiteY489" fmla="*/ 1493223 h 2600341"/>
                  <a:gd name="connsiteX490" fmla="*/ 1612020 w 6270636"/>
                  <a:gd name="connsiteY490" fmla="*/ 1496231 h 2600341"/>
                  <a:gd name="connsiteX491" fmla="*/ 1612020 w 6270636"/>
                  <a:gd name="connsiteY491" fmla="*/ 1499239 h 2600341"/>
                  <a:gd name="connsiteX492" fmla="*/ 1610516 w 6270636"/>
                  <a:gd name="connsiteY492" fmla="*/ 1500742 h 2600341"/>
                  <a:gd name="connsiteX493" fmla="*/ 1606005 w 6270636"/>
                  <a:gd name="connsiteY493" fmla="*/ 1538336 h 2600341"/>
                  <a:gd name="connsiteX494" fmla="*/ 1609012 w 6270636"/>
                  <a:gd name="connsiteY494" fmla="*/ 1545855 h 2600341"/>
                  <a:gd name="connsiteX495" fmla="*/ 1615027 w 6270636"/>
                  <a:gd name="connsiteY495" fmla="*/ 1601494 h 2600341"/>
                  <a:gd name="connsiteX496" fmla="*/ 1607508 w 6270636"/>
                  <a:gd name="connsiteY496" fmla="*/ 1618035 h 2600341"/>
                  <a:gd name="connsiteX497" fmla="*/ 1601493 w 6270636"/>
                  <a:gd name="connsiteY497" fmla="*/ 1645102 h 2600341"/>
                  <a:gd name="connsiteX498" fmla="*/ 1609012 w 6270636"/>
                  <a:gd name="connsiteY498" fmla="*/ 1652621 h 2600341"/>
                  <a:gd name="connsiteX499" fmla="*/ 1621042 w 6270636"/>
                  <a:gd name="connsiteY499" fmla="*/ 1664651 h 2600341"/>
                  <a:gd name="connsiteX500" fmla="*/ 1621042 w 6270636"/>
                  <a:gd name="connsiteY500" fmla="*/ 1702245 h 2600341"/>
                  <a:gd name="connsiteX501" fmla="*/ 1618035 w 6270636"/>
                  <a:gd name="connsiteY501" fmla="*/ 1714275 h 2600341"/>
                  <a:gd name="connsiteX502" fmla="*/ 1670666 w 6270636"/>
                  <a:gd name="connsiteY502" fmla="*/ 1780440 h 2600341"/>
                  <a:gd name="connsiteX503" fmla="*/ 1741342 w 6270636"/>
                  <a:gd name="connsiteY503" fmla="*/ 1855627 h 2600341"/>
                  <a:gd name="connsiteX504" fmla="*/ 1733823 w 6270636"/>
                  <a:gd name="connsiteY504" fmla="*/ 1888710 h 2600341"/>
                  <a:gd name="connsiteX505" fmla="*/ 1727808 w 6270636"/>
                  <a:gd name="connsiteY505" fmla="*/ 1912770 h 2600341"/>
                  <a:gd name="connsiteX506" fmla="*/ 1730816 w 6270636"/>
                  <a:gd name="connsiteY506" fmla="*/ 1960890 h 2600341"/>
                  <a:gd name="connsiteX507" fmla="*/ 1730816 w 6270636"/>
                  <a:gd name="connsiteY507" fmla="*/ 2024047 h 2600341"/>
                  <a:gd name="connsiteX508" fmla="*/ 1727808 w 6270636"/>
                  <a:gd name="connsiteY508" fmla="*/ 2033070 h 2600341"/>
                  <a:gd name="connsiteX509" fmla="*/ 1717282 w 6270636"/>
                  <a:gd name="connsiteY509" fmla="*/ 2055626 h 2600341"/>
                  <a:gd name="connsiteX510" fmla="*/ 1712771 w 6270636"/>
                  <a:gd name="connsiteY510" fmla="*/ 2061641 h 2600341"/>
                  <a:gd name="connsiteX511" fmla="*/ 1602997 w 6270636"/>
                  <a:gd name="connsiteY511" fmla="*/ 2075175 h 2600341"/>
                  <a:gd name="connsiteX512" fmla="*/ 1572922 w 6270636"/>
                  <a:gd name="connsiteY512" fmla="*/ 2069160 h 2600341"/>
                  <a:gd name="connsiteX513" fmla="*/ 1563900 w 6270636"/>
                  <a:gd name="connsiteY513" fmla="*/ 2067656 h 2600341"/>
                  <a:gd name="connsiteX514" fmla="*/ 1566907 w 6270636"/>
                  <a:gd name="connsiteY514" fmla="*/ 2058633 h 2600341"/>
                  <a:gd name="connsiteX515" fmla="*/ 1535328 w 6270636"/>
                  <a:gd name="connsiteY515" fmla="*/ 1963897 h 2600341"/>
                  <a:gd name="connsiteX516" fmla="*/ 1467660 w 6270636"/>
                  <a:gd name="connsiteY516" fmla="*/ 1963897 h 2600341"/>
                  <a:gd name="connsiteX517" fmla="*/ 1431570 w 6270636"/>
                  <a:gd name="connsiteY517" fmla="*/ 2009010 h 2600341"/>
                  <a:gd name="connsiteX518" fmla="*/ 1484201 w 6270636"/>
                  <a:gd name="connsiteY518" fmla="*/ 1978935 h 2600341"/>
                  <a:gd name="connsiteX519" fmla="*/ 1530817 w 6270636"/>
                  <a:gd name="connsiteY519" fmla="*/ 2001491 h 2600341"/>
                  <a:gd name="connsiteX520" fmla="*/ 1553373 w 6270636"/>
                  <a:gd name="connsiteY520" fmla="*/ 2058633 h 2600341"/>
                  <a:gd name="connsiteX521" fmla="*/ 1475178 w 6270636"/>
                  <a:gd name="connsiteY521" fmla="*/ 2153370 h 2600341"/>
                  <a:gd name="connsiteX522" fmla="*/ 1402998 w 6270636"/>
                  <a:gd name="connsiteY522" fmla="*/ 2115776 h 2600341"/>
                  <a:gd name="connsiteX523" fmla="*/ 1395480 w 6270636"/>
                  <a:gd name="connsiteY523" fmla="*/ 2061641 h 2600341"/>
                  <a:gd name="connsiteX524" fmla="*/ 1387961 w 6270636"/>
                  <a:gd name="connsiteY524" fmla="*/ 2069160 h 2600341"/>
                  <a:gd name="connsiteX525" fmla="*/ 1266157 w 6270636"/>
                  <a:gd name="connsiteY525" fmla="*/ 2341338 h 2600341"/>
                  <a:gd name="connsiteX526" fmla="*/ 1351871 w 6270636"/>
                  <a:gd name="connsiteY526" fmla="*/ 2384947 h 2600341"/>
                  <a:gd name="connsiteX527" fmla="*/ 1351871 w 6270636"/>
                  <a:gd name="connsiteY527" fmla="*/ 2439082 h 2600341"/>
                  <a:gd name="connsiteX528" fmla="*/ 1342848 w 6270636"/>
                  <a:gd name="connsiteY528" fmla="*/ 2442090 h 2600341"/>
                  <a:gd name="connsiteX529" fmla="*/ 1336834 w 6270636"/>
                  <a:gd name="connsiteY529" fmla="*/ 2440586 h 2600341"/>
                  <a:gd name="connsiteX530" fmla="*/ 1251120 w 6270636"/>
                  <a:gd name="connsiteY530" fmla="*/ 2366902 h 2600341"/>
                  <a:gd name="connsiteX531" fmla="*/ 1248112 w 6270636"/>
                  <a:gd name="connsiteY531" fmla="*/ 2353368 h 2600341"/>
                  <a:gd name="connsiteX532" fmla="*/ 1240593 w 6270636"/>
                  <a:gd name="connsiteY532" fmla="*/ 2353368 h 2600341"/>
                  <a:gd name="connsiteX533" fmla="*/ 1542847 w 6270636"/>
                  <a:gd name="connsiteY533" fmla="*/ 2502240 h 2600341"/>
                  <a:gd name="connsiteX534" fmla="*/ 1606005 w 6270636"/>
                  <a:gd name="connsiteY534" fmla="*/ 2503743 h 2600341"/>
                  <a:gd name="connsiteX535" fmla="*/ 1693222 w 6270636"/>
                  <a:gd name="connsiteY535" fmla="*/ 2418029 h 2600341"/>
                  <a:gd name="connsiteX536" fmla="*/ 1690215 w 6270636"/>
                  <a:gd name="connsiteY536" fmla="*/ 2422541 h 2600341"/>
                  <a:gd name="connsiteX537" fmla="*/ 1685703 w 6270636"/>
                  <a:gd name="connsiteY537" fmla="*/ 2421037 h 2600341"/>
                  <a:gd name="connsiteX538" fmla="*/ 1652621 w 6270636"/>
                  <a:gd name="connsiteY538" fmla="*/ 2413518 h 2600341"/>
                  <a:gd name="connsiteX539" fmla="*/ 1602997 w 6270636"/>
                  <a:gd name="connsiteY539" fmla="*/ 2393970 h 2600341"/>
                  <a:gd name="connsiteX540" fmla="*/ 1542847 w 6270636"/>
                  <a:gd name="connsiteY540" fmla="*/ 2502240 h 2600341"/>
                  <a:gd name="connsiteX541" fmla="*/ 1419540 w 6270636"/>
                  <a:gd name="connsiteY541" fmla="*/ 2424045 h 2600341"/>
                  <a:gd name="connsiteX542" fmla="*/ 1431570 w 6270636"/>
                  <a:gd name="connsiteY542" fmla="*/ 2451112 h 2600341"/>
                  <a:gd name="connsiteX543" fmla="*/ 1494727 w 6270636"/>
                  <a:gd name="connsiteY543" fmla="*/ 2470661 h 2600341"/>
                  <a:gd name="connsiteX544" fmla="*/ 1466156 w 6270636"/>
                  <a:gd name="connsiteY544" fmla="*/ 2425548 h 2600341"/>
                  <a:gd name="connsiteX545" fmla="*/ 1419540 w 6270636"/>
                  <a:gd name="connsiteY545" fmla="*/ 2424045 h 2600341"/>
                  <a:gd name="connsiteX546" fmla="*/ 2082693 w 6270636"/>
                  <a:gd name="connsiteY546" fmla="*/ 2139836 h 2600341"/>
                  <a:gd name="connsiteX547" fmla="*/ 2177430 w 6270636"/>
                  <a:gd name="connsiteY547" fmla="*/ 2330812 h 2600341"/>
                  <a:gd name="connsiteX548" fmla="*/ 2180437 w 6270636"/>
                  <a:gd name="connsiteY548" fmla="*/ 2335323 h 2600341"/>
                  <a:gd name="connsiteX549" fmla="*/ 2245098 w 6270636"/>
                  <a:gd name="connsiteY549" fmla="*/ 2466150 h 2600341"/>
                  <a:gd name="connsiteX550" fmla="*/ 2254121 w 6270636"/>
                  <a:gd name="connsiteY550" fmla="*/ 2466150 h 2600341"/>
                  <a:gd name="connsiteX551" fmla="*/ 2387954 w 6270636"/>
                  <a:gd name="connsiteY551" fmla="*/ 2416526 h 2600341"/>
                  <a:gd name="connsiteX552" fmla="*/ 2410511 w 6270636"/>
                  <a:gd name="connsiteY552" fmla="*/ 2333820 h 2600341"/>
                  <a:gd name="connsiteX553" fmla="*/ 2377428 w 6270636"/>
                  <a:gd name="connsiteY553" fmla="*/ 2308256 h 2600341"/>
                  <a:gd name="connsiteX554" fmla="*/ 2336827 w 6270636"/>
                  <a:gd name="connsiteY554" fmla="*/ 2377428 h 2600341"/>
                  <a:gd name="connsiteX555" fmla="*/ 2275173 w 6270636"/>
                  <a:gd name="connsiteY555" fmla="*/ 2384947 h 2600341"/>
                  <a:gd name="connsiteX556" fmla="*/ 2269158 w 6270636"/>
                  <a:gd name="connsiteY556" fmla="*/ 2381940 h 2600341"/>
                  <a:gd name="connsiteX557" fmla="*/ 2270662 w 6270636"/>
                  <a:gd name="connsiteY557" fmla="*/ 2375925 h 2600341"/>
                  <a:gd name="connsiteX558" fmla="*/ 2360887 w 6270636"/>
                  <a:gd name="connsiteY558" fmla="*/ 2293218 h 2600341"/>
                  <a:gd name="connsiteX559" fmla="*/ 2366902 w 6270636"/>
                  <a:gd name="connsiteY559" fmla="*/ 2293218 h 2600341"/>
                  <a:gd name="connsiteX560" fmla="*/ 2369910 w 6270636"/>
                  <a:gd name="connsiteY560" fmla="*/ 2228557 h 2600341"/>
                  <a:gd name="connsiteX561" fmla="*/ 2251113 w 6270636"/>
                  <a:gd name="connsiteY561" fmla="*/ 2094723 h 2600341"/>
                  <a:gd name="connsiteX562" fmla="*/ 2218031 w 6270636"/>
                  <a:gd name="connsiteY562" fmla="*/ 2069160 h 2600341"/>
                  <a:gd name="connsiteX563" fmla="*/ 2190963 w 6270636"/>
                  <a:gd name="connsiteY563" fmla="*/ 2043596 h 2600341"/>
                  <a:gd name="connsiteX564" fmla="*/ 2163896 w 6270636"/>
                  <a:gd name="connsiteY564" fmla="*/ 2109761 h 2600341"/>
                  <a:gd name="connsiteX565" fmla="*/ 2091716 w 6270636"/>
                  <a:gd name="connsiteY565" fmla="*/ 2147355 h 2600341"/>
                  <a:gd name="connsiteX566" fmla="*/ 2082693 w 6270636"/>
                  <a:gd name="connsiteY566" fmla="*/ 2139836 h 2600341"/>
                  <a:gd name="connsiteX567" fmla="*/ 1263150 w 6270636"/>
                  <a:gd name="connsiteY567" fmla="*/ 2354872 h 2600341"/>
                  <a:gd name="connsiteX568" fmla="*/ 1264654 w 6270636"/>
                  <a:gd name="connsiteY568" fmla="*/ 2362391 h 2600341"/>
                  <a:gd name="connsiteX569" fmla="*/ 1335330 w 6270636"/>
                  <a:gd name="connsiteY569" fmla="*/ 2424045 h 2600341"/>
                  <a:gd name="connsiteX570" fmla="*/ 1332322 w 6270636"/>
                  <a:gd name="connsiteY570" fmla="*/ 2390962 h 2600341"/>
                  <a:gd name="connsiteX571" fmla="*/ 1263150 w 6270636"/>
                  <a:gd name="connsiteY571" fmla="*/ 2354872 h 2600341"/>
                  <a:gd name="connsiteX572" fmla="*/ 2285699 w 6270636"/>
                  <a:gd name="connsiteY572" fmla="*/ 2374421 h 2600341"/>
                  <a:gd name="connsiteX573" fmla="*/ 2324797 w 6270636"/>
                  <a:gd name="connsiteY573" fmla="*/ 2365398 h 2600341"/>
                  <a:gd name="connsiteX574" fmla="*/ 2360887 w 6270636"/>
                  <a:gd name="connsiteY574" fmla="*/ 2306752 h 2600341"/>
                  <a:gd name="connsiteX575" fmla="*/ 2360887 w 6270636"/>
                  <a:gd name="connsiteY575" fmla="*/ 2306752 h 2600341"/>
                  <a:gd name="connsiteX576" fmla="*/ 2285699 w 6270636"/>
                  <a:gd name="connsiteY576" fmla="*/ 2374421 h 2600341"/>
                  <a:gd name="connsiteX577" fmla="*/ 1676681 w 6270636"/>
                  <a:gd name="connsiteY577" fmla="*/ 2344346 h 2600341"/>
                  <a:gd name="connsiteX578" fmla="*/ 1712771 w 6270636"/>
                  <a:gd name="connsiteY578" fmla="*/ 2354872 h 2600341"/>
                  <a:gd name="connsiteX579" fmla="*/ 1712771 w 6270636"/>
                  <a:gd name="connsiteY579" fmla="*/ 2345850 h 2600341"/>
                  <a:gd name="connsiteX580" fmla="*/ 1663147 w 6270636"/>
                  <a:gd name="connsiteY580" fmla="*/ 2294722 h 2600341"/>
                  <a:gd name="connsiteX581" fmla="*/ 1634576 w 6270636"/>
                  <a:gd name="connsiteY581" fmla="*/ 2326301 h 2600341"/>
                  <a:gd name="connsiteX582" fmla="*/ 1633072 w 6270636"/>
                  <a:gd name="connsiteY582" fmla="*/ 2329308 h 2600341"/>
                  <a:gd name="connsiteX583" fmla="*/ 1630065 w 6270636"/>
                  <a:gd name="connsiteY583" fmla="*/ 2333820 h 2600341"/>
                  <a:gd name="connsiteX584" fmla="*/ 1619538 w 6270636"/>
                  <a:gd name="connsiteY584" fmla="*/ 2348857 h 2600341"/>
                  <a:gd name="connsiteX585" fmla="*/ 1642095 w 6270636"/>
                  <a:gd name="connsiteY585" fmla="*/ 2347353 h 2600341"/>
                  <a:gd name="connsiteX586" fmla="*/ 1676681 w 6270636"/>
                  <a:gd name="connsiteY586" fmla="*/ 2344346 h 2600341"/>
                  <a:gd name="connsiteX587" fmla="*/ 1348863 w 6270636"/>
                  <a:gd name="connsiteY587" fmla="*/ 2075175 h 2600341"/>
                  <a:gd name="connsiteX588" fmla="*/ 1276684 w 6270636"/>
                  <a:gd name="connsiteY588" fmla="*/ 2190963 h 2600341"/>
                  <a:gd name="connsiteX589" fmla="*/ 1245105 w 6270636"/>
                  <a:gd name="connsiteY589" fmla="*/ 2239083 h 2600341"/>
                  <a:gd name="connsiteX590" fmla="*/ 1231571 w 6270636"/>
                  <a:gd name="connsiteY590" fmla="*/ 2269158 h 2600341"/>
                  <a:gd name="connsiteX591" fmla="*/ 1183451 w 6270636"/>
                  <a:gd name="connsiteY591" fmla="*/ 2348857 h 2600341"/>
                  <a:gd name="connsiteX592" fmla="*/ 1222548 w 6270636"/>
                  <a:gd name="connsiteY592" fmla="*/ 2339835 h 2600341"/>
                  <a:gd name="connsiteX593" fmla="*/ 1246609 w 6270636"/>
                  <a:gd name="connsiteY593" fmla="*/ 2338331 h 2600341"/>
                  <a:gd name="connsiteX594" fmla="*/ 1371420 w 6270636"/>
                  <a:gd name="connsiteY594" fmla="*/ 2058633 h 2600341"/>
                  <a:gd name="connsiteX595" fmla="*/ 1398487 w 6270636"/>
                  <a:gd name="connsiteY595" fmla="*/ 2033070 h 2600341"/>
                  <a:gd name="connsiteX596" fmla="*/ 1452622 w 6270636"/>
                  <a:gd name="connsiteY596" fmla="*/ 1953371 h 2600341"/>
                  <a:gd name="connsiteX597" fmla="*/ 1538336 w 6270636"/>
                  <a:gd name="connsiteY597" fmla="*/ 1951867 h 2600341"/>
                  <a:gd name="connsiteX598" fmla="*/ 1578937 w 6270636"/>
                  <a:gd name="connsiteY598" fmla="*/ 2057130 h 2600341"/>
                  <a:gd name="connsiteX599" fmla="*/ 1601493 w 6270636"/>
                  <a:gd name="connsiteY599" fmla="*/ 2061641 h 2600341"/>
                  <a:gd name="connsiteX600" fmla="*/ 1694726 w 6270636"/>
                  <a:gd name="connsiteY600" fmla="*/ 2055626 h 2600341"/>
                  <a:gd name="connsiteX601" fmla="*/ 1699237 w 6270636"/>
                  <a:gd name="connsiteY601" fmla="*/ 2048107 h 2600341"/>
                  <a:gd name="connsiteX602" fmla="*/ 1708260 w 6270636"/>
                  <a:gd name="connsiteY602" fmla="*/ 2030062 h 2600341"/>
                  <a:gd name="connsiteX603" fmla="*/ 1711267 w 6270636"/>
                  <a:gd name="connsiteY603" fmla="*/ 2019536 h 2600341"/>
                  <a:gd name="connsiteX604" fmla="*/ 1709763 w 6270636"/>
                  <a:gd name="connsiteY604" fmla="*/ 1963897 h 2600341"/>
                  <a:gd name="connsiteX605" fmla="*/ 1706756 w 6270636"/>
                  <a:gd name="connsiteY605" fmla="*/ 1911266 h 2600341"/>
                  <a:gd name="connsiteX606" fmla="*/ 1714275 w 6270636"/>
                  <a:gd name="connsiteY606" fmla="*/ 1885702 h 2600341"/>
                  <a:gd name="connsiteX607" fmla="*/ 1720290 w 6270636"/>
                  <a:gd name="connsiteY607" fmla="*/ 1857131 h 2600341"/>
                  <a:gd name="connsiteX608" fmla="*/ 1658636 w 6270636"/>
                  <a:gd name="connsiteY608" fmla="*/ 1793973 h 2600341"/>
                  <a:gd name="connsiteX609" fmla="*/ 1599990 w 6270636"/>
                  <a:gd name="connsiteY609" fmla="*/ 1712771 h 2600341"/>
                  <a:gd name="connsiteX610" fmla="*/ 1604501 w 6270636"/>
                  <a:gd name="connsiteY610" fmla="*/ 1699237 h 2600341"/>
                  <a:gd name="connsiteX611" fmla="*/ 1606005 w 6270636"/>
                  <a:gd name="connsiteY611" fmla="*/ 1675177 h 2600341"/>
                  <a:gd name="connsiteX612" fmla="*/ 1596982 w 6270636"/>
                  <a:gd name="connsiteY612" fmla="*/ 1666155 h 2600341"/>
                  <a:gd name="connsiteX613" fmla="*/ 1584952 w 6270636"/>
                  <a:gd name="connsiteY613" fmla="*/ 1654125 h 2600341"/>
                  <a:gd name="connsiteX614" fmla="*/ 1590967 w 6270636"/>
                  <a:gd name="connsiteY614" fmla="*/ 1612020 h 2600341"/>
                  <a:gd name="connsiteX615" fmla="*/ 1596982 w 6270636"/>
                  <a:gd name="connsiteY615" fmla="*/ 1598486 h 2600341"/>
                  <a:gd name="connsiteX616" fmla="*/ 1590967 w 6270636"/>
                  <a:gd name="connsiteY616" fmla="*/ 1551870 h 2600341"/>
                  <a:gd name="connsiteX617" fmla="*/ 1587960 w 6270636"/>
                  <a:gd name="connsiteY617" fmla="*/ 1542847 h 2600341"/>
                  <a:gd name="connsiteX618" fmla="*/ 1593975 w 6270636"/>
                  <a:gd name="connsiteY618" fmla="*/ 1494727 h 2600341"/>
                  <a:gd name="connsiteX619" fmla="*/ 1593975 w 6270636"/>
                  <a:gd name="connsiteY619" fmla="*/ 1494727 h 2600341"/>
                  <a:gd name="connsiteX620" fmla="*/ 1490216 w 6270636"/>
                  <a:gd name="connsiteY620" fmla="*/ 1458637 h 2600341"/>
                  <a:gd name="connsiteX621" fmla="*/ 1485705 w 6270636"/>
                  <a:gd name="connsiteY621" fmla="*/ 1455630 h 2600341"/>
                  <a:gd name="connsiteX622" fmla="*/ 1460141 w 6270636"/>
                  <a:gd name="connsiteY622" fmla="*/ 1434577 h 2600341"/>
                  <a:gd name="connsiteX623" fmla="*/ 1386457 w 6270636"/>
                  <a:gd name="connsiteY623" fmla="*/ 1407510 h 2600341"/>
                  <a:gd name="connsiteX624" fmla="*/ 1383450 w 6270636"/>
                  <a:gd name="connsiteY624" fmla="*/ 1409014 h 2600341"/>
                  <a:gd name="connsiteX625" fmla="*/ 1351871 w 6270636"/>
                  <a:gd name="connsiteY625" fmla="*/ 1406006 h 2600341"/>
                  <a:gd name="connsiteX626" fmla="*/ 1345856 w 6270636"/>
                  <a:gd name="connsiteY626" fmla="*/ 1389465 h 2600341"/>
                  <a:gd name="connsiteX627" fmla="*/ 1326307 w 6270636"/>
                  <a:gd name="connsiteY627" fmla="*/ 1371420 h 2600341"/>
                  <a:gd name="connsiteX628" fmla="*/ 1300743 w 6270636"/>
                  <a:gd name="connsiteY628" fmla="*/ 1347360 h 2600341"/>
                  <a:gd name="connsiteX629" fmla="*/ 1300743 w 6270636"/>
                  <a:gd name="connsiteY629" fmla="*/ 1332322 h 2600341"/>
                  <a:gd name="connsiteX630" fmla="*/ 1302247 w 6270636"/>
                  <a:gd name="connsiteY630" fmla="*/ 1326307 h 2600341"/>
                  <a:gd name="connsiteX631" fmla="*/ 1285706 w 6270636"/>
                  <a:gd name="connsiteY631" fmla="*/ 1278187 h 2600341"/>
                  <a:gd name="connsiteX632" fmla="*/ 1272172 w 6270636"/>
                  <a:gd name="connsiteY632" fmla="*/ 1251120 h 2600341"/>
                  <a:gd name="connsiteX633" fmla="*/ 1284202 w 6270636"/>
                  <a:gd name="connsiteY633" fmla="*/ 1144354 h 2600341"/>
                  <a:gd name="connsiteX634" fmla="*/ 1297736 w 6270636"/>
                  <a:gd name="connsiteY634" fmla="*/ 1126309 h 2600341"/>
                  <a:gd name="connsiteX635" fmla="*/ 1320292 w 6270636"/>
                  <a:gd name="connsiteY635" fmla="*/ 1078189 h 2600341"/>
                  <a:gd name="connsiteX636" fmla="*/ 1042098 w 6270636"/>
                  <a:gd name="connsiteY636" fmla="*/ 1598486 h 2600341"/>
                  <a:gd name="connsiteX637" fmla="*/ 1093226 w 6270636"/>
                  <a:gd name="connsiteY637" fmla="*/ 1843597 h 2600341"/>
                  <a:gd name="connsiteX638" fmla="*/ 1114279 w 6270636"/>
                  <a:gd name="connsiteY638" fmla="*/ 1885702 h 2600341"/>
                  <a:gd name="connsiteX639" fmla="*/ 1148865 w 6270636"/>
                  <a:gd name="connsiteY639" fmla="*/ 2001491 h 2600341"/>
                  <a:gd name="connsiteX640" fmla="*/ 1272172 w 6270636"/>
                  <a:gd name="connsiteY640" fmla="*/ 1948860 h 2600341"/>
                  <a:gd name="connsiteX641" fmla="*/ 1366909 w 6270636"/>
                  <a:gd name="connsiteY641" fmla="*/ 1984950 h 2600341"/>
                  <a:gd name="connsiteX642" fmla="*/ 1348863 w 6270636"/>
                  <a:gd name="connsiteY642" fmla="*/ 2075175 h 2600341"/>
                  <a:gd name="connsiteX643" fmla="*/ 1613523 w 6270636"/>
                  <a:gd name="connsiteY643" fmla="*/ 2348857 h 2600341"/>
                  <a:gd name="connsiteX644" fmla="*/ 1613523 w 6270636"/>
                  <a:gd name="connsiteY644" fmla="*/ 2348857 h 2600341"/>
                  <a:gd name="connsiteX645" fmla="*/ 1613523 w 6270636"/>
                  <a:gd name="connsiteY645" fmla="*/ 2348857 h 2600341"/>
                  <a:gd name="connsiteX646" fmla="*/ 1090218 w 6270636"/>
                  <a:gd name="connsiteY646" fmla="*/ 2279685 h 2600341"/>
                  <a:gd name="connsiteX647" fmla="*/ 1091722 w 6270636"/>
                  <a:gd name="connsiteY647" fmla="*/ 2311263 h 2600341"/>
                  <a:gd name="connsiteX648" fmla="*/ 1130820 w 6270636"/>
                  <a:gd name="connsiteY648" fmla="*/ 2342842 h 2600341"/>
                  <a:gd name="connsiteX649" fmla="*/ 1142850 w 6270636"/>
                  <a:gd name="connsiteY649" fmla="*/ 2309760 h 2600341"/>
                  <a:gd name="connsiteX650" fmla="*/ 1090218 w 6270636"/>
                  <a:gd name="connsiteY650" fmla="*/ 2279685 h 2600341"/>
                  <a:gd name="connsiteX651" fmla="*/ 1745853 w 6270636"/>
                  <a:gd name="connsiteY651" fmla="*/ 2323293 h 2600341"/>
                  <a:gd name="connsiteX652" fmla="*/ 1748861 w 6270636"/>
                  <a:gd name="connsiteY652" fmla="*/ 2326301 h 2600341"/>
                  <a:gd name="connsiteX653" fmla="*/ 1766906 w 6270636"/>
                  <a:gd name="connsiteY653" fmla="*/ 2341338 h 2600341"/>
                  <a:gd name="connsiteX654" fmla="*/ 1756380 w 6270636"/>
                  <a:gd name="connsiteY654" fmla="*/ 2302241 h 2600341"/>
                  <a:gd name="connsiteX655" fmla="*/ 1745853 w 6270636"/>
                  <a:gd name="connsiteY655" fmla="*/ 2323293 h 2600341"/>
                  <a:gd name="connsiteX656" fmla="*/ 1721793 w 6270636"/>
                  <a:gd name="connsiteY656" fmla="*/ 2321790 h 2600341"/>
                  <a:gd name="connsiteX657" fmla="*/ 1726305 w 6270636"/>
                  <a:gd name="connsiteY657" fmla="*/ 2336827 h 2600341"/>
                  <a:gd name="connsiteX658" fmla="*/ 1729312 w 6270636"/>
                  <a:gd name="connsiteY658" fmla="*/ 2327805 h 2600341"/>
                  <a:gd name="connsiteX659" fmla="*/ 1721793 w 6270636"/>
                  <a:gd name="connsiteY659" fmla="*/ 2321790 h 2600341"/>
                  <a:gd name="connsiteX660" fmla="*/ 1831567 w 6270636"/>
                  <a:gd name="connsiteY660" fmla="*/ 2157881 h 2600341"/>
                  <a:gd name="connsiteX661" fmla="*/ 1828560 w 6270636"/>
                  <a:gd name="connsiteY661" fmla="*/ 2157881 h 2600341"/>
                  <a:gd name="connsiteX662" fmla="*/ 1806003 w 6270636"/>
                  <a:gd name="connsiteY662" fmla="*/ 2196978 h 2600341"/>
                  <a:gd name="connsiteX663" fmla="*/ 1836078 w 6270636"/>
                  <a:gd name="connsiteY663" fmla="*/ 2270662 h 2600341"/>
                  <a:gd name="connsiteX664" fmla="*/ 1870665 w 6270636"/>
                  <a:gd name="connsiteY664" fmla="*/ 2278181 h 2600341"/>
                  <a:gd name="connsiteX665" fmla="*/ 1891717 w 6270636"/>
                  <a:gd name="connsiteY665" fmla="*/ 2230061 h 2600341"/>
                  <a:gd name="connsiteX666" fmla="*/ 1891717 w 6270636"/>
                  <a:gd name="connsiteY666" fmla="*/ 2219535 h 2600341"/>
                  <a:gd name="connsiteX667" fmla="*/ 1863146 w 6270636"/>
                  <a:gd name="connsiteY667" fmla="*/ 2178933 h 2600341"/>
                  <a:gd name="connsiteX668" fmla="*/ 1831567 w 6270636"/>
                  <a:gd name="connsiteY668" fmla="*/ 2157881 h 2600341"/>
                  <a:gd name="connsiteX669" fmla="*/ 1818033 w 6270636"/>
                  <a:gd name="connsiteY669" fmla="*/ 2124798 h 2600341"/>
                  <a:gd name="connsiteX670" fmla="*/ 1774425 w 6270636"/>
                  <a:gd name="connsiteY670" fmla="*/ 2139836 h 2600341"/>
                  <a:gd name="connsiteX671" fmla="*/ 1756380 w 6270636"/>
                  <a:gd name="connsiteY671" fmla="*/ 2196978 h 2600341"/>
                  <a:gd name="connsiteX672" fmla="*/ 1768410 w 6270636"/>
                  <a:gd name="connsiteY672" fmla="*/ 2269158 h 2600341"/>
                  <a:gd name="connsiteX673" fmla="*/ 1809011 w 6270636"/>
                  <a:gd name="connsiteY673" fmla="*/ 2263143 h 2600341"/>
                  <a:gd name="connsiteX674" fmla="*/ 1790966 w 6270636"/>
                  <a:gd name="connsiteY674" fmla="*/ 2193971 h 2600341"/>
                  <a:gd name="connsiteX675" fmla="*/ 1825552 w 6270636"/>
                  <a:gd name="connsiteY675" fmla="*/ 2142843 h 2600341"/>
                  <a:gd name="connsiteX676" fmla="*/ 1873672 w 6270636"/>
                  <a:gd name="connsiteY676" fmla="*/ 2166903 h 2600341"/>
                  <a:gd name="connsiteX677" fmla="*/ 1876680 w 6270636"/>
                  <a:gd name="connsiteY677" fmla="*/ 2169911 h 2600341"/>
                  <a:gd name="connsiteX678" fmla="*/ 1866153 w 6270636"/>
                  <a:gd name="connsiteY678" fmla="*/ 2142843 h 2600341"/>
                  <a:gd name="connsiteX679" fmla="*/ 1849612 w 6270636"/>
                  <a:gd name="connsiteY679" fmla="*/ 2130813 h 2600341"/>
                  <a:gd name="connsiteX680" fmla="*/ 1818033 w 6270636"/>
                  <a:gd name="connsiteY680" fmla="*/ 2124798 h 2600341"/>
                  <a:gd name="connsiteX681" fmla="*/ 1554877 w 6270636"/>
                  <a:gd name="connsiteY681" fmla="*/ 2160888 h 2600341"/>
                  <a:gd name="connsiteX682" fmla="*/ 1577433 w 6270636"/>
                  <a:gd name="connsiteY682" fmla="*/ 2246602 h 2600341"/>
                  <a:gd name="connsiteX683" fmla="*/ 1642095 w 6270636"/>
                  <a:gd name="connsiteY683" fmla="*/ 2230061 h 2600341"/>
                  <a:gd name="connsiteX684" fmla="*/ 1643598 w 6270636"/>
                  <a:gd name="connsiteY684" fmla="*/ 2153370 h 2600341"/>
                  <a:gd name="connsiteX685" fmla="*/ 1554877 w 6270636"/>
                  <a:gd name="connsiteY685" fmla="*/ 2160888 h 2600341"/>
                  <a:gd name="connsiteX686" fmla="*/ 1121797 w 6270636"/>
                  <a:gd name="connsiteY686" fmla="*/ 2037581 h 2600341"/>
                  <a:gd name="connsiteX687" fmla="*/ 1063151 w 6270636"/>
                  <a:gd name="connsiteY687" fmla="*/ 2088708 h 2600341"/>
                  <a:gd name="connsiteX688" fmla="*/ 1004505 w 6270636"/>
                  <a:gd name="connsiteY688" fmla="*/ 2160888 h 2600341"/>
                  <a:gd name="connsiteX689" fmla="*/ 990971 w 6270636"/>
                  <a:gd name="connsiteY689" fmla="*/ 2190963 h 2600341"/>
                  <a:gd name="connsiteX690" fmla="*/ 1003001 w 6270636"/>
                  <a:gd name="connsiteY690" fmla="*/ 2187956 h 2600341"/>
                  <a:gd name="connsiteX691" fmla="*/ 1121797 w 6270636"/>
                  <a:gd name="connsiteY691" fmla="*/ 2037581 h 2600341"/>
                  <a:gd name="connsiteX692" fmla="*/ 1945852 w 6270636"/>
                  <a:gd name="connsiteY692" fmla="*/ 2052618 h 2600341"/>
                  <a:gd name="connsiteX693" fmla="*/ 1927807 w 6270636"/>
                  <a:gd name="connsiteY693" fmla="*/ 2057130 h 2600341"/>
                  <a:gd name="connsiteX694" fmla="*/ 1900740 w 6270636"/>
                  <a:gd name="connsiteY694" fmla="*/ 2123295 h 2600341"/>
                  <a:gd name="connsiteX695" fmla="*/ 1947356 w 6270636"/>
                  <a:gd name="connsiteY695" fmla="*/ 2168407 h 2600341"/>
                  <a:gd name="connsiteX696" fmla="*/ 1983446 w 6270636"/>
                  <a:gd name="connsiteY696" fmla="*/ 2169911 h 2600341"/>
                  <a:gd name="connsiteX697" fmla="*/ 2010513 w 6270636"/>
                  <a:gd name="connsiteY697" fmla="*/ 2138332 h 2600341"/>
                  <a:gd name="connsiteX698" fmla="*/ 1984949 w 6270636"/>
                  <a:gd name="connsiteY698" fmla="*/ 2069160 h 2600341"/>
                  <a:gd name="connsiteX699" fmla="*/ 1945852 w 6270636"/>
                  <a:gd name="connsiteY699" fmla="*/ 2052618 h 2600341"/>
                  <a:gd name="connsiteX700" fmla="*/ 1409013 w 6270636"/>
                  <a:gd name="connsiteY700" fmla="*/ 2042092 h 2600341"/>
                  <a:gd name="connsiteX701" fmla="*/ 1410517 w 6270636"/>
                  <a:gd name="connsiteY701" fmla="*/ 2108257 h 2600341"/>
                  <a:gd name="connsiteX702" fmla="*/ 1467660 w 6270636"/>
                  <a:gd name="connsiteY702" fmla="*/ 2136828 h 2600341"/>
                  <a:gd name="connsiteX703" fmla="*/ 1533825 w 6270636"/>
                  <a:gd name="connsiteY703" fmla="*/ 2054122 h 2600341"/>
                  <a:gd name="connsiteX704" fmla="*/ 1514276 w 6270636"/>
                  <a:gd name="connsiteY704" fmla="*/ 2009010 h 2600341"/>
                  <a:gd name="connsiteX705" fmla="*/ 1481193 w 6270636"/>
                  <a:gd name="connsiteY705" fmla="*/ 1992468 h 2600341"/>
                  <a:gd name="connsiteX706" fmla="*/ 1409013 w 6270636"/>
                  <a:gd name="connsiteY706" fmla="*/ 2042092 h 2600341"/>
                  <a:gd name="connsiteX707" fmla="*/ 1305255 w 6270636"/>
                  <a:gd name="connsiteY707" fmla="*/ 1986453 h 2600341"/>
                  <a:gd name="connsiteX708" fmla="*/ 1279691 w 6270636"/>
                  <a:gd name="connsiteY708" fmla="*/ 1995476 h 2600341"/>
                  <a:gd name="connsiteX709" fmla="*/ 1242097 w 6270636"/>
                  <a:gd name="connsiteY709" fmla="*/ 2088708 h 2600341"/>
                  <a:gd name="connsiteX710" fmla="*/ 1330818 w 6270636"/>
                  <a:gd name="connsiteY710" fmla="*/ 2070663 h 2600341"/>
                  <a:gd name="connsiteX711" fmla="*/ 1335330 w 6270636"/>
                  <a:gd name="connsiteY711" fmla="*/ 2067656 h 2600341"/>
                  <a:gd name="connsiteX712" fmla="*/ 1339841 w 6270636"/>
                  <a:gd name="connsiteY712" fmla="*/ 2007506 h 2600341"/>
                  <a:gd name="connsiteX713" fmla="*/ 1305255 w 6270636"/>
                  <a:gd name="connsiteY713" fmla="*/ 1986453 h 2600341"/>
                  <a:gd name="connsiteX714" fmla="*/ 1870665 w 6270636"/>
                  <a:gd name="connsiteY714" fmla="*/ 2036077 h 2600341"/>
                  <a:gd name="connsiteX715" fmla="*/ 1857131 w 6270636"/>
                  <a:gd name="connsiteY715" fmla="*/ 2076678 h 2600341"/>
                  <a:gd name="connsiteX716" fmla="*/ 1861642 w 6270636"/>
                  <a:gd name="connsiteY716" fmla="*/ 2087205 h 2600341"/>
                  <a:gd name="connsiteX717" fmla="*/ 1870665 w 6270636"/>
                  <a:gd name="connsiteY717" fmla="*/ 2036077 h 2600341"/>
                  <a:gd name="connsiteX718" fmla="*/ 2709757 w 6270636"/>
                  <a:gd name="connsiteY718" fmla="*/ 2049611 h 2600341"/>
                  <a:gd name="connsiteX719" fmla="*/ 2911259 w 6270636"/>
                  <a:gd name="connsiteY719" fmla="*/ 2031566 h 2600341"/>
                  <a:gd name="connsiteX720" fmla="*/ 2912763 w 6270636"/>
                  <a:gd name="connsiteY720" fmla="*/ 2030062 h 2600341"/>
                  <a:gd name="connsiteX721" fmla="*/ 2858628 w 6270636"/>
                  <a:gd name="connsiteY721" fmla="*/ 2028558 h 2600341"/>
                  <a:gd name="connsiteX722" fmla="*/ 2845094 w 6270636"/>
                  <a:gd name="connsiteY722" fmla="*/ 2028558 h 2600341"/>
                  <a:gd name="connsiteX723" fmla="*/ 2709757 w 6270636"/>
                  <a:gd name="connsiteY723" fmla="*/ 2049611 h 2600341"/>
                  <a:gd name="connsiteX724" fmla="*/ 1951867 w 6270636"/>
                  <a:gd name="connsiteY724" fmla="*/ 1992468 h 2600341"/>
                  <a:gd name="connsiteX725" fmla="*/ 1963897 w 6270636"/>
                  <a:gd name="connsiteY725" fmla="*/ 1993972 h 2600341"/>
                  <a:gd name="connsiteX726" fmla="*/ 2010513 w 6270636"/>
                  <a:gd name="connsiteY726" fmla="*/ 2016528 h 2600341"/>
                  <a:gd name="connsiteX727" fmla="*/ 2025551 w 6270636"/>
                  <a:gd name="connsiteY727" fmla="*/ 1996980 h 2600341"/>
                  <a:gd name="connsiteX728" fmla="*/ 2087204 w 6270636"/>
                  <a:gd name="connsiteY728" fmla="*/ 1948860 h 2600341"/>
                  <a:gd name="connsiteX729" fmla="*/ 2141340 w 6270636"/>
                  <a:gd name="connsiteY729" fmla="*/ 1954875 h 2600341"/>
                  <a:gd name="connsiteX730" fmla="*/ 2163896 w 6270636"/>
                  <a:gd name="connsiteY730" fmla="*/ 1960890 h 2600341"/>
                  <a:gd name="connsiteX731" fmla="*/ 2284196 w 6270636"/>
                  <a:gd name="connsiteY731" fmla="*/ 1598486 h 2600341"/>
                  <a:gd name="connsiteX732" fmla="*/ 1679688 w 6270636"/>
                  <a:gd name="connsiteY732" fmla="*/ 972926 h 2600341"/>
                  <a:gd name="connsiteX733" fmla="*/ 1672170 w 6270636"/>
                  <a:gd name="connsiteY733" fmla="*/ 972926 h 2600341"/>
                  <a:gd name="connsiteX734" fmla="*/ 1672170 w 6270636"/>
                  <a:gd name="connsiteY734" fmla="*/ 965407 h 2600341"/>
                  <a:gd name="connsiteX735" fmla="*/ 1676681 w 6270636"/>
                  <a:gd name="connsiteY735" fmla="*/ 900746 h 2600341"/>
                  <a:gd name="connsiteX736" fmla="*/ 1678185 w 6270636"/>
                  <a:gd name="connsiteY736" fmla="*/ 801499 h 2600341"/>
                  <a:gd name="connsiteX737" fmla="*/ 1679688 w 6270636"/>
                  <a:gd name="connsiteY737" fmla="*/ 709770 h 2600341"/>
                  <a:gd name="connsiteX738" fmla="*/ 1730816 w 6270636"/>
                  <a:gd name="connsiteY738" fmla="*/ 696236 h 2600341"/>
                  <a:gd name="connsiteX739" fmla="*/ 1792469 w 6270636"/>
                  <a:gd name="connsiteY739" fmla="*/ 682702 h 2600341"/>
                  <a:gd name="connsiteX740" fmla="*/ 1902243 w 6270636"/>
                  <a:gd name="connsiteY740" fmla="*/ 416539 h 2600341"/>
                  <a:gd name="connsiteX741" fmla="*/ 1867657 w 6270636"/>
                  <a:gd name="connsiteY741" fmla="*/ 499245 h 2600341"/>
                  <a:gd name="connsiteX742" fmla="*/ 1810515 w 6270636"/>
                  <a:gd name="connsiteY742" fmla="*/ 559395 h 2600341"/>
                  <a:gd name="connsiteX743" fmla="*/ 1759387 w 6270636"/>
                  <a:gd name="connsiteY743" fmla="*/ 613530 h 2600341"/>
                  <a:gd name="connsiteX744" fmla="*/ 1735327 w 6270636"/>
                  <a:gd name="connsiteY744" fmla="*/ 648116 h 2600341"/>
                  <a:gd name="connsiteX745" fmla="*/ 1747357 w 6270636"/>
                  <a:gd name="connsiteY745" fmla="*/ 607515 h 2600341"/>
                  <a:gd name="connsiteX746" fmla="*/ 1807507 w 6270636"/>
                  <a:gd name="connsiteY746" fmla="*/ 505260 h 2600341"/>
                  <a:gd name="connsiteX747" fmla="*/ 1861642 w 6270636"/>
                  <a:gd name="connsiteY747" fmla="*/ 418042 h 2600341"/>
                  <a:gd name="connsiteX748" fmla="*/ 1789462 w 6270636"/>
                  <a:gd name="connsiteY748" fmla="*/ 449621 h 2600341"/>
                  <a:gd name="connsiteX749" fmla="*/ 1691718 w 6270636"/>
                  <a:gd name="connsiteY749" fmla="*/ 506764 h 2600341"/>
                  <a:gd name="connsiteX750" fmla="*/ 1685703 w 6270636"/>
                  <a:gd name="connsiteY750" fmla="*/ 598492 h 2600341"/>
                  <a:gd name="connsiteX751" fmla="*/ 1682696 w 6270636"/>
                  <a:gd name="connsiteY751" fmla="*/ 679695 h 2600341"/>
                  <a:gd name="connsiteX752" fmla="*/ 1655628 w 6270636"/>
                  <a:gd name="connsiteY752" fmla="*/ 697740 h 2600341"/>
                  <a:gd name="connsiteX753" fmla="*/ 1645102 w 6270636"/>
                  <a:gd name="connsiteY753" fmla="*/ 694732 h 2600341"/>
                  <a:gd name="connsiteX754" fmla="*/ 1636080 w 6270636"/>
                  <a:gd name="connsiteY754" fmla="*/ 839092 h 2600341"/>
                  <a:gd name="connsiteX755" fmla="*/ 1633072 w 6270636"/>
                  <a:gd name="connsiteY755" fmla="*/ 846611 h 2600341"/>
                  <a:gd name="connsiteX756" fmla="*/ 1625553 w 6270636"/>
                  <a:gd name="connsiteY756" fmla="*/ 843604 h 2600341"/>
                  <a:gd name="connsiteX757" fmla="*/ 1580441 w 6270636"/>
                  <a:gd name="connsiteY757" fmla="*/ 799995 h 2600341"/>
                  <a:gd name="connsiteX758" fmla="*/ 1557885 w 6270636"/>
                  <a:gd name="connsiteY758" fmla="*/ 772927 h 2600341"/>
                  <a:gd name="connsiteX759" fmla="*/ 1529313 w 6270636"/>
                  <a:gd name="connsiteY759" fmla="*/ 751875 h 2600341"/>
                  <a:gd name="connsiteX760" fmla="*/ 1538336 w 6270636"/>
                  <a:gd name="connsiteY760" fmla="*/ 765409 h 2600341"/>
                  <a:gd name="connsiteX761" fmla="*/ 1569915 w 6270636"/>
                  <a:gd name="connsiteY761" fmla="*/ 815032 h 2600341"/>
                  <a:gd name="connsiteX762" fmla="*/ 1628561 w 6270636"/>
                  <a:gd name="connsiteY762" fmla="*/ 966911 h 2600341"/>
                  <a:gd name="connsiteX763" fmla="*/ 1577433 w 6270636"/>
                  <a:gd name="connsiteY763" fmla="*/ 983452 h 2600341"/>
                  <a:gd name="connsiteX764" fmla="*/ 1556381 w 6270636"/>
                  <a:gd name="connsiteY764" fmla="*/ 983452 h 2600341"/>
                  <a:gd name="connsiteX765" fmla="*/ 1381946 w 6270636"/>
                  <a:gd name="connsiteY765" fmla="*/ 1040595 h 2600341"/>
                  <a:gd name="connsiteX766" fmla="*/ 1380442 w 6270636"/>
                  <a:gd name="connsiteY766" fmla="*/ 1052625 h 2600341"/>
                  <a:gd name="connsiteX767" fmla="*/ 1384953 w 6270636"/>
                  <a:gd name="connsiteY767" fmla="*/ 1060144 h 2600341"/>
                  <a:gd name="connsiteX768" fmla="*/ 1766906 w 6270636"/>
                  <a:gd name="connsiteY768" fmla="*/ 993979 h 2600341"/>
                  <a:gd name="connsiteX769" fmla="*/ 1784951 w 6270636"/>
                  <a:gd name="connsiteY769" fmla="*/ 1004505 h 2600341"/>
                  <a:gd name="connsiteX770" fmla="*/ 1781943 w 6270636"/>
                  <a:gd name="connsiteY770" fmla="*/ 1033076 h 2600341"/>
                  <a:gd name="connsiteX771" fmla="*/ 1777432 w 6270636"/>
                  <a:gd name="connsiteY771" fmla="*/ 1042099 h 2600341"/>
                  <a:gd name="connsiteX772" fmla="*/ 1784951 w 6270636"/>
                  <a:gd name="connsiteY772" fmla="*/ 1048114 h 2600341"/>
                  <a:gd name="connsiteX773" fmla="*/ 1790966 w 6270636"/>
                  <a:gd name="connsiteY773" fmla="*/ 1052625 h 2600341"/>
                  <a:gd name="connsiteX774" fmla="*/ 1798485 w 6270636"/>
                  <a:gd name="connsiteY774" fmla="*/ 1078189 h 2600341"/>
                  <a:gd name="connsiteX775" fmla="*/ 1777432 w 6270636"/>
                  <a:gd name="connsiteY775" fmla="*/ 1103752 h 2600341"/>
                  <a:gd name="connsiteX776" fmla="*/ 1732319 w 6270636"/>
                  <a:gd name="connsiteY776" fmla="*/ 1106760 h 2600341"/>
                  <a:gd name="connsiteX777" fmla="*/ 1724801 w 6270636"/>
                  <a:gd name="connsiteY777" fmla="*/ 1106760 h 2600341"/>
                  <a:gd name="connsiteX778" fmla="*/ 1696230 w 6270636"/>
                  <a:gd name="connsiteY778" fmla="*/ 1112775 h 2600341"/>
                  <a:gd name="connsiteX779" fmla="*/ 1711267 w 6270636"/>
                  <a:gd name="connsiteY779" fmla="*/ 1132324 h 2600341"/>
                  <a:gd name="connsiteX780" fmla="*/ 1702245 w 6270636"/>
                  <a:gd name="connsiteY780" fmla="*/ 1168414 h 2600341"/>
                  <a:gd name="connsiteX781" fmla="*/ 1685703 w 6270636"/>
                  <a:gd name="connsiteY781" fmla="*/ 1175932 h 2600341"/>
                  <a:gd name="connsiteX782" fmla="*/ 1679688 w 6270636"/>
                  <a:gd name="connsiteY782" fmla="*/ 1178940 h 2600341"/>
                  <a:gd name="connsiteX783" fmla="*/ 1628561 w 6270636"/>
                  <a:gd name="connsiteY783" fmla="*/ 1212022 h 2600341"/>
                  <a:gd name="connsiteX784" fmla="*/ 1618035 w 6270636"/>
                  <a:gd name="connsiteY784" fmla="*/ 1240594 h 2600341"/>
                  <a:gd name="connsiteX785" fmla="*/ 1628561 w 6270636"/>
                  <a:gd name="connsiteY785" fmla="*/ 1261646 h 2600341"/>
                  <a:gd name="connsiteX786" fmla="*/ 1607508 w 6270636"/>
                  <a:gd name="connsiteY786" fmla="*/ 1249616 h 2600341"/>
                  <a:gd name="connsiteX787" fmla="*/ 1604501 w 6270636"/>
                  <a:gd name="connsiteY787" fmla="*/ 1249616 h 2600341"/>
                  <a:gd name="connsiteX788" fmla="*/ 1599990 w 6270636"/>
                  <a:gd name="connsiteY788" fmla="*/ 1269165 h 2600341"/>
                  <a:gd name="connsiteX789" fmla="*/ 1606005 w 6270636"/>
                  <a:gd name="connsiteY789" fmla="*/ 1279691 h 2600341"/>
                  <a:gd name="connsiteX790" fmla="*/ 1616531 w 6270636"/>
                  <a:gd name="connsiteY790" fmla="*/ 1315781 h 2600341"/>
                  <a:gd name="connsiteX791" fmla="*/ 1615027 w 6270636"/>
                  <a:gd name="connsiteY791" fmla="*/ 1320292 h 2600341"/>
                  <a:gd name="connsiteX792" fmla="*/ 1609012 w 6270636"/>
                  <a:gd name="connsiteY792" fmla="*/ 1320292 h 2600341"/>
                  <a:gd name="connsiteX793" fmla="*/ 1550366 w 6270636"/>
                  <a:gd name="connsiteY793" fmla="*/ 1278187 h 2600341"/>
                  <a:gd name="connsiteX794" fmla="*/ 1550366 w 6270636"/>
                  <a:gd name="connsiteY794" fmla="*/ 1272172 h 2600341"/>
                  <a:gd name="connsiteX795" fmla="*/ 1541343 w 6270636"/>
                  <a:gd name="connsiteY795" fmla="*/ 1254127 h 2600341"/>
                  <a:gd name="connsiteX796" fmla="*/ 1527810 w 6270636"/>
                  <a:gd name="connsiteY796" fmla="*/ 1252624 h 2600341"/>
                  <a:gd name="connsiteX797" fmla="*/ 1499238 w 6270636"/>
                  <a:gd name="connsiteY797" fmla="*/ 1273676 h 2600341"/>
                  <a:gd name="connsiteX798" fmla="*/ 1494727 w 6270636"/>
                  <a:gd name="connsiteY798" fmla="*/ 1278187 h 2600341"/>
                  <a:gd name="connsiteX799" fmla="*/ 1488712 w 6270636"/>
                  <a:gd name="connsiteY799" fmla="*/ 1275180 h 2600341"/>
                  <a:gd name="connsiteX800" fmla="*/ 1442096 w 6270636"/>
                  <a:gd name="connsiteY800" fmla="*/ 1258639 h 2600341"/>
                  <a:gd name="connsiteX801" fmla="*/ 1422547 w 6270636"/>
                  <a:gd name="connsiteY801" fmla="*/ 1267661 h 2600341"/>
                  <a:gd name="connsiteX802" fmla="*/ 1427059 w 6270636"/>
                  <a:gd name="connsiteY802" fmla="*/ 1314277 h 2600341"/>
                  <a:gd name="connsiteX803" fmla="*/ 1445103 w 6270636"/>
                  <a:gd name="connsiteY803" fmla="*/ 1341345 h 2600341"/>
                  <a:gd name="connsiteX804" fmla="*/ 1458637 w 6270636"/>
                  <a:gd name="connsiteY804" fmla="*/ 1345856 h 2600341"/>
                  <a:gd name="connsiteX805" fmla="*/ 1469163 w 6270636"/>
                  <a:gd name="connsiteY805" fmla="*/ 1341345 h 2600341"/>
                  <a:gd name="connsiteX806" fmla="*/ 1473675 w 6270636"/>
                  <a:gd name="connsiteY806" fmla="*/ 1333826 h 2600341"/>
                  <a:gd name="connsiteX807" fmla="*/ 1490216 w 6270636"/>
                  <a:gd name="connsiteY807" fmla="*/ 1317285 h 2600341"/>
                  <a:gd name="connsiteX808" fmla="*/ 1520291 w 6270636"/>
                  <a:gd name="connsiteY808" fmla="*/ 1329315 h 2600341"/>
                  <a:gd name="connsiteX809" fmla="*/ 1518787 w 6270636"/>
                  <a:gd name="connsiteY809" fmla="*/ 1374427 h 2600341"/>
                  <a:gd name="connsiteX810" fmla="*/ 1515780 w 6270636"/>
                  <a:gd name="connsiteY810" fmla="*/ 1381946 h 2600341"/>
                  <a:gd name="connsiteX811" fmla="*/ 1515780 w 6270636"/>
                  <a:gd name="connsiteY811" fmla="*/ 1413525 h 2600341"/>
                  <a:gd name="connsiteX812" fmla="*/ 1541343 w 6270636"/>
                  <a:gd name="connsiteY812" fmla="*/ 1424051 h 2600341"/>
                  <a:gd name="connsiteX813" fmla="*/ 1547358 w 6270636"/>
                  <a:gd name="connsiteY813" fmla="*/ 1425555 h 2600341"/>
                  <a:gd name="connsiteX814" fmla="*/ 1599990 w 6270636"/>
                  <a:gd name="connsiteY814" fmla="*/ 1476682 h 2600341"/>
                  <a:gd name="connsiteX815" fmla="*/ 1607508 w 6270636"/>
                  <a:gd name="connsiteY815" fmla="*/ 1475178 h 2600341"/>
                  <a:gd name="connsiteX816" fmla="*/ 1625553 w 6270636"/>
                  <a:gd name="connsiteY816" fmla="*/ 1473675 h 2600341"/>
                  <a:gd name="connsiteX817" fmla="*/ 1708260 w 6270636"/>
                  <a:gd name="connsiteY817" fmla="*/ 1431570 h 2600341"/>
                  <a:gd name="connsiteX818" fmla="*/ 1714275 w 6270636"/>
                  <a:gd name="connsiteY818" fmla="*/ 1424051 h 2600341"/>
                  <a:gd name="connsiteX819" fmla="*/ 1720290 w 6270636"/>
                  <a:gd name="connsiteY819" fmla="*/ 1431570 h 2600341"/>
                  <a:gd name="connsiteX820" fmla="*/ 1763898 w 6270636"/>
                  <a:gd name="connsiteY820" fmla="*/ 1469164 h 2600341"/>
                  <a:gd name="connsiteX821" fmla="*/ 1813522 w 6270636"/>
                  <a:gd name="connsiteY821" fmla="*/ 1469164 h 2600341"/>
                  <a:gd name="connsiteX822" fmla="*/ 1816530 w 6270636"/>
                  <a:gd name="connsiteY822" fmla="*/ 1466156 h 2600341"/>
                  <a:gd name="connsiteX823" fmla="*/ 1830063 w 6270636"/>
                  <a:gd name="connsiteY823" fmla="*/ 1458637 h 2600341"/>
                  <a:gd name="connsiteX824" fmla="*/ 1864650 w 6270636"/>
                  <a:gd name="connsiteY824" fmla="*/ 1479690 h 2600341"/>
                  <a:gd name="connsiteX825" fmla="*/ 1869161 w 6270636"/>
                  <a:gd name="connsiteY825" fmla="*/ 1488712 h 2600341"/>
                  <a:gd name="connsiteX826" fmla="*/ 1878183 w 6270636"/>
                  <a:gd name="connsiteY826" fmla="*/ 1506757 h 2600341"/>
                  <a:gd name="connsiteX827" fmla="*/ 1915777 w 6270636"/>
                  <a:gd name="connsiteY827" fmla="*/ 1518787 h 2600341"/>
                  <a:gd name="connsiteX828" fmla="*/ 1944348 w 6270636"/>
                  <a:gd name="connsiteY828" fmla="*/ 1523298 h 2600341"/>
                  <a:gd name="connsiteX829" fmla="*/ 1987957 w 6270636"/>
                  <a:gd name="connsiteY829" fmla="*/ 1553373 h 2600341"/>
                  <a:gd name="connsiteX830" fmla="*/ 1990965 w 6270636"/>
                  <a:gd name="connsiteY830" fmla="*/ 1556381 h 2600341"/>
                  <a:gd name="connsiteX831" fmla="*/ 1990965 w 6270636"/>
                  <a:gd name="connsiteY831" fmla="*/ 1559389 h 2600341"/>
                  <a:gd name="connsiteX832" fmla="*/ 2040588 w 6270636"/>
                  <a:gd name="connsiteY832" fmla="*/ 1630065 h 2600341"/>
                  <a:gd name="connsiteX833" fmla="*/ 2064648 w 6270636"/>
                  <a:gd name="connsiteY833" fmla="*/ 1636080 h 2600341"/>
                  <a:gd name="connsiteX834" fmla="*/ 2124798 w 6270636"/>
                  <a:gd name="connsiteY834" fmla="*/ 1678185 h 2600341"/>
                  <a:gd name="connsiteX835" fmla="*/ 2114272 w 6270636"/>
                  <a:gd name="connsiteY835" fmla="*/ 1720290 h 2600341"/>
                  <a:gd name="connsiteX836" fmla="*/ 2109761 w 6270636"/>
                  <a:gd name="connsiteY836" fmla="*/ 1726305 h 2600341"/>
                  <a:gd name="connsiteX837" fmla="*/ 2067656 w 6270636"/>
                  <a:gd name="connsiteY837" fmla="*/ 1766906 h 2600341"/>
                  <a:gd name="connsiteX838" fmla="*/ 2043596 w 6270636"/>
                  <a:gd name="connsiteY838" fmla="*/ 1809011 h 2600341"/>
                  <a:gd name="connsiteX839" fmla="*/ 2036077 w 6270636"/>
                  <a:gd name="connsiteY839" fmla="*/ 1812019 h 2600341"/>
                  <a:gd name="connsiteX840" fmla="*/ 2025551 w 6270636"/>
                  <a:gd name="connsiteY840" fmla="*/ 1819537 h 2600341"/>
                  <a:gd name="connsiteX841" fmla="*/ 2021040 w 6270636"/>
                  <a:gd name="connsiteY841" fmla="*/ 1833071 h 2600341"/>
                  <a:gd name="connsiteX842" fmla="*/ 2019536 w 6270636"/>
                  <a:gd name="connsiteY842" fmla="*/ 1839086 h 2600341"/>
                  <a:gd name="connsiteX843" fmla="*/ 1984949 w 6270636"/>
                  <a:gd name="connsiteY843" fmla="*/ 1893221 h 2600341"/>
                  <a:gd name="connsiteX844" fmla="*/ 1920288 w 6270636"/>
                  <a:gd name="connsiteY844" fmla="*/ 1908258 h 2600341"/>
                  <a:gd name="connsiteX845" fmla="*/ 1906755 w 6270636"/>
                  <a:gd name="connsiteY845" fmla="*/ 1903747 h 2600341"/>
                  <a:gd name="connsiteX846" fmla="*/ 1885702 w 6270636"/>
                  <a:gd name="connsiteY846" fmla="*/ 1899236 h 2600341"/>
                  <a:gd name="connsiteX847" fmla="*/ 1857131 w 6270636"/>
                  <a:gd name="connsiteY847" fmla="*/ 1915777 h 2600341"/>
                  <a:gd name="connsiteX848" fmla="*/ 1854123 w 6270636"/>
                  <a:gd name="connsiteY848" fmla="*/ 1950363 h 2600341"/>
                  <a:gd name="connsiteX849" fmla="*/ 1866153 w 6270636"/>
                  <a:gd name="connsiteY849" fmla="*/ 1966905 h 2600341"/>
                  <a:gd name="connsiteX850" fmla="*/ 1884198 w 6270636"/>
                  <a:gd name="connsiteY850" fmla="*/ 2009010 h 2600341"/>
                  <a:gd name="connsiteX851" fmla="*/ 1951867 w 6270636"/>
                  <a:gd name="connsiteY851" fmla="*/ 1992468 h 2600341"/>
                  <a:gd name="connsiteX852" fmla="*/ 762401 w 6270636"/>
                  <a:gd name="connsiteY852" fmla="*/ 1977431 h 2600341"/>
                  <a:gd name="connsiteX853" fmla="*/ 852626 w 6270636"/>
                  <a:gd name="connsiteY853" fmla="*/ 1993972 h 2600341"/>
                  <a:gd name="connsiteX854" fmla="*/ 930821 w 6270636"/>
                  <a:gd name="connsiteY854" fmla="*/ 1993972 h 2600341"/>
                  <a:gd name="connsiteX855" fmla="*/ 951874 w 6270636"/>
                  <a:gd name="connsiteY855" fmla="*/ 1980438 h 2600341"/>
                  <a:gd name="connsiteX856" fmla="*/ 1009016 w 6270636"/>
                  <a:gd name="connsiteY856" fmla="*/ 1954875 h 2600341"/>
                  <a:gd name="connsiteX857" fmla="*/ 981949 w 6270636"/>
                  <a:gd name="connsiteY857" fmla="*/ 1956378 h 2600341"/>
                  <a:gd name="connsiteX858" fmla="*/ 939843 w 6270636"/>
                  <a:gd name="connsiteY858" fmla="*/ 1975927 h 2600341"/>
                  <a:gd name="connsiteX859" fmla="*/ 897739 w 6270636"/>
                  <a:gd name="connsiteY859" fmla="*/ 1995476 h 2600341"/>
                  <a:gd name="connsiteX860" fmla="*/ 885709 w 6270636"/>
                  <a:gd name="connsiteY860" fmla="*/ 1998483 h 2600341"/>
                  <a:gd name="connsiteX861" fmla="*/ 890220 w 6270636"/>
                  <a:gd name="connsiteY861" fmla="*/ 1986453 h 2600341"/>
                  <a:gd name="connsiteX862" fmla="*/ 992475 w 6270636"/>
                  <a:gd name="connsiteY862" fmla="*/ 1924800 h 2600341"/>
                  <a:gd name="connsiteX863" fmla="*/ 1067662 w 6270636"/>
                  <a:gd name="connsiteY863" fmla="*/ 1881191 h 2600341"/>
                  <a:gd name="connsiteX864" fmla="*/ 1058640 w 6270636"/>
                  <a:gd name="connsiteY864" fmla="*/ 1843597 h 2600341"/>
                  <a:gd name="connsiteX865" fmla="*/ 908265 w 6270636"/>
                  <a:gd name="connsiteY865" fmla="*/ 1827056 h 2600341"/>
                  <a:gd name="connsiteX866" fmla="*/ 885709 w 6270636"/>
                  <a:gd name="connsiteY866" fmla="*/ 1828560 h 2600341"/>
                  <a:gd name="connsiteX867" fmla="*/ 760897 w 6270636"/>
                  <a:gd name="connsiteY867" fmla="*/ 1822545 h 2600341"/>
                  <a:gd name="connsiteX868" fmla="*/ 487215 w 6270636"/>
                  <a:gd name="connsiteY868" fmla="*/ 1864650 h 2600341"/>
                  <a:gd name="connsiteX869" fmla="*/ 439095 w 6270636"/>
                  <a:gd name="connsiteY869" fmla="*/ 1956378 h 2600341"/>
                  <a:gd name="connsiteX870" fmla="*/ 512779 w 6270636"/>
                  <a:gd name="connsiteY870" fmla="*/ 1998483 h 2600341"/>
                  <a:gd name="connsiteX871" fmla="*/ 598492 w 6270636"/>
                  <a:gd name="connsiteY871" fmla="*/ 1996980 h 2600341"/>
                  <a:gd name="connsiteX872" fmla="*/ 613530 w 6270636"/>
                  <a:gd name="connsiteY872" fmla="*/ 1996980 h 2600341"/>
                  <a:gd name="connsiteX873" fmla="*/ 762401 w 6270636"/>
                  <a:gd name="connsiteY873" fmla="*/ 1977431 h 2600341"/>
                  <a:gd name="connsiteX874" fmla="*/ 957889 w 6270636"/>
                  <a:gd name="connsiteY874" fmla="*/ 1948860 h 2600341"/>
                  <a:gd name="connsiteX875" fmla="*/ 911272 w 6270636"/>
                  <a:gd name="connsiteY875" fmla="*/ 1975927 h 2600341"/>
                  <a:gd name="connsiteX876" fmla="*/ 930821 w 6270636"/>
                  <a:gd name="connsiteY876" fmla="*/ 1963897 h 2600341"/>
                  <a:gd name="connsiteX877" fmla="*/ 957889 w 6270636"/>
                  <a:gd name="connsiteY877" fmla="*/ 1948860 h 2600341"/>
                  <a:gd name="connsiteX878" fmla="*/ 1276684 w 6270636"/>
                  <a:gd name="connsiteY878" fmla="*/ 500749 h 2600341"/>
                  <a:gd name="connsiteX879" fmla="*/ 1476682 w 6270636"/>
                  <a:gd name="connsiteY879" fmla="*/ 715785 h 2600341"/>
                  <a:gd name="connsiteX880" fmla="*/ 1493223 w 6270636"/>
                  <a:gd name="connsiteY880" fmla="*/ 718792 h 2600341"/>
                  <a:gd name="connsiteX881" fmla="*/ 1371420 w 6270636"/>
                  <a:gd name="connsiteY881" fmla="*/ 607515 h 2600341"/>
                  <a:gd name="connsiteX882" fmla="*/ 1375931 w 6270636"/>
                  <a:gd name="connsiteY882" fmla="*/ 593981 h 2600341"/>
                  <a:gd name="connsiteX883" fmla="*/ 1527810 w 6270636"/>
                  <a:gd name="connsiteY883" fmla="*/ 685710 h 2600341"/>
                  <a:gd name="connsiteX884" fmla="*/ 1530817 w 6270636"/>
                  <a:gd name="connsiteY884" fmla="*/ 688717 h 2600341"/>
                  <a:gd name="connsiteX885" fmla="*/ 1523298 w 6270636"/>
                  <a:gd name="connsiteY885" fmla="*/ 658642 h 2600341"/>
                  <a:gd name="connsiteX886" fmla="*/ 1452622 w 6270636"/>
                  <a:gd name="connsiteY886" fmla="*/ 545861 h 2600341"/>
                  <a:gd name="connsiteX887" fmla="*/ 1357886 w 6270636"/>
                  <a:gd name="connsiteY887" fmla="*/ 520297 h 2600341"/>
                  <a:gd name="connsiteX888" fmla="*/ 1276684 w 6270636"/>
                  <a:gd name="connsiteY888" fmla="*/ 500749 h 2600341"/>
                  <a:gd name="connsiteX889" fmla="*/ 1508261 w 6270636"/>
                  <a:gd name="connsiteY889" fmla="*/ 57143 h 2600341"/>
                  <a:gd name="connsiteX890" fmla="*/ 1491720 w 6270636"/>
                  <a:gd name="connsiteY890" fmla="*/ 177443 h 2600341"/>
                  <a:gd name="connsiteX891" fmla="*/ 1475178 w 6270636"/>
                  <a:gd name="connsiteY891" fmla="*/ 273682 h 2600341"/>
                  <a:gd name="connsiteX892" fmla="*/ 1523298 w 6270636"/>
                  <a:gd name="connsiteY892" fmla="*/ 386464 h 2600341"/>
                  <a:gd name="connsiteX893" fmla="*/ 1544351 w 6270636"/>
                  <a:gd name="connsiteY893" fmla="*/ 410524 h 2600341"/>
                  <a:gd name="connsiteX894" fmla="*/ 1593975 w 6270636"/>
                  <a:gd name="connsiteY894" fmla="*/ 541350 h 2600341"/>
                  <a:gd name="connsiteX895" fmla="*/ 1619538 w 6270636"/>
                  <a:gd name="connsiteY895" fmla="*/ 631575 h 2600341"/>
                  <a:gd name="connsiteX896" fmla="*/ 1607508 w 6270636"/>
                  <a:gd name="connsiteY896" fmla="*/ 569921 h 2600341"/>
                  <a:gd name="connsiteX897" fmla="*/ 1596982 w 6270636"/>
                  <a:gd name="connsiteY897" fmla="*/ 517290 h 2600341"/>
                  <a:gd name="connsiteX898" fmla="*/ 1586456 w 6270636"/>
                  <a:gd name="connsiteY898" fmla="*/ 469170 h 2600341"/>
                  <a:gd name="connsiteX899" fmla="*/ 1574426 w 6270636"/>
                  <a:gd name="connsiteY899" fmla="*/ 407516 h 2600341"/>
                  <a:gd name="connsiteX900" fmla="*/ 1565403 w 6270636"/>
                  <a:gd name="connsiteY900" fmla="*/ 401501 h 2600341"/>
                  <a:gd name="connsiteX901" fmla="*/ 1554877 w 6270636"/>
                  <a:gd name="connsiteY901" fmla="*/ 273682 h 2600341"/>
                  <a:gd name="connsiteX902" fmla="*/ 1559388 w 6270636"/>
                  <a:gd name="connsiteY902" fmla="*/ 261652 h 2600341"/>
                  <a:gd name="connsiteX903" fmla="*/ 1571418 w 6270636"/>
                  <a:gd name="connsiteY903" fmla="*/ 193984 h 2600341"/>
                  <a:gd name="connsiteX904" fmla="*/ 1580441 w 6270636"/>
                  <a:gd name="connsiteY904" fmla="*/ 169924 h 2600341"/>
                  <a:gd name="connsiteX905" fmla="*/ 1584952 w 6270636"/>
                  <a:gd name="connsiteY905" fmla="*/ 193984 h 2600341"/>
                  <a:gd name="connsiteX906" fmla="*/ 1574426 w 6270636"/>
                  <a:gd name="connsiteY906" fmla="*/ 263156 h 2600341"/>
                  <a:gd name="connsiteX907" fmla="*/ 1587960 w 6270636"/>
                  <a:gd name="connsiteY907" fmla="*/ 393982 h 2600341"/>
                  <a:gd name="connsiteX908" fmla="*/ 1610516 w 6270636"/>
                  <a:gd name="connsiteY908" fmla="*/ 393982 h 2600341"/>
                  <a:gd name="connsiteX909" fmla="*/ 1645102 w 6270636"/>
                  <a:gd name="connsiteY909" fmla="*/ 347366 h 2600341"/>
                  <a:gd name="connsiteX910" fmla="*/ 1609012 w 6270636"/>
                  <a:gd name="connsiteY910" fmla="*/ 135337 h 2600341"/>
                  <a:gd name="connsiteX911" fmla="*/ 1554877 w 6270636"/>
                  <a:gd name="connsiteY911" fmla="*/ 90225 h 2600341"/>
                  <a:gd name="connsiteX912" fmla="*/ 1508261 w 6270636"/>
                  <a:gd name="connsiteY912" fmla="*/ 57143 h 2600341"/>
                  <a:gd name="connsiteX913" fmla="*/ 1560892 w 6270636"/>
                  <a:gd name="connsiteY913" fmla="*/ 303757 h 2600341"/>
                  <a:gd name="connsiteX914" fmla="*/ 1571418 w 6270636"/>
                  <a:gd name="connsiteY914" fmla="*/ 386464 h 2600341"/>
                  <a:gd name="connsiteX915" fmla="*/ 1560892 w 6270636"/>
                  <a:gd name="connsiteY915" fmla="*/ 303757 h 260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</a:cxnLst>
                <a:rect l="l" t="t" r="r" b="b"/>
                <a:pathLst>
                  <a:path w="6270636" h="2600341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4359AA21-EC2B-BFEF-971D-94D10D87B4BB}"/>
              </a:ext>
            </a:extLst>
          </p:cNvPr>
          <p:cNvSpPr/>
          <p:nvPr userDrawn="1"/>
        </p:nvSpPr>
        <p:spPr>
          <a:xfrm>
            <a:off x="6186233" y="1718215"/>
            <a:ext cx="6010479" cy="86688"/>
          </a:xfrm>
          <a:custGeom>
            <a:avLst/>
            <a:gdLst>
              <a:gd name="connsiteX0" fmla="*/ 3587009 w 3587009"/>
              <a:gd name="connsiteY0" fmla="*/ 35236 h 35236"/>
              <a:gd name="connsiteX1" fmla="*/ 1764946 w 3587009"/>
              <a:gd name="connsiteY1" fmla="*/ 35236 h 35236"/>
              <a:gd name="connsiteX2" fmla="*/ 887233 w 3587009"/>
              <a:gd name="connsiteY2" fmla="*/ 13346 h 35236"/>
              <a:gd name="connsiteX3" fmla="*/ 54262 w 3587009"/>
              <a:gd name="connsiteY3" fmla="*/ 25719 h 35236"/>
              <a:gd name="connsiteX4" fmla="*/ 0 w 3587009"/>
              <a:gd name="connsiteY4" fmla="*/ 27622 h 35236"/>
              <a:gd name="connsiteX5" fmla="*/ 0 w 3587009"/>
              <a:gd name="connsiteY5" fmla="*/ 18105 h 35236"/>
              <a:gd name="connsiteX6" fmla="*/ 54262 w 3587009"/>
              <a:gd name="connsiteY6" fmla="*/ 16201 h 35236"/>
              <a:gd name="connsiteX7" fmla="*/ 888185 w 3587009"/>
              <a:gd name="connsiteY7" fmla="*/ 3829 h 35236"/>
              <a:gd name="connsiteX8" fmla="*/ 1764946 w 3587009"/>
              <a:gd name="connsiteY8" fmla="*/ 25719 h 35236"/>
              <a:gd name="connsiteX9" fmla="*/ 3587009 w 3587009"/>
              <a:gd name="connsiteY9" fmla="*/ 25719 h 35236"/>
              <a:gd name="connsiteX10" fmla="*/ 3587009 w 3587009"/>
              <a:gd name="connsiteY10" fmla="*/ 35236 h 3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7009" h="35236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2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A5A0CC0-7987-9040-8B8F-D3C665F1CB95}"/>
              </a:ext>
            </a:extLst>
          </p:cNvPr>
          <p:cNvSpPr/>
          <p:nvPr userDrawn="1"/>
        </p:nvSpPr>
        <p:spPr>
          <a:xfrm>
            <a:off x="511444" y="453836"/>
            <a:ext cx="6549756" cy="5655332"/>
          </a:xfrm>
          <a:custGeom>
            <a:avLst/>
            <a:gdLst>
              <a:gd name="connsiteX0" fmla="*/ 1180419 w 1180419"/>
              <a:gd name="connsiteY0" fmla="*/ 1059840 h 1059839"/>
              <a:gd name="connsiteX1" fmla="*/ 301407 w 1180419"/>
              <a:gd name="connsiteY1" fmla="*/ 1059840 h 1059839"/>
              <a:gd name="connsiteX2" fmla="*/ 0 w 1180419"/>
              <a:gd name="connsiteY2" fmla="*/ 758520 h 1059839"/>
              <a:gd name="connsiteX3" fmla="*/ 0 w 1180419"/>
              <a:gd name="connsiteY3" fmla="*/ 0 h 1059839"/>
              <a:gd name="connsiteX4" fmla="*/ 975160 w 1180419"/>
              <a:gd name="connsiteY4" fmla="*/ 0 h 1059839"/>
              <a:gd name="connsiteX5" fmla="*/ 1180419 w 1180419"/>
              <a:gd name="connsiteY5" fmla="*/ 205200 h 1059839"/>
              <a:gd name="connsiteX6" fmla="*/ 1180419 w 1180419"/>
              <a:gd name="connsiteY6" fmla="*/ 1059840 h 105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0419" h="1059839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9BB21E1-6301-F340-A3EB-88F8E6615C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8357" y="2319301"/>
            <a:ext cx="4867011" cy="3291086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9A2F2590-659E-2F4E-9B77-3EF6B78D5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358" y="890242"/>
            <a:ext cx="4990998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78AC8-9627-2E4F-865B-D5B6A7F0C2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247613"/>
            <a:ext cx="8439100" cy="5375657"/>
          </a:xfrm>
          <a:prstGeom prst="rect">
            <a:avLst/>
          </a:prstGeom>
        </p:spPr>
      </p:pic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2E6FA9F7-0C1A-7347-A781-77BB594AB0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420553"/>
            <a:ext cx="5130800" cy="39131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F892F07-3D26-EA46-A5F7-831A0CED5616}"/>
              </a:ext>
            </a:extLst>
          </p:cNvPr>
          <p:cNvSpPr/>
          <p:nvPr userDrawn="1"/>
        </p:nvSpPr>
        <p:spPr>
          <a:xfrm>
            <a:off x="0" y="5782590"/>
            <a:ext cx="4963395" cy="875479"/>
          </a:xfrm>
          <a:custGeom>
            <a:avLst/>
            <a:gdLst>
              <a:gd name="connsiteX0" fmla="*/ 0 w 4963395"/>
              <a:gd name="connsiteY0" fmla="*/ 0 h 875479"/>
              <a:gd name="connsiteX1" fmla="*/ 4489787 w 4963395"/>
              <a:gd name="connsiteY1" fmla="*/ 0 h 875479"/>
              <a:gd name="connsiteX2" fmla="*/ 4963395 w 4963395"/>
              <a:gd name="connsiteY2" fmla="*/ 473717 h 875479"/>
              <a:gd name="connsiteX3" fmla="*/ 4963395 w 4963395"/>
              <a:gd name="connsiteY3" fmla="*/ 875479 h 875479"/>
              <a:gd name="connsiteX4" fmla="*/ 15515 w 4963395"/>
              <a:gd name="connsiteY4" fmla="*/ 875479 h 875479"/>
              <a:gd name="connsiteX5" fmla="*/ 15515 w 4963395"/>
              <a:gd name="connsiteY5" fmla="*/ 174171 h 875479"/>
              <a:gd name="connsiteX6" fmla="*/ 10055 w 4963395"/>
              <a:gd name="connsiteY6" fmla="*/ 65941 h 875479"/>
              <a:gd name="connsiteX7" fmla="*/ 0 w 4963395"/>
              <a:gd name="connsiteY7" fmla="*/ 0 h 8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395" h="875479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42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26C40169-A279-C344-8500-68BD50467F1C}"/>
              </a:ext>
            </a:extLst>
          </p:cNvPr>
          <p:cNvSpPr/>
          <p:nvPr userDrawn="1"/>
        </p:nvSpPr>
        <p:spPr>
          <a:xfrm>
            <a:off x="511443" y="453836"/>
            <a:ext cx="9895090" cy="5655338"/>
          </a:xfrm>
          <a:custGeom>
            <a:avLst/>
            <a:gdLst>
              <a:gd name="connsiteX0" fmla="*/ 0 w 9895090"/>
              <a:gd name="connsiteY0" fmla="*/ 0 h 5655338"/>
              <a:gd name="connsiteX1" fmla="*/ 3861355 w 9895090"/>
              <a:gd name="connsiteY1" fmla="*/ 0 h 5655338"/>
              <a:gd name="connsiteX2" fmla="*/ 4984550 w 9895090"/>
              <a:gd name="connsiteY2" fmla="*/ 0 h 5655338"/>
              <a:gd name="connsiteX3" fmla="*/ 8845904 w 9895090"/>
              <a:gd name="connsiteY3" fmla="*/ 0 h 5655338"/>
              <a:gd name="connsiteX4" fmla="*/ 9895090 w 9895090"/>
              <a:gd name="connsiteY4" fmla="*/ 1094953 h 5655338"/>
              <a:gd name="connsiteX5" fmla="*/ 9895090 w 9895090"/>
              <a:gd name="connsiteY5" fmla="*/ 5655338 h 5655338"/>
              <a:gd name="connsiteX6" fmla="*/ 6033735 w 9895090"/>
              <a:gd name="connsiteY6" fmla="*/ 5655338 h 5655338"/>
              <a:gd name="connsiteX7" fmla="*/ 5402003 w 9895090"/>
              <a:gd name="connsiteY7" fmla="*/ 5655338 h 5655338"/>
              <a:gd name="connsiteX8" fmla="*/ 1540648 w 9895090"/>
              <a:gd name="connsiteY8" fmla="*/ 5655338 h 5655338"/>
              <a:gd name="connsiteX9" fmla="*/ 0 w 9895090"/>
              <a:gd name="connsiteY9" fmla="*/ 4047485 h 565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95090" h="5655338">
                <a:moveTo>
                  <a:pt x="0" y="0"/>
                </a:moveTo>
                <a:lnTo>
                  <a:pt x="3861355" y="0"/>
                </a:lnTo>
                <a:lnTo>
                  <a:pt x="4984550" y="0"/>
                </a:lnTo>
                <a:lnTo>
                  <a:pt x="8845904" y="0"/>
                </a:lnTo>
                <a:cubicBezTo>
                  <a:pt x="9425720" y="0"/>
                  <a:pt x="9895090" y="489848"/>
                  <a:pt x="9895090" y="1094953"/>
                </a:cubicBezTo>
                <a:lnTo>
                  <a:pt x="9895090" y="5655338"/>
                </a:lnTo>
                <a:lnTo>
                  <a:pt x="6033735" y="5655338"/>
                </a:lnTo>
                <a:lnTo>
                  <a:pt x="5402003" y="5655338"/>
                </a:lnTo>
                <a:lnTo>
                  <a:pt x="1540648" y="5655338"/>
                </a:lnTo>
                <a:cubicBezTo>
                  <a:pt x="690255" y="5655338"/>
                  <a:pt x="0" y="4934974"/>
                  <a:pt x="0" y="4047485"/>
                </a:cubicBez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16" name="Picture 15" descr="iPhone6_mockup_front_white.png">
            <a:extLst>
              <a:ext uri="{FF2B5EF4-FFF2-40B4-BE49-F238E27FC236}">
                <a16:creationId xmlns:a16="http://schemas.microsoft.com/office/drawing/2014/main" id="{87258D54-E8B8-3B41-A9D8-B88A46AEF4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46" y="226918"/>
            <a:ext cx="4094254" cy="6404164"/>
          </a:xfrm>
          <a:prstGeom prst="rect">
            <a:avLst/>
          </a:prstGeom>
        </p:spPr>
      </p:pic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6E7E1AD6-B0FF-1F42-A53A-67F89CF1D0D9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912202" y="1246695"/>
            <a:ext cx="2444127" cy="43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AD454E8-192D-EA41-8012-763277E2675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98357" y="2319301"/>
            <a:ext cx="4867011" cy="3291086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CDDCD1E1-77DA-2B41-A2CC-1127DEFACCC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35671" y="1104338"/>
            <a:ext cx="4990998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1126932-DD16-5F4F-84FB-88F292299AE2}"/>
              </a:ext>
            </a:extLst>
          </p:cNvPr>
          <p:cNvSpPr/>
          <p:nvPr userDrawn="1"/>
        </p:nvSpPr>
        <p:spPr>
          <a:xfrm>
            <a:off x="0" y="5782590"/>
            <a:ext cx="7147950" cy="875479"/>
          </a:xfrm>
          <a:custGeom>
            <a:avLst/>
            <a:gdLst>
              <a:gd name="connsiteX0" fmla="*/ 0 w 4963395"/>
              <a:gd name="connsiteY0" fmla="*/ 0 h 875479"/>
              <a:gd name="connsiteX1" fmla="*/ 4489787 w 4963395"/>
              <a:gd name="connsiteY1" fmla="*/ 0 h 875479"/>
              <a:gd name="connsiteX2" fmla="*/ 4963395 w 4963395"/>
              <a:gd name="connsiteY2" fmla="*/ 473717 h 875479"/>
              <a:gd name="connsiteX3" fmla="*/ 4963395 w 4963395"/>
              <a:gd name="connsiteY3" fmla="*/ 875479 h 875479"/>
              <a:gd name="connsiteX4" fmla="*/ 15515 w 4963395"/>
              <a:gd name="connsiteY4" fmla="*/ 875479 h 875479"/>
              <a:gd name="connsiteX5" fmla="*/ 15515 w 4963395"/>
              <a:gd name="connsiteY5" fmla="*/ 174171 h 875479"/>
              <a:gd name="connsiteX6" fmla="*/ 10055 w 4963395"/>
              <a:gd name="connsiteY6" fmla="*/ 65941 h 875479"/>
              <a:gd name="connsiteX7" fmla="*/ 0 w 4963395"/>
              <a:gd name="connsiteY7" fmla="*/ 0 h 8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395" h="875479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7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26C40169-A279-C344-8500-68BD50467F1C}"/>
              </a:ext>
            </a:extLst>
          </p:cNvPr>
          <p:cNvSpPr/>
          <p:nvPr userDrawn="1"/>
        </p:nvSpPr>
        <p:spPr>
          <a:xfrm>
            <a:off x="511443" y="453836"/>
            <a:ext cx="10909592" cy="5655338"/>
          </a:xfrm>
          <a:custGeom>
            <a:avLst/>
            <a:gdLst>
              <a:gd name="connsiteX0" fmla="*/ 0 w 9895090"/>
              <a:gd name="connsiteY0" fmla="*/ 0 h 5655338"/>
              <a:gd name="connsiteX1" fmla="*/ 3861355 w 9895090"/>
              <a:gd name="connsiteY1" fmla="*/ 0 h 5655338"/>
              <a:gd name="connsiteX2" fmla="*/ 4984550 w 9895090"/>
              <a:gd name="connsiteY2" fmla="*/ 0 h 5655338"/>
              <a:gd name="connsiteX3" fmla="*/ 8845904 w 9895090"/>
              <a:gd name="connsiteY3" fmla="*/ 0 h 5655338"/>
              <a:gd name="connsiteX4" fmla="*/ 9895090 w 9895090"/>
              <a:gd name="connsiteY4" fmla="*/ 1094953 h 5655338"/>
              <a:gd name="connsiteX5" fmla="*/ 9895090 w 9895090"/>
              <a:gd name="connsiteY5" fmla="*/ 5655338 h 5655338"/>
              <a:gd name="connsiteX6" fmla="*/ 6033735 w 9895090"/>
              <a:gd name="connsiteY6" fmla="*/ 5655338 h 5655338"/>
              <a:gd name="connsiteX7" fmla="*/ 5402003 w 9895090"/>
              <a:gd name="connsiteY7" fmla="*/ 5655338 h 5655338"/>
              <a:gd name="connsiteX8" fmla="*/ 1540648 w 9895090"/>
              <a:gd name="connsiteY8" fmla="*/ 5655338 h 5655338"/>
              <a:gd name="connsiteX9" fmla="*/ 0 w 9895090"/>
              <a:gd name="connsiteY9" fmla="*/ 4047485 h 565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95090" h="5655338">
                <a:moveTo>
                  <a:pt x="0" y="0"/>
                </a:moveTo>
                <a:lnTo>
                  <a:pt x="3861355" y="0"/>
                </a:lnTo>
                <a:lnTo>
                  <a:pt x="4984550" y="0"/>
                </a:lnTo>
                <a:lnTo>
                  <a:pt x="8845904" y="0"/>
                </a:lnTo>
                <a:cubicBezTo>
                  <a:pt x="9425720" y="0"/>
                  <a:pt x="9895090" y="489848"/>
                  <a:pt x="9895090" y="1094953"/>
                </a:cubicBezTo>
                <a:lnTo>
                  <a:pt x="9895090" y="5655338"/>
                </a:lnTo>
                <a:lnTo>
                  <a:pt x="6033735" y="5655338"/>
                </a:lnTo>
                <a:lnTo>
                  <a:pt x="5402003" y="5655338"/>
                </a:lnTo>
                <a:lnTo>
                  <a:pt x="1540648" y="5655338"/>
                </a:lnTo>
                <a:cubicBezTo>
                  <a:pt x="690255" y="5655338"/>
                  <a:pt x="0" y="4934974"/>
                  <a:pt x="0" y="4047485"/>
                </a:cubicBez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AD454E8-192D-EA41-8012-763277E2675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98357" y="2319301"/>
            <a:ext cx="4867011" cy="3291086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CDDCD1E1-77DA-2B41-A2CC-1127DEFACCC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35671" y="1104338"/>
            <a:ext cx="4990998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1126932-DD16-5F4F-84FB-88F292299AE2}"/>
              </a:ext>
            </a:extLst>
          </p:cNvPr>
          <p:cNvSpPr/>
          <p:nvPr userDrawn="1"/>
        </p:nvSpPr>
        <p:spPr>
          <a:xfrm>
            <a:off x="0" y="5782590"/>
            <a:ext cx="7147950" cy="875479"/>
          </a:xfrm>
          <a:custGeom>
            <a:avLst/>
            <a:gdLst>
              <a:gd name="connsiteX0" fmla="*/ 0 w 4963395"/>
              <a:gd name="connsiteY0" fmla="*/ 0 h 875479"/>
              <a:gd name="connsiteX1" fmla="*/ 4489787 w 4963395"/>
              <a:gd name="connsiteY1" fmla="*/ 0 h 875479"/>
              <a:gd name="connsiteX2" fmla="*/ 4963395 w 4963395"/>
              <a:gd name="connsiteY2" fmla="*/ 473717 h 875479"/>
              <a:gd name="connsiteX3" fmla="*/ 4963395 w 4963395"/>
              <a:gd name="connsiteY3" fmla="*/ 875479 h 875479"/>
              <a:gd name="connsiteX4" fmla="*/ 15515 w 4963395"/>
              <a:gd name="connsiteY4" fmla="*/ 875479 h 875479"/>
              <a:gd name="connsiteX5" fmla="*/ 15515 w 4963395"/>
              <a:gd name="connsiteY5" fmla="*/ 174171 h 875479"/>
              <a:gd name="connsiteX6" fmla="*/ 10055 w 4963395"/>
              <a:gd name="connsiteY6" fmla="*/ 65941 h 875479"/>
              <a:gd name="connsiteX7" fmla="*/ 0 w 4963395"/>
              <a:gd name="connsiteY7" fmla="*/ 0 h 8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395" h="875479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45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132">
            <a:extLst>
              <a:ext uri="{FF2B5EF4-FFF2-40B4-BE49-F238E27FC236}">
                <a16:creationId xmlns:a16="http://schemas.microsoft.com/office/drawing/2014/main" id="{2B14C31C-4EBD-0345-9B9E-CA4976147702}"/>
              </a:ext>
            </a:extLst>
          </p:cNvPr>
          <p:cNvSpPr/>
          <p:nvPr userDrawn="1"/>
        </p:nvSpPr>
        <p:spPr>
          <a:xfrm>
            <a:off x="417724" y="728421"/>
            <a:ext cx="11356551" cy="4377036"/>
          </a:xfrm>
          <a:custGeom>
            <a:avLst/>
            <a:gdLst>
              <a:gd name="connsiteX0" fmla="*/ 0 w 11356551"/>
              <a:gd name="connsiteY0" fmla="*/ 0 h 3728821"/>
              <a:gd name="connsiteX1" fmla="*/ 2348414 w 11356551"/>
              <a:gd name="connsiteY1" fmla="*/ 0 h 3728821"/>
              <a:gd name="connsiteX2" fmla="*/ 2743596 w 11356551"/>
              <a:gd name="connsiteY2" fmla="*/ 0 h 3728821"/>
              <a:gd name="connsiteX3" fmla="*/ 5092010 w 11356551"/>
              <a:gd name="connsiteY3" fmla="*/ 0 h 3728821"/>
              <a:gd name="connsiteX4" fmla="*/ 6470666 w 11356551"/>
              <a:gd name="connsiteY4" fmla="*/ 0 h 3728821"/>
              <a:gd name="connsiteX5" fmla="*/ 6470668 w 11356551"/>
              <a:gd name="connsiteY5" fmla="*/ 0 h 3728821"/>
              <a:gd name="connsiteX6" fmla="*/ 8223635 w 11356551"/>
              <a:gd name="connsiteY6" fmla="*/ 0 h 3728821"/>
              <a:gd name="connsiteX7" fmla="*/ 8819080 w 11356551"/>
              <a:gd name="connsiteY7" fmla="*/ 0 h 3728821"/>
              <a:gd name="connsiteX8" fmla="*/ 8819081 w 11356551"/>
              <a:gd name="connsiteY8" fmla="*/ 0 h 3728821"/>
              <a:gd name="connsiteX9" fmla="*/ 10572049 w 11356551"/>
              <a:gd name="connsiteY9" fmla="*/ 0 h 3728821"/>
              <a:gd name="connsiteX10" fmla="*/ 11356551 w 11356551"/>
              <a:gd name="connsiteY10" fmla="*/ 721953 h 3728821"/>
              <a:gd name="connsiteX11" fmla="*/ 11356551 w 11356551"/>
              <a:gd name="connsiteY11" fmla="*/ 3728821 h 3728821"/>
              <a:gd name="connsiteX12" fmla="*/ 9603581 w 11356551"/>
              <a:gd name="connsiteY12" fmla="*/ 3728821 h 3728821"/>
              <a:gd name="connsiteX13" fmla="*/ 9008137 w 11356551"/>
              <a:gd name="connsiteY13" fmla="*/ 3728821 h 3728821"/>
              <a:gd name="connsiteX14" fmla="*/ 7996960 w 11356551"/>
              <a:gd name="connsiteY14" fmla="*/ 3728821 h 3728821"/>
              <a:gd name="connsiteX15" fmla="*/ 7255167 w 11356551"/>
              <a:gd name="connsiteY15" fmla="*/ 3728821 h 3728821"/>
              <a:gd name="connsiteX16" fmla="*/ 6859985 w 11356551"/>
              <a:gd name="connsiteY16" fmla="*/ 3728821 h 3728821"/>
              <a:gd name="connsiteX17" fmla="*/ 6243990 w 11356551"/>
              <a:gd name="connsiteY17" fmla="*/ 3728821 h 3728821"/>
              <a:gd name="connsiteX18" fmla="*/ 5648546 w 11356551"/>
              <a:gd name="connsiteY18" fmla="*/ 3728821 h 3728821"/>
              <a:gd name="connsiteX19" fmla="*/ 4511571 w 11356551"/>
              <a:gd name="connsiteY19" fmla="*/ 3728821 h 3728821"/>
              <a:gd name="connsiteX20" fmla="*/ 3895576 w 11356551"/>
              <a:gd name="connsiteY20" fmla="*/ 3728821 h 3728821"/>
              <a:gd name="connsiteX21" fmla="*/ 3500395 w 11356551"/>
              <a:gd name="connsiteY21" fmla="*/ 3728821 h 3728821"/>
              <a:gd name="connsiteX22" fmla="*/ 1151981 w 11356551"/>
              <a:gd name="connsiteY22" fmla="*/ 3728821 h 3728821"/>
              <a:gd name="connsiteX23" fmla="*/ 0 w 11356551"/>
              <a:gd name="connsiteY23" fmla="*/ 2668691 h 372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356551" h="3728821">
                <a:moveTo>
                  <a:pt x="0" y="0"/>
                </a:moveTo>
                <a:lnTo>
                  <a:pt x="2348414" y="0"/>
                </a:lnTo>
                <a:lnTo>
                  <a:pt x="2743596" y="0"/>
                </a:lnTo>
                <a:lnTo>
                  <a:pt x="5092010" y="0"/>
                </a:lnTo>
                <a:lnTo>
                  <a:pt x="6470666" y="0"/>
                </a:lnTo>
                <a:lnTo>
                  <a:pt x="6470668" y="0"/>
                </a:lnTo>
                <a:lnTo>
                  <a:pt x="8223635" y="0"/>
                </a:lnTo>
                <a:lnTo>
                  <a:pt x="8819080" y="0"/>
                </a:lnTo>
                <a:lnTo>
                  <a:pt x="8819081" y="0"/>
                </a:lnTo>
                <a:lnTo>
                  <a:pt x="10572049" y="0"/>
                </a:lnTo>
                <a:cubicBezTo>
                  <a:pt x="11005591" y="0"/>
                  <a:pt x="11356551" y="322979"/>
                  <a:pt x="11356551" y="721953"/>
                </a:cubicBezTo>
                <a:lnTo>
                  <a:pt x="11356551" y="3728821"/>
                </a:lnTo>
                <a:lnTo>
                  <a:pt x="9603581" y="3728821"/>
                </a:lnTo>
                <a:lnTo>
                  <a:pt x="9008137" y="3728821"/>
                </a:lnTo>
                <a:lnTo>
                  <a:pt x="7996960" y="3728821"/>
                </a:lnTo>
                <a:lnTo>
                  <a:pt x="7255167" y="3728821"/>
                </a:lnTo>
                <a:lnTo>
                  <a:pt x="6859985" y="3728821"/>
                </a:lnTo>
                <a:lnTo>
                  <a:pt x="6243990" y="3728821"/>
                </a:lnTo>
                <a:lnTo>
                  <a:pt x="5648546" y="3728821"/>
                </a:lnTo>
                <a:lnTo>
                  <a:pt x="4511571" y="3728821"/>
                </a:lnTo>
                <a:lnTo>
                  <a:pt x="3895576" y="3728821"/>
                </a:lnTo>
                <a:lnTo>
                  <a:pt x="3500395" y="3728821"/>
                </a:lnTo>
                <a:lnTo>
                  <a:pt x="1151981" y="3728821"/>
                </a:lnTo>
                <a:cubicBezTo>
                  <a:pt x="516120" y="3728821"/>
                  <a:pt x="0" y="3253852"/>
                  <a:pt x="0" y="2668691"/>
                </a:cubicBez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78FBD8F-A5A5-4543-874F-059ADA077C0A}"/>
              </a:ext>
            </a:extLst>
          </p:cNvPr>
          <p:cNvSpPr/>
          <p:nvPr userDrawn="1"/>
        </p:nvSpPr>
        <p:spPr>
          <a:xfrm>
            <a:off x="4530600" y="4480875"/>
            <a:ext cx="7661400" cy="730419"/>
          </a:xfrm>
          <a:custGeom>
            <a:avLst/>
            <a:gdLst>
              <a:gd name="connsiteX0" fmla="*/ 0 w 7530847"/>
              <a:gd name="connsiteY0" fmla="*/ 717973 h 717972"/>
              <a:gd name="connsiteX1" fmla="*/ 0 w 7530847"/>
              <a:gd name="connsiteY1" fmla="*/ 0 h 717972"/>
              <a:gd name="connsiteX2" fmla="*/ 7143771 w 7530847"/>
              <a:gd name="connsiteY2" fmla="*/ 0 h 717972"/>
              <a:gd name="connsiteX3" fmla="*/ 7530848 w 7530847"/>
              <a:gd name="connsiteY3" fmla="*/ 387166 h 717972"/>
              <a:gd name="connsiteX4" fmla="*/ 7530848 w 7530847"/>
              <a:gd name="connsiteY4" fmla="*/ 715523 h 717972"/>
              <a:gd name="connsiteX5" fmla="*/ 0 w 7530847"/>
              <a:gd name="connsiteY5" fmla="*/ 715523 h 71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0847" h="717972">
                <a:moveTo>
                  <a:pt x="0" y="717973"/>
                </a:moveTo>
                <a:lnTo>
                  <a:pt x="0" y="0"/>
                </a:lnTo>
                <a:lnTo>
                  <a:pt x="7143771" y="0"/>
                </a:lnTo>
                <a:cubicBezTo>
                  <a:pt x="7356909" y="0"/>
                  <a:pt x="7530848" y="173980"/>
                  <a:pt x="7530848" y="387166"/>
                </a:cubicBezTo>
                <a:lnTo>
                  <a:pt x="7530848" y="715523"/>
                </a:lnTo>
                <a:lnTo>
                  <a:pt x="0" y="715523"/>
                </a:lnTo>
                <a:close/>
              </a:path>
            </a:pathLst>
          </a:custGeom>
          <a:solidFill>
            <a:srgbClr val="8DC641"/>
          </a:solidFill>
          <a:ln w="244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835" y="2037653"/>
            <a:ext cx="3195486" cy="731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835" y="1228077"/>
            <a:ext cx="3195485" cy="8372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565B2FF-54A6-26E5-37D5-73093C8A3852}"/>
              </a:ext>
            </a:extLst>
          </p:cNvPr>
          <p:cNvSpPr/>
          <p:nvPr userDrawn="1"/>
        </p:nvSpPr>
        <p:spPr>
          <a:xfrm>
            <a:off x="-169156" y="4480875"/>
            <a:ext cx="7661400" cy="730419"/>
          </a:xfrm>
          <a:custGeom>
            <a:avLst/>
            <a:gdLst>
              <a:gd name="connsiteX0" fmla="*/ 0 w 7530847"/>
              <a:gd name="connsiteY0" fmla="*/ 717973 h 717972"/>
              <a:gd name="connsiteX1" fmla="*/ 0 w 7530847"/>
              <a:gd name="connsiteY1" fmla="*/ 0 h 717972"/>
              <a:gd name="connsiteX2" fmla="*/ 7143771 w 7530847"/>
              <a:gd name="connsiteY2" fmla="*/ 0 h 717972"/>
              <a:gd name="connsiteX3" fmla="*/ 7530848 w 7530847"/>
              <a:gd name="connsiteY3" fmla="*/ 387166 h 717972"/>
              <a:gd name="connsiteX4" fmla="*/ 7530848 w 7530847"/>
              <a:gd name="connsiteY4" fmla="*/ 715523 h 717972"/>
              <a:gd name="connsiteX5" fmla="*/ 0 w 7530847"/>
              <a:gd name="connsiteY5" fmla="*/ 715523 h 71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0847" h="717972">
                <a:moveTo>
                  <a:pt x="0" y="717973"/>
                </a:moveTo>
                <a:lnTo>
                  <a:pt x="0" y="0"/>
                </a:lnTo>
                <a:lnTo>
                  <a:pt x="7143771" y="0"/>
                </a:lnTo>
                <a:cubicBezTo>
                  <a:pt x="7356909" y="0"/>
                  <a:pt x="7530848" y="173980"/>
                  <a:pt x="7530848" y="387166"/>
                </a:cubicBezTo>
                <a:lnTo>
                  <a:pt x="7530848" y="715523"/>
                </a:lnTo>
                <a:lnTo>
                  <a:pt x="0" y="715523"/>
                </a:lnTo>
                <a:close/>
              </a:path>
            </a:pathLst>
          </a:custGeom>
          <a:solidFill>
            <a:srgbClr val="8DC641"/>
          </a:solidFill>
          <a:ln w="244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161E5D-05CF-35DE-FB4C-BA0FC71B496F}"/>
              </a:ext>
            </a:extLst>
          </p:cNvPr>
          <p:cNvGrpSpPr/>
          <p:nvPr userDrawn="1"/>
        </p:nvGrpSpPr>
        <p:grpSpPr>
          <a:xfrm>
            <a:off x="309236" y="3028352"/>
            <a:ext cx="6499866" cy="2738122"/>
            <a:chOff x="1202708" y="6807724"/>
            <a:chExt cx="6270636" cy="2641557"/>
          </a:xfrm>
        </p:grpSpPr>
        <p:grpSp>
          <p:nvGrpSpPr>
            <p:cNvPr id="18" name="Graphic 83">
              <a:extLst>
                <a:ext uri="{FF2B5EF4-FFF2-40B4-BE49-F238E27FC236}">
                  <a16:creationId xmlns:a16="http://schemas.microsoft.com/office/drawing/2014/main" id="{4DE4FAED-9F6A-19B5-53A3-3E5E43014923}"/>
                </a:ext>
              </a:extLst>
            </p:cNvPr>
            <p:cNvGrpSpPr/>
            <p:nvPr/>
          </p:nvGrpSpPr>
          <p:grpSpPr>
            <a:xfrm>
              <a:off x="2348838" y="6807724"/>
              <a:ext cx="1249545" cy="2223619"/>
              <a:chOff x="2348838" y="6807724"/>
              <a:chExt cx="1249545" cy="2223619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3A0C2DA-D4A9-8976-6CE8-500AAB2EDAB0}"/>
                  </a:ext>
                </a:extLst>
              </p:cNvPr>
              <p:cNvSpPr/>
              <p:nvPr/>
            </p:nvSpPr>
            <p:spPr>
              <a:xfrm>
                <a:off x="2519028" y="7841415"/>
                <a:ext cx="536931" cy="498493"/>
              </a:xfrm>
              <a:custGeom>
                <a:avLst/>
                <a:gdLst>
                  <a:gd name="connsiteX0" fmla="*/ 453593 w 536931"/>
                  <a:gd name="connsiteY0" fmla="*/ 0 h 498493"/>
                  <a:gd name="connsiteX1" fmla="*/ 373894 w 536931"/>
                  <a:gd name="connsiteY1" fmla="*/ 13534 h 498493"/>
                  <a:gd name="connsiteX2" fmla="*/ 244572 w 536931"/>
                  <a:gd name="connsiteY2" fmla="*/ 45112 h 498493"/>
                  <a:gd name="connsiteX3" fmla="*/ 56603 w 536931"/>
                  <a:gd name="connsiteY3" fmla="*/ 114285 h 498493"/>
                  <a:gd name="connsiteX4" fmla="*/ 964 w 536931"/>
                  <a:gd name="connsiteY4" fmla="*/ 260149 h 498493"/>
                  <a:gd name="connsiteX5" fmla="*/ 101715 w 536931"/>
                  <a:gd name="connsiteY5" fmla="*/ 399997 h 498493"/>
                  <a:gd name="connsiteX6" fmla="*/ 205474 w 536931"/>
                  <a:gd name="connsiteY6" fmla="*/ 430072 h 498493"/>
                  <a:gd name="connsiteX7" fmla="*/ 318255 w 536931"/>
                  <a:gd name="connsiteY7" fmla="*/ 496238 h 498493"/>
                  <a:gd name="connsiteX8" fmla="*/ 328782 w 536931"/>
                  <a:gd name="connsiteY8" fmla="*/ 496238 h 498493"/>
                  <a:gd name="connsiteX9" fmla="*/ 331789 w 536931"/>
                  <a:gd name="connsiteY9" fmla="*/ 494734 h 498493"/>
                  <a:gd name="connsiteX10" fmla="*/ 315248 w 536931"/>
                  <a:gd name="connsiteY10" fmla="*/ 372930 h 498493"/>
                  <a:gd name="connsiteX11" fmla="*/ 247579 w 536931"/>
                  <a:gd name="connsiteY11" fmla="*/ 326314 h 498493"/>
                  <a:gd name="connsiteX12" fmla="*/ 205474 w 536931"/>
                  <a:gd name="connsiteY12" fmla="*/ 287216 h 498493"/>
                  <a:gd name="connsiteX13" fmla="*/ 255098 w 536931"/>
                  <a:gd name="connsiteY13" fmla="*/ 243608 h 498493"/>
                  <a:gd name="connsiteX14" fmla="*/ 363368 w 536931"/>
                  <a:gd name="connsiteY14" fmla="*/ 270675 h 498493"/>
                  <a:gd name="connsiteX15" fmla="*/ 434044 w 536931"/>
                  <a:gd name="connsiteY15" fmla="*/ 240600 h 498493"/>
                  <a:gd name="connsiteX16" fmla="*/ 536299 w 536931"/>
                  <a:gd name="connsiteY16" fmla="*/ 85714 h 498493"/>
                  <a:gd name="connsiteX17" fmla="*/ 453593 w 536931"/>
                  <a:gd name="connsiteY17" fmla="*/ 0 h 49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6931" h="498493">
                    <a:moveTo>
                      <a:pt x="453593" y="0"/>
                    </a:moveTo>
                    <a:cubicBezTo>
                      <a:pt x="426525" y="0"/>
                      <a:pt x="399458" y="7519"/>
                      <a:pt x="373894" y="13534"/>
                    </a:cubicBezTo>
                    <a:cubicBezTo>
                      <a:pt x="330285" y="24060"/>
                      <a:pt x="286677" y="34586"/>
                      <a:pt x="244572" y="45112"/>
                    </a:cubicBezTo>
                    <a:cubicBezTo>
                      <a:pt x="181414" y="60150"/>
                      <a:pt x="106227" y="69172"/>
                      <a:pt x="56603" y="114285"/>
                    </a:cubicBezTo>
                    <a:cubicBezTo>
                      <a:pt x="17505" y="150375"/>
                      <a:pt x="-5051" y="206014"/>
                      <a:pt x="964" y="260149"/>
                    </a:cubicBezTo>
                    <a:cubicBezTo>
                      <a:pt x="6979" y="320299"/>
                      <a:pt x="46077" y="374434"/>
                      <a:pt x="101715" y="399997"/>
                    </a:cubicBezTo>
                    <a:cubicBezTo>
                      <a:pt x="134798" y="415035"/>
                      <a:pt x="170888" y="419546"/>
                      <a:pt x="205474" y="430072"/>
                    </a:cubicBezTo>
                    <a:cubicBezTo>
                      <a:pt x="249083" y="442102"/>
                      <a:pt x="286677" y="464659"/>
                      <a:pt x="318255" y="496238"/>
                    </a:cubicBezTo>
                    <a:cubicBezTo>
                      <a:pt x="321263" y="499245"/>
                      <a:pt x="325774" y="499245"/>
                      <a:pt x="328782" y="496238"/>
                    </a:cubicBezTo>
                    <a:cubicBezTo>
                      <a:pt x="330285" y="496238"/>
                      <a:pt x="330285" y="494734"/>
                      <a:pt x="331789" y="494734"/>
                    </a:cubicBezTo>
                    <a:cubicBezTo>
                      <a:pt x="370887" y="461651"/>
                      <a:pt x="342315" y="404509"/>
                      <a:pt x="315248" y="372930"/>
                    </a:cubicBezTo>
                    <a:cubicBezTo>
                      <a:pt x="295699" y="351877"/>
                      <a:pt x="273143" y="338344"/>
                      <a:pt x="247579" y="326314"/>
                    </a:cubicBezTo>
                    <a:cubicBezTo>
                      <a:pt x="231038" y="318795"/>
                      <a:pt x="206978" y="309772"/>
                      <a:pt x="205474" y="287216"/>
                    </a:cubicBezTo>
                    <a:cubicBezTo>
                      <a:pt x="205474" y="261652"/>
                      <a:pt x="232542" y="245111"/>
                      <a:pt x="255098" y="243608"/>
                    </a:cubicBezTo>
                    <a:cubicBezTo>
                      <a:pt x="292692" y="240600"/>
                      <a:pt x="325774" y="264660"/>
                      <a:pt x="363368" y="270675"/>
                    </a:cubicBezTo>
                    <a:cubicBezTo>
                      <a:pt x="393443" y="276690"/>
                      <a:pt x="414495" y="261652"/>
                      <a:pt x="434044" y="240600"/>
                    </a:cubicBezTo>
                    <a:cubicBezTo>
                      <a:pt x="476149" y="199999"/>
                      <a:pt x="527277" y="145864"/>
                      <a:pt x="536299" y="85714"/>
                    </a:cubicBezTo>
                    <a:cubicBezTo>
                      <a:pt x="542314" y="33083"/>
                      <a:pt x="504720" y="0"/>
                      <a:pt x="453593" y="0"/>
                    </a:cubicBezTo>
                    <a:close/>
                  </a:path>
                </a:pathLst>
              </a:custGeom>
              <a:solidFill>
                <a:srgbClr val="8DC641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BE900AB-CD5E-E1DC-55AE-085C5420A89A}"/>
                  </a:ext>
                </a:extLst>
              </p:cNvPr>
              <p:cNvSpPr/>
              <p:nvPr/>
            </p:nvSpPr>
            <p:spPr>
              <a:xfrm>
                <a:off x="2908218" y="8231767"/>
                <a:ext cx="491926" cy="675803"/>
              </a:xfrm>
              <a:custGeom>
                <a:avLst/>
                <a:gdLst>
                  <a:gd name="connsiteX0" fmla="*/ 488461 w 491926"/>
                  <a:gd name="connsiteY0" fmla="*/ 271298 h 675803"/>
                  <a:gd name="connsiteX1" fmla="*/ 446356 w 491926"/>
                  <a:gd name="connsiteY1" fmla="*/ 242726 h 675803"/>
                  <a:gd name="connsiteX2" fmla="*/ 390717 w 491926"/>
                  <a:gd name="connsiteY2" fmla="*/ 185584 h 675803"/>
                  <a:gd name="connsiteX3" fmla="*/ 306507 w 491926"/>
                  <a:gd name="connsiteY3" fmla="*/ 96863 h 675803"/>
                  <a:gd name="connsiteX4" fmla="*/ 201244 w 491926"/>
                  <a:gd name="connsiteY4" fmla="*/ 41224 h 675803"/>
                  <a:gd name="connsiteX5" fmla="*/ 91471 w 491926"/>
                  <a:gd name="connsiteY5" fmla="*/ 623 h 675803"/>
                  <a:gd name="connsiteX6" fmla="*/ 83952 w 491926"/>
                  <a:gd name="connsiteY6" fmla="*/ 2127 h 675803"/>
                  <a:gd name="connsiteX7" fmla="*/ 26809 w 491926"/>
                  <a:gd name="connsiteY7" fmla="*/ 75810 h 675803"/>
                  <a:gd name="connsiteX8" fmla="*/ 22298 w 491926"/>
                  <a:gd name="connsiteY8" fmla="*/ 80321 h 675803"/>
                  <a:gd name="connsiteX9" fmla="*/ 4253 w 491926"/>
                  <a:gd name="connsiteY9" fmla="*/ 164532 h 675803"/>
                  <a:gd name="connsiteX10" fmla="*/ 1246 w 491926"/>
                  <a:gd name="connsiteY10" fmla="*/ 269794 h 675803"/>
                  <a:gd name="connsiteX11" fmla="*/ 20795 w 491926"/>
                  <a:gd name="connsiteY11" fmla="*/ 347989 h 675803"/>
                  <a:gd name="connsiteX12" fmla="*/ 80945 w 491926"/>
                  <a:gd name="connsiteY12" fmla="*/ 426184 h 675803"/>
                  <a:gd name="connsiteX13" fmla="*/ 108012 w 491926"/>
                  <a:gd name="connsiteY13" fmla="*/ 635205 h 675803"/>
                  <a:gd name="connsiteX14" fmla="*/ 133576 w 491926"/>
                  <a:gd name="connsiteY14" fmla="*/ 674303 h 675803"/>
                  <a:gd name="connsiteX15" fmla="*/ 207259 w 491926"/>
                  <a:gd name="connsiteY15" fmla="*/ 647235 h 675803"/>
                  <a:gd name="connsiteX16" fmla="*/ 253876 w 491926"/>
                  <a:gd name="connsiteY16" fmla="*/ 599115 h 675803"/>
                  <a:gd name="connsiteX17" fmla="*/ 261394 w 491926"/>
                  <a:gd name="connsiteY17" fmla="*/ 570544 h 675803"/>
                  <a:gd name="connsiteX18" fmla="*/ 258387 w 491926"/>
                  <a:gd name="connsiteY18" fmla="*/ 507387 h 675803"/>
                  <a:gd name="connsiteX19" fmla="*/ 357634 w 491926"/>
                  <a:gd name="connsiteY19" fmla="*/ 483326 h 675803"/>
                  <a:gd name="connsiteX20" fmla="*/ 426807 w 491926"/>
                  <a:gd name="connsiteY20" fmla="*/ 430695 h 675803"/>
                  <a:gd name="connsiteX21" fmla="*/ 470416 w 491926"/>
                  <a:gd name="connsiteY21" fmla="*/ 354004 h 675803"/>
                  <a:gd name="connsiteX22" fmla="*/ 488461 w 491926"/>
                  <a:gd name="connsiteY22" fmla="*/ 271298 h 67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1926" h="675803">
                    <a:moveTo>
                      <a:pt x="488461" y="271298"/>
                    </a:moveTo>
                    <a:cubicBezTo>
                      <a:pt x="480942" y="254757"/>
                      <a:pt x="462897" y="248742"/>
                      <a:pt x="446356" y="242726"/>
                    </a:cubicBezTo>
                    <a:cubicBezTo>
                      <a:pt x="416281" y="230696"/>
                      <a:pt x="402747" y="214155"/>
                      <a:pt x="390717" y="185584"/>
                    </a:cubicBezTo>
                    <a:cubicBezTo>
                      <a:pt x="371168" y="141975"/>
                      <a:pt x="359138" y="101374"/>
                      <a:pt x="306507" y="96863"/>
                    </a:cubicBezTo>
                    <a:cubicBezTo>
                      <a:pt x="265906" y="93855"/>
                      <a:pt x="235831" y="59269"/>
                      <a:pt x="201244" y="41224"/>
                    </a:cubicBezTo>
                    <a:cubicBezTo>
                      <a:pt x="166658" y="23179"/>
                      <a:pt x="129064" y="12653"/>
                      <a:pt x="91471" y="623"/>
                    </a:cubicBezTo>
                    <a:cubicBezTo>
                      <a:pt x="88463" y="-881"/>
                      <a:pt x="85456" y="623"/>
                      <a:pt x="83952" y="2127"/>
                    </a:cubicBezTo>
                    <a:cubicBezTo>
                      <a:pt x="61396" y="24683"/>
                      <a:pt x="43351" y="48743"/>
                      <a:pt x="26809" y="75810"/>
                    </a:cubicBezTo>
                    <a:cubicBezTo>
                      <a:pt x="25306" y="75810"/>
                      <a:pt x="23802" y="77314"/>
                      <a:pt x="22298" y="80321"/>
                    </a:cubicBezTo>
                    <a:cubicBezTo>
                      <a:pt x="10268" y="107389"/>
                      <a:pt x="7261" y="135960"/>
                      <a:pt x="4253" y="164532"/>
                    </a:cubicBezTo>
                    <a:cubicBezTo>
                      <a:pt x="1246" y="199118"/>
                      <a:pt x="-1762" y="233704"/>
                      <a:pt x="1246" y="269794"/>
                    </a:cubicBezTo>
                    <a:cubicBezTo>
                      <a:pt x="4253" y="296862"/>
                      <a:pt x="8764" y="323929"/>
                      <a:pt x="20795" y="347989"/>
                    </a:cubicBezTo>
                    <a:cubicBezTo>
                      <a:pt x="35832" y="379568"/>
                      <a:pt x="59892" y="400620"/>
                      <a:pt x="80945" y="426184"/>
                    </a:cubicBezTo>
                    <a:cubicBezTo>
                      <a:pt x="132072" y="490845"/>
                      <a:pt x="95982" y="563025"/>
                      <a:pt x="108012" y="635205"/>
                    </a:cubicBezTo>
                    <a:cubicBezTo>
                      <a:pt x="111019" y="650243"/>
                      <a:pt x="117034" y="668288"/>
                      <a:pt x="133576" y="674303"/>
                    </a:cubicBezTo>
                    <a:cubicBezTo>
                      <a:pt x="157636" y="681821"/>
                      <a:pt x="189214" y="659265"/>
                      <a:pt x="207259" y="647235"/>
                    </a:cubicBezTo>
                    <a:cubicBezTo>
                      <a:pt x="225305" y="635205"/>
                      <a:pt x="243350" y="620168"/>
                      <a:pt x="253876" y="599115"/>
                    </a:cubicBezTo>
                    <a:cubicBezTo>
                      <a:pt x="258387" y="590093"/>
                      <a:pt x="261394" y="581070"/>
                      <a:pt x="261394" y="570544"/>
                    </a:cubicBezTo>
                    <a:cubicBezTo>
                      <a:pt x="261394" y="550995"/>
                      <a:pt x="243350" y="525431"/>
                      <a:pt x="258387" y="507387"/>
                    </a:cubicBezTo>
                    <a:cubicBezTo>
                      <a:pt x="279439" y="483326"/>
                      <a:pt x="329063" y="495356"/>
                      <a:pt x="357634" y="483326"/>
                    </a:cubicBezTo>
                    <a:cubicBezTo>
                      <a:pt x="384702" y="472800"/>
                      <a:pt x="408762" y="453251"/>
                      <a:pt x="426807" y="430695"/>
                    </a:cubicBezTo>
                    <a:cubicBezTo>
                      <a:pt x="444852" y="408139"/>
                      <a:pt x="458386" y="381071"/>
                      <a:pt x="470416" y="354004"/>
                    </a:cubicBezTo>
                    <a:cubicBezTo>
                      <a:pt x="477934" y="329944"/>
                      <a:pt x="500491" y="295358"/>
                      <a:pt x="488461" y="271298"/>
                    </a:cubicBezTo>
                    <a:close/>
                  </a:path>
                </a:pathLst>
              </a:custGeom>
              <a:solidFill>
                <a:srgbClr val="8DC641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193B2A3-80EE-AA34-8265-26CA25C2B978}"/>
                  </a:ext>
                </a:extLst>
              </p:cNvPr>
              <p:cNvSpPr/>
              <p:nvPr/>
            </p:nvSpPr>
            <p:spPr>
              <a:xfrm>
                <a:off x="2348838" y="7983188"/>
                <a:ext cx="604234" cy="1048156"/>
              </a:xfrm>
              <a:custGeom>
                <a:avLst/>
                <a:gdLst>
                  <a:gd name="connsiteX0" fmla="*/ 604235 w 604234"/>
                  <a:gd name="connsiteY0" fmla="*/ 761980 h 1048156"/>
                  <a:gd name="connsiteX1" fmla="*/ 507995 w 604234"/>
                  <a:gd name="connsiteY1" fmla="*/ 590553 h 1048156"/>
                  <a:gd name="connsiteX2" fmla="*/ 482431 w 604234"/>
                  <a:gd name="connsiteY2" fmla="*/ 471756 h 1048156"/>
                  <a:gd name="connsiteX3" fmla="*/ 449349 w 604234"/>
                  <a:gd name="connsiteY3" fmla="*/ 384539 h 1048156"/>
                  <a:gd name="connsiteX4" fmla="*/ 225290 w 604234"/>
                  <a:gd name="connsiteY4" fmla="*/ 330404 h 1048156"/>
                  <a:gd name="connsiteX5" fmla="*/ 154613 w 604234"/>
                  <a:gd name="connsiteY5" fmla="*/ 34165 h 1048156"/>
                  <a:gd name="connsiteX6" fmla="*/ 151606 w 604234"/>
                  <a:gd name="connsiteY6" fmla="*/ 26647 h 1048156"/>
                  <a:gd name="connsiteX7" fmla="*/ 162132 w 604234"/>
                  <a:gd name="connsiteY7" fmla="*/ 13113 h 1048156"/>
                  <a:gd name="connsiteX8" fmla="*/ 151606 w 604234"/>
                  <a:gd name="connsiteY8" fmla="*/ 2587 h 1048156"/>
                  <a:gd name="connsiteX9" fmla="*/ 11757 w 604234"/>
                  <a:gd name="connsiteY9" fmla="*/ 551455 h 1048156"/>
                  <a:gd name="connsiteX10" fmla="*/ 321530 w 604234"/>
                  <a:gd name="connsiteY10" fmla="*/ 990550 h 1048156"/>
                  <a:gd name="connsiteX11" fmla="*/ 592205 w 604234"/>
                  <a:gd name="connsiteY11" fmla="*/ 996565 h 1048156"/>
                  <a:gd name="connsiteX12" fmla="*/ 592205 w 604234"/>
                  <a:gd name="connsiteY12" fmla="*/ 989047 h 1048156"/>
                  <a:gd name="connsiteX13" fmla="*/ 604235 w 604234"/>
                  <a:gd name="connsiteY13" fmla="*/ 761980 h 104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4" h="1048156">
                    <a:moveTo>
                      <a:pt x="604235" y="761980"/>
                    </a:moveTo>
                    <a:cubicBezTo>
                      <a:pt x="602731" y="686793"/>
                      <a:pt x="547092" y="647695"/>
                      <a:pt x="507995" y="590553"/>
                    </a:cubicBezTo>
                    <a:cubicBezTo>
                      <a:pt x="482431" y="552959"/>
                      <a:pt x="483935" y="515365"/>
                      <a:pt x="482431" y="471756"/>
                    </a:cubicBezTo>
                    <a:cubicBezTo>
                      <a:pt x="482431" y="438674"/>
                      <a:pt x="474912" y="405592"/>
                      <a:pt x="449349" y="384539"/>
                    </a:cubicBezTo>
                    <a:cubicBezTo>
                      <a:pt x="384687" y="331908"/>
                      <a:pt x="292958" y="372509"/>
                      <a:pt x="225290" y="330404"/>
                    </a:cubicBezTo>
                    <a:cubicBezTo>
                      <a:pt x="126042" y="267247"/>
                      <a:pt x="141080" y="133413"/>
                      <a:pt x="154613" y="34165"/>
                    </a:cubicBezTo>
                    <a:cubicBezTo>
                      <a:pt x="154613" y="31158"/>
                      <a:pt x="153110" y="28150"/>
                      <a:pt x="151606" y="26647"/>
                    </a:cubicBezTo>
                    <a:cubicBezTo>
                      <a:pt x="154613" y="22135"/>
                      <a:pt x="159125" y="17624"/>
                      <a:pt x="162132" y="13113"/>
                    </a:cubicBezTo>
                    <a:cubicBezTo>
                      <a:pt x="168147" y="5594"/>
                      <a:pt x="157621" y="-4932"/>
                      <a:pt x="151606" y="2587"/>
                    </a:cubicBezTo>
                    <a:cubicBezTo>
                      <a:pt x="28299" y="154465"/>
                      <a:pt x="-25836" y="358975"/>
                      <a:pt x="11757" y="551455"/>
                    </a:cubicBezTo>
                    <a:cubicBezTo>
                      <a:pt x="47847" y="733409"/>
                      <a:pt x="163636" y="895814"/>
                      <a:pt x="321530" y="990550"/>
                    </a:cubicBezTo>
                    <a:cubicBezTo>
                      <a:pt x="399725" y="1037166"/>
                      <a:pt x="526040" y="1089798"/>
                      <a:pt x="592205" y="996565"/>
                    </a:cubicBezTo>
                    <a:cubicBezTo>
                      <a:pt x="593708" y="993558"/>
                      <a:pt x="593708" y="990550"/>
                      <a:pt x="592205" y="989047"/>
                    </a:cubicBezTo>
                    <a:cubicBezTo>
                      <a:pt x="557618" y="916866"/>
                      <a:pt x="604235" y="837168"/>
                      <a:pt x="604235" y="761980"/>
                    </a:cubicBezTo>
                    <a:close/>
                  </a:path>
                </a:pathLst>
              </a:custGeom>
              <a:solidFill>
                <a:srgbClr val="9FDADF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55ED290-EE09-FFED-D2FB-FF5A3073C2F9}"/>
                  </a:ext>
                </a:extLst>
              </p:cNvPr>
              <p:cNvSpPr/>
              <p:nvPr/>
            </p:nvSpPr>
            <p:spPr>
              <a:xfrm>
                <a:off x="2901049" y="7819127"/>
                <a:ext cx="697334" cy="1163667"/>
              </a:xfrm>
              <a:custGeom>
                <a:avLst/>
                <a:gdLst>
                  <a:gd name="connsiteX0" fmla="*/ 627960 w 697334"/>
                  <a:gd name="connsiteY0" fmla="*/ 274918 h 1163667"/>
                  <a:gd name="connsiteX1" fmla="*/ 376834 w 697334"/>
                  <a:gd name="connsiteY1" fmla="*/ 31310 h 1163667"/>
                  <a:gd name="connsiteX2" fmla="*/ 226459 w 697334"/>
                  <a:gd name="connsiteY2" fmla="*/ 7250 h 1163667"/>
                  <a:gd name="connsiteX3" fmla="*/ 193376 w 697334"/>
                  <a:gd name="connsiteY3" fmla="*/ 43340 h 1163667"/>
                  <a:gd name="connsiteX4" fmla="*/ 193376 w 697334"/>
                  <a:gd name="connsiteY4" fmla="*/ 43340 h 1163667"/>
                  <a:gd name="connsiteX5" fmla="*/ 191872 w 697334"/>
                  <a:gd name="connsiteY5" fmla="*/ 53866 h 1163667"/>
                  <a:gd name="connsiteX6" fmla="*/ 142249 w 697334"/>
                  <a:gd name="connsiteY6" fmla="*/ 234316 h 1163667"/>
                  <a:gd name="connsiteX7" fmla="*/ 11422 w 697334"/>
                  <a:gd name="connsiteY7" fmla="*/ 357624 h 1163667"/>
                  <a:gd name="connsiteX8" fmla="*/ 29468 w 697334"/>
                  <a:gd name="connsiteY8" fmla="*/ 422285 h 1163667"/>
                  <a:gd name="connsiteX9" fmla="*/ 56535 w 697334"/>
                  <a:gd name="connsiteY9" fmla="*/ 405744 h 1163667"/>
                  <a:gd name="connsiteX10" fmla="*/ 95633 w 697334"/>
                  <a:gd name="connsiteY10" fmla="*/ 387699 h 1163667"/>
                  <a:gd name="connsiteX11" fmla="*/ 193376 w 697334"/>
                  <a:gd name="connsiteY11" fmla="*/ 387699 h 1163667"/>
                  <a:gd name="connsiteX12" fmla="*/ 364804 w 697334"/>
                  <a:gd name="connsiteY12" fmla="*/ 495969 h 1163667"/>
                  <a:gd name="connsiteX13" fmla="*/ 503149 w 697334"/>
                  <a:gd name="connsiteY13" fmla="*/ 638825 h 1163667"/>
                  <a:gd name="connsiteX14" fmla="*/ 492622 w 697334"/>
                  <a:gd name="connsiteY14" fmla="*/ 829801 h 1163667"/>
                  <a:gd name="connsiteX15" fmla="*/ 348263 w 697334"/>
                  <a:gd name="connsiteY15" fmla="*/ 939575 h 1163667"/>
                  <a:gd name="connsiteX16" fmla="*/ 273075 w 697334"/>
                  <a:gd name="connsiteY16" fmla="*/ 1070401 h 1163667"/>
                  <a:gd name="connsiteX17" fmla="*/ 348263 w 697334"/>
                  <a:gd name="connsiteY17" fmla="*/ 1163634 h 1163667"/>
                  <a:gd name="connsiteX18" fmla="*/ 588863 w 697334"/>
                  <a:gd name="connsiteY18" fmla="*/ 978673 h 1163667"/>
                  <a:gd name="connsiteX19" fmla="*/ 627960 w 697334"/>
                  <a:gd name="connsiteY19" fmla="*/ 274918 h 116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97334" h="1163667">
                    <a:moveTo>
                      <a:pt x="627960" y="274918"/>
                    </a:moveTo>
                    <a:cubicBezTo>
                      <a:pt x="572321" y="169655"/>
                      <a:pt x="485104" y="79430"/>
                      <a:pt x="376834" y="31310"/>
                    </a:cubicBezTo>
                    <a:cubicBezTo>
                      <a:pt x="331721" y="11762"/>
                      <a:pt x="274579" y="-12298"/>
                      <a:pt x="226459" y="7250"/>
                    </a:cubicBezTo>
                    <a:cubicBezTo>
                      <a:pt x="211421" y="13265"/>
                      <a:pt x="196384" y="25295"/>
                      <a:pt x="193376" y="43340"/>
                    </a:cubicBezTo>
                    <a:lnTo>
                      <a:pt x="193376" y="43340"/>
                    </a:lnTo>
                    <a:cubicBezTo>
                      <a:pt x="190369" y="44844"/>
                      <a:pt x="188865" y="49355"/>
                      <a:pt x="191872" y="53866"/>
                    </a:cubicBezTo>
                    <a:cubicBezTo>
                      <a:pt x="226459" y="117024"/>
                      <a:pt x="187361" y="189204"/>
                      <a:pt x="142249" y="234316"/>
                    </a:cubicBezTo>
                    <a:cubicBezTo>
                      <a:pt x="100144" y="276421"/>
                      <a:pt x="46009" y="308000"/>
                      <a:pt x="11422" y="357624"/>
                    </a:cubicBezTo>
                    <a:cubicBezTo>
                      <a:pt x="-2111" y="377173"/>
                      <a:pt x="-11134" y="431308"/>
                      <a:pt x="29468" y="422285"/>
                    </a:cubicBezTo>
                    <a:cubicBezTo>
                      <a:pt x="39994" y="420782"/>
                      <a:pt x="47513" y="411759"/>
                      <a:pt x="56535" y="405744"/>
                    </a:cubicBezTo>
                    <a:cubicBezTo>
                      <a:pt x="68565" y="396721"/>
                      <a:pt x="82099" y="390707"/>
                      <a:pt x="95633" y="387699"/>
                    </a:cubicBezTo>
                    <a:cubicBezTo>
                      <a:pt x="127211" y="378677"/>
                      <a:pt x="161797" y="378677"/>
                      <a:pt x="193376" y="387699"/>
                    </a:cubicBezTo>
                    <a:cubicBezTo>
                      <a:pt x="259541" y="404240"/>
                      <a:pt x="315180" y="452360"/>
                      <a:pt x="364804" y="495969"/>
                    </a:cubicBezTo>
                    <a:cubicBezTo>
                      <a:pt x="414427" y="539578"/>
                      <a:pt x="467059" y="583186"/>
                      <a:pt x="503149" y="638825"/>
                    </a:cubicBezTo>
                    <a:cubicBezTo>
                      <a:pt x="543750" y="701983"/>
                      <a:pt x="545254" y="772659"/>
                      <a:pt x="492622" y="829801"/>
                    </a:cubicBezTo>
                    <a:cubicBezTo>
                      <a:pt x="452021" y="874914"/>
                      <a:pt x="394879" y="901981"/>
                      <a:pt x="348263" y="939575"/>
                    </a:cubicBezTo>
                    <a:cubicBezTo>
                      <a:pt x="307661" y="972658"/>
                      <a:pt x="274579" y="1016266"/>
                      <a:pt x="273075" y="1070401"/>
                    </a:cubicBezTo>
                    <a:cubicBezTo>
                      <a:pt x="271571" y="1115514"/>
                      <a:pt x="297135" y="1165138"/>
                      <a:pt x="348263" y="1163634"/>
                    </a:cubicBezTo>
                    <a:cubicBezTo>
                      <a:pt x="453525" y="1159123"/>
                      <a:pt x="539239" y="1062883"/>
                      <a:pt x="588863" y="978673"/>
                    </a:cubicBezTo>
                    <a:cubicBezTo>
                      <a:pt x="707659" y="771155"/>
                      <a:pt x="740741" y="491458"/>
                      <a:pt x="627960" y="274918"/>
                    </a:cubicBezTo>
                    <a:close/>
                  </a:path>
                </a:pathLst>
              </a:custGeom>
              <a:solidFill>
                <a:srgbClr val="9FDADF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6" name="Graphic 83">
                <a:extLst>
                  <a:ext uri="{FF2B5EF4-FFF2-40B4-BE49-F238E27FC236}">
                    <a16:creationId xmlns:a16="http://schemas.microsoft.com/office/drawing/2014/main" id="{F7D2B9BB-52C0-DDDA-7F66-7530C5F40656}"/>
                  </a:ext>
                </a:extLst>
              </p:cNvPr>
              <p:cNvGrpSpPr/>
              <p:nvPr/>
            </p:nvGrpSpPr>
            <p:grpSpPr>
              <a:xfrm>
                <a:off x="2483956" y="6807724"/>
                <a:ext cx="738321" cy="802017"/>
                <a:chOff x="2483956" y="6807724"/>
                <a:chExt cx="738321" cy="802017"/>
              </a:xfrm>
              <a:solidFill>
                <a:srgbClr val="8DC641"/>
              </a:solidFill>
            </p:grpSpPr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0E5E917A-C781-8C39-EE8F-22A72C53AB30}"/>
                    </a:ext>
                  </a:extLst>
                </p:cNvPr>
                <p:cNvSpPr/>
                <p:nvPr/>
              </p:nvSpPr>
              <p:spPr>
                <a:xfrm>
                  <a:off x="2483956" y="7278916"/>
                  <a:ext cx="360330" cy="330825"/>
                </a:xfrm>
                <a:custGeom>
                  <a:avLst/>
                  <a:gdLst>
                    <a:gd name="connsiteX0" fmla="*/ 359343 w 360330"/>
                    <a:gd name="connsiteY0" fmla="*/ 293327 h 330825"/>
                    <a:gd name="connsiteX1" fmla="*/ 279644 w 360330"/>
                    <a:gd name="connsiteY1" fmla="*/ 67765 h 330825"/>
                    <a:gd name="connsiteX2" fmla="*/ 13480 w 360330"/>
                    <a:gd name="connsiteY2" fmla="*/ 96 h 330825"/>
                    <a:gd name="connsiteX3" fmla="*/ 2954 w 360330"/>
                    <a:gd name="connsiteY3" fmla="*/ 24156 h 330825"/>
                    <a:gd name="connsiteX4" fmla="*/ 69119 w 360330"/>
                    <a:gd name="connsiteY4" fmla="*/ 147463 h 330825"/>
                    <a:gd name="connsiteX5" fmla="*/ 141299 w 360330"/>
                    <a:gd name="connsiteY5" fmla="*/ 236185 h 330825"/>
                    <a:gd name="connsiteX6" fmla="*/ 329268 w 360330"/>
                    <a:gd name="connsiteY6" fmla="*/ 323402 h 330825"/>
                    <a:gd name="connsiteX7" fmla="*/ 356335 w 360330"/>
                    <a:gd name="connsiteY7" fmla="*/ 317387 h 330825"/>
                    <a:gd name="connsiteX8" fmla="*/ 357839 w 360330"/>
                    <a:gd name="connsiteY8" fmla="*/ 299342 h 330825"/>
                    <a:gd name="connsiteX9" fmla="*/ 359343 w 360330"/>
                    <a:gd name="connsiteY9" fmla="*/ 293327 h 33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330" h="330825">
                      <a:moveTo>
                        <a:pt x="359343" y="293327"/>
                      </a:moveTo>
                      <a:cubicBezTo>
                        <a:pt x="362350" y="212125"/>
                        <a:pt x="347313" y="118892"/>
                        <a:pt x="279644" y="67765"/>
                      </a:cubicBezTo>
                      <a:cubicBezTo>
                        <a:pt x="207464" y="13630"/>
                        <a:pt x="100698" y="9119"/>
                        <a:pt x="13480" y="96"/>
                      </a:cubicBezTo>
                      <a:cubicBezTo>
                        <a:pt x="-54" y="-1408"/>
                        <a:pt x="-3061" y="15133"/>
                        <a:pt x="2954" y="24156"/>
                      </a:cubicBezTo>
                      <a:cubicBezTo>
                        <a:pt x="31525" y="61750"/>
                        <a:pt x="46563" y="106862"/>
                        <a:pt x="69119" y="147463"/>
                      </a:cubicBezTo>
                      <a:cubicBezTo>
                        <a:pt x="88668" y="180546"/>
                        <a:pt x="112728" y="210621"/>
                        <a:pt x="141299" y="236185"/>
                      </a:cubicBezTo>
                      <a:cubicBezTo>
                        <a:pt x="193930" y="282801"/>
                        <a:pt x="260095" y="312876"/>
                        <a:pt x="329268" y="323402"/>
                      </a:cubicBezTo>
                      <a:cubicBezTo>
                        <a:pt x="333779" y="335432"/>
                        <a:pt x="354831" y="332425"/>
                        <a:pt x="356335" y="317387"/>
                      </a:cubicBezTo>
                      <a:cubicBezTo>
                        <a:pt x="356335" y="311372"/>
                        <a:pt x="357839" y="305357"/>
                        <a:pt x="357839" y="299342"/>
                      </a:cubicBezTo>
                      <a:cubicBezTo>
                        <a:pt x="360846" y="297838"/>
                        <a:pt x="360846" y="294831"/>
                        <a:pt x="359343" y="29332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 w="1503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201E2D8-5BE4-92E3-744B-3D37B1BC8898}"/>
                    </a:ext>
                  </a:extLst>
                </p:cNvPr>
                <p:cNvSpPr/>
                <p:nvPr/>
              </p:nvSpPr>
              <p:spPr>
                <a:xfrm>
                  <a:off x="2727059" y="6807724"/>
                  <a:ext cx="278617" cy="539813"/>
                </a:xfrm>
                <a:custGeom>
                  <a:avLst/>
                  <a:gdLst>
                    <a:gd name="connsiteX0" fmla="*/ 275637 w 278617"/>
                    <a:gd name="connsiteY0" fmla="*/ 274297 h 539813"/>
                    <a:gd name="connsiteX1" fmla="*/ 201954 w 278617"/>
                    <a:gd name="connsiteY1" fmla="*/ 134448 h 539813"/>
                    <a:gd name="connsiteX2" fmla="*/ 77142 w 278617"/>
                    <a:gd name="connsiteY2" fmla="*/ 3622 h 539813"/>
                    <a:gd name="connsiteX3" fmla="*/ 53082 w 278617"/>
                    <a:gd name="connsiteY3" fmla="*/ 14148 h 539813"/>
                    <a:gd name="connsiteX4" fmla="*/ 29022 w 278617"/>
                    <a:gd name="connsiteY4" fmla="*/ 182568 h 539813"/>
                    <a:gd name="connsiteX5" fmla="*/ 451 w 278617"/>
                    <a:gd name="connsiteY5" fmla="*/ 319409 h 539813"/>
                    <a:gd name="connsiteX6" fmla="*/ 36541 w 278617"/>
                    <a:gd name="connsiteY6" fmla="*/ 430687 h 539813"/>
                    <a:gd name="connsiteX7" fmla="*/ 132781 w 278617"/>
                    <a:gd name="connsiteY7" fmla="*/ 535949 h 539813"/>
                    <a:gd name="connsiteX8" fmla="*/ 155337 w 278617"/>
                    <a:gd name="connsiteY8" fmla="*/ 531438 h 539813"/>
                    <a:gd name="connsiteX9" fmla="*/ 155337 w 278617"/>
                    <a:gd name="connsiteY9" fmla="*/ 531438 h 539813"/>
                    <a:gd name="connsiteX10" fmla="*/ 158345 w 278617"/>
                    <a:gd name="connsiteY10" fmla="*/ 528431 h 539813"/>
                    <a:gd name="connsiteX11" fmla="*/ 275637 w 278617"/>
                    <a:gd name="connsiteY11" fmla="*/ 274297 h 539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8617" h="539813">
                      <a:moveTo>
                        <a:pt x="275637" y="274297"/>
                      </a:moveTo>
                      <a:cubicBezTo>
                        <a:pt x="266615" y="221666"/>
                        <a:pt x="233532" y="175050"/>
                        <a:pt x="201954" y="134448"/>
                      </a:cubicBezTo>
                      <a:cubicBezTo>
                        <a:pt x="164360" y="86328"/>
                        <a:pt x="122255" y="42720"/>
                        <a:pt x="77142" y="3622"/>
                      </a:cubicBezTo>
                      <a:cubicBezTo>
                        <a:pt x="68120" y="-3897"/>
                        <a:pt x="54586" y="615"/>
                        <a:pt x="53082" y="14148"/>
                      </a:cubicBezTo>
                      <a:cubicBezTo>
                        <a:pt x="50075" y="71291"/>
                        <a:pt x="41052" y="126930"/>
                        <a:pt x="29022" y="182568"/>
                      </a:cubicBezTo>
                      <a:cubicBezTo>
                        <a:pt x="18496" y="227681"/>
                        <a:pt x="3459" y="272793"/>
                        <a:pt x="451" y="319409"/>
                      </a:cubicBezTo>
                      <a:cubicBezTo>
                        <a:pt x="-2557" y="361515"/>
                        <a:pt x="9474" y="397605"/>
                        <a:pt x="36541" y="430687"/>
                      </a:cubicBezTo>
                      <a:cubicBezTo>
                        <a:pt x="65112" y="468281"/>
                        <a:pt x="96691" y="505874"/>
                        <a:pt x="132781" y="535949"/>
                      </a:cubicBezTo>
                      <a:cubicBezTo>
                        <a:pt x="141804" y="543468"/>
                        <a:pt x="152330" y="538957"/>
                        <a:pt x="155337" y="531438"/>
                      </a:cubicBezTo>
                      <a:lnTo>
                        <a:pt x="155337" y="531438"/>
                      </a:lnTo>
                      <a:cubicBezTo>
                        <a:pt x="156841" y="529934"/>
                        <a:pt x="158345" y="529934"/>
                        <a:pt x="158345" y="528431"/>
                      </a:cubicBezTo>
                      <a:cubicBezTo>
                        <a:pt x="238043" y="472792"/>
                        <a:pt x="292179" y="375048"/>
                        <a:pt x="275637" y="27429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 w="1503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431EBB2-FB61-9D9F-38EE-D64DCD8E8D43}"/>
                    </a:ext>
                  </a:extLst>
                </p:cNvPr>
                <p:cNvSpPr/>
                <p:nvPr/>
              </p:nvSpPr>
              <p:spPr>
                <a:xfrm>
                  <a:off x="2947809" y="7217347"/>
                  <a:ext cx="274468" cy="379484"/>
                </a:xfrm>
                <a:custGeom>
                  <a:avLst/>
                  <a:gdLst>
                    <a:gd name="connsiteX0" fmla="*/ 257893 w 274468"/>
                    <a:gd name="connsiteY0" fmla="*/ 13545 h 379484"/>
                    <a:gd name="connsiteX1" fmla="*/ 236841 w 274468"/>
                    <a:gd name="connsiteY1" fmla="*/ 1515 h 379484"/>
                    <a:gd name="connsiteX2" fmla="*/ 110526 w 274468"/>
                    <a:gd name="connsiteY2" fmla="*/ 60162 h 379484"/>
                    <a:gd name="connsiteX3" fmla="*/ 30827 w 274468"/>
                    <a:gd name="connsiteY3" fmla="*/ 120312 h 379484"/>
                    <a:gd name="connsiteX4" fmla="*/ 11278 w 274468"/>
                    <a:gd name="connsiteY4" fmla="*/ 207529 h 379484"/>
                    <a:gd name="connsiteX5" fmla="*/ 3759 w 274468"/>
                    <a:gd name="connsiteY5" fmla="*/ 297754 h 379484"/>
                    <a:gd name="connsiteX6" fmla="*/ 2256 w 274468"/>
                    <a:gd name="connsiteY6" fmla="*/ 300762 h 379484"/>
                    <a:gd name="connsiteX7" fmla="*/ 2256 w 274468"/>
                    <a:gd name="connsiteY7" fmla="*/ 324822 h 379484"/>
                    <a:gd name="connsiteX8" fmla="*/ 752 w 274468"/>
                    <a:gd name="connsiteY8" fmla="*/ 341363 h 379484"/>
                    <a:gd name="connsiteX9" fmla="*/ 23308 w 274468"/>
                    <a:gd name="connsiteY9" fmla="*/ 351889 h 379484"/>
                    <a:gd name="connsiteX10" fmla="*/ 86466 w 274468"/>
                    <a:gd name="connsiteY10" fmla="*/ 377453 h 379484"/>
                    <a:gd name="connsiteX11" fmla="*/ 214284 w 274468"/>
                    <a:gd name="connsiteY11" fmla="*/ 339859 h 379484"/>
                    <a:gd name="connsiteX12" fmla="*/ 257893 w 274468"/>
                    <a:gd name="connsiteY12" fmla="*/ 13545 h 37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4468" h="379484">
                      <a:moveTo>
                        <a:pt x="257893" y="13545"/>
                      </a:moveTo>
                      <a:cubicBezTo>
                        <a:pt x="256389" y="3019"/>
                        <a:pt x="247367" y="-2996"/>
                        <a:pt x="236841" y="1515"/>
                      </a:cubicBezTo>
                      <a:cubicBezTo>
                        <a:pt x="194736" y="21064"/>
                        <a:pt x="152631" y="40613"/>
                        <a:pt x="110526" y="60162"/>
                      </a:cubicBezTo>
                      <a:cubicBezTo>
                        <a:pt x="78947" y="75199"/>
                        <a:pt x="47368" y="88733"/>
                        <a:pt x="30827" y="120312"/>
                      </a:cubicBezTo>
                      <a:cubicBezTo>
                        <a:pt x="15789" y="147379"/>
                        <a:pt x="12782" y="177454"/>
                        <a:pt x="11278" y="207529"/>
                      </a:cubicBezTo>
                      <a:cubicBezTo>
                        <a:pt x="8271" y="237604"/>
                        <a:pt x="5263" y="267679"/>
                        <a:pt x="3759" y="297754"/>
                      </a:cubicBezTo>
                      <a:cubicBezTo>
                        <a:pt x="3759" y="299258"/>
                        <a:pt x="2256" y="299258"/>
                        <a:pt x="2256" y="300762"/>
                      </a:cubicBezTo>
                      <a:cubicBezTo>
                        <a:pt x="-752" y="309784"/>
                        <a:pt x="-752" y="317303"/>
                        <a:pt x="2256" y="324822"/>
                      </a:cubicBezTo>
                      <a:cubicBezTo>
                        <a:pt x="2256" y="330837"/>
                        <a:pt x="752" y="335348"/>
                        <a:pt x="752" y="341363"/>
                      </a:cubicBezTo>
                      <a:cubicBezTo>
                        <a:pt x="-752" y="354897"/>
                        <a:pt x="15789" y="357904"/>
                        <a:pt x="23308" y="351889"/>
                      </a:cubicBezTo>
                      <a:cubicBezTo>
                        <a:pt x="42857" y="365423"/>
                        <a:pt x="68421" y="374445"/>
                        <a:pt x="86466" y="377453"/>
                      </a:cubicBezTo>
                      <a:cubicBezTo>
                        <a:pt x="133082" y="384972"/>
                        <a:pt x="179698" y="371438"/>
                        <a:pt x="214284" y="339859"/>
                      </a:cubicBezTo>
                      <a:cubicBezTo>
                        <a:pt x="306013" y="260160"/>
                        <a:pt x="268419" y="121815"/>
                        <a:pt x="257893" y="13545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 w="1503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aphic 83">
              <a:extLst>
                <a:ext uri="{FF2B5EF4-FFF2-40B4-BE49-F238E27FC236}">
                  <a16:creationId xmlns:a16="http://schemas.microsoft.com/office/drawing/2014/main" id="{27F72B99-786F-BCBC-C273-6A15C7806D4C}"/>
                </a:ext>
              </a:extLst>
            </p:cNvPr>
            <p:cNvGrpSpPr/>
            <p:nvPr/>
          </p:nvGrpSpPr>
          <p:grpSpPr>
            <a:xfrm>
              <a:off x="1202708" y="6848940"/>
              <a:ext cx="6270636" cy="2600341"/>
              <a:chOff x="1202708" y="6848940"/>
              <a:chExt cx="6270636" cy="2600341"/>
            </a:xfrm>
            <a:solidFill>
              <a:srgbClr val="231F20"/>
            </a:solidFill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D6AC22A1-776C-F27F-3607-F1F132D11F1E}"/>
                  </a:ext>
                </a:extLst>
              </p:cNvPr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>
                  <a:gd name="connsiteX0" fmla="*/ 1990965 w 6270636"/>
                  <a:gd name="connsiteY0" fmla="*/ 2598479 h 2600341"/>
                  <a:gd name="connsiteX1" fmla="*/ 1875176 w 6270636"/>
                  <a:gd name="connsiteY1" fmla="*/ 2538329 h 2600341"/>
                  <a:gd name="connsiteX2" fmla="*/ 1843597 w 6270636"/>
                  <a:gd name="connsiteY2" fmla="*/ 2491713 h 2600341"/>
                  <a:gd name="connsiteX3" fmla="*/ 1843597 w 6270636"/>
                  <a:gd name="connsiteY3" fmla="*/ 2500736 h 2600341"/>
                  <a:gd name="connsiteX4" fmla="*/ 1833071 w 6270636"/>
                  <a:gd name="connsiteY4" fmla="*/ 2542841 h 2600341"/>
                  <a:gd name="connsiteX5" fmla="*/ 1812018 w 6270636"/>
                  <a:gd name="connsiteY5" fmla="*/ 2551863 h 2600341"/>
                  <a:gd name="connsiteX6" fmla="*/ 1760891 w 6270636"/>
                  <a:gd name="connsiteY6" fmla="*/ 2512766 h 2600341"/>
                  <a:gd name="connsiteX7" fmla="*/ 1721793 w 6270636"/>
                  <a:gd name="connsiteY7" fmla="*/ 2415022 h 2600341"/>
                  <a:gd name="connsiteX8" fmla="*/ 1721793 w 6270636"/>
                  <a:gd name="connsiteY8" fmla="*/ 2390962 h 2600341"/>
                  <a:gd name="connsiteX9" fmla="*/ 1612020 w 6270636"/>
                  <a:gd name="connsiteY9" fmla="*/ 2518781 h 2600341"/>
                  <a:gd name="connsiteX10" fmla="*/ 1527810 w 6270636"/>
                  <a:gd name="connsiteY10" fmla="*/ 2511262 h 2600341"/>
                  <a:gd name="connsiteX11" fmla="*/ 1524802 w 6270636"/>
                  <a:gd name="connsiteY11" fmla="*/ 2508254 h 2600341"/>
                  <a:gd name="connsiteX12" fmla="*/ 1526306 w 6270636"/>
                  <a:gd name="connsiteY12" fmla="*/ 2503743 h 2600341"/>
                  <a:gd name="connsiteX13" fmla="*/ 1595478 w 6270636"/>
                  <a:gd name="connsiteY13" fmla="*/ 2378932 h 2600341"/>
                  <a:gd name="connsiteX14" fmla="*/ 1601493 w 6270636"/>
                  <a:gd name="connsiteY14" fmla="*/ 2374421 h 2600341"/>
                  <a:gd name="connsiteX15" fmla="*/ 1606005 w 6270636"/>
                  <a:gd name="connsiteY15" fmla="*/ 2380436 h 2600341"/>
                  <a:gd name="connsiteX16" fmla="*/ 1652621 w 6270636"/>
                  <a:gd name="connsiteY16" fmla="*/ 2401488 h 2600341"/>
                  <a:gd name="connsiteX17" fmla="*/ 1684200 w 6270636"/>
                  <a:gd name="connsiteY17" fmla="*/ 2409007 h 2600341"/>
                  <a:gd name="connsiteX18" fmla="*/ 1702245 w 6270636"/>
                  <a:gd name="connsiteY18" fmla="*/ 2371413 h 2600341"/>
                  <a:gd name="connsiteX19" fmla="*/ 1643598 w 6270636"/>
                  <a:gd name="connsiteY19" fmla="*/ 2366902 h 2600341"/>
                  <a:gd name="connsiteX20" fmla="*/ 1612020 w 6270636"/>
                  <a:gd name="connsiteY20" fmla="*/ 2368406 h 2600341"/>
                  <a:gd name="connsiteX21" fmla="*/ 1612020 w 6270636"/>
                  <a:gd name="connsiteY21" fmla="*/ 2368406 h 2600341"/>
                  <a:gd name="connsiteX22" fmla="*/ 1602997 w 6270636"/>
                  <a:gd name="connsiteY22" fmla="*/ 2362391 h 2600341"/>
                  <a:gd name="connsiteX23" fmla="*/ 1616531 w 6270636"/>
                  <a:gd name="connsiteY23" fmla="*/ 2329308 h 2600341"/>
                  <a:gd name="connsiteX24" fmla="*/ 1619538 w 6270636"/>
                  <a:gd name="connsiteY24" fmla="*/ 2326301 h 2600341"/>
                  <a:gd name="connsiteX25" fmla="*/ 1622546 w 6270636"/>
                  <a:gd name="connsiteY25" fmla="*/ 2323293 h 2600341"/>
                  <a:gd name="connsiteX26" fmla="*/ 1651117 w 6270636"/>
                  <a:gd name="connsiteY26" fmla="*/ 2291715 h 2600341"/>
                  <a:gd name="connsiteX27" fmla="*/ 1651117 w 6270636"/>
                  <a:gd name="connsiteY27" fmla="*/ 2291715 h 2600341"/>
                  <a:gd name="connsiteX28" fmla="*/ 1673673 w 6270636"/>
                  <a:gd name="connsiteY28" fmla="*/ 2236076 h 2600341"/>
                  <a:gd name="connsiteX29" fmla="*/ 1679688 w 6270636"/>
                  <a:gd name="connsiteY29" fmla="*/ 2153370 h 2600341"/>
                  <a:gd name="connsiteX30" fmla="*/ 1628561 w 6270636"/>
                  <a:gd name="connsiteY30" fmla="*/ 2103746 h 2600341"/>
                  <a:gd name="connsiteX31" fmla="*/ 1560892 w 6270636"/>
                  <a:gd name="connsiteY31" fmla="*/ 2145851 h 2600341"/>
                  <a:gd name="connsiteX32" fmla="*/ 1654125 w 6270636"/>
                  <a:gd name="connsiteY32" fmla="*/ 2148858 h 2600341"/>
                  <a:gd name="connsiteX33" fmla="*/ 1654125 w 6270636"/>
                  <a:gd name="connsiteY33" fmla="*/ 2243595 h 2600341"/>
                  <a:gd name="connsiteX34" fmla="*/ 1571418 w 6270636"/>
                  <a:gd name="connsiteY34" fmla="*/ 2264647 h 2600341"/>
                  <a:gd name="connsiteX35" fmla="*/ 1535328 w 6270636"/>
                  <a:gd name="connsiteY35" fmla="*/ 2178933 h 2600341"/>
                  <a:gd name="connsiteX36" fmla="*/ 1424051 w 6270636"/>
                  <a:gd name="connsiteY36" fmla="*/ 2386451 h 2600341"/>
                  <a:gd name="connsiteX37" fmla="*/ 1419540 w 6270636"/>
                  <a:gd name="connsiteY37" fmla="*/ 2412015 h 2600341"/>
                  <a:gd name="connsiteX38" fmla="*/ 1472171 w 6270636"/>
                  <a:gd name="connsiteY38" fmla="*/ 2416526 h 2600341"/>
                  <a:gd name="connsiteX39" fmla="*/ 1509765 w 6270636"/>
                  <a:gd name="connsiteY39" fmla="*/ 2481187 h 2600341"/>
                  <a:gd name="connsiteX40" fmla="*/ 1509765 w 6270636"/>
                  <a:gd name="connsiteY40" fmla="*/ 2488706 h 2600341"/>
                  <a:gd name="connsiteX41" fmla="*/ 1502246 w 6270636"/>
                  <a:gd name="connsiteY41" fmla="*/ 2488706 h 2600341"/>
                  <a:gd name="connsiteX42" fmla="*/ 1418036 w 6270636"/>
                  <a:gd name="connsiteY42" fmla="*/ 2464646 h 2600341"/>
                  <a:gd name="connsiteX43" fmla="*/ 1402998 w 6270636"/>
                  <a:gd name="connsiteY43" fmla="*/ 2431563 h 2600341"/>
                  <a:gd name="connsiteX44" fmla="*/ 1368412 w 6270636"/>
                  <a:gd name="connsiteY44" fmla="*/ 2449608 h 2600341"/>
                  <a:gd name="connsiteX45" fmla="*/ 1330818 w 6270636"/>
                  <a:gd name="connsiteY45" fmla="*/ 2512766 h 2600341"/>
                  <a:gd name="connsiteX46" fmla="*/ 1351871 w 6270636"/>
                  <a:gd name="connsiteY46" fmla="*/ 2512766 h 2600341"/>
                  <a:gd name="connsiteX47" fmla="*/ 1433073 w 6270636"/>
                  <a:gd name="connsiteY47" fmla="*/ 2524796 h 2600341"/>
                  <a:gd name="connsiteX48" fmla="*/ 1503750 w 6270636"/>
                  <a:gd name="connsiteY48" fmla="*/ 2535322 h 2600341"/>
                  <a:gd name="connsiteX49" fmla="*/ 1524802 w 6270636"/>
                  <a:gd name="connsiteY49" fmla="*/ 2536826 h 2600341"/>
                  <a:gd name="connsiteX50" fmla="*/ 1506757 w 6270636"/>
                  <a:gd name="connsiteY50" fmla="*/ 2548856 h 2600341"/>
                  <a:gd name="connsiteX51" fmla="*/ 1354878 w 6270636"/>
                  <a:gd name="connsiteY51" fmla="*/ 2571412 h 2600341"/>
                  <a:gd name="connsiteX52" fmla="*/ 1318788 w 6270636"/>
                  <a:gd name="connsiteY52" fmla="*/ 2529307 h 2600341"/>
                  <a:gd name="connsiteX53" fmla="*/ 1284202 w 6270636"/>
                  <a:gd name="connsiteY53" fmla="*/ 2533818 h 2600341"/>
                  <a:gd name="connsiteX54" fmla="*/ 1120293 w 6270636"/>
                  <a:gd name="connsiteY54" fmla="*/ 2509758 h 2600341"/>
                  <a:gd name="connsiteX55" fmla="*/ 1114279 w 6270636"/>
                  <a:gd name="connsiteY55" fmla="*/ 2419533 h 2600341"/>
                  <a:gd name="connsiteX56" fmla="*/ 1159391 w 6270636"/>
                  <a:gd name="connsiteY56" fmla="*/ 2362391 h 2600341"/>
                  <a:gd name="connsiteX57" fmla="*/ 1157887 w 6270636"/>
                  <a:gd name="connsiteY57" fmla="*/ 2362391 h 2600341"/>
                  <a:gd name="connsiteX58" fmla="*/ 1135331 w 6270636"/>
                  <a:gd name="connsiteY58" fmla="*/ 2362391 h 2600341"/>
                  <a:gd name="connsiteX59" fmla="*/ 1019542 w 6270636"/>
                  <a:gd name="connsiteY59" fmla="*/ 2436075 h 2600341"/>
                  <a:gd name="connsiteX60" fmla="*/ 906761 w 6270636"/>
                  <a:gd name="connsiteY60" fmla="*/ 2401488 h 2600341"/>
                  <a:gd name="connsiteX61" fmla="*/ 900746 w 6270636"/>
                  <a:gd name="connsiteY61" fmla="*/ 2329308 h 2600341"/>
                  <a:gd name="connsiteX62" fmla="*/ 903754 w 6270636"/>
                  <a:gd name="connsiteY62" fmla="*/ 2294722 h 2600341"/>
                  <a:gd name="connsiteX63" fmla="*/ 905257 w 6270636"/>
                  <a:gd name="connsiteY63" fmla="*/ 2249610 h 2600341"/>
                  <a:gd name="connsiteX64" fmla="*/ 893227 w 6270636"/>
                  <a:gd name="connsiteY64" fmla="*/ 2099235 h 2600341"/>
                  <a:gd name="connsiteX65" fmla="*/ 742852 w 6270636"/>
                  <a:gd name="connsiteY65" fmla="*/ 2021040 h 2600341"/>
                  <a:gd name="connsiteX66" fmla="*/ 712777 w 6270636"/>
                  <a:gd name="connsiteY66" fmla="*/ 2018032 h 2600341"/>
                  <a:gd name="connsiteX67" fmla="*/ 612026 w 6270636"/>
                  <a:gd name="connsiteY67" fmla="*/ 2016528 h 2600341"/>
                  <a:gd name="connsiteX68" fmla="*/ 609019 w 6270636"/>
                  <a:gd name="connsiteY68" fmla="*/ 2016528 h 2600341"/>
                  <a:gd name="connsiteX69" fmla="*/ 481200 w 6270636"/>
                  <a:gd name="connsiteY69" fmla="*/ 2036077 h 2600341"/>
                  <a:gd name="connsiteX70" fmla="*/ 401501 w 6270636"/>
                  <a:gd name="connsiteY70" fmla="*/ 2042092 h 2600341"/>
                  <a:gd name="connsiteX71" fmla="*/ 278194 w 6270636"/>
                  <a:gd name="connsiteY71" fmla="*/ 2048107 h 2600341"/>
                  <a:gd name="connsiteX72" fmla="*/ 0 w 6270636"/>
                  <a:gd name="connsiteY72" fmla="*/ 2048107 h 2600341"/>
                  <a:gd name="connsiteX73" fmla="*/ 0 w 6270636"/>
                  <a:gd name="connsiteY73" fmla="*/ 2033070 h 2600341"/>
                  <a:gd name="connsiteX74" fmla="*/ 278194 w 6270636"/>
                  <a:gd name="connsiteY74" fmla="*/ 2033070 h 2600341"/>
                  <a:gd name="connsiteX75" fmla="*/ 399997 w 6270636"/>
                  <a:gd name="connsiteY75" fmla="*/ 2027055 h 2600341"/>
                  <a:gd name="connsiteX76" fmla="*/ 481200 w 6270636"/>
                  <a:gd name="connsiteY76" fmla="*/ 2021040 h 2600341"/>
                  <a:gd name="connsiteX77" fmla="*/ 515786 w 6270636"/>
                  <a:gd name="connsiteY77" fmla="*/ 2018032 h 2600341"/>
                  <a:gd name="connsiteX78" fmla="*/ 509771 w 6270636"/>
                  <a:gd name="connsiteY78" fmla="*/ 2018032 h 2600341"/>
                  <a:gd name="connsiteX79" fmla="*/ 421050 w 6270636"/>
                  <a:gd name="connsiteY79" fmla="*/ 1965401 h 2600341"/>
                  <a:gd name="connsiteX80" fmla="*/ 475185 w 6270636"/>
                  <a:gd name="connsiteY80" fmla="*/ 1857131 h 2600341"/>
                  <a:gd name="connsiteX81" fmla="*/ 757890 w 6270636"/>
                  <a:gd name="connsiteY81" fmla="*/ 1812019 h 2600341"/>
                  <a:gd name="connsiteX82" fmla="*/ 881197 w 6270636"/>
                  <a:gd name="connsiteY82" fmla="*/ 1818033 h 2600341"/>
                  <a:gd name="connsiteX83" fmla="*/ 903754 w 6270636"/>
                  <a:gd name="connsiteY83" fmla="*/ 1816530 h 2600341"/>
                  <a:gd name="connsiteX84" fmla="*/ 1066158 w 6270636"/>
                  <a:gd name="connsiteY84" fmla="*/ 1837582 h 2600341"/>
                  <a:gd name="connsiteX85" fmla="*/ 1079692 w 6270636"/>
                  <a:gd name="connsiteY85" fmla="*/ 1887206 h 2600341"/>
                  <a:gd name="connsiteX86" fmla="*/ 992475 w 6270636"/>
                  <a:gd name="connsiteY86" fmla="*/ 1942845 h 2600341"/>
                  <a:gd name="connsiteX87" fmla="*/ 986460 w 6270636"/>
                  <a:gd name="connsiteY87" fmla="*/ 1944348 h 2600341"/>
                  <a:gd name="connsiteX88" fmla="*/ 1051121 w 6270636"/>
                  <a:gd name="connsiteY88" fmla="*/ 1948860 h 2600341"/>
                  <a:gd name="connsiteX89" fmla="*/ 1061647 w 6270636"/>
                  <a:gd name="connsiteY89" fmla="*/ 1950363 h 2600341"/>
                  <a:gd name="connsiteX90" fmla="*/ 1060143 w 6270636"/>
                  <a:gd name="connsiteY90" fmla="*/ 1965401 h 2600341"/>
                  <a:gd name="connsiteX91" fmla="*/ 957889 w 6270636"/>
                  <a:gd name="connsiteY91" fmla="*/ 1996980 h 2600341"/>
                  <a:gd name="connsiteX92" fmla="*/ 936836 w 6270636"/>
                  <a:gd name="connsiteY92" fmla="*/ 2010513 h 2600341"/>
                  <a:gd name="connsiteX93" fmla="*/ 845107 w 6270636"/>
                  <a:gd name="connsiteY93" fmla="*/ 2012017 h 2600341"/>
                  <a:gd name="connsiteX94" fmla="*/ 694732 w 6270636"/>
                  <a:gd name="connsiteY94" fmla="*/ 2001491 h 2600341"/>
                  <a:gd name="connsiteX95" fmla="*/ 714281 w 6270636"/>
                  <a:gd name="connsiteY95" fmla="*/ 2002995 h 2600341"/>
                  <a:gd name="connsiteX96" fmla="*/ 742852 w 6270636"/>
                  <a:gd name="connsiteY96" fmla="*/ 2006002 h 2600341"/>
                  <a:gd name="connsiteX97" fmla="*/ 906761 w 6270636"/>
                  <a:gd name="connsiteY97" fmla="*/ 2094723 h 2600341"/>
                  <a:gd name="connsiteX98" fmla="*/ 920295 w 6270636"/>
                  <a:gd name="connsiteY98" fmla="*/ 2251113 h 2600341"/>
                  <a:gd name="connsiteX99" fmla="*/ 918791 w 6270636"/>
                  <a:gd name="connsiteY99" fmla="*/ 2296226 h 2600341"/>
                  <a:gd name="connsiteX100" fmla="*/ 915784 w 6270636"/>
                  <a:gd name="connsiteY100" fmla="*/ 2333820 h 2600341"/>
                  <a:gd name="connsiteX101" fmla="*/ 918791 w 6270636"/>
                  <a:gd name="connsiteY101" fmla="*/ 2396977 h 2600341"/>
                  <a:gd name="connsiteX102" fmla="*/ 1016535 w 6270636"/>
                  <a:gd name="connsiteY102" fmla="*/ 2425548 h 2600341"/>
                  <a:gd name="connsiteX103" fmla="*/ 1120293 w 6270636"/>
                  <a:gd name="connsiteY103" fmla="*/ 2360887 h 2600341"/>
                  <a:gd name="connsiteX104" fmla="*/ 1076685 w 6270636"/>
                  <a:gd name="connsiteY104" fmla="*/ 2324797 h 2600341"/>
                  <a:gd name="connsiteX105" fmla="*/ 1079692 w 6270636"/>
                  <a:gd name="connsiteY105" fmla="*/ 2273670 h 2600341"/>
                  <a:gd name="connsiteX106" fmla="*/ 1082700 w 6270636"/>
                  <a:gd name="connsiteY106" fmla="*/ 2270662 h 2600341"/>
                  <a:gd name="connsiteX107" fmla="*/ 1085707 w 6270636"/>
                  <a:gd name="connsiteY107" fmla="*/ 2270662 h 2600341"/>
                  <a:gd name="connsiteX108" fmla="*/ 1156383 w 6270636"/>
                  <a:gd name="connsiteY108" fmla="*/ 2314271 h 2600341"/>
                  <a:gd name="connsiteX109" fmla="*/ 1144354 w 6270636"/>
                  <a:gd name="connsiteY109" fmla="*/ 2351865 h 2600341"/>
                  <a:gd name="connsiteX110" fmla="*/ 1154880 w 6270636"/>
                  <a:gd name="connsiteY110" fmla="*/ 2351865 h 2600341"/>
                  <a:gd name="connsiteX111" fmla="*/ 1215030 w 6270636"/>
                  <a:gd name="connsiteY111" fmla="*/ 2269158 h 2600341"/>
                  <a:gd name="connsiteX112" fmla="*/ 1228563 w 6270636"/>
                  <a:gd name="connsiteY112" fmla="*/ 2237580 h 2600341"/>
                  <a:gd name="connsiteX113" fmla="*/ 1261646 w 6270636"/>
                  <a:gd name="connsiteY113" fmla="*/ 2187956 h 2600341"/>
                  <a:gd name="connsiteX114" fmla="*/ 1321796 w 6270636"/>
                  <a:gd name="connsiteY114" fmla="*/ 2096227 h 2600341"/>
                  <a:gd name="connsiteX115" fmla="*/ 1227060 w 6270636"/>
                  <a:gd name="connsiteY115" fmla="*/ 2100738 h 2600341"/>
                  <a:gd name="connsiteX116" fmla="*/ 1267661 w 6270636"/>
                  <a:gd name="connsiteY116" fmla="*/ 1986453 h 2600341"/>
                  <a:gd name="connsiteX117" fmla="*/ 1348863 w 6270636"/>
                  <a:gd name="connsiteY117" fmla="*/ 2002995 h 2600341"/>
                  <a:gd name="connsiteX118" fmla="*/ 1353375 w 6270636"/>
                  <a:gd name="connsiteY118" fmla="*/ 2009010 h 2600341"/>
                  <a:gd name="connsiteX119" fmla="*/ 1348863 w 6270636"/>
                  <a:gd name="connsiteY119" fmla="*/ 1993972 h 2600341"/>
                  <a:gd name="connsiteX120" fmla="*/ 1269165 w 6270636"/>
                  <a:gd name="connsiteY120" fmla="*/ 1966905 h 2600341"/>
                  <a:gd name="connsiteX121" fmla="*/ 1141346 w 6270636"/>
                  <a:gd name="connsiteY121" fmla="*/ 2025551 h 2600341"/>
                  <a:gd name="connsiteX122" fmla="*/ 1133827 w 6270636"/>
                  <a:gd name="connsiteY122" fmla="*/ 2046603 h 2600341"/>
                  <a:gd name="connsiteX123" fmla="*/ 1006008 w 6270636"/>
                  <a:gd name="connsiteY123" fmla="*/ 2207505 h 2600341"/>
                  <a:gd name="connsiteX124" fmla="*/ 977437 w 6270636"/>
                  <a:gd name="connsiteY124" fmla="*/ 2204497 h 2600341"/>
                  <a:gd name="connsiteX125" fmla="*/ 989467 w 6270636"/>
                  <a:gd name="connsiteY125" fmla="*/ 2157881 h 2600341"/>
                  <a:gd name="connsiteX126" fmla="*/ 1051121 w 6270636"/>
                  <a:gd name="connsiteY126" fmla="*/ 2082693 h 2600341"/>
                  <a:gd name="connsiteX127" fmla="*/ 1127812 w 6270636"/>
                  <a:gd name="connsiteY127" fmla="*/ 2018032 h 2600341"/>
                  <a:gd name="connsiteX128" fmla="*/ 1096233 w 6270636"/>
                  <a:gd name="connsiteY128" fmla="*/ 1897732 h 2600341"/>
                  <a:gd name="connsiteX129" fmla="*/ 1075181 w 6270636"/>
                  <a:gd name="connsiteY129" fmla="*/ 1854123 h 2600341"/>
                  <a:gd name="connsiteX130" fmla="*/ 1024054 w 6270636"/>
                  <a:gd name="connsiteY130" fmla="*/ 1602997 h 2600341"/>
                  <a:gd name="connsiteX131" fmla="*/ 1317285 w 6270636"/>
                  <a:gd name="connsiteY131" fmla="*/ 1064655 h 2600341"/>
                  <a:gd name="connsiteX132" fmla="*/ 1324803 w 6270636"/>
                  <a:gd name="connsiteY132" fmla="*/ 1060144 h 2600341"/>
                  <a:gd name="connsiteX133" fmla="*/ 1329315 w 6270636"/>
                  <a:gd name="connsiteY133" fmla="*/ 1067662 h 2600341"/>
                  <a:gd name="connsiteX134" fmla="*/ 1306759 w 6270636"/>
                  <a:gd name="connsiteY134" fmla="*/ 1139842 h 2600341"/>
                  <a:gd name="connsiteX135" fmla="*/ 1293225 w 6270636"/>
                  <a:gd name="connsiteY135" fmla="*/ 1157887 h 2600341"/>
                  <a:gd name="connsiteX136" fmla="*/ 1282698 w 6270636"/>
                  <a:gd name="connsiteY136" fmla="*/ 1249616 h 2600341"/>
                  <a:gd name="connsiteX137" fmla="*/ 1296232 w 6270636"/>
                  <a:gd name="connsiteY137" fmla="*/ 1275180 h 2600341"/>
                  <a:gd name="connsiteX138" fmla="*/ 1314277 w 6270636"/>
                  <a:gd name="connsiteY138" fmla="*/ 1330819 h 2600341"/>
                  <a:gd name="connsiteX139" fmla="*/ 1312773 w 6270636"/>
                  <a:gd name="connsiteY139" fmla="*/ 1338337 h 2600341"/>
                  <a:gd name="connsiteX140" fmla="*/ 1312773 w 6270636"/>
                  <a:gd name="connsiteY140" fmla="*/ 1347360 h 2600341"/>
                  <a:gd name="connsiteX141" fmla="*/ 1330818 w 6270636"/>
                  <a:gd name="connsiteY141" fmla="*/ 1362397 h 2600341"/>
                  <a:gd name="connsiteX142" fmla="*/ 1359390 w 6270636"/>
                  <a:gd name="connsiteY142" fmla="*/ 1392472 h 2600341"/>
                  <a:gd name="connsiteX143" fmla="*/ 1362397 w 6270636"/>
                  <a:gd name="connsiteY143" fmla="*/ 1399991 h 2600341"/>
                  <a:gd name="connsiteX144" fmla="*/ 1375931 w 6270636"/>
                  <a:gd name="connsiteY144" fmla="*/ 1399991 h 2600341"/>
                  <a:gd name="connsiteX145" fmla="*/ 1378938 w 6270636"/>
                  <a:gd name="connsiteY145" fmla="*/ 1398487 h 2600341"/>
                  <a:gd name="connsiteX146" fmla="*/ 1467660 w 6270636"/>
                  <a:gd name="connsiteY146" fmla="*/ 1427059 h 2600341"/>
                  <a:gd name="connsiteX147" fmla="*/ 1493223 w 6270636"/>
                  <a:gd name="connsiteY147" fmla="*/ 1448111 h 2600341"/>
                  <a:gd name="connsiteX148" fmla="*/ 1497735 w 6270636"/>
                  <a:gd name="connsiteY148" fmla="*/ 1451119 h 2600341"/>
                  <a:gd name="connsiteX149" fmla="*/ 1589463 w 6270636"/>
                  <a:gd name="connsiteY149" fmla="*/ 1484201 h 2600341"/>
                  <a:gd name="connsiteX150" fmla="*/ 1548862 w 6270636"/>
                  <a:gd name="connsiteY150" fmla="*/ 1448111 h 2600341"/>
                  <a:gd name="connsiteX151" fmla="*/ 1542847 w 6270636"/>
                  <a:gd name="connsiteY151" fmla="*/ 1446607 h 2600341"/>
                  <a:gd name="connsiteX152" fmla="*/ 1509765 w 6270636"/>
                  <a:gd name="connsiteY152" fmla="*/ 1430066 h 2600341"/>
                  <a:gd name="connsiteX153" fmla="*/ 1506757 w 6270636"/>
                  <a:gd name="connsiteY153" fmla="*/ 1384953 h 2600341"/>
                  <a:gd name="connsiteX154" fmla="*/ 1509765 w 6270636"/>
                  <a:gd name="connsiteY154" fmla="*/ 1377435 h 2600341"/>
                  <a:gd name="connsiteX155" fmla="*/ 1512772 w 6270636"/>
                  <a:gd name="connsiteY155" fmla="*/ 1342848 h 2600341"/>
                  <a:gd name="connsiteX156" fmla="*/ 1500742 w 6270636"/>
                  <a:gd name="connsiteY156" fmla="*/ 1338337 h 2600341"/>
                  <a:gd name="connsiteX157" fmla="*/ 1493223 w 6270636"/>
                  <a:gd name="connsiteY157" fmla="*/ 1347360 h 2600341"/>
                  <a:gd name="connsiteX158" fmla="*/ 1487208 w 6270636"/>
                  <a:gd name="connsiteY158" fmla="*/ 1357886 h 2600341"/>
                  <a:gd name="connsiteX159" fmla="*/ 1466156 w 6270636"/>
                  <a:gd name="connsiteY159" fmla="*/ 1366909 h 2600341"/>
                  <a:gd name="connsiteX160" fmla="*/ 1443600 w 6270636"/>
                  <a:gd name="connsiteY160" fmla="*/ 1359390 h 2600341"/>
                  <a:gd name="connsiteX161" fmla="*/ 1419540 w 6270636"/>
                  <a:gd name="connsiteY161" fmla="*/ 1326307 h 2600341"/>
                  <a:gd name="connsiteX162" fmla="*/ 1418036 w 6270636"/>
                  <a:gd name="connsiteY162" fmla="*/ 1264653 h 2600341"/>
                  <a:gd name="connsiteX163" fmla="*/ 1446607 w 6270636"/>
                  <a:gd name="connsiteY163" fmla="*/ 1249616 h 2600341"/>
                  <a:gd name="connsiteX164" fmla="*/ 1497735 w 6270636"/>
                  <a:gd name="connsiteY164" fmla="*/ 1264653 h 2600341"/>
                  <a:gd name="connsiteX165" fmla="*/ 1530817 w 6270636"/>
                  <a:gd name="connsiteY165" fmla="*/ 1243601 h 2600341"/>
                  <a:gd name="connsiteX166" fmla="*/ 1551870 w 6270636"/>
                  <a:gd name="connsiteY166" fmla="*/ 1245105 h 2600341"/>
                  <a:gd name="connsiteX167" fmla="*/ 1569915 w 6270636"/>
                  <a:gd name="connsiteY167" fmla="*/ 1276684 h 2600341"/>
                  <a:gd name="connsiteX168" fmla="*/ 1569915 w 6270636"/>
                  <a:gd name="connsiteY168" fmla="*/ 1282699 h 2600341"/>
                  <a:gd name="connsiteX169" fmla="*/ 1604501 w 6270636"/>
                  <a:gd name="connsiteY169" fmla="*/ 1312774 h 2600341"/>
                  <a:gd name="connsiteX170" fmla="*/ 1595478 w 6270636"/>
                  <a:gd name="connsiteY170" fmla="*/ 1293225 h 2600341"/>
                  <a:gd name="connsiteX171" fmla="*/ 1589463 w 6270636"/>
                  <a:gd name="connsiteY171" fmla="*/ 1281195 h 2600341"/>
                  <a:gd name="connsiteX172" fmla="*/ 1596982 w 6270636"/>
                  <a:gd name="connsiteY172" fmla="*/ 1243601 h 2600341"/>
                  <a:gd name="connsiteX173" fmla="*/ 1604501 w 6270636"/>
                  <a:gd name="connsiteY173" fmla="*/ 1239090 h 2600341"/>
                  <a:gd name="connsiteX174" fmla="*/ 1621042 w 6270636"/>
                  <a:gd name="connsiteY174" fmla="*/ 1204504 h 2600341"/>
                  <a:gd name="connsiteX175" fmla="*/ 1678185 w 6270636"/>
                  <a:gd name="connsiteY175" fmla="*/ 1168414 h 2600341"/>
                  <a:gd name="connsiteX176" fmla="*/ 1684200 w 6270636"/>
                  <a:gd name="connsiteY176" fmla="*/ 1165406 h 2600341"/>
                  <a:gd name="connsiteX177" fmla="*/ 1696230 w 6270636"/>
                  <a:gd name="connsiteY177" fmla="*/ 1159391 h 2600341"/>
                  <a:gd name="connsiteX178" fmla="*/ 1700741 w 6270636"/>
                  <a:gd name="connsiteY178" fmla="*/ 1138339 h 2600341"/>
                  <a:gd name="connsiteX179" fmla="*/ 1687207 w 6270636"/>
                  <a:gd name="connsiteY179" fmla="*/ 1124805 h 2600341"/>
                  <a:gd name="connsiteX180" fmla="*/ 1676681 w 6270636"/>
                  <a:gd name="connsiteY180" fmla="*/ 1123301 h 2600341"/>
                  <a:gd name="connsiteX181" fmla="*/ 1681192 w 6270636"/>
                  <a:gd name="connsiteY181" fmla="*/ 1112775 h 2600341"/>
                  <a:gd name="connsiteX182" fmla="*/ 1730816 w 6270636"/>
                  <a:gd name="connsiteY182" fmla="*/ 1091722 h 2600341"/>
                  <a:gd name="connsiteX183" fmla="*/ 1738335 w 6270636"/>
                  <a:gd name="connsiteY183" fmla="*/ 1091722 h 2600341"/>
                  <a:gd name="connsiteX184" fmla="*/ 1775928 w 6270636"/>
                  <a:gd name="connsiteY184" fmla="*/ 1090219 h 2600341"/>
                  <a:gd name="connsiteX185" fmla="*/ 1787958 w 6270636"/>
                  <a:gd name="connsiteY185" fmla="*/ 1075181 h 2600341"/>
                  <a:gd name="connsiteX186" fmla="*/ 1784951 w 6270636"/>
                  <a:gd name="connsiteY186" fmla="*/ 1063151 h 2600341"/>
                  <a:gd name="connsiteX187" fmla="*/ 1780440 w 6270636"/>
                  <a:gd name="connsiteY187" fmla="*/ 1060144 h 2600341"/>
                  <a:gd name="connsiteX188" fmla="*/ 1766906 w 6270636"/>
                  <a:gd name="connsiteY188" fmla="*/ 1046610 h 2600341"/>
                  <a:gd name="connsiteX189" fmla="*/ 1771417 w 6270636"/>
                  <a:gd name="connsiteY189" fmla="*/ 1024054 h 2600341"/>
                  <a:gd name="connsiteX190" fmla="*/ 1774425 w 6270636"/>
                  <a:gd name="connsiteY190" fmla="*/ 1012024 h 2600341"/>
                  <a:gd name="connsiteX191" fmla="*/ 1766906 w 6270636"/>
                  <a:gd name="connsiteY191" fmla="*/ 1007512 h 2600341"/>
                  <a:gd name="connsiteX192" fmla="*/ 1387961 w 6270636"/>
                  <a:gd name="connsiteY192" fmla="*/ 1073677 h 2600341"/>
                  <a:gd name="connsiteX193" fmla="*/ 1384953 w 6270636"/>
                  <a:gd name="connsiteY193" fmla="*/ 1075181 h 2600341"/>
                  <a:gd name="connsiteX194" fmla="*/ 1381946 w 6270636"/>
                  <a:gd name="connsiteY194" fmla="*/ 1073677 h 2600341"/>
                  <a:gd name="connsiteX195" fmla="*/ 1366909 w 6270636"/>
                  <a:gd name="connsiteY195" fmla="*/ 1054129 h 2600341"/>
                  <a:gd name="connsiteX196" fmla="*/ 1371420 w 6270636"/>
                  <a:gd name="connsiteY196" fmla="*/ 1027061 h 2600341"/>
                  <a:gd name="connsiteX197" fmla="*/ 1372923 w 6270636"/>
                  <a:gd name="connsiteY197" fmla="*/ 1025557 h 2600341"/>
                  <a:gd name="connsiteX198" fmla="*/ 1374427 w 6270636"/>
                  <a:gd name="connsiteY198" fmla="*/ 1024054 h 2600341"/>
                  <a:gd name="connsiteX199" fmla="*/ 1556381 w 6270636"/>
                  <a:gd name="connsiteY199" fmla="*/ 965407 h 2600341"/>
                  <a:gd name="connsiteX200" fmla="*/ 1580441 w 6270636"/>
                  <a:gd name="connsiteY200" fmla="*/ 965407 h 2600341"/>
                  <a:gd name="connsiteX201" fmla="*/ 1618035 w 6270636"/>
                  <a:gd name="connsiteY201" fmla="*/ 954881 h 2600341"/>
                  <a:gd name="connsiteX202" fmla="*/ 1559388 w 6270636"/>
                  <a:gd name="connsiteY202" fmla="*/ 818040 h 2600341"/>
                  <a:gd name="connsiteX203" fmla="*/ 1526306 w 6270636"/>
                  <a:gd name="connsiteY203" fmla="*/ 768416 h 2600341"/>
                  <a:gd name="connsiteX204" fmla="*/ 1505253 w 6270636"/>
                  <a:gd name="connsiteY204" fmla="*/ 735334 h 2600341"/>
                  <a:gd name="connsiteX205" fmla="*/ 1473675 w 6270636"/>
                  <a:gd name="connsiteY205" fmla="*/ 727815 h 2600341"/>
                  <a:gd name="connsiteX206" fmla="*/ 1260142 w 6270636"/>
                  <a:gd name="connsiteY206" fmla="*/ 487215 h 2600341"/>
                  <a:gd name="connsiteX207" fmla="*/ 1258638 w 6270636"/>
                  <a:gd name="connsiteY207" fmla="*/ 473681 h 2600341"/>
                  <a:gd name="connsiteX208" fmla="*/ 1270668 w 6270636"/>
                  <a:gd name="connsiteY208" fmla="*/ 479696 h 2600341"/>
                  <a:gd name="connsiteX209" fmla="*/ 1360893 w 6270636"/>
                  <a:gd name="connsiteY209" fmla="*/ 502252 h 2600341"/>
                  <a:gd name="connsiteX210" fmla="*/ 1461645 w 6270636"/>
                  <a:gd name="connsiteY210" fmla="*/ 530824 h 2600341"/>
                  <a:gd name="connsiteX211" fmla="*/ 1539840 w 6270636"/>
                  <a:gd name="connsiteY211" fmla="*/ 652627 h 2600341"/>
                  <a:gd name="connsiteX212" fmla="*/ 1554877 w 6270636"/>
                  <a:gd name="connsiteY212" fmla="*/ 705259 h 2600341"/>
                  <a:gd name="connsiteX213" fmla="*/ 1565403 w 6270636"/>
                  <a:gd name="connsiteY213" fmla="*/ 732326 h 2600341"/>
                  <a:gd name="connsiteX214" fmla="*/ 1542847 w 6270636"/>
                  <a:gd name="connsiteY214" fmla="*/ 714281 h 2600341"/>
                  <a:gd name="connsiteX215" fmla="*/ 1518787 w 6270636"/>
                  <a:gd name="connsiteY215" fmla="*/ 694732 h 2600341"/>
                  <a:gd name="connsiteX216" fmla="*/ 1449615 w 6270636"/>
                  <a:gd name="connsiteY216" fmla="*/ 642101 h 2600341"/>
                  <a:gd name="connsiteX217" fmla="*/ 1515780 w 6270636"/>
                  <a:gd name="connsiteY217" fmla="*/ 723304 h 2600341"/>
                  <a:gd name="connsiteX218" fmla="*/ 1569915 w 6270636"/>
                  <a:gd name="connsiteY218" fmla="*/ 756386 h 2600341"/>
                  <a:gd name="connsiteX219" fmla="*/ 1593975 w 6270636"/>
                  <a:gd name="connsiteY219" fmla="*/ 786461 h 2600341"/>
                  <a:gd name="connsiteX220" fmla="*/ 1625553 w 6270636"/>
                  <a:gd name="connsiteY220" fmla="*/ 821047 h 2600341"/>
                  <a:gd name="connsiteX221" fmla="*/ 1628561 w 6270636"/>
                  <a:gd name="connsiteY221" fmla="*/ 673680 h 2600341"/>
                  <a:gd name="connsiteX222" fmla="*/ 1613523 w 6270636"/>
                  <a:gd name="connsiteY222" fmla="*/ 646612 h 2600341"/>
                  <a:gd name="connsiteX223" fmla="*/ 1610516 w 6270636"/>
                  <a:gd name="connsiteY223" fmla="*/ 642101 h 2600341"/>
                  <a:gd name="connsiteX224" fmla="*/ 1580441 w 6270636"/>
                  <a:gd name="connsiteY224" fmla="*/ 542854 h 2600341"/>
                  <a:gd name="connsiteX225" fmla="*/ 1533825 w 6270636"/>
                  <a:gd name="connsiteY225" fmla="*/ 419546 h 2600341"/>
                  <a:gd name="connsiteX226" fmla="*/ 1512772 w 6270636"/>
                  <a:gd name="connsiteY226" fmla="*/ 395486 h 2600341"/>
                  <a:gd name="connsiteX227" fmla="*/ 1460141 w 6270636"/>
                  <a:gd name="connsiteY227" fmla="*/ 272179 h 2600341"/>
                  <a:gd name="connsiteX228" fmla="*/ 1478186 w 6270636"/>
                  <a:gd name="connsiteY228" fmla="*/ 172931 h 2600341"/>
                  <a:gd name="connsiteX229" fmla="*/ 1491720 w 6270636"/>
                  <a:gd name="connsiteY229" fmla="*/ 33083 h 2600341"/>
                  <a:gd name="connsiteX230" fmla="*/ 1484201 w 6270636"/>
                  <a:gd name="connsiteY230" fmla="*/ 0 h 2600341"/>
                  <a:gd name="connsiteX231" fmla="*/ 1505253 w 6270636"/>
                  <a:gd name="connsiteY231" fmla="*/ 27068 h 2600341"/>
                  <a:gd name="connsiteX232" fmla="*/ 1565403 w 6270636"/>
                  <a:gd name="connsiteY232" fmla="*/ 79699 h 2600341"/>
                  <a:gd name="connsiteX233" fmla="*/ 1622546 w 6270636"/>
                  <a:gd name="connsiteY233" fmla="*/ 127819 h 2600341"/>
                  <a:gd name="connsiteX234" fmla="*/ 1661643 w 6270636"/>
                  <a:gd name="connsiteY234" fmla="*/ 354885 h 2600341"/>
                  <a:gd name="connsiteX235" fmla="*/ 1616531 w 6270636"/>
                  <a:gd name="connsiteY235" fmla="*/ 410524 h 2600341"/>
                  <a:gd name="connsiteX236" fmla="*/ 1592471 w 6270636"/>
                  <a:gd name="connsiteY236" fmla="*/ 412027 h 2600341"/>
                  <a:gd name="connsiteX237" fmla="*/ 1602997 w 6270636"/>
                  <a:gd name="connsiteY237" fmla="*/ 464659 h 2600341"/>
                  <a:gd name="connsiteX238" fmla="*/ 1613523 w 6270636"/>
                  <a:gd name="connsiteY238" fmla="*/ 514282 h 2600341"/>
                  <a:gd name="connsiteX239" fmla="*/ 1624050 w 6270636"/>
                  <a:gd name="connsiteY239" fmla="*/ 566914 h 2600341"/>
                  <a:gd name="connsiteX240" fmla="*/ 1643598 w 6270636"/>
                  <a:gd name="connsiteY240" fmla="*/ 670672 h 2600341"/>
                  <a:gd name="connsiteX241" fmla="*/ 1657132 w 6270636"/>
                  <a:gd name="connsiteY241" fmla="*/ 681199 h 2600341"/>
                  <a:gd name="connsiteX242" fmla="*/ 1670666 w 6270636"/>
                  <a:gd name="connsiteY242" fmla="*/ 669169 h 2600341"/>
                  <a:gd name="connsiteX243" fmla="*/ 1672170 w 6270636"/>
                  <a:gd name="connsiteY243" fmla="*/ 598492 h 2600341"/>
                  <a:gd name="connsiteX244" fmla="*/ 1681192 w 6270636"/>
                  <a:gd name="connsiteY244" fmla="*/ 496237 h 2600341"/>
                  <a:gd name="connsiteX245" fmla="*/ 1786455 w 6270636"/>
                  <a:gd name="connsiteY245" fmla="*/ 434584 h 2600341"/>
                  <a:gd name="connsiteX246" fmla="*/ 1870665 w 6270636"/>
                  <a:gd name="connsiteY246" fmla="*/ 392479 h 2600341"/>
                  <a:gd name="connsiteX247" fmla="*/ 1887206 w 6270636"/>
                  <a:gd name="connsiteY247" fmla="*/ 378945 h 2600341"/>
                  <a:gd name="connsiteX248" fmla="*/ 1884198 w 6270636"/>
                  <a:gd name="connsiteY248" fmla="*/ 399997 h 2600341"/>
                  <a:gd name="connsiteX249" fmla="*/ 1822544 w 6270636"/>
                  <a:gd name="connsiteY249" fmla="*/ 514282 h 2600341"/>
                  <a:gd name="connsiteX250" fmla="*/ 1783447 w 6270636"/>
                  <a:gd name="connsiteY250" fmla="*/ 569921 h 2600341"/>
                  <a:gd name="connsiteX251" fmla="*/ 1806003 w 6270636"/>
                  <a:gd name="connsiteY251" fmla="*/ 548869 h 2600341"/>
                  <a:gd name="connsiteX252" fmla="*/ 1860138 w 6270636"/>
                  <a:gd name="connsiteY252" fmla="*/ 491726 h 2600341"/>
                  <a:gd name="connsiteX253" fmla="*/ 1893221 w 6270636"/>
                  <a:gd name="connsiteY253" fmla="*/ 412027 h 2600341"/>
                  <a:gd name="connsiteX254" fmla="*/ 1900740 w 6270636"/>
                  <a:gd name="connsiteY254" fmla="*/ 387967 h 2600341"/>
                  <a:gd name="connsiteX255" fmla="*/ 1908258 w 6270636"/>
                  <a:gd name="connsiteY255" fmla="*/ 366915 h 2600341"/>
                  <a:gd name="connsiteX256" fmla="*/ 1914273 w 6270636"/>
                  <a:gd name="connsiteY256" fmla="*/ 387967 h 2600341"/>
                  <a:gd name="connsiteX257" fmla="*/ 1804500 w 6270636"/>
                  <a:gd name="connsiteY257" fmla="*/ 694732 h 2600341"/>
                  <a:gd name="connsiteX258" fmla="*/ 1733823 w 6270636"/>
                  <a:gd name="connsiteY258" fmla="*/ 711274 h 2600341"/>
                  <a:gd name="connsiteX259" fmla="*/ 1694726 w 6270636"/>
                  <a:gd name="connsiteY259" fmla="*/ 720296 h 2600341"/>
                  <a:gd name="connsiteX260" fmla="*/ 1696230 w 6270636"/>
                  <a:gd name="connsiteY260" fmla="*/ 799995 h 2600341"/>
                  <a:gd name="connsiteX261" fmla="*/ 1694726 w 6270636"/>
                  <a:gd name="connsiteY261" fmla="*/ 905257 h 2600341"/>
                  <a:gd name="connsiteX262" fmla="*/ 1690215 w 6270636"/>
                  <a:gd name="connsiteY262" fmla="*/ 960896 h 2600341"/>
                  <a:gd name="connsiteX263" fmla="*/ 2302241 w 6270636"/>
                  <a:gd name="connsiteY263" fmla="*/ 1601494 h 2600341"/>
                  <a:gd name="connsiteX264" fmla="*/ 2175926 w 6270636"/>
                  <a:gd name="connsiteY264" fmla="*/ 1975927 h 2600341"/>
                  <a:gd name="connsiteX265" fmla="*/ 2169911 w 6270636"/>
                  <a:gd name="connsiteY265" fmla="*/ 1975927 h 2600341"/>
                  <a:gd name="connsiteX266" fmla="*/ 2165399 w 6270636"/>
                  <a:gd name="connsiteY266" fmla="*/ 1975927 h 2600341"/>
                  <a:gd name="connsiteX267" fmla="*/ 2135324 w 6270636"/>
                  <a:gd name="connsiteY267" fmla="*/ 1969912 h 2600341"/>
                  <a:gd name="connsiteX268" fmla="*/ 2088708 w 6270636"/>
                  <a:gd name="connsiteY268" fmla="*/ 1963897 h 2600341"/>
                  <a:gd name="connsiteX269" fmla="*/ 2036077 w 6270636"/>
                  <a:gd name="connsiteY269" fmla="*/ 2006002 h 2600341"/>
                  <a:gd name="connsiteX270" fmla="*/ 2015024 w 6270636"/>
                  <a:gd name="connsiteY270" fmla="*/ 2033070 h 2600341"/>
                  <a:gd name="connsiteX271" fmla="*/ 2009010 w 6270636"/>
                  <a:gd name="connsiteY271" fmla="*/ 2039085 h 2600341"/>
                  <a:gd name="connsiteX272" fmla="*/ 2002994 w 6270636"/>
                  <a:gd name="connsiteY272" fmla="*/ 2031566 h 2600341"/>
                  <a:gd name="connsiteX273" fmla="*/ 1960890 w 6270636"/>
                  <a:gd name="connsiteY273" fmla="*/ 2007506 h 2600341"/>
                  <a:gd name="connsiteX274" fmla="*/ 1899236 w 6270636"/>
                  <a:gd name="connsiteY274" fmla="*/ 2024047 h 2600341"/>
                  <a:gd name="connsiteX275" fmla="*/ 1882694 w 6270636"/>
                  <a:gd name="connsiteY275" fmla="*/ 2109761 h 2600341"/>
                  <a:gd name="connsiteX276" fmla="*/ 1918785 w 6270636"/>
                  <a:gd name="connsiteY276" fmla="*/ 2045100 h 2600341"/>
                  <a:gd name="connsiteX277" fmla="*/ 1992468 w 6270636"/>
                  <a:gd name="connsiteY277" fmla="*/ 2058633 h 2600341"/>
                  <a:gd name="connsiteX278" fmla="*/ 2022543 w 6270636"/>
                  <a:gd name="connsiteY278" fmla="*/ 2144347 h 2600341"/>
                  <a:gd name="connsiteX279" fmla="*/ 2021040 w 6270636"/>
                  <a:gd name="connsiteY279" fmla="*/ 2148858 h 2600341"/>
                  <a:gd name="connsiteX280" fmla="*/ 2043596 w 6270636"/>
                  <a:gd name="connsiteY280" fmla="*/ 2075175 h 2600341"/>
                  <a:gd name="connsiteX281" fmla="*/ 2063144 w 6270636"/>
                  <a:gd name="connsiteY281" fmla="*/ 2021040 h 2600341"/>
                  <a:gd name="connsiteX282" fmla="*/ 2180437 w 6270636"/>
                  <a:gd name="connsiteY282" fmla="*/ 2025551 h 2600341"/>
                  <a:gd name="connsiteX283" fmla="*/ 2181941 w 6270636"/>
                  <a:gd name="connsiteY283" fmla="*/ 2015025 h 2600341"/>
                  <a:gd name="connsiteX284" fmla="*/ 2299233 w 6270636"/>
                  <a:gd name="connsiteY284" fmla="*/ 2024047 h 2600341"/>
                  <a:gd name="connsiteX285" fmla="*/ 2454119 w 6270636"/>
                  <a:gd name="connsiteY285" fmla="*/ 2111265 h 2600341"/>
                  <a:gd name="connsiteX286" fmla="*/ 2383443 w 6270636"/>
                  <a:gd name="connsiteY286" fmla="*/ 2025551 h 2600341"/>
                  <a:gd name="connsiteX287" fmla="*/ 2353368 w 6270636"/>
                  <a:gd name="connsiteY287" fmla="*/ 2012017 h 2600341"/>
                  <a:gd name="connsiteX288" fmla="*/ 2324797 w 6270636"/>
                  <a:gd name="connsiteY288" fmla="*/ 1999987 h 2600341"/>
                  <a:gd name="connsiteX289" fmla="*/ 2309760 w 6270636"/>
                  <a:gd name="connsiteY289" fmla="*/ 1977431 h 2600341"/>
                  <a:gd name="connsiteX290" fmla="*/ 2284196 w 6270636"/>
                  <a:gd name="connsiteY290" fmla="*/ 1956378 h 2600341"/>
                  <a:gd name="connsiteX291" fmla="*/ 2230061 w 6270636"/>
                  <a:gd name="connsiteY291" fmla="*/ 1947356 h 2600341"/>
                  <a:gd name="connsiteX292" fmla="*/ 2284196 w 6270636"/>
                  <a:gd name="connsiteY292" fmla="*/ 1941341 h 2600341"/>
                  <a:gd name="connsiteX293" fmla="*/ 2449608 w 6270636"/>
                  <a:gd name="connsiteY293" fmla="*/ 2012017 h 2600341"/>
                  <a:gd name="connsiteX294" fmla="*/ 2497728 w 6270636"/>
                  <a:gd name="connsiteY294" fmla="*/ 2051115 h 2600341"/>
                  <a:gd name="connsiteX295" fmla="*/ 2374421 w 6270636"/>
                  <a:gd name="connsiteY295" fmla="*/ 1924800 h 2600341"/>
                  <a:gd name="connsiteX296" fmla="*/ 2285699 w 6270636"/>
                  <a:gd name="connsiteY296" fmla="*/ 1852620 h 2600341"/>
                  <a:gd name="connsiteX297" fmla="*/ 2260136 w 6270636"/>
                  <a:gd name="connsiteY297" fmla="*/ 1825552 h 2600341"/>
                  <a:gd name="connsiteX298" fmla="*/ 2294722 w 6270636"/>
                  <a:gd name="connsiteY298" fmla="*/ 1840590 h 2600341"/>
                  <a:gd name="connsiteX299" fmla="*/ 2500736 w 6270636"/>
                  <a:gd name="connsiteY299" fmla="*/ 1902243 h 2600341"/>
                  <a:gd name="connsiteX300" fmla="*/ 2624043 w 6270636"/>
                  <a:gd name="connsiteY300" fmla="*/ 1882695 h 2600341"/>
                  <a:gd name="connsiteX301" fmla="*/ 2706749 w 6270636"/>
                  <a:gd name="connsiteY301" fmla="*/ 1864650 h 2600341"/>
                  <a:gd name="connsiteX302" fmla="*/ 2723291 w 6270636"/>
                  <a:gd name="connsiteY302" fmla="*/ 1863146 h 2600341"/>
                  <a:gd name="connsiteX303" fmla="*/ 2893214 w 6270636"/>
                  <a:gd name="connsiteY303" fmla="*/ 1872168 h 2600341"/>
                  <a:gd name="connsiteX304" fmla="*/ 2963891 w 6270636"/>
                  <a:gd name="connsiteY304" fmla="*/ 1960890 h 2600341"/>
                  <a:gd name="connsiteX305" fmla="*/ 2944342 w 6270636"/>
                  <a:gd name="connsiteY305" fmla="*/ 2022543 h 2600341"/>
                  <a:gd name="connsiteX306" fmla="*/ 3018025 w 6270636"/>
                  <a:gd name="connsiteY306" fmla="*/ 2039085 h 2600341"/>
                  <a:gd name="connsiteX307" fmla="*/ 3126296 w 6270636"/>
                  <a:gd name="connsiteY307" fmla="*/ 2046603 h 2600341"/>
                  <a:gd name="connsiteX308" fmla="*/ 3154867 w 6270636"/>
                  <a:gd name="connsiteY308" fmla="*/ 2045100 h 2600341"/>
                  <a:gd name="connsiteX309" fmla="*/ 3228550 w 6270636"/>
                  <a:gd name="connsiteY309" fmla="*/ 2027055 h 2600341"/>
                  <a:gd name="connsiteX310" fmla="*/ 4015012 w 6270636"/>
                  <a:gd name="connsiteY310" fmla="*/ 1932318 h 2600341"/>
                  <a:gd name="connsiteX311" fmla="*/ 4688691 w 6270636"/>
                  <a:gd name="connsiteY311" fmla="*/ 2063145 h 2600341"/>
                  <a:gd name="connsiteX312" fmla="*/ 6270636 w 6270636"/>
                  <a:gd name="connsiteY312" fmla="*/ 2063145 h 2600341"/>
                  <a:gd name="connsiteX313" fmla="*/ 6270636 w 6270636"/>
                  <a:gd name="connsiteY313" fmla="*/ 2078182 h 2600341"/>
                  <a:gd name="connsiteX314" fmla="*/ 4690195 w 6270636"/>
                  <a:gd name="connsiteY314" fmla="*/ 2078182 h 2600341"/>
                  <a:gd name="connsiteX315" fmla="*/ 4010500 w 6270636"/>
                  <a:gd name="connsiteY315" fmla="*/ 1944348 h 2600341"/>
                  <a:gd name="connsiteX316" fmla="*/ 3234565 w 6270636"/>
                  <a:gd name="connsiteY316" fmla="*/ 2040588 h 2600341"/>
                  <a:gd name="connsiteX317" fmla="*/ 3157874 w 6270636"/>
                  <a:gd name="connsiteY317" fmla="*/ 2060137 h 2600341"/>
                  <a:gd name="connsiteX318" fmla="*/ 3129303 w 6270636"/>
                  <a:gd name="connsiteY318" fmla="*/ 2061641 h 2600341"/>
                  <a:gd name="connsiteX319" fmla="*/ 3015018 w 6270636"/>
                  <a:gd name="connsiteY319" fmla="*/ 2054122 h 2600341"/>
                  <a:gd name="connsiteX320" fmla="*/ 2933816 w 6270636"/>
                  <a:gd name="connsiteY320" fmla="*/ 2036077 h 2600341"/>
                  <a:gd name="connsiteX321" fmla="*/ 2918778 w 6270636"/>
                  <a:gd name="connsiteY321" fmla="*/ 2046603 h 2600341"/>
                  <a:gd name="connsiteX322" fmla="*/ 2691712 w 6270636"/>
                  <a:gd name="connsiteY322" fmla="*/ 2058633 h 2600341"/>
                  <a:gd name="connsiteX323" fmla="*/ 2685697 w 6270636"/>
                  <a:gd name="connsiteY323" fmla="*/ 2054122 h 2600341"/>
                  <a:gd name="connsiteX324" fmla="*/ 2691712 w 6270636"/>
                  <a:gd name="connsiteY324" fmla="*/ 2048107 h 2600341"/>
                  <a:gd name="connsiteX325" fmla="*/ 2845094 w 6270636"/>
                  <a:gd name="connsiteY325" fmla="*/ 2018032 h 2600341"/>
                  <a:gd name="connsiteX326" fmla="*/ 2858628 w 6270636"/>
                  <a:gd name="connsiteY326" fmla="*/ 2018032 h 2600341"/>
                  <a:gd name="connsiteX327" fmla="*/ 2929304 w 6270636"/>
                  <a:gd name="connsiteY327" fmla="*/ 2021040 h 2600341"/>
                  <a:gd name="connsiteX328" fmla="*/ 2951861 w 6270636"/>
                  <a:gd name="connsiteY328" fmla="*/ 1962393 h 2600341"/>
                  <a:gd name="connsiteX329" fmla="*/ 2890207 w 6270636"/>
                  <a:gd name="connsiteY329" fmla="*/ 1885702 h 2600341"/>
                  <a:gd name="connsiteX330" fmla="*/ 2727802 w 6270636"/>
                  <a:gd name="connsiteY330" fmla="*/ 1878183 h 2600341"/>
                  <a:gd name="connsiteX331" fmla="*/ 2711261 w 6270636"/>
                  <a:gd name="connsiteY331" fmla="*/ 1879687 h 2600341"/>
                  <a:gd name="connsiteX332" fmla="*/ 2630058 w 6270636"/>
                  <a:gd name="connsiteY332" fmla="*/ 1897732 h 2600341"/>
                  <a:gd name="connsiteX333" fmla="*/ 2502240 w 6270636"/>
                  <a:gd name="connsiteY333" fmla="*/ 1917281 h 2600341"/>
                  <a:gd name="connsiteX334" fmla="*/ 2330812 w 6270636"/>
                  <a:gd name="connsiteY334" fmla="*/ 1873672 h 2600341"/>
                  <a:gd name="connsiteX335" fmla="*/ 2384947 w 6270636"/>
                  <a:gd name="connsiteY335" fmla="*/ 1914273 h 2600341"/>
                  <a:gd name="connsiteX336" fmla="*/ 2521788 w 6270636"/>
                  <a:gd name="connsiteY336" fmla="*/ 2069160 h 2600341"/>
                  <a:gd name="connsiteX337" fmla="*/ 2527803 w 6270636"/>
                  <a:gd name="connsiteY337" fmla="*/ 2087205 h 2600341"/>
                  <a:gd name="connsiteX338" fmla="*/ 2511262 w 6270636"/>
                  <a:gd name="connsiteY338" fmla="*/ 2076678 h 2600341"/>
                  <a:gd name="connsiteX339" fmla="*/ 2440586 w 6270636"/>
                  <a:gd name="connsiteY339" fmla="*/ 2022543 h 2600341"/>
                  <a:gd name="connsiteX340" fmla="*/ 2314271 w 6270636"/>
                  <a:gd name="connsiteY340" fmla="*/ 1954875 h 2600341"/>
                  <a:gd name="connsiteX341" fmla="*/ 2323293 w 6270636"/>
                  <a:gd name="connsiteY341" fmla="*/ 1971416 h 2600341"/>
                  <a:gd name="connsiteX342" fmla="*/ 2333819 w 6270636"/>
                  <a:gd name="connsiteY342" fmla="*/ 1987957 h 2600341"/>
                  <a:gd name="connsiteX343" fmla="*/ 2359383 w 6270636"/>
                  <a:gd name="connsiteY343" fmla="*/ 1998483 h 2600341"/>
                  <a:gd name="connsiteX344" fmla="*/ 2392466 w 6270636"/>
                  <a:gd name="connsiteY344" fmla="*/ 2013521 h 2600341"/>
                  <a:gd name="connsiteX345" fmla="*/ 2476676 w 6270636"/>
                  <a:gd name="connsiteY345" fmla="*/ 2132317 h 2600341"/>
                  <a:gd name="connsiteX346" fmla="*/ 2482691 w 6270636"/>
                  <a:gd name="connsiteY346" fmla="*/ 2154873 h 2600341"/>
                  <a:gd name="connsiteX347" fmla="*/ 2464646 w 6270636"/>
                  <a:gd name="connsiteY347" fmla="*/ 2139836 h 2600341"/>
                  <a:gd name="connsiteX348" fmla="*/ 2293218 w 6270636"/>
                  <a:gd name="connsiteY348" fmla="*/ 2039085 h 2600341"/>
                  <a:gd name="connsiteX349" fmla="*/ 2193971 w 6270636"/>
                  <a:gd name="connsiteY349" fmla="*/ 2024047 h 2600341"/>
                  <a:gd name="connsiteX350" fmla="*/ 2225549 w 6270636"/>
                  <a:gd name="connsiteY350" fmla="*/ 2060137 h 2600341"/>
                  <a:gd name="connsiteX351" fmla="*/ 2258632 w 6270636"/>
                  <a:gd name="connsiteY351" fmla="*/ 2085701 h 2600341"/>
                  <a:gd name="connsiteX352" fmla="*/ 2381940 w 6270636"/>
                  <a:gd name="connsiteY352" fmla="*/ 2227053 h 2600341"/>
                  <a:gd name="connsiteX353" fmla="*/ 2378932 w 6270636"/>
                  <a:gd name="connsiteY353" fmla="*/ 2299233 h 2600341"/>
                  <a:gd name="connsiteX354" fmla="*/ 2421037 w 6270636"/>
                  <a:gd name="connsiteY354" fmla="*/ 2332316 h 2600341"/>
                  <a:gd name="connsiteX355" fmla="*/ 2396977 w 6270636"/>
                  <a:gd name="connsiteY355" fmla="*/ 2431563 h 2600341"/>
                  <a:gd name="connsiteX356" fmla="*/ 2252617 w 6270636"/>
                  <a:gd name="connsiteY356" fmla="*/ 2485698 h 2600341"/>
                  <a:gd name="connsiteX357" fmla="*/ 2246602 w 6270636"/>
                  <a:gd name="connsiteY357" fmla="*/ 2485698 h 2600341"/>
                  <a:gd name="connsiteX358" fmla="*/ 2219535 w 6270636"/>
                  <a:gd name="connsiteY358" fmla="*/ 2572916 h 2600341"/>
                  <a:gd name="connsiteX359" fmla="*/ 2118783 w 6270636"/>
                  <a:gd name="connsiteY359" fmla="*/ 2599983 h 2600341"/>
                  <a:gd name="connsiteX360" fmla="*/ 2087204 w 6270636"/>
                  <a:gd name="connsiteY360" fmla="*/ 2587953 h 2600341"/>
                  <a:gd name="connsiteX361" fmla="*/ 2078182 w 6270636"/>
                  <a:gd name="connsiteY361" fmla="*/ 2556375 h 2600341"/>
                  <a:gd name="connsiteX362" fmla="*/ 2162392 w 6270636"/>
                  <a:gd name="connsiteY362" fmla="*/ 2485698 h 2600341"/>
                  <a:gd name="connsiteX363" fmla="*/ 2228557 w 6270636"/>
                  <a:gd name="connsiteY363" fmla="*/ 2470661 h 2600341"/>
                  <a:gd name="connsiteX364" fmla="*/ 2166903 w 6270636"/>
                  <a:gd name="connsiteY364" fmla="*/ 2347353 h 2600341"/>
                  <a:gd name="connsiteX365" fmla="*/ 2163896 w 6270636"/>
                  <a:gd name="connsiteY365" fmla="*/ 2342842 h 2600341"/>
                  <a:gd name="connsiteX366" fmla="*/ 2054122 w 6270636"/>
                  <a:gd name="connsiteY366" fmla="*/ 2103746 h 2600341"/>
                  <a:gd name="connsiteX367" fmla="*/ 2067656 w 6270636"/>
                  <a:gd name="connsiteY367" fmla="*/ 2099235 h 2600341"/>
                  <a:gd name="connsiteX368" fmla="*/ 2093219 w 6270636"/>
                  <a:gd name="connsiteY368" fmla="*/ 2132317 h 2600341"/>
                  <a:gd name="connsiteX369" fmla="*/ 2151866 w 6270636"/>
                  <a:gd name="connsiteY369" fmla="*/ 2099235 h 2600341"/>
                  <a:gd name="connsiteX370" fmla="*/ 2168407 w 6270636"/>
                  <a:gd name="connsiteY370" fmla="*/ 2037581 h 2600341"/>
                  <a:gd name="connsiteX371" fmla="*/ 2069160 w 6270636"/>
                  <a:gd name="connsiteY371" fmla="*/ 2034573 h 2600341"/>
                  <a:gd name="connsiteX372" fmla="*/ 2055626 w 6270636"/>
                  <a:gd name="connsiteY372" fmla="*/ 2078182 h 2600341"/>
                  <a:gd name="connsiteX373" fmla="*/ 2013521 w 6270636"/>
                  <a:gd name="connsiteY373" fmla="*/ 2174422 h 2600341"/>
                  <a:gd name="connsiteX374" fmla="*/ 1983446 w 6270636"/>
                  <a:gd name="connsiteY374" fmla="*/ 2186452 h 2600341"/>
                  <a:gd name="connsiteX375" fmla="*/ 1957882 w 6270636"/>
                  <a:gd name="connsiteY375" fmla="*/ 2193971 h 2600341"/>
                  <a:gd name="connsiteX376" fmla="*/ 1893221 w 6270636"/>
                  <a:gd name="connsiteY376" fmla="*/ 2162392 h 2600341"/>
                  <a:gd name="connsiteX377" fmla="*/ 1903747 w 6270636"/>
                  <a:gd name="connsiteY377" fmla="*/ 2199986 h 2600341"/>
                  <a:gd name="connsiteX378" fmla="*/ 1911266 w 6270636"/>
                  <a:gd name="connsiteY378" fmla="*/ 2215023 h 2600341"/>
                  <a:gd name="connsiteX379" fmla="*/ 1965401 w 6270636"/>
                  <a:gd name="connsiteY379" fmla="*/ 2345850 h 2600341"/>
                  <a:gd name="connsiteX380" fmla="*/ 1981942 w 6270636"/>
                  <a:gd name="connsiteY380" fmla="*/ 2390962 h 2600341"/>
                  <a:gd name="connsiteX381" fmla="*/ 1996980 w 6270636"/>
                  <a:gd name="connsiteY381" fmla="*/ 2425548 h 2600341"/>
                  <a:gd name="connsiteX382" fmla="*/ 2034573 w 6270636"/>
                  <a:gd name="connsiteY382" fmla="*/ 2563893 h 2600341"/>
                  <a:gd name="connsiteX383" fmla="*/ 2001491 w 6270636"/>
                  <a:gd name="connsiteY383" fmla="*/ 2598479 h 2600341"/>
                  <a:gd name="connsiteX384" fmla="*/ 1990965 w 6270636"/>
                  <a:gd name="connsiteY384" fmla="*/ 2598479 h 2600341"/>
                  <a:gd name="connsiteX385" fmla="*/ 1825552 w 6270636"/>
                  <a:gd name="connsiteY385" fmla="*/ 2434571 h 2600341"/>
                  <a:gd name="connsiteX386" fmla="*/ 1887206 w 6270636"/>
                  <a:gd name="connsiteY386" fmla="*/ 2529307 h 2600341"/>
                  <a:gd name="connsiteX387" fmla="*/ 1999987 w 6270636"/>
                  <a:gd name="connsiteY387" fmla="*/ 2581938 h 2600341"/>
                  <a:gd name="connsiteX388" fmla="*/ 2022543 w 6270636"/>
                  <a:gd name="connsiteY388" fmla="*/ 2559382 h 2600341"/>
                  <a:gd name="connsiteX389" fmla="*/ 1984949 w 6270636"/>
                  <a:gd name="connsiteY389" fmla="*/ 2430060 h 2600341"/>
                  <a:gd name="connsiteX390" fmla="*/ 1969912 w 6270636"/>
                  <a:gd name="connsiteY390" fmla="*/ 2395473 h 2600341"/>
                  <a:gd name="connsiteX391" fmla="*/ 1953371 w 6270636"/>
                  <a:gd name="connsiteY391" fmla="*/ 2348857 h 2600341"/>
                  <a:gd name="connsiteX392" fmla="*/ 1914273 w 6270636"/>
                  <a:gd name="connsiteY392" fmla="*/ 2249610 h 2600341"/>
                  <a:gd name="connsiteX393" fmla="*/ 1911266 w 6270636"/>
                  <a:gd name="connsiteY393" fmla="*/ 2261640 h 2600341"/>
                  <a:gd name="connsiteX394" fmla="*/ 1887206 w 6270636"/>
                  <a:gd name="connsiteY394" fmla="*/ 2293218 h 2600341"/>
                  <a:gd name="connsiteX395" fmla="*/ 1848108 w 6270636"/>
                  <a:gd name="connsiteY395" fmla="*/ 2296226 h 2600341"/>
                  <a:gd name="connsiteX396" fmla="*/ 1828560 w 6270636"/>
                  <a:gd name="connsiteY396" fmla="*/ 2287203 h 2600341"/>
                  <a:gd name="connsiteX397" fmla="*/ 1772921 w 6270636"/>
                  <a:gd name="connsiteY397" fmla="*/ 2282692 h 2600341"/>
                  <a:gd name="connsiteX398" fmla="*/ 1769913 w 6270636"/>
                  <a:gd name="connsiteY398" fmla="*/ 2285700 h 2600341"/>
                  <a:gd name="connsiteX399" fmla="*/ 1816530 w 6270636"/>
                  <a:gd name="connsiteY399" fmla="*/ 2415022 h 2600341"/>
                  <a:gd name="connsiteX400" fmla="*/ 1825552 w 6270636"/>
                  <a:gd name="connsiteY400" fmla="*/ 2434571 h 2600341"/>
                  <a:gd name="connsiteX401" fmla="*/ 2233068 w 6270636"/>
                  <a:gd name="connsiteY401" fmla="*/ 2482691 h 2600341"/>
                  <a:gd name="connsiteX402" fmla="*/ 2169911 w 6270636"/>
                  <a:gd name="connsiteY402" fmla="*/ 2496225 h 2600341"/>
                  <a:gd name="connsiteX403" fmla="*/ 2094723 w 6270636"/>
                  <a:gd name="connsiteY403" fmla="*/ 2556375 h 2600341"/>
                  <a:gd name="connsiteX404" fmla="*/ 2100738 w 6270636"/>
                  <a:gd name="connsiteY404" fmla="*/ 2574420 h 2600341"/>
                  <a:gd name="connsiteX405" fmla="*/ 2121791 w 6270636"/>
                  <a:gd name="connsiteY405" fmla="*/ 2581938 h 2600341"/>
                  <a:gd name="connsiteX406" fmla="*/ 2212016 w 6270636"/>
                  <a:gd name="connsiteY406" fmla="*/ 2557878 h 2600341"/>
                  <a:gd name="connsiteX407" fmla="*/ 2233068 w 6270636"/>
                  <a:gd name="connsiteY407" fmla="*/ 2482691 h 2600341"/>
                  <a:gd name="connsiteX408" fmla="*/ 1335330 w 6270636"/>
                  <a:gd name="connsiteY408" fmla="*/ 2524796 h 2600341"/>
                  <a:gd name="connsiteX409" fmla="*/ 1362397 w 6270636"/>
                  <a:gd name="connsiteY409" fmla="*/ 2554871 h 2600341"/>
                  <a:gd name="connsiteX410" fmla="*/ 1479690 w 6270636"/>
                  <a:gd name="connsiteY410" fmla="*/ 2545848 h 2600341"/>
                  <a:gd name="connsiteX411" fmla="*/ 1430066 w 6270636"/>
                  <a:gd name="connsiteY411" fmla="*/ 2536826 h 2600341"/>
                  <a:gd name="connsiteX412" fmla="*/ 1351871 w 6270636"/>
                  <a:gd name="connsiteY412" fmla="*/ 2524796 h 2600341"/>
                  <a:gd name="connsiteX413" fmla="*/ 1335330 w 6270636"/>
                  <a:gd name="connsiteY413" fmla="*/ 2524796 h 2600341"/>
                  <a:gd name="connsiteX414" fmla="*/ 1741342 w 6270636"/>
                  <a:gd name="connsiteY414" fmla="*/ 2338331 h 2600341"/>
                  <a:gd name="connsiteX415" fmla="*/ 1738335 w 6270636"/>
                  <a:gd name="connsiteY415" fmla="*/ 2357880 h 2600341"/>
                  <a:gd name="connsiteX416" fmla="*/ 1736831 w 6270636"/>
                  <a:gd name="connsiteY416" fmla="*/ 2415022 h 2600341"/>
                  <a:gd name="connsiteX417" fmla="*/ 1772921 w 6270636"/>
                  <a:gd name="connsiteY417" fmla="*/ 2505247 h 2600341"/>
                  <a:gd name="connsiteX418" fmla="*/ 1812018 w 6270636"/>
                  <a:gd name="connsiteY418" fmla="*/ 2538329 h 2600341"/>
                  <a:gd name="connsiteX419" fmla="*/ 1821041 w 6270636"/>
                  <a:gd name="connsiteY419" fmla="*/ 2533818 h 2600341"/>
                  <a:gd name="connsiteX420" fmla="*/ 1828560 w 6270636"/>
                  <a:gd name="connsiteY420" fmla="*/ 2502240 h 2600341"/>
                  <a:gd name="connsiteX421" fmla="*/ 1812018 w 6270636"/>
                  <a:gd name="connsiteY421" fmla="*/ 2442090 h 2600341"/>
                  <a:gd name="connsiteX422" fmla="*/ 1801492 w 6270636"/>
                  <a:gd name="connsiteY422" fmla="*/ 2422541 h 2600341"/>
                  <a:gd name="connsiteX423" fmla="*/ 1784951 w 6270636"/>
                  <a:gd name="connsiteY423" fmla="*/ 2395473 h 2600341"/>
                  <a:gd name="connsiteX424" fmla="*/ 1775928 w 6270636"/>
                  <a:gd name="connsiteY424" fmla="*/ 2378932 h 2600341"/>
                  <a:gd name="connsiteX425" fmla="*/ 1763898 w 6270636"/>
                  <a:gd name="connsiteY425" fmla="*/ 2359383 h 2600341"/>
                  <a:gd name="connsiteX426" fmla="*/ 1741342 w 6270636"/>
                  <a:gd name="connsiteY426" fmla="*/ 2338331 h 2600341"/>
                  <a:gd name="connsiteX427" fmla="*/ 1240593 w 6270636"/>
                  <a:gd name="connsiteY427" fmla="*/ 2353368 h 2600341"/>
                  <a:gd name="connsiteX428" fmla="*/ 1224052 w 6270636"/>
                  <a:gd name="connsiteY428" fmla="*/ 2354872 h 2600341"/>
                  <a:gd name="connsiteX429" fmla="*/ 1130820 w 6270636"/>
                  <a:gd name="connsiteY429" fmla="*/ 2422541 h 2600341"/>
                  <a:gd name="connsiteX430" fmla="*/ 1133827 w 6270636"/>
                  <a:gd name="connsiteY430" fmla="*/ 2497728 h 2600341"/>
                  <a:gd name="connsiteX431" fmla="*/ 1284202 w 6270636"/>
                  <a:gd name="connsiteY431" fmla="*/ 2517277 h 2600341"/>
                  <a:gd name="connsiteX432" fmla="*/ 1318788 w 6270636"/>
                  <a:gd name="connsiteY432" fmla="*/ 2512766 h 2600341"/>
                  <a:gd name="connsiteX433" fmla="*/ 1362397 w 6270636"/>
                  <a:gd name="connsiteY433" fmla="*/ 2436075 h 2600341"/>
                  <a:gd name="connsiteX434" fmla="*/ 1404502 w 6270636"/>
                  <a:gd name="connsiteY434" fmla="*/ 2413518 h 2600341"/>
                  <a:gd name="connsiteX435" fmla="*/ 1410517 w 6270636"/>
                  <a:gd name="connsiteY435" fmla="*/ 2378932 h 2600341"/>
                  <a:gd name="connsiteX436" fmla="*/ 1542847 w 6270636"/>
                  <a:gd name="connsiteY436" fmla="*/ 2151866 h 2600341"/>
                  <a:gd name="connsiteX437" fmla="*/ 1544351 w 6270636"/>
                  <a:gd name="connsiteY437" fmla="*/ 2147355 h 2600341"/>
                  <a:gd name="connsiteX438" fmla="*/ 1633072 w 6270636"/>
                  <a:gd name="connsiteY438" fmla="*/ 2085701 h 2600341"/>
                  <a:gd name="connsiteX439" fmla="*/ 1693222 w 6270636"/>
                  <a:gd name="connsiteY439" fmla="*/ 2141340 h 2600341"/>
                  <a:gd name="connsiteX440" fmla="*/ 1687207 w 6270636"/>
                  <a:gd name="connsiteY440" fmla="*/ 2239083 h 2600341"/>
                  <a:gd name="connsiteX441" fmla="*/ 1669162 w 6270636"/>
                  <a:gd name="connsiteY441" fmla="*/ 2278181 h 2600341"/>
                  <a:gd name="connsiteX442" fmla="*/ 1669162 w 6270636"/>
                  <a:gd name="connsiteY442" fmla="*/ 2278181 h 2600341"/>
                  <a:gd name="connsiteX443" fmla="*/ 1696230 w 6270636"/>
                  <a:gd name="connsiteY443" fmla="*/ 2287203 h 2600341"/>
                  <a:gd name="connsiteX444" fmla="*/ 1700741 w 6270636"/>
                  <a:gd name="connsiteY444" fmla="*/ 2290211 h 2600341"/>
                  <a:gd name="connsiteX445" fmla="*/ 1733823 w 6270636"/>
                  <a:gd name="connsiteY445" fmla="*/ 2314271 h 2600341"/>
                  <a:gd name="connsiteX446" fmla="*/ 1753372 w 6270636"/>
                  <a:gd name="connsiteY446" fmla="*/ 2282692 h 2600341"/>
                  <a:gd name="connsiteX447" fmla="*/ 1753372 w 6270636"/>
                  <a:gd name="connsiteY447" fmla="*/ 2275173 h 2600341"/>
                  <a:gd name="connsiteX448" fmla="*/ 1741342 w 6270636"/>
                  <a:gd name="connsiteY448" fmla="*/ 2201490 h 2600341"/>
                  <a:gd name="connsiteX449" fmla="*/ 1763898 w 6270636"/>
                  <a:gd name="connsiteY449" fmla="*/ 2129310 h 2600341"/>
                  <a:gd name="connsiteX450" fmla="*/ 1855627 w 6270636"/>
                  <a:gd name="connsiteY450" fmla="*/ 2120287 h 2600341"/>
                  <a:gd name="connsiteX451" fmla="*/ 1857131 w 6270636"/>
                  <a:gd name="connsiteY451" fmla="*/ 2120287 h 2600341"/>
                  <a:gd name="connsiteX452" fmla="*/ 1855627 w 6270636"/>
                  <a:gd name="connsiteY452" fmla="*/ 2117280 h 2600341"/>
                  <a:gd name="connsiteX453" fmla="*/ 1842093 w 6270636"/>
                  <a:gd name="connsiteY453" fmla="*/ 2082693 h 2600341"/>
                  <a:gd name="connsiteX454" fmla="*/ 1867657 w 6270636"/>
                  <a:gd name="connsiteY454" fmla="*/ 2019536 h 2600341"/>
                  <a:gd name="connsiteX455" fmla="*/ 1876680 w 6270636"/>
                  <a:gd name="connsiteY455" fmla="*/ 2010513 h 2600341"/>
                  <a:gd name="connsiteX456" fmla="*/ 1861642 w 6270636"/>
                  <a:gd name="connsiteY456" fmla="*/ 1978935 h 2600341"/>
                  <a:gd name="connsiteX457" fmla="*/ 1846605 w 6270636"/>
                  <a:gd name="connsiteY457" fmla="*/ 1959386 h 2600341"/>
                  <a:gd name="connsiteX458" fmla="*/ 1851116 w 6270636"/>
                  <a:gd name="connsiteY458" fmla="*/ 1909762 h 2600341"/>
                  <a:gd name="connsiteX459" fmla="*/ 1893221 w 6270636"/>
                  <a:gd name="connsiteY459" fmla="*/ 1885702 h 2600341"/>
                  <a:gd name="connsiteX460" fmla="*/ 1917281 w 6270636"/>
                  <a:gd name="connsiteY460" fmla="*/ 1891717 h 2600341"/>
                  <a:gd name="connsiteX461" fmla="*/ 1929311 w 6270636"/>
                  <a:gd name="connsiteY461" fmla="*/ 1894725 h 2600341"/>
                  <a:gd name="connsiteX462" fmla="*/ 1981942 w 6270636"/>
                  <a:gd name="connsiteY462" fmla="*/ 1881191 h 2600341"/>
                  <a:gd name="connsiteX463" fmla="*/ 2010513 w 6270636"/>
                  <a:gd name="connsiteY463" fmla="*/ 1837582 h 2600341"/>
                  <a:gd name="connsiteX464" fmla="*/ 2012017 w 6270636"/>
                  <a:gd name="connsiteY464" fmla="*/ 1831567 h 2600341"/>
                  <a:gd name="connsiteX465" fmla="*/ 2018032 w 6270636"/>
                  <a:gd name="connsiteY465" fmla="*/ 1812019 h 2600341"/>
                  <a:gd name="connsiteX466" fmla="*/ 2034573 w 6270636"/>
                  <a:gd name="connsiteY466" fmla="*/ 1799988 h 2600341"/>
                  <a:gd name="connsiteX467" fmla="*/ 2040588 w 6270636"/>
                  <a:gd name="connsiteY467" fmla="*/ 1796981 h 2600341"/>
                  <a:gd name="connsiteX468" fmla="*/ 2057130 w 6270636"/>
                  <a:gd name="connsiteY468" fmla="*/ 1763898 h 2600341"/>
                  <a:gd name="connsiteX469" fmla="*/ 2057130 w 6270636"/>
                  <a:gd name="connsiteY469" fmla="*/ 1757883 h 2600341"/>
                  <a:gd name="connsiteX470" fmla="*/ 2063144 w 6270636"/>
                  <a:gd name="connsiteY470" fmla="*/ 1756380 h 2600341"/>
                  <a:gd name="connsiteX471" fmla="*/ 2102242 w 6270636"/>
                  <a:gd name="connsiteY471" fmla="*/ 1720290 h 2600341"/>
                  <a:gd name="connsiteX472" fmla="*/ 2106753 w 6270636"/>
                  <a:gd name="connsiteY472" fmla="*/ 1714275 h 2600341"/>
                  <a:gd name="connsiteX473" fmla="*/ 2114272 w 6270636"/>
                  <a:gd name="connsiteY473" fmla="*/ 1684200 h 2600341"/>
                  <a:gd name="connsiteX474" fmla="*/ 2066152 w 6270636"/>
                  <a:gd name="connsiteY474" fmla="*/ 1654125 h 2600341"/>
                  <a:gd name="connsiteX475" fmla="*/ 2040588 w 6270636"/>
                  <a:gd name="connsiteY475" fmla="*/ 1646606 h 2600341"/>
                  <a:gd name="connsiteX476" fmla="*/ 1981942 w 6270636"/>
                  <a:gd name="connsiteY476" fmla="*/ 1563900 h 2600341"/>
                  <a:gd name="connsiteX477" fmla="*/ 1947356 w 6270636"/>
                  <a:gd name="connsiteY477" fmla="*/ 1539840 h 2600341"/>
                  <a:gd name="connsiteX478" fmla="*/ 1921792 w 6270636"/>
                  <a:gd name="connsiteY478" fmla="*/ 1535328 h 2600341"/>
                  <a:gd name="connsiteX479" fmla="*/ 1875176 w 6270636"/>
                  <a:gd name="connsiteY479" fmla="*/ 1518787 h 2600341"/>
                  <a:gd name="connsiteX480" fmla="*/ 1863146 w 6270636"/>
                  <a:gd name="connsiteY480" fmla="*/ 1496231 h 2600341"/>
                  <a:gd name="connsiteX481" fmla="*/ 1860138 w 6270636"/>
                  <a:gd name="connsiteY481" fmla="*/ 1488712 h 2600341"/>
                  <a:gd name="connsiteX482" fmla="*/ 1843597 w 6270636"/>
                  <a:gd name="connsiteY482" fmla="*/ 1476682 h 2600341"/>
                  <a:gd name="connsiteX483" fmla="*/ 1834575 w 6270636"/>
                  <a:gd name="connsiteY483" fmla="*/ 1481194 h 2600341"/>
                  <a:gd name="connsiteX484" fmla="*/ 1830063 w 6270636"/>
                  <a:gd name="connsiteY484" fmla="*/ 1484201 h 2600341"/>
                  <a:gd name="connsiteX485" fmla="*/ 1765402 w 6270636"/>
                  <a:gd name="connsiteY485" fmla="*/ 1484201 h 2600341"/>
                  <a:gd name="connsiteX486" fmla="*/ 1724801 w 6270636"/>
                  <a:gd name="connsiteY486" fmla="*/ 1449615 h 2600341"/>
                  <a:gd name="connsiteX487" fmla="*/ 1634576 w 6270636"/>
                  <a:gd name="connsiteY487" fmla="*/ 1490216 h 2600341"/>
                  <a:gd name="connsiteX488" fmla="*/ 1621042 w 6270636"/>
                  <a:gd name="connsiteY488" fmla="*/ 1491720 h 2600341"/>
                  <a:gd name="connsiteX489" fmla="*/ 1612020 w 6270636"/>
                  <a:gd name="connsiteY489" fmla="*/ 1493223 h 2600341"/>
                  <a:gd name="connsiteX490" fmla="*/ 1612020 w 6270636"/>
                  <a:gd name="connsiteY490" fmla="*/ 1496231 h 2600341"/>
                  <a:gd name="connsiteX491" fmla="*/ 1612020 w 6270636"/>
                  <a:gd name="connsiteY491" fmla="*/ 1499239 h 2600341"/>
                  <a:gd name="connsiteX492" fmla="*/ 1610516 w 6270636"/>
                  <a:gd name="connsiteY492" fmla="*/ 1500742 h 2600341"/>
                  <a:gd name="connsiteX493" fmla="*/ 1606005 w 6270636"/>
                  <a:gd name="connsiteY493" fmla="*/ 1538336 h 2600341"/>
                  <a:gd name="connsiteX494" fmla="*/ 1609012 w 6270636"/>
                  <a:gd name="connsiteY494" fmla="*/ 1545855 h 2600341"/>
                  <a:gd name="connsiteX495" fmla="*/ 1615027 w 6270636"/>
                  <a:gd name="connsiteY495" fmla="*/ 1601494 h 2600341"/>
                  <a:gd name="connsiteX496" fmla="*/ 1607508 w 6270636"/>
                  <a:gd name="connsiteY496" fmla="*/ 1618035 h 2600341"/>
                  <a:gd name="connsiteX497" fmla="*/ 1601493 w 6270636"/>
                  <a:gd name="connsiteY497" fmla="*/ 1645102 h 2600341"/>
                  <a:gd name="connsiteX498" fmla="*/ 1609012 w 6270636"/>
                  <a:gd name="connsiteY498" fmla="*/ 1652621 h 2600341"/>
                  <a:gd name="connsiteX499" fmla="*/ 1621042 w 6270636"/>
                  <a:gd name="connsiteY499" fmla="*/ 1664651 h 2600341"/>
                  <a:gd name="connsiteX500" fmla="*/ 1621042 w 6270636"/>
                  <a:gd name="connsiteY500" fmla="*/ 1702245 h 2600341"/>
                  <a:gd name="connsiteX501" fmla="*/ 1618035 w 6270636"/>
                  <a:gd name="connsiteY501" fmla="*/ 1714275 h 2600341"/>
                  <a:gd name="connsiteX502" fmla="*/ 1670666 w 6270636"/>
                  <a:gd name="connsiteY502" fmla="*/ 1780440 h 2600341"/>
                  <a:gd name="connsiteX503" fmla="*/ 1741342 w 6270636"/>
                  <a:gd name="connsiteY503" fmla="*/ 1855627 h 2600341"/>
                  <a:gd name="connsiteX504" fmla="*/ 1733823 w 6270636"/>
                  <a:gd name="connsiteY504" fmla="*/ 1888710 h 2600341"/>
                  <a:gd name="connsiteX505" fmla="*/ 1727808 w 6270636"/>
                  <a:gd name="connsiteY505" fmla="*/ 1912770 h 2600341"/>
                  <a:gd name="connsiteX506" fmla="*/ 1730816 w 6270636"/>
                  <a:gd name="connsiteY506" fmla="*/ 1960890 h 2600341"/>
                  <a:gd name="connsiteX507" fmla="*/ 1730816 w 6270636"/>
                  <a:gd name="connsiteY507" fmla="*/ 2024047 h 2600341"/>
                  <a:gd name="connsiteX508" fmla="*/ 1727808 w 6270636"/>
                  <a:gd name="connsiteY508" fmla="*/ 2033070 h 2600341"/>
                  <a:gd name="connsiteX509" fmla="*/ 1717282 w 6270636"/>
                  <a:gd name="connsiteY509" fmla="*/ 2055626 h 2600341"/>
                  <a:gd name="connsiteX510" fmla="*/ 1712771 w 6270636"/>
                  <a:gd name="connsiteY510" fmla="*/ 2061641 h 2600341"/>
                  <a:gd name="connsiteX511" fmla="*/ 1602997 w 6270636"/>
                  <a:gd name="connsiteY511" fmla="*/ 2075175 h 2600341"/>
                  <a:gd name="connsiteX512" fmla="*/ 1572922 w 6270636"/>
                  <a:gd name="connsiteY512" fmla="*/ 2069160 h 2600341"/>
                  <a:gd name="connsiteX513" fmla="*/ 1563900 w 6270636"/>
                  <a:gd name="connsiteY513" fmla="*/ 2067656 h 2600341"/>
                  <a:gd name="connsiteX514" fmla="*/ 1566907 w 6270636"/>
                  <a:gd name="connsiteY514" fmla="*/ 2058633 h 2600341"/>
                  <a:gd name="connsiteX515" fmla="*/ 1535328 w 6270636"/>
                  <a:gd name="connsiteY515" fmla="*/ 1963897 h 2600341"/>
                  <a:gd name="connsiteX516" fmla="*/ 1467660 w 6270636"/>
                  <a:gd name="connsiteY516" fmla="*/ 1963897 h 2600341"/>
                  <a:gd name="connsiteX517" fmla="*/ 1431570 w 6270636"/>
                  <a:gd name="connsiteY517" fmla="*/ 2009010 h 2600341"/>
                  <a:gd name="connsiteX518" fmla="*/ 1484201 w 6270636"/>
                  <a:gd name="connsiteY518" fmla="*/ 1978935 h 2600341"/>
                  <a:gd name="connsiteX519" fmla="*/ 1530817 w 6270636"/>
                  <a:gd name="connsiteY519" fmla="*/ 2001491 h 2600341"/>
                  <a:gd name="connsiteX520" fmla="*/ 1553373 w 6270636"/>
                  <a:gd name="connsiteY520" fmla="*/ 2058633 h 2600341"/>
                  <a:gd name="connsiteX521" fmla="*/ 1475178 w 6270636"/>
                  <a:gd name="connsiteY521" fmla="*/ 2153370 h 2600341"/>
                  <a:gd name="connsiteX522" fmla="*/ 1402998 w 6270636"/>
                  <a:gd name="connsiteY522" fmla="*/ 2115776 h 2600341"/>
                  <a:gd name="connsiteX523" fmla="*/ 1395480 w 6270636"/>
                  <a:gd name="connsiteY523" fmla="*/ 2061641 h 2600341"/>
                  <a:gd name="connsiteX524" fmla="*/ 1387961 w 6270636"/>
                  <a:gd name="connsiteY524" fmla="*/ 2069160 h 2600341"/>
                  <a:gd name="connsiteX525" fmla="*/ 1266157 w 6270636"/>
                  <a:gd name="connsiteY525" fmla="*/ 2341338 h 2600341"/>
                  <a:gd name="connsiteX526" fmla="*/ 1351871 w 6270636"/>
                  <a:gd name="connsiteY526" fmla="*/ 2384947 h 2600341"/>
                  <a:gd name="connsiteX527" fmla="*/ 1351871 w 6270636"/>
                  <a:gd name="connsiteY527" fmla="*/ 2439082 h 2600341"/>
                  <a:gd name="connsiteX528" fmla="*/ 1342848 w 6270636"/>
                  <a:gd name="connsiteY528" fmla="*/ 2442090 h 2600341"/>
                  <a:gd name="connsiteX529" fmla="*/ 1336834 w 6270636"/>
                  <a:gd name="connsiteY529" fmla="*/ 2440586 h 2600341"/>
                  <a:gd name="connsiteX530" fmla="*/ 1251120 w 6270636"/>
                  <a:gd name="connsiteY530" fmla="*/ 2366902 h 2600341"/>
                  <a:gd name="connsiteX531" fmla="*/ 1248112 w 6270636"/>
                  <a:gd name="connsiteY531" fmla="*/ 2353368 h 2600341"/>
                  <a:gd name="connsiteX532" fmla="*/ 1240593 w 6270636"/>
                  <a:gd name="connsiteY532" fmla="*/ 2353368 h 2600341"/>
                  <a:gd name="connsiteX533" fmla="*/ 1542847 w 6270636"/>
                  <a:gd name="connsiteY533" fmla="*/ 2502240 h 2600341"/>
                  <a:gd name="connsiteX534" fmla="*/ 1606005 w 6270636"/>
                  <a:gd name="connsiteY534" fmla="*/ 2503743 h 2600341"/>
                  <a:gd name="connsiteX535" fmla="*/ 1693222 w 6270636"/>
                  <a:gd name="connsiteY535" fmla="*/ 2418029 h 2600341"/>
                  <a:gd name="connsiteX536" fmla="*/ 1690215 w 6270636"/>
                  <a:gd name="connsiteY536" fmla="*/ 2422541 h 2600341"/>
                  <a:gd name="connsiteX537" fmla="*/ 1685703 w 6270636"/>
                  <a:gd name="connsiteY537" fmla="*/ 2421037 h 2600341"/>
                  <a:gd name="connsiteX538" fmla="*/ 1652621 w 6270636"/>
                  <a:gd name="connsiteY538" fmla="*/ 2413518 h 2600341"/>
                  <a:gd name="connsiteX539" fmla="*/ 1602997 w 6270636"/>
                  <a:gd name="connsiteY539" fmla="*/ 2393970 h 2600341"/>
                  <a:gd name="connsiteX540" fmla="*/ 1542847 w 6270636"/>
                  <a:gd name="connsiteY540" fmla="*/ 2502240 h 2600341"/>
                  <a:gd name="connsiteX541" fmla="*/ 1419540 w 6270636"/>
                  <a:gd name="connsiteY541" fmla="*/ 2424045 h 2600341"/>
                  <a:gd name="connsiteX542" fmla="*/ 1431570 w 6270636"/>
                  <a:gd name="connsiteY542" fmla="*/ 2451112 h 2600341"/>
                  <a:gd name="connsiteX543" fmla="*/ 1494727 w 6270636"/>
                  <a:gd name="connsiteY543" fmla="*/ 2470661 h 2600341"/>
                  <a:gd name="connsiteX544" fmla="*/ 1466156 w 6270636"/>
                  <a:gd name="connsiteY544" fmla="*/ 2425548 h 2600341"/>
                  <a:gd name="connsiteX545" fmla="*/ 1419540 w 6270636"/>
                  <a:gd name="connsiteY545" fmla="*/ 2424045 h 2600341"/>
                  <a:gd name="connsiteX546" fmla="*/ 2082693 w 6270636"/>
                  <a:gd name="connsiteY546" fmla="*/ 2139836 h 2600341"/>
                  <a:gd name="connsiteX547" fmla="*/ 2177430 w 6270636"/>
                  <a:gd name="connsiteY547" fmla="*/ 2330812 h 2600341"/>
                  <a:gd name="connsiteX548" fmla="*/ 2180437 w 6270636"/>
                  <a:gd name="connsiteY548" fmla="*/ 2335323 h 2600341"/>
                  <a:gd name="connsiteX549" fmla="*/ 2245098 w 6270636"/>
                  <a:gd name="connsiteY549" fmla="*/ 2466150 h 2600341"/>
                  <a:gd name="connsiteX550" fmla="*/ 2254121 w 6270636"/>
                  <a:gd name="connsiteY550" fmla="*/ 2466150 h 2600341"/>
                  <a:gd name="connsiteX551" fmla="*/ 2387954 w 6270636"/>
                  <a:gd name="connsiteY551" fmla="*/ 2416526 h 2600341"/>
                  <a:gd name="connsiteX552" fmla="*/ 2410511 w 6270636"/>
                  <a:gd name="connsiteY552" fmla="*/ 2333820 h 2600341"/>
                  <a:gd name="connsiteX553" fmla="*/ 2377428 w 6270636"/>
                  <a:gd name="connsiteY553" fmla="*/ 2308256 h 2600341"/>
                  <a:gd name="connsiteX554" fmla="*/ 2336827 w 6270636"/>
                  <a:gd name="connsiteY554" fmla="*/ 2377428 h 2600341"/>
                  <a:gd name="connsiteX555" fmla="*/ 2275173 w 6270636"/>
                  <a:gd name="connsiteY555" fmla="*/ 2384947 h 2600341"/>
                  <a:gd name="connsiteX556" fmla="*/ 2269158 w 6270636"/>
                  <a:gd name="connsiteY556" fmla="*/ 2381940 h 2600341"/>
                  <a:gd name="connsiteX557" fmla="*/ 2270662 w 6270636"/>
                  <a:gd name="connsiteY557" fmla="*/ 2375925 h 2600341"/>
                  <a:gd name="connsiteX558" fmla="*/ 2360887 w 6270636"/>
                  <a:gd name="connsiteY558" fmla="*/ 2293218 h 2600341"/>
                  <a:gd name="connsiteX559" fmla="*/ 2366902 w 6270636"/>
                  <a:gd name="connsiteY559" fmla="*/ 2293218 h 2600341"/>
                  <a:gd name="connsiteX560" fmla="*/ 2369910 w 6270636"/>
                  <a:gd name="connsiteY560" fmla="*/ 2228557 h 2600341"/>
                  <a:gd name="connsiteX561" fmla="*/ 2251113 w 6270636"/>
                  <a:gd name="connsiteY561" fmla="*/ 2094723 h 2600341"/>
                  <a:gd name="connsiteX562" fmla="*/ 2218031 w 6270636"/>
                  <a:gd name="connsiteY562" fmla="*/ 2069160 h 2600341"/>
                  <a:gd name="connsiteX563" fmla="*/ 2190963 w 6270636"/>
                  <a:gd name="connsiteY563" fmla="*/ 2043596 h 2600341"/>
                  <a:gd name="connsiteX564" fmla="*/ 2163896 w 6270636"/>
                  <a:gd name="connsiteY564" fmla="*/ 2109761 h 2600341"/>
                  <a:gd name="connsiteX565" fmla="*/ 2091716 w 6270636"/>
                  <a:gd name="connsiteY565" fmla="*/ 2147355 h 2600341"/>
                  <a:gd name="connsiteX566" fmla="*/ 2082693 w 6270636"/>
                  <a:gd name="connsiteY566" fmla="*/ 2139836 h 2600341"/>
                  <a:gd name="connsiteX567" fmla="*/ 1263150 w 6270636"/>
                  <a:gd name="connsiteY567" fmla="*/ 2354872 h 2600341"/>
                  <a:gd name="connsiteX568" fmla="*/ 1264654 w 6270636"/>
                  <a:gd name="connsiteY568" fmla="*/ 2362391 h 2600341"/>
                  <a:gd name="connsiteX569" fmla="*/ 1335330 w 6270636"/>
                  <a:gd name="connsiteY569" fmla="*/ 2424045 h 2600341"/>
                  <a:gd name="connsiteX570" fmla="*/ 1332322 w 6270636"/>
                  <a:gd name="connsiteY570" fmla="*/ 2390962 h 2600341"/>
                  <a:gd name="connsiteX571" fmla="*/ 1263150 w 6270636"/>
                  <a:gd name="connsiteY571" fmla="*/ 2354872 h 2600341"/>
                  <a:gd name="connsiteX572" fmla="*/ 2285699 w 6270636"/>
                  <a:gd name="connsiteY572" fmla="*/ 2374421 h 2600341"/>
                  <a:gd name="connsiteX573" fmla="*/ 2324797 w 6270636"/>
                  <a:gd name="connsiteY573" fmla="*/ 2365398 h 2600341"/>
                  <a:gd name="connsiteX574" fmla="*/ 2360887 w 6270636"/>
                  <a:gd name="connsiteY574" fmla="*/ 2306752 h 2600341"/>
                  <a:gd name="connsiteX575" fmla="*/ 2360887 w 6270636"/>
                  <a:gd name="connsiteY575" fmla="*/ 2306752 h 2600341"/>
                  <a:gd name="connsiteX576" fmla="*/ 2285699 w 6270636"/>
                  <a:gd name="connsiteY576" fmla="*/ 2374421 h 2600341"/>
                  <a:gd name="connsiteX577" fmla="*/ 1676681 w 6270636"/>
                  <a:gd name="connsiteY577" fmla="*/ 2344346 h 2600341"/>
                  <a:gd name="connsiteX578" fmla="*/ 1712771 w 6270636"/>
                  <a:gd name="connsiteY578" fmla="*/ 2354872 h 2600341"/>
                  <a:gd name="connsiteX579" fmla="*/ 1712771 w 6270636"/>
                  <a:gd name="connsiteY579" fmla="*/ 2345850 h 2600341"/>
                  <a:gd name="connsiteX580" fmla="*/ 1663147 w 6270636"/>
                  <a:gd name="connsiteY580" fmla="*/ 2294722 h 2600341"/>
                  <a:gd name="connsiteX581" fmla="*/ 1634576 w 6270636"/>
                  <a:gd name="connsiteY581" fmla="*/ 2326301 h 2600341"/>
                  <a:gd name="connsiteX582" fmla="*/ 1633072 w 6270636"/>
                  <a:gd name="connsiteY582" fmla="*/ 2329308 h 2600341"/>
                  <a:gd name="connsiteX583" fmla="*/ 1630065 w 6270636"/>
                  <a:gd name="connsiteY583" fmla="*/ 2333820 h 2600341"/>
                  <a:gd name="connsiteX584" fmla="*/ 1619538 w 6270636"/>
                  <a:gd name="connsiteY584" fmla="*/ 2348857 h 2600341"/>
                  <a:gd name="connsiteX585" fmla="*/ 1642095 w 6270636"/>
                  <a:gd name="connsiteY585" fmla="*/ 2347353 h 2600341"/>
                  <a:gd name="connsiteX586" fmla="*/ 1676681 w 6270636"/>
                  <a:gd name="connsiteY586" fmla="*/ 2344346 h 2600341"/>
                  <a:gd name="connsiteX587" fmla="*/ 1348863 w 6270636"/>
                  <a:gd name="connsiteY587" fmla="*/ 2075175 h 2600341"/>
                  <a:gd name="connsiteX588" fmla="*/ 1276684 w 6270636"/>
                  <a:gd name="connsiteY588" fmla="*/ 2190963 h 2600341"/>
                  <a:gd name="connsiteX589" fmla="*/ 1245105 w 6270636"/>
                  <a:gd name="connsiteY589" fmla="*/ 2239083 h 2600341"/>
                  <a:gd name="connsiteX590" fmla="*/ 1231571 w 6270636"/>
                  <a:gd name="connsiteY590" fmla="*/ 2269158 h 2600341"/>
                  <a:gd name="connsiteX591" fmla="*/ 1183451 w 6270636"/>
                  <a:gd name="connsiteY591" fmla="*/ 2348857 h 2600341"/>
                  <a:gd name="connsiteX592" fmla="*/ 1222548 w 6270636"/>
                  <a:gd name="connsiteY592" fmla="*/ 2339835 h 2600341"/>
                  <a:gd name="connsiteX593" fmla="*/ 1246609 w 6270636"/>
                  <a:gd name="connsiteY593" fmla="*/ 2338331 h 2600341"/>
                  <a:gd name="connsiteX594" fmla="*/ 1371420 w 6270636"/>
                  <a:gd name="connsiteY594" fmla="*/ 2058633 h 2600341"/>
                  <a:gd name="connsiteX595" fmla="*/ 1398487 w 6270636"/>
                  <a:gd name="connsiteY595" fmla="*/ 2033070 h 2600341"/>
                  <a:gd name="connsiteX596" fmla="*/ 1452622 w 6270636"/>
                  <a:gd name="connsiteY596" fmla="*/ 1953371 h 2600341"/>
                  <a:gd name="connsiteX597" fmla="*/ 1538336 w 6270636"/>
                  <a:gd name="connsiteY597" fmla="*/ 1951867 h 2600341"/>
                  <a:gd name="connsiteX598" fmla="*/ 1578937 w 6270636"/>
                  <a:gd name="connsiteY598" fmla="*/ 2057130 h 2600341"/>
                  <a:gd name="connsiteX599" fmla="*/ 1601493 w 6270636"/>
                  <a:gd name="connsiteY599" fmla="*/ 2061641 h 2600341"/>
                  <a:gd name="connsiteX600" fmla="*/ 1694726 w 6270636"/>
                  <a:gd name="connsiteY600" fmla="*/ 2055626 h 2600341"/>
                  <a:gd name="connsiteX601" fmla="*/ 1699237 w 6270636"/>
                  <a:gd name="connsiteY601" fmla="*/ 2048107 h 2600341"/>
                  <a:gd name="connsiteX602" fmla="*/ 1708260 w 6270636"/>
                  <a:gd name="connsiteY602" fmla="*/ 2030062 h 2600341"/>
                  <a:gd name="connsiteX603" fmla="*/ 1711267 w 6270636"/>
                  <a:gd name="connsiteY603" fmla="*/ 2019536 h 2600341"/>
                  <a:gd name="connsiteX604" fmla="*/ 1709763 w 6270636"/>
                  <a:gd name="connsiteY604" fmla="*/ 1963897 h 2600341"/>
                  <a:gd name="connsiteX605" fmla="*/ 1706756 w 6270636"/>
                  <a:gd name="connsiteY605" fmla="*/ 1911266 h 2600341"/>
                  <a:gd name="connsiteX606" fmla="*/ 1714275 w 6270636"/>
                  <a:gd name="connsiteY606" fmla="*/ 1885702 h 2600341"/>
                  <a:gd name="connsiteX607" fmla="*/ 1720290 w 6270636"/>
                  <a:gd name="connsiteY607" fmla="*/ 1857131 h 2600341"/>
                  <a:gd name="connsiteX608" fmla="*/ 1658636 w 6270636"/>
                  <a:gd name="connsiteY608" fmla="*/ 1793973 h 2600341"/>
                  <a:gd name="connsiteX609" fmla="*/ 1599990 w 6270636"/>
                  <a:gd name="connsiteY609" fmla="*/ 1712771 h 2600341"/>
                  <a:gd name="connsiteX610" fmla="*/ 1604501 w 6270636"/>
                  <a:gd name="connsiteY610" fmla="*/ 1699237 h 2600341"/>
                  <a:gd name="connsiteX611" fmla="*/ 1606005 w 6270636"/>
                  <a:gd name="connsiteY611" fmla="*/ 1675177 h 2600341"/>
                  <a:gd name="connsiteX612" fmla="*/ 1596982 w 6270636"/>
                  <a:gd name="connsiteY612" fmla="*/ 1666155 h 2600341"/>
                  <a:gd name="connsiteX613" fmla="*/ 1584952 w 6270636"/>
                  <a:gd name="connsiteY613" fmla="*/ 1654125 h 2600341"/>
                  <a:gd name="connsiteX614" fmla="*/ 1590967 w 6270636"/>
                  <a:gd name="connsiteY614" fmla="*/ 1612020 h 2600341"/>
                  <a:gd name="connsiteX615" fmla="*/ 1596982 w 6270636"/>
                  <a:gd name="connsiteY615" fmla="*/ 1598486 h 2600341"/>
                  <a:gd name="connsiteX616" fmla="*/ 1590967 w 6270636"/>
                  <a:gd name="connsiteY616" fmla="*/ 1551870 h 2600341"/>
                  <a:gd name="connsiteX617" fmla="*/ 1587960 w 6270636"/>
                  <a:gd name="connsiteY617" fmla="*/ 1542847 h 2600341"/>
                  <a:gd name="connsiteX618" fmla="*/ 1593975 w 6270636"/>
                  <a:gd name="connsiteY618" fmla="*/ 1494727 h 2600341"/>
                  <a:gd name="connsiteX619" fmla="*/ 1593975 w 6270636"/>
                  <a:gd name="connsiteY619" fmla="*/ 1494727 h 2600341"/>
                  <a:gd name="connsiteX620" fmla="*/ 1490216 w 6270636"/>
                  <a:gd name="connsiteY620" fmla="*/ 1458637 h 2600341"/>
                  <a:gd name="connsiteX621" fmla="*/ 1485705 w 6270636"/>
                  <a:gd name="connsiteY621" fmla="*/ 1455630 h 2600341"/>
                  <a:gd name="connsiteX622" fmla="*/ 1460141 w 6270636"/>
                  <a:gd name="connsiteY622" fmla="*/ 1434577 h 2600341"/>
                  <a:gd name="connsiteX623" fmla="*/ 1386457 w 6270636"/>
                  <a:gd name="connsiteY623" fmla="*/ 1407510 h 2600341"/>
                  <a:gd name="connsiteX624" fmla="*/ 1383450 w 6270636"/>
                  <a:gd name="connsiteY624" fmla="*/ 1409014 h 2600341"/>
                  <a:gd name="connsiteX625" fmla="*/ 1351871 w 6270636"/>
                  <a:gd name="connsiteY625" fmla="*/ 1406006 h 2600341"/>
                  <a:gd name="connsiteX626" fmla="*/ 1345856 w 6270636"/>
                  <a:gd name="connsiteY626" fmla="*/ 1389465 h 2600341"/>
                  <a:gd name="connsiteX627" fmla="*/ 1326307 w 6270636"/>
                  <a:gd name="connsiteY627" fmla="*/ 1371420 h 2600341"/>
                  <a:gd name="connsiteX628" fmla="*/ 1300743 w 6270636"/>
                  <a:gd name="connsiteY628" fmla="*/ 1347360 h 2600341"/>
                  <a:gd name="connsiteX629" fmla="*/ 1300743 w 6270636"/>
                  <a:gd name="connsiteY629" fmla="*/ 1332322 h 2600341"/>
                  <a:gd name="connsiteX630" fmla="*/ 1302247 w 6270636"/>
                  <a:gd name="connsiteY630" fmla="*/ 1326307 h 2600341"/>
                  <a:gd name="connsiteX631" fmla="*/ 1285706 w 6270636"/>
                  <a:gd name="connsiteY631" fmla="*/ 1278187 h 2600341"/>
                  <a:gd name="connsiteX632" fmla="*/ 1272172 w 6270636"/>
                  <a:gd name="connsiteY632" fmla="*/ 1251120 h 2600341"/>
                  <a:gd name="connsiteX633" fmla="*/ 1284202 w 6270636"/>
                  <a:gd name="connsiteY633" fmla="*/ 1144354 h 2600341"/>
                  <a:gd name="connsiteX634" fmla="*/ 1297736 w 6270636"/>
                  <a:gd name="connsiteY634" fmla="*/ 1126309 h 2600341"/>
                  <a:gd name="connsiteX635" fmla="*/ 1320292 w 6270636"/>
                  <a:gd name="connsiteY635" fmla="*/ 1078189 h 2600341"/>
                  <a:gd name="connsiteX636" fmla="*/ 1042098 w 6270636"/>
                  <a:gd name="connsiteY636" fmla="*/ 1598486 h 2600341"/>
                  <a:gd name="connsiteX637" fmla="*/ 1093226 w 6270636"/>
                  <a:gd name="connsiteY637" fmla="*/ 1843597 h 2600341"/>
                  <a:gd name="connsiteX638" fmla="*/ 1114279 w 6270636"/>
                  <a:gd name="connsiteY638" fmla="*/ 1885702 h 2600341"/>
                  <a:gd name="connsiteX639" fmla="*/ 1148865 w 6270636"/>
                  <a:gd name="connsiteY639" fmla="*/ 2001491 h 2600341"/>
                  <a:gd name="connsiteX640" fmla="*/ 1272172 w 6270636"/>
                  <a:gd name="connsiteY640" fmla="*/ 1948860 h 2600341"/>
                  <a:gd name="connsiteX641" fmla="*/ 1366909 w 6270636"/>
                  <a:gd name="connsiteY641" fmla="*/ 1984950 h 2600341"/>
                  <a:gd name="connsiteX642" fmla="*/ 1348863 w 6270636"/>
                  <a:gd name="connsiteY642" fmla="*/ 2075175 h 2600341"/>
                  <a:gd name="connsiteX643" fmla="*/ 1613523 w 6270636"/>
                  <a:gd name="connsiteY643" fmla="*/ 2348857 h 2600341"/>
                  <a:gd name="connsiteX644" fmla="*/ 1613523 w 6270636"/>
                  <a:gd name="connsiteY644" fmla="*/ 2348857 h 2600341"/>
                  <a:gd name="connsiteX645" fmla="*/ 1613523 w 6270636"/>
                  <a:gd name="connsiteY645" fmla="*/ 2348857 h 2600341"/>
                  <a:gd name="connsiteX646" fmla="*/ 1090218 w 6270636"/>
                  <a:gd name="connsiteY646" fmla="*/ 2279685 h 2600341"/>
                  <a:gd name="connsiteX647" fmla="*/ 1091722 w 6270636"/>
                  <a:gd name="connsiteY647" fmla="*/ 2311263 h 2600341"/>
                  <a:gd name="connsiteX648" fmla="*/ 1130820 w 6270636"/>
                  <a:gd name="connsiteY648" fmla="*/ 2342842 h 2600341"/>
                  <a:gd name="connsiteX649" fmla="*/ 1142850 w 6270636"/>
                  <a:gd name="connsiteY649" fmla="*/ 2309760 h 2600341"/>
                  <a:gd name="connsiteX650" fmla="*/ 1090218 w 6270636"/>
                  <a:gd name="connsiteY650" fmla="*/ 2279685 h 2600341"/>
                  <a:gd name="connsiteX651" fmla="*/ 1745853 w 6270636"/>
                  <a:gd name="connsiteY651" fmla="*/ 2323293 h 2600341"/>
                  <a:gd name="connsiteX652" fmla="*/ 1748861 w 6270636"/>
                  <a:gd name="connsiteY652" fmla="*/ 2326301 h 2600341"/>
                  <a:gd name="connsiteX653" fmla="*/ 1766906 w 6270636"/>
                  <a:gd name="connsiteY653" fmla="*/ 2341338 h 2600341"/>
                  <a:gd name="connsiteX654" fmla="*/ 1756380 w 6270636"/>
                  <a:gd name="connsiteY654" fmla="*/ 2302241 h 2600341"/>
                  <a:gd name="connsiteX655" fmla="*/ 1745853 w 6270636"/>
                  <a:gd name="connsiteY655" fmla="*/ 2323293 h 2600341"/>
                  <a:gd name="connsiteX656" fmla="*/ 1721793 w 6270636"/>
                  <a:gd name="connsiteY656" fmla="*/ 2321790 h 2600341"/>
                  <a:gd name="connsiteX657" fmla="*/ 1726305 w 6270636"/>
                  <a:gd name="connsiteY657" fmla="*/ 2336827 h 2600341"/>
                  <a:gd name="connsiteX658" fmla="*/ 1729312 w 6270636"/>
                  <a:gd name="connsiteY658" fmla="*/ 2327805 h 2600341"/>
                  <a:gd name="connsiteX659" fmla="*/ 1721793 w 6270636"/>
                  <a:gd name="connsiteY659" fmla="*/ 2321790 h 2600341"/>
                  <a:gd name="connsiteX660" fmla="*/ 1831567 w 6270636"/>
                  <a:gd name="connsiteY660" fmla="*/ 2157881 h 2600341"/>
                  <a:gd name="connsiteX661" fmla="*/ 1828560 w 6270636"/>
                  <a:gd name="connsiteY661" fmla="*/ 2157881 h 2600341"/>
                  <a:gd name="connsiteX662" fmla="*/ 1806003 w 6270636"/>
                  <a:gd name="connsiteY662" fmla="*/ 2196978 h 2600341"/>
                  <a:gd name="connsiteX663" fmla="*/ 1836078 w 6270636"/>
                  <a:gd name="connsiteY663" fmla="*/ 2270662 h 2600341"/>
                  <a:gd name="connsiteX664" fmla="*/ 1870665 w 6270636"/>
                  <a:gd name="connsiteY664" fmla="*/ 2278181 h 2600341"/>
                  <a:gd name="connsiteX665" fmla="*/ 1891717 w 6270636"/>
                  <a:gd name="connsiteY665" fmla="*/ 2230061 h 2600341"/>
                  <a:gd name="connsiteX666" fmla="*/ 1891717 w 6270636"/>
                  <a:gd name="connsiteY666" fmla="*/ 2219535 h 2600341"/>
                  <a:gd name="connsiteX667" fmla="*/ 1863146 w 6270636"/>
                  <a:gd name="connsiteY667" fmla="*/ 2178933 h 2600341"/>
                  <a:gd name="connsiteX668" fmla="*/ 1831567 w 6270636"/>
                  <a:gd name="connsiteY668" fmla="*/ 2157881 h 2600341"/>
                  <a:gd name="connsiteX669" fmla="*/ 1818033 w 6270636"/>
                  <a:gd name="connsiteY669" fmla="*/ 2124798 h 2600341"/>
                  <a:gd name="connsiteX670" fmla="*/ 1774425 w 6270636"/>
                  <a:gd name="connsiteY670" fmla="*/ 2139836 h 2600341"/>
                  <a:gd name="connsiteX671" fmla="*/ 1756380 w 6270636"/>
                  <a:gd name="connsiteY671" fmla="*/ 2196978 h 2600341"/>
                  <a:gd name="connsiteX672" fmla="*/ 1768410 w 6270636"/>
                  <a:gd name="connsiteY672" fmla="*/ 2269158 h 2600341"/>
                  <a:gd name="connsiteX673" fmla="*/ 1809011 w 6270636"/>
                  <a:gd name="connsiteY673" fmla="*/ 2263143 h 2600341"/>
                  <a:gd name="connsiteX674" fmla="*/ 1790966 w 6270636"/>
                  <a:gd name="connsiteY674" fmla="*/ 2193971 h 2600341"/>
                  <a:gd name="connsiteX675" fmla="*/ 1825552 w 6270636"/>
                  <a:gd name="connsiteY675" fmla="*/ 2142843 h 2600341"/>
                  <a:gd name="connsiteX676" fmla="*/ 1873672 w 6270636"/>
                  <a:gd name="connsiteY676" fmla="*/ 2166903 h 2600341"/>
                  <a:gd name="connsiteX677" fmla="*/ 1876680 w 6270636"/>
                  <a:gd name="connsiteY677" fmla="*/ 2169911 h 2600341"/>
                  <a:gd name="connsiteX678" fmla="*/ 1866153 w 6270636"/>
                  <a:gd name="connsiteY678" fmla="*/ 2142843 h 2600341"/>
                  <a:gd name="connsiteX679" fmla="*/ 1849612 w 6270636"/>
                  <a:gd name="connsiteY679" fmla="*/ 2130813 h 2600341"/>
                  <a:gd name="connsiteX680" fmla="*/ 1818033 w 6270636"/>
                  <a:gd name="connsiteY680" fmla="*/ 2124798 h 2600341"/>
                  <a:gd name="connsiteX681" fmla="*/ 1554877 w 6270636"/>
                  <a:gd name="connsiteY681" fmla="*/ 2160888 h 2600341"/>
                  <a:gd name="connsiteX682" fmla="*/ 1577433 w 6270636"/>
                  <a:gd name="connsiteY682" fmla="*/ 2246602 h 2600341"/>
                  <a:gd name="connsiteX683" fmla="*/ 1642095 w 6270636"/>
                  <a:gd name="connsiteY683" fmla="*/ 2230061 h 2600341"/>
                  <a:gd name="connsiteX684" fmla="*/ 1643598 w 6270636"/>
                  <a:gd name="connsiteY684" fmla="*/ 2153370 h 2600341"/>
                  <a:gd name="connsiteX685" fmla="*/ 1554877 w 6270636"/>
                  <a:gd name="connsiteY685" fmla="*/ 2160888 h 2600341"/>
                  <a:gd name="connsiteX686" fmla="*/ 1121797 w 6270636"/>
                  <a:gd name="connsiteY686" fmla="*/ 2037581 h 2600341"/>
                  <a:gd name="connsiteX687" fmla="*/ 1063151 w 6270636"/>
                  <a:gd name="connsiteY687" fmla="*/ 2088708 h 2600341"/>
                  <a:gd name="connsiteX688" fmla="*/ 1004505 w 6270636"/>
                  <a:gd name="connsiteY688" fmla="*/ 2160888 h 2600341"/>
                  <a:gd name="connsiteX689" fmla="*/ 990971 w 6270636"/>
                  <a:gd name="connsiteY689" fmla="*/ 2190963 h 2600341"/>
                  <a:gd name="connsiteX690" fmla="*/ 1003001 w 6270636"/>
                  <a:gd name="connsiteY690" fmla="*/ 2187956 h 2600341"/>
                  <a:gd name="connsiteX691" fmla="*/ 1121797 w 6270636"/>
                  <a:gd name="connsiteY691" fmla="*/ 2037581 h 2600341"/>
                  <a:gd name="connsiteX692" fmla="*/ 1945852 w 6270636"/>
                  <a:gd name="connsiteY692" fmla="*/ 2052618 h 2600341"/>
                  <a:gd name="connsiteX693" fmla="*/ 1927807 w 6270636"/>
                  <a:gd name="connsiteY693" fmla="*/ 2057130 h 2600341"/>
                  <a:gd name="connsiteX694" fmla="*/ 1900740 w 6270636"/>
                  <a:gd name="connsiteY694" fmla="*/ 2123295 h 2600341"/>
                  <a:gd name="connsiteX695" fmla="*/ 1947356 w 6270636"/>
                  <a:gd name="connsiteY695" fmla="*/ 2168407 h 2600341"/>
                  <a:gd name="connsiteX696" fmla="*/ 1983446 w 6270636"/>
                  <a:gd name="connsiteY696" fmla="*/ 2169911 h 2600341"/>
                  <a:gd name="connsiteX697" fmla="*/ 2010513 w 6270636"/>
                  <a:gd name="connsiteY697" fmla="*/ 2138332 h 2600341"/>
                  <a:gd name="connsiteX698" fmla="*/ 1984949 w 6270636"/>
                  <a:gd name="connsiteY698" fmla="*/ 2069160 h 2600341"/>
                  <a:gd name="connsiteX699" fmla="*/ 1945852 w 6270636"/>
                  <a:gd name="connsiteY699" fmla="*/ 2052618 h 2600341"/>
                  <a:gd name="connsiteX700" fmla="*/ 1409013 w 6270636"/>
                  <a:gd name="connsiteY700" fmla="*/ 2042092 h 2600341"/>
                  <a:gd name="connsiteX701" fmla="*/ 1410517 w 6270636"/>
                  <a:gd name="connsiteY701" fmla="*/ 2108257 h 2600341"/>
                  <a:gd name="connsiteX702" fmla="*/ 1467660 w 6270636"/>
                  <a:gd name="connsiteY702" fmla="*/ 2136828 h 2600341"/>
                  <a:gd name="connsiteX703" fmla="*/ 1533825 w 6270636"/>
                  <a:gd name="connsiteY703" fmla="*/ 2054122 h 2600341"/>
                  <a:gd name="connsiteX704" fmla="*/ 1514276 w 6270636"/>
                  <a:gd name="connsiteY704" fmla="*/ 2009010 h 2600341"/>
                  <a:gd name="connsiteX705" fmla="*/ 1481193 w 6270636"/>
                  <a:gd name="connsiteY705" fmla="*/ 1992468 h 2600341"/>
                  <a:gd name="connsiteX706" fmla="*/ 1409013 w 6270636"/>
                  <a:gd name="connsiteY706" fmla="*/ 2042092 h 2600341"/>
                  <a:gd name="connsiteX707" fmla="*/ 1305255 w 6270636"/>
                  <a:gd name="connsiteY707" fmla="*/ 1986453 h 2600341"/>
                  <a:gd name="connsiteX708" fmla="*/ 1279691 w 6270636"/>
                  <a:gd name="connsiteY708" fmla="*/ 1995476 h 2600341"/>
                  <a:gd name="connsiteX709" fmla="*/ 1242097 w 6270636"/>
                  <a:gd name="connsiteY709" fmla="*/ 2088708 h 2600341"/>
                  <a:gd name="connsiteX710" fmla="*/ 1330818 w 6270636"/>
                  <a:gd name="connsiteY710" fmla="*/ 2070663 h 2600341"/>
                  <a:gd name="connsiteX711" fmla="*/ 1335330 w 6270636"/>
                  <a:gd name="connsiteY711" fmla="*/ 2067656 h 2600341"/>
                  <a:gd name="connsiteX712" fmla="*/ 1339841 w 6270636"/>
                  <a:gd name="connsiteY712" fmla="*/ 2007506 h 2600341"/>
                  <a:gd name="connsiteX713" fmla="*/ 1305255 w 6270636"/>
                  <a:gd name="connsiteY713" fmla="*/ 1986453 h 2600341"/>
                  <a:gd name="connsiteX714" fmla="*/ 1870665 w 6270636"/>
                  <a:gd name="connsiteY714" fmla="*/ 2036077 h 2600341"/>
                  <a:gd name="connsiteX715" fmla="*/ 1857131 w 6270636"/>
                  <a:gd name="connsiteY715" fmla="*/ 2076678 h 2600341"/>
                  <a:gd name="connsiteX716" fmla="*/ 1861642 w 6270636"/>
                  <a:gd name="connsiteY716" fmla="*/ 2087205 h 2600341"/>
                  <a:gd name="connsiteX717" fmla="*/ 1870665 w 6270636"/>
                  <a:gd name="connsiteY717" fmla="*/ 2036077 h 2600341"/>
                  <a:gd name="connsiteX718" fmla="*/ 2709757 w 6270636"/>
                  <a:gd name="connsiteY718" fmla="*/ 2049611 h 2600341"/>
                  <a:gd name="connsiteX719" fmla="*/ 2911259 w 6270636"/>
                  <a:gd name="connsiteY719" fmla="*/ 2031566 h 2600341"/>
                  <a:gd name="connsiteX720" fmla="*/ 2912763 w 6270636"/>
                  <a:gd name="connsiteY720" fmla="*/ 2030062 h 2600341"/>
                  <a:gd name="connsiteX721" fmla="*/ 2858628 w 6270636"/>
                  <a:gd name="connsiteY721" fmla="*/ 2028558 h 2600341"/>
                  <a:gd name="connsiteX722" fmla="*/ 2845094 w 6270636"/>
                  <a:gd name="connsiteY722" fmla="*/ 2028558 h 2600341"/>
                  <a:gd name="connsiteX723" fmla="*/ 2709757 w 6270636"/>
                  <a:gd name="connsiteY723" fmla="*/ 2049611 h 2600341"/>
                  <a:gd name="connsiteX724" fmla="*/ 1951867 w 6270636"/>
                  <a:gd name="connsiteY724" fmla="*/ 1992468 h 2600341"/>
                  <a:gd name="connsiteX725" fmla="*/ 1963897 w 6270636"/>
                  <a:gd name="connsiteY725" fmla="*/ 1993972 h 2600341"/>
                  <a:gd name="connsiteX726" fmla="*/ 2010513 w 6270636"/>
                  <a:gd name="connsiteY726" fmla="*/ 2016528 h 2600341"/>
                  <a:gd name="connsiteX727" fmla="*/ 2025551 w 6270636"/>
                  <a:gd name="connsiteY727" fmla="*/ 1996980 h 2600341"/>
                  <a:gd name="connsiteX728" fmla="*/ 2087204 w 6270636"/>
                  <a:gd name="connsiteY728" fmla="*/ 1948860 h 2600341"/>
                  <a:gd name="connsiteX729" fmla="*/ 2141340 w 6270636"/>
                  <a:gd name="connsiteY729" fmla="*/ 1954875 h 2600341"/>
                  <a:gd name="connsiteX730" fmla="*/ 2163896 w 6270636"/>
                  <a:gd name="connsiteY730" fmla="*/ 1960890 h 2600341"/>
                  <a:gd name="connsiteX731" fmla="*/ 2284196 w 6270636"/>
                  <a:gd name="connsiteY731" fmla="*/ 1598486 h 2600341"/>
                  <a:gd name="connsiteX732" fmla="*/ 1679688 w 6270636"/>
                  <a:gd name="connsiteY732" fmla="*/ 972926 h 2600341"/>
                  <a:gd name="connsiteX733" fmla="*/ 1672170 w 6270636"/>
                  <a:gd name="connsiteY733" fmla="*/ 972926 h 2600341"/>
                  <a:gd name="connsiteX734" fmla="*/ 1672170 w 6270636"/>
                  <a:gd name="connsiteY734" fmla="*/ 965407 h 2600341"/>
                  <a:gd name="connsiteX735" fmla="*/ 1676681 w 6270636"/>
                  <a:gd name="connsiteY735" fmla="*/ 900746 h 2600341"/>
                  <a:gd name="connsiteX736" fmla="*/ 1678185 w 6270636"/>
                  <a:gd name="connsiteY736" fmla="*/ 801499 h 2600341"/>
                  <a:gd name="connsiteX737" fmla="*/ 1679688 w 6270636"/>
                  <a:gd name="connsiteY737" fmla="*/ 709770 h 2600341"/>
                  <a:gd name="connsiteX738" fmla="*/ 1730816 w 6270636"/>
                  <a:gd name="connsiteY738" fmla="*/ 696236 h 2600341"/>
                  <a:gd name="connsiteX739" fmla="*/ 1792469 w 6270636"/>
                  <a:gd name="connsiteY739" fmla="*/ 682702 h 2600341"/>
                  <a:gd name="connsiteX740" fmla="*/ 1902243 w 6270636"/>
                  <a:gd name="connsiteY740" fmla="*/ 416539 h 2600341"/>
                  <a:gd name="connsiteX741" fmla="*/ 1867657 w 6270636"/>
                  <a:gd name="connsiteY741" fmla="*/ 499245 h 2600341"/>
                  <a:gd name="connsiteX742" fmla="*/ 1810515 w 6270636"/>
                  <a:gd name="connsiteY742" fmla="*/ 559395 h 2600341"/>
                  <a:gd name="connsiteX743" fmla="*/ 1759387 w 6270636"/>
                  <a:gd name="connsiteY743" fmla="*/ 613530 h 2600341"/>
                  <a:gd name="connsiteX744" fmla="*/ 1735327 w 6270636"/>
                  <a:gd name="connsiteY744" fmla="*/ 648116 h 2600341"/>
                  <a:gd name="connsiteX745" fmla="*/ 1747357 w 6270636"/>
                  <a:gd name="connsiteY745" fmla="*/ 607515 h 2600341"/>
                  <a:gd name="connsiteX746" fmla="*/ 1807507 w 6270636"/>
                  <a:gd name="connsiteY746" fmla="*/ 505260 h 2600341"/>
                  <a:gd name="connsiteX747" fmla="*/ 1861642 w 6270636"/>
                  <a:gd name="connsiteY747" fmla="*/ 418042 h 2600341"/>
                  <a:gd name="connsiteX748" fmla="*/ 1789462 w 6270636"/>
                  <a:gd name="connsiteY748" fmla="*/ 449621 h 2600341"/>
                  <a:gd name="connsiteX749" fmla="*/ 1691718 w 6270636"/>
                  <a:gd name="connsiteY749" fmla="*/ 506764 h 2600341"/>
                  <a:gd name="connsiteX750" fmla="*/ 1685703 w 6270636"/>
                  <a:gd name="connsiteY750" fmla="*/ 598492 h 2600341"/>
                  <a:gd name="connsiteX751" fmla="*/ 1682696 w 6270636"/>
                  <a:gd name="connsiteY751" fmla="*/ 679695 h 2600341"/>
                  <a:gd name="connsiteX752" fmla="*/ 1655628 w 6270636"/>
                  <a:gd name="connsiteY752" fmla="*/ 697740 h 2600341"/>
                  <a:gd name="connsiteX753" fmla="*/ 1645102 w 6270636"/>
                  <a:gd name="connsiteY753" fmla="*/ 694732 h 2600341"/>
                  <a:gd name="connsiteX754" fmla="*/ 1636080 w 6270636"/>
                  <a:gd name="connsiteY754" fmla="*/ 839092 h 2600341"/>
                  <a:gd name="connsiteX755" fmla="*/ 1633072 w 6270636"/>
                  <a:gd name="connsiteY755" fmla="*/ 846611 h 2600341"/>
                  <a:gd name="connsiteX756" fmla="*/ 1625553 w 6270636"/>
                  <a:gd name="connsiteY756" fmla="*/ 843604 h 2600341"/>
                  <a:gd name="connsiteX757" fmla="*/ 1580441 w 6270636"/>
                  <a:gd name="connsiteY757" fmla="*/ 799995 h 2600341"/>
                  <a:gd name="connsiteX758" fmla="*/ 1557885 w 6270636"/>
                  <a:gd name="connsiteY758" fmla="*/ 772927 h 2600341"/>
                  <a:gd name="connsiteX759" fmla="*/ 1529313 w 6270636"/>
                  <a:gd name="connsiteY759" fmla="*/ 751875 h 2600341"/>
                  <a:gd name="connsiteX760" fmla="*/ 1538336 w 6270636"/>
                  <a:gd name="connsiteY760" fmla="*/ 765409 h 2600341"/>
                  <a:gd name="connsiteX761" fmla="*/ 1569915 w 6270636"/>
                  <a:gd name="connsiteY761" fmla="*/ 815032 h 2600341"/>
                  <a:gd name="connsiteX762" fmla="*/ 1628561 w 6270636"/>
                  <a:gd name="connsiteY762" fmla="*/ 966911 h 2600341"/>
                  <a:gd name="connsiteX763" fmla="*/ 1577433 w 6270636"/>
                  <a:gd name="connsiteY763" fmla="*/ 983452 h 2600341"/>
                  <a:gd name="connsiteX764" fmla="*/ 1556381 w 6270636"/>
                  <a:gd name="connsiteY764" fmla="*/ 983452 h 2600341"/>
                  <a:gd name="connsiteX765" fmla="*/ 1381946 w 6270636"/>
                  <a:gd name="connsiteY765" fmla="*/ 1040595 h 2600341"/>
                  <a:gd name="connsiteX766" fmla="*/ 1380442 w 6270636"/>
                  <a:gd name="connsiteY766" fmla="*/ 1052625 h 2600341"/>
                  <a:gd name="connsiteX767" fmla="*/ 1384953 w 6270636"/>
                  <a:gd name="connsiteY767" fmla="*/ 1060144 h 2600341"/>
                  <a:gd name="connsiteX768" fmla="*/ 1766906 w 6270636"/>
                  <a:gd name="connsiteY768" fmla="*/ 993979 h 2600341"/>
                  <a:gd name="connsiteX769" fmla="*/ 1784951 w 6270636"/>
                  <a:gd name="connsiteY769" fmla="*/ 1004505 h 2600341"/>
                  <a:gd name="connsiteX770" fmla="*/ 1781943 w 6270636"/>
                  <a:gd name="connsiteY770" fmla="*/ 1033076 h 2600341"/>
                  <a:gd name="connsiteX771" fmla="*/ 1777432 w 6270636"/>
                  <a:gd name="connsiteY771" fmla="*/ 1042099 h 2600341"/>
                  <a:gd name="connsiteX772" fmla="*/ 1784951 w 6270636"/>
                  <a:gd name="connsiteY772" fmla="*/ 1048114 h 2600341"/>
                  <a:gd name="connsiteX773" fmla="*/ 1790966 w 6270636"/>
                  <a:gd name="connsiteY773" fmla="*/ 1052625 h 2600341"/>
                  <a:gd name="connsiteX774" fmla="*/ 1798485 w 6270636"/>
                  <a:gd name="connsiteY774" fmla="*/ 1078189 h 2600341"/>
                  <a:gd name="connsiteX775" fmla="*/ 1777432 w 6270636"/>
                  <a:gd name="connsiteY775" fmla="*/ 1103752 h 2600341"/>
                  <a:gd name="connsiteX776" fmla="*/ 1732319 w 6270636"/>
                  <a:gd name="connsiteY776" fmla="*/ 1106760 h 2600341"/>
                  <a:gd name="connsiteX777" fmla="*/ 1724801 w 6270636"/>
                  <a:gd name="connsiteY777" fmla="*/ 1106760 h 2600341"/>
                  <a:gd name="connsiteX778" fmla="*/ 1696230 w 6270636"/>
                  <a:gd name="connsiteY778" fmla="*/ 1112775 h 2600341"/>
                  <a:gd name="connsiteX779" fmla="*/ 1711267 w 6270636"/>
                  <a:gd name="connsiteY779" fmla="*/ 1132324 h 2600341"/>
                  <a:gd name="connsiteX780" fmla="*/ 1702245 w 6270636"/>
                  <a:gd name="connsiteY780" fmla="*/ 1168414 h 2600341"/>
                  <a:gd name="connsiteX781" fmla="*/ 1685703 w 6270636"/>
                  <a:gd name="connsiteY781" fmla="*/ 1175932 h 2600341"/>
                  <a:gd name="connsiteX782" fmla="*/ 1679688 w 6270636"/>
                  <a:gd name="connsiteY782" fmla="*/ 1178940 h 2600341"/>
                  <a:gd name="connsiteX783" fmla="*/ 1628561 w 6270636"/>
                  <a:gd name="connsiteY783" fmla="*/ 1212022 h 2600341"/>
                  <a:gd name="connsiteX784" fmla="*/ 1618035 w 6270636"/>
                  <a:gd name="connsiteY784" fmla="*/ 1240594 h 2600341"/>
                  <a:gd name="connsiteX785" fmla="*/ 1628561 w 6270636"/>
                  <a:gd name="connsiteY785" fmla="*/ 1261646 h 2600341"/>
                  <a:gd name="connsiteX786" fmla="*/ 1607508 w 6270636"/>
                  <a:gd name="connsiteY786" fmla="*/ 1249616 h 2600341"/>
                  <a:gd name="connsiteX787" fmla="*/ 1604501 w 6270636"/>
                  <a:gd name="connsiteY787" fmla="*/ 1249616 h 2600341"/>
                  <a:gd name="connsiteX788" fmla="*/ 1599990 w 6270636"/>
                  <a:gd name="connsiteY788" fmla="*/ 1269165 h 2600341"/>
                  <a:gd name="connsiteX789" fmla="*/ 1606005 w 6270636"/>
                  <a:gd name="connsiteY789" fmla="*/ 1279691 h 2600341"/>
                  <a:gd name="connsiteX790" fmla="*/ 1616531 w 6270636"/>
                  <a:gd name="connsiteY790" fmla="*/ 1315781 h 2600341"/>
                  <a:gd name="connsiteX791" fmla="*/ 1615027 w 6270636"/>
                  <a:gd name="connsiteY791" fmla="*/ 1320292 h 2600341"/>
                  <a:gd name="connsiteX792" fmla="*/ 1609012 w 6270636"/>
                  <a:gd name="connsiteY792" fmla="*/ 1320292 h 2600341"/>
                  <a:gd name="connsiteX793" fmla="*/ 1550366 w 6270636"/>
                  <a:gd name="connsiteY793" fmla="*/ 1278187 h 2600341"/>
                  <a:gd name="connsiteX794" fmla="*/ 1550366 w 6270636"/>
                  <a:gd name="connsiteY794" fmla="*/ 1272172 h 2600341"/>
                  <a:gd name="connsiteX795" fmla="*/ 1541343 w 6270636"/>
                  <a:gd name="connsiteY795" fmla="*/ 1254127 h 2600341"/>
                  <a:gd name="connsiteX796" fmla="*/ 1527810 w 6270636"/>
                  <a:gd name="connsiteY796" fmla="*/ 1252624 h 2600341"/>
                  <a:gd name="connsiteX797" fmla="*/ 1499238 w 6270636"/>
                  <a:gd name="connsiteY797" fmla="*/ 1273676 h 2600341"/>
                  <a:gd name="connsiteX798" fmla="*/ 1494727 w 6270636"/>
                  <a:gd name="connsiteY798" fmla="*/ 1278187 h 2600341"/>
                  <a:gd name="connsiteX799" fmla="*/ 1488712 w 6270636"/>
                  <a:gd name="connsiteY799" fmla="*/ 1275180 h 2600341"/>
                  <a:gd name="connsiteX800" fmla="*/ 1442096 w 6270636"/>
                  <a:gd name="connsiteY800" fmla="*/ 1258639 h 2600341"/>
                  <a:gd name="connsiteX801" fmla="*/ 1422547 w 6270636"/>
                  <a:gd name="connsiteY801" fmla="*/ 1267661 h 2600341"/>
                  <a:gd name="connsiteX802" fmla="*/ 1427059 w 6270636"/>
                  <a:gd name="connsiteY802" fmla="*/ 1314277 h 2600341"/>
                  <a:gd name="connsiteX803" fmla="*/ 1445103 w 6270636"/>
                  <a:gd name="connsiteY803" fmla="*/ 1341345 h 2600341"/>
                  <a:gd name="connsiteX804" fmla="*/ 1458637 w 6270636"/>
                  <a:gd name="connsiteY804" fmla="*/ 1345856 h 2600341"/>
                  <a:gd name="connsiteX805" fmla="*/ 1469163 w 6270636"/>
                  <a:gd name="connsiteY805" fmla="*/ 1341345 h 2600341"/>
                  <a:gd name="connsiteX806" fmla="*/ 1473675 w 6270636"/>
                  <a:gd name="connsiteY806" fmla="*/ 1333826 h 2600341"/>
                  <a:gd name="connsiteX807" fmla="*/ 1490216 w 6270636"/>
                  <a:gd name="connsiteY807" fmla="*/ 1317285 h 2600341"/>
                  <a:gd name="connsiteX808" fmla="*/ 1520291 w 6270636"/>
                  <a:gd name="connsiteY808" fmla="*/ 1329315 h 2600341"/>
                  <a:gd name="connsiteX809" fmla="*/ 1518787 w 6270636"/>
                  <a:gd name="connsiteY809" fmla="*/ 1374427 h 2600341"/>
                  <a:gd name="connsiteX810" fmla="*/ 1515780 w 6270636"/>
                  <a:gd name="connsiteY810" fmla="*/ 1381946 h 2600341"/>
                  <a:gd name="connsiteX811" fmla="*/ 1515780 w 6270636"/>
                  <a:gd name="connsiteY811" fmla="*/ 1413525 h 2600341"/>
                  <a:gd name="connsiteX812" fmla="*/ 1541343 w 6270636"/>
                  <a:gd name="connsiteY812" fmla="*/ 1424051 h 2600341"/>
                  <a:gd name="connsiteX813" fmla="*/ 1547358 w 6270636"/>
                  <a:gd name="connsiteY813" fmla="*/ 1425555 h 2600341"/>
                  <a:gd name="connsiteX814" fmla="*/ 1599990 w 6270636"/>
                  <a:gd name="connsiteY814" fmla="*/ 1476682 h 2600341"/>
                  <a:gd name="connsiteX815" fmla="*/ 1607508 w 6270636"/>
                  <a:gd name="connsiteY815" fmla="*/ 1475178 h 2600341"/>
                  <a:gd name="connsiteX816" fmla="*/ 1625553 w 6270636"/>
                  <a:gd name="connsiteY816" fmla="*/ 1473675 h 2600341"/>
                  <a:gd name="connsiteX817" fmla="*/ 1708260 w 6270636"/>
                  <a:gd name="connsiteY817" fmla="*/ 1431570 h 2600341"/>
                  <a:gd name="connsiteX818" fmla="*/ 1714275 w 6270636"/>
                  <a:gd name="connsiteY818" fmla="*/ 1424051 h 2600341"/>
                  <a:gd name="connsiteX819" fmla="*/ 1720290 w 6270636"/>
                  <a:gd name="connsiteY819" fmla="*/ 1431570 h 2600341"/>
                  <a:gd name="connsiteX820" fmla="*/ 1763898 w 6270636"/>
                  <a:gd name="connsiteY820" fmla="*/ 1469164 h 2600341"/>
                  <a:gd name="connsiteX821" fmla="*/ 1813522 w 6270636"/>
                  <a:gd name="connsiteY821" fmla="*/ 1469164 h 2600341"/>
                  <a:gd name="connsiteX822" fmla="*/ 1816530 w 6270636"/>
                  <a:gd name="connsiteY822" fmla="*/ 1466156 h 2600341"/>
                  <a:gd name="connsiteX823" fmla="*/ 1830063 w 6270636"/>
                  <a:gd name="connsiteY823" fmla="*/ 1458637 h 2600341"/>
                  <a:gd name="connsiteX824" fmla="*/ 1864650 w 6270636"/>
                  <a:gd name="connsiteY824" fmla="*/ 1479690 h 2600341"/>
                  <a:gd name="connsiteX825" fmla="*/ 1869161 w 6270636"/>
                  <a:gd name="connsiteY825" fmla="*/ 1488712 h 2600341"/>
                  <a:gd name="connsiteX826" fmla="*/ 1878183 w 6270636"/>
                  <a:gd name="connsiteY826" fmla="*/ 1506757 h 2600341"/>
                  <a:gd name="connsiteX827" fmla="*/ 1915777 w 6270636"/>
                  <a:gd name="connsiteY827" fmla="*/ 1518787 h 2600341"/>
                  <a:gd name="connsiteX828" fmla="*/ 1944348 w 6270636"/>
                  <a:gd name="connsiteY828" fmla="*/ 1523298 h 2600341"/>
                  <a:gd name="connsiteX829" fmla="*/ 1987957 w 6270636"/>
                  <a:gd name="connsiteY829" fmla="*/ 1553373 h 2600341"/>
                  <a:gd name="connsiteX830" fmla="*/ 1990965 w 6270636"/>
                  <a:gd name="connsiteY830" fmla="*/ 1556381 h 2600341"/>
                  <a:gd name="connsiteX831" fmla="*/ 1990965 w 6270636"/>
                  <a:gd name="connsiteY831" fmla="*/ 1559389 h 2600341"/>
                  <a:gd name="connsiteX832" fmla="*/ 2040588 w 6270636"/>
                  <a:gd name="connsiteY832" fmla="*/ 1630065 h 2600341"/>
                  <a:gd name="connsiteX833" fmla="*/ 2064648 w 6270636"/>
                  <a:gd name="connsiteY833" fmla="*/ 1636080 h 2600341"/>
                  <a:gd name="connsiteX834" fmla="*/ 2124798 w 6270636"/>
                  <a:gd name="connsiteY834" fmla="*/ 1678185 h 2600341"/>
                  <a:gd name="connsiteX835" fmla="*/ 2114272 w 6270636"/>
                  <a:gd name="connsiteY835" fmla="*/ 1720290 h 2600341"/>
                  <a:gd name="connsiteX836" fmla="*/ 2109761 w 6270636"/>
                  <a:gd name="connsiteY836" fmla="*/ 1726305 h 2600341"/>
                  <a:gd name="connsiteX837" fmla="*/ 2067656 w 6270636"/>
                  <a:gd name="connsiteY837" fmla="*/ 1766906 h 2600341"/>
                  <a:gd name="connsiteX838" fmla="*/ 2043596 w 6270636"/>
                  <a:gd name="connsiteY838" fmla="*/ 1809011 h 2600341"/>
                  <a:gd name="connsiteX839" fmla="*/ 2036077 w 6270636"/>
                  <a:gd name="connsiteY839" fmla="*/ 1812019 h 2600341"/>
                  <a:gd name="connsiteX840" fmla="*/ 2025551 w 6270636"/>
                  <a:gd name="connsiteY840" fmla="*/ 1819537 h 2600341"/>
                  <a:gd name="connsiteX841" fmla="*/ 2021040 w 6270636"/>
                  <a:gd name="connsiteY841" fmla="*/ 1833071 h 2600341"/>
                  <a:gd name="connsiteX842" fmla="*/ 2019536 w 6270636"/>
                  <a:gd name="connsiteY842" fmla="*/ 1839086 h 2600341"/>
                  <a:gd name="connsiteX843" fmla="*/ 1984949 w 6270636"/>
                  <a:gd name="connsiteY843" fmla="*/ 1893221 h 2600341"/>
                  <a:gd name="connsiteX844" fmla="*/ 1920288 w 6270636"/>
                  <a:gd name="connsiteY844" fmla="*/ 1908258 h 2600341"/>
                  <a:gd name="connsiteX845" fmla="*/ 1906755 w 6270636"/>
                  <a:gd name="connsiteY845" fmla="*/ 1903747 h 2600341"/>
                  <a:gd name="connsiteX846" fmla="*/ 1885702 w 6270636"/>
                  <a:gd name="connsiteY846" fmla="*/ 1899236 h 2600341"/>
                  <a:gd name="connsiteX847" fmla="*/ 1857131 w 6270636"/>
                  <a:gd name="connsiteY847" fmla="*/ 1915777 h 2600341"/>
                  <a:gd name="connsiteX848" fmla="*/ 1854123 w 6270636"/>
                  <a:gd name="connsiteY848" fmla="*/ 1950363 h 2600341"/>
                  <a:gd name="connsiteX849" fmla="*/ 1866153 w 6270636"/>
                  <a:gd name="connsiteY849" fmla="*/ 1966905 h 2600341"/>
                  <a:gd name="connsiteX850" fmla="*/ 1884198 w 6270636"/>
                  <a:gd name="connsiteY850" fmla="*/ 2009010 h 2600341"/>
                  <a:gd name="connsiteX851" fmla="*/ 1951867 w 6270636"/>
                  <a:gd name="connsiteY851" fmla="*/ 1992468 h 2600341"/>
                  <a:gd name="connsiteX852" fmla="*/ 762401 w 6270636"/>
                  <a:gd name="connsiteY852" fmla="*/ 1977431 h 2600341"/>
                  <a:gd name="connsiteX853" fmla="*/ 852626 w 6270636"/>
                  <a:gd name="connsiteY853" fmla="*/ 1993972 h 2600341"/>
                  <a:gd name="connsiteX854" fmla="*/ 930821 w 6270636"/>
                  <a:gd name="connsiteY854" fmla="*/ 1993972 h 2600341"/>
                  <a:gd name="connsiteX855" fmla="*/ 951874 w 6270636"/>
                  <a:gd name="connsiteY855" fmla="*/ 1980438 h 2600341"/>
                  <a:gd name="connsiteX856" fmla="*/ 1009016 w 6270636"/>
                  <a:gd name="connsiteY856" fmla="*/ 1954875 h 2600341"/>
                  <a:gd name="connsiteX857" fmla="*/ 981949 w 6270636"/>
                  <a:gd name="connsiteY857" fmla="*/ 1956378 h 2600341"/>
                  <a:gd name="connsiteX858" fmla="*/ 939843 w 6270636"/>
                  <a:gd name="connsiteY858" fmla="*/ 1975927 h 2600341"/>
                  <a:gd name="connsiteX859" fmla="*/ 897739 w 6270636"/>
                  <a:gd name="connsiteY859" fmla="*/ 1995476 h 2600341"/>
                  <a:gd name="connsiteX860" fmla="*/ 885709 w 6270636"/>
                  <a:gd name="connsiteY860" fmla="*/ 1998483 h 2600341"/>
                  <a:gd name="connsiteX861" fmla="*/ 890220 w 6270636"/>
                  <a:gd name="connsiteY861" fmla="*/ 1986453 h 2600341"/>
                  <a:gd name="connsiteX862" fmla="*/ 992475 w 6270636"/>
                  <a:gd name="connsiteY862" fmla="*/ 1924800 h 2600341"/>
                  <a:gd name="connsiteX863" fmla="*/ 1067662 w 6270636"/>
                  <a:gd name="connsiteY863" fmla="*/ 1881191 h 2600341"/>
                  <a:gd name="connsiteX864" fmla="*/ 1058640 w 6270636"/>
                  <a:gd name="connsiteY864" fmla="*/ 1843597 h 2600341"/>
                  <a:gd name="connsiteX865" fmla="*/ 908265 w 6270636"/>
                  <a:gd name="connsiteY865" fmla="*/ 1827056 h 2600341"/>
                  <a:gd name="connsiteX866" fmla="*/ 885709 w 6270636"/>
                  <a:gd name="connsiteY866" fmla="*/ 1828560 h 2600341"/>
                  <a:gd name="connsiteX867" fmla="*/ 760897 w 6270636"/>
                  <a:gd name="connsiteY867" fmla="*/ 1822545 h 2600341"/>
                  <a:gd name="connsiteX868" fmla="*/ 487215 w 6270636"/>
                  <a:gd name="connsiteY868" fmla="*/ 1864650 h 2600341"/>
                  <a:gd name="connsiteX869" fmla="*/ 439095 w 6270636"/>
                  <a:gd name="connsiteY869" fmla="*/ 1956378 h 2600341"/>
                  <a:gd name="connsiteX870" fmla="*/ 512779 w 6270636"/>
                  <a:gd name="connsiteY870" fmla="*/ 1998483 h 2600341"/>
                  <a:gd name="connsiteX871" fmla="*/ 598492 w 6270636"/>
                  <a:gd name="connsiteY871" fmla="*/ 1996980 h 2600341"/>
                  <a:gd name="connsiteX872" fmla="*/ 613530 w 6270636"/>
                  <a:gd name="connsiteY872" fmla="*/ 1996980 h 2600341"/>
                  <a:gd name="connsiteX873" fmla="*/ 762401 w 6270636"/>
                  <a:gd name="connsiteY873" fmla="*/ 1977431 h 2600341"/>
                  <a:gd name="connsiteX874" fmla="*/ 957889 w 6270636"/>
                  <a:gd name="connsiteY874" fmla="*/ 1948860 h 2600341"/>
                  <a:gd name="connsiteX875" fmla="*/ 911272 w 6270636"/>
                  <a:gd name="connsiteY875" fmla="*/ 1975927 h 2600341"/>
                  <a:gd name="connsiteX876" fmla="*/ 930821 w 6270636"/>
                  <a:gd name="connsiteY876" fmla="*/ 1963897 h 2600341"/>
                  <a:gd name="connsiteX877" fmla="*/ 957889 w 6270636"/>
                  <a:gd name="connsiteY877" fmla="*/ 1948860 h 2600341"/>
                  <a:gd name="connsiteX878" fmla="*/ 1276684 w 6270636"/>
                  <a:gd name="connsiteY878" fmla="*/ 500749 h 2600341"/>
                  <a:gd name="connsiteX879" fmla="*/ 1476682 w 6270636"/>
                  <a:gd name="connsiteY879" fmla="*/ 715785 h 2600341"/>
                  <a:gd name="connsiteX880" fmla="*/ 1493223 w 6270636"/>
                  <a:gd name="connsiteY880" fmla="*/ 718792 h 2600341"/>
                  <a:gd name="connsiteX881" fmla="*/ 1371420 w 6270636"/>
                  <a:gd name="connsiteY881" fmla="*/ 607515 h 2600341"/>
                  <a:gd name="connsiteX882" fmla="*/ 1375931 w 6270636"/>
                  <a:gd name="connsiteY882" fmla="*/ 593981 h 2600341"/>
                  <a:gd name="connsiteX883" fmla="*/ 1527810 w 6270636"/>
                  <a:gd name="connsiteY883" fmla="*/ 685710 h 2600341"/>
                  <a:gd name="connsiteX884" fmla="*/ 1530817 w 6270636"/>
                  <a:gd name="connsiteY884" fmla="*/ 688717 h 2600341"/>
                  <a:gd name="connsiteX885" fmla="*/ 1523298 w 6270636"/>
                  <a:gd name="connsiteY885" fmla="*/ 658642 h 2600341"/>
                  <a:gd name="connsiteX886" fmla="*/ 1452622 w 6270636"/>
                  <a:gd name="connsiteY886" fmla="*/ 545861 h 2600341"/>
                  <a:gd name="connsiteX887" fmla="*/ 1357886 w 6270636"/>
                  <a:gd name="connsiteY887" fmla="*/ 520297 h 2600341"/>
                  <a:gd name="connsiteX888" fmla="*/ 1276684 w 6270636"/>
                  <a:gd name="connsiteY888" fmla="*/ 500749 h 2600341"/>
                  <a:gd name="connsiteX889" fmla="*/ 1508261 w 6270636"/>
                  <a:gd name="connsiteY889" fmla="*/ 57143 h 2600341"/>
                  <a:gd name="connsiteX890" fmla="*/ 1491720 w 6270636"/>
                  <a:gd name="connsiteY890" fmla="*/ 177443 h 2600341"/>
                  <a:gd name="connsiteX891" fmla="*/ 1475178 w 6270636"/>
                  <a:gd name="connsiteY891" fmla="*/ 273682 h 2600341"/>
                  <a:gd name="connsiteX892" fmla="*/ 1523298 w 6270636"/>
                  <a:gd name="connsiteY892" fmla="*/ 386464 h 2600341"/>
                  <a:gd name="connsiteX893" fmla="*/ 1544351 w 6270636"/>
                  <a:gd name="connsiteY893" fmla="*/ 410524 h 2600341"/>
                  <a:gd name="connsiteX894" fmla="*/ 1593975 w 6270636"/>
                  <a:gd name="connsiteY894" fmla="*/ 541350 h 2600341"/>
                  <a:gd name="connsiteX895" fmla="*/ 1619538 w 6270636"/>
                  <a:gd name="connsiteY895" fmla="*/ 631575 h 2600341"/>
                  <a:gd name="connsiteX896" fmla="*/ 1607508 w 6270636"/>
                  <a:gd name="connsiteY896" fmla="*/ 569921 h 2600341"/>
                  <a:gd name="connsiteX897" fmla="*/ 1596982 w 6270636"/>
                  <a:gd name="connsiteY897" fmla="*/ 517290 h 2600341"/>
                  <a:gd name="connsiteX898" fmla="*/ 1586456 w 6270636"/>
                  <a:gd name="connsiteY898" fmla="*/ 469170 h 2600341"/>
                  <a:gd name="connsiteX899" fmla="*/ 1574426 w 6270636"/>
                  <a:gd name="connsiteY899" fmla="*/ 407516 h 2600341"/>
                  <a:gd name="connsiteX900" fmla="*/ 1565403 w 6270636"/>
                  <a:gd name="connsiteY900" fmla="*/ 401501 h 2600341"/>
                  <a:gd name="connsiteX901" fmla="*/ 1554877 w 6270636"/>
                  <a:gd name="connsiteY901" fmla="*/ 273682 h 2600341"/>
                  <a:gd name="connsiteX902" fmla="*/ 1559388 w 6270636"/>
                  <a:gd name="connsiteY902" fmla="*/ 261652 h 2600341"/>
                  <a:gd name="connsiteX903" fmla="*/ 1571418 w 6270636"/>
                  <a:gd name="connsiteY903" fmla="*/ 193984 h 2600341"/>
                  <a:gd name="connsiteX904" fmla="*/ 1580441 w 6270636"/>
                  <a:gd name="connsiteY904" fmla="*/ 169924 h 2600341"/>
                  <a:gd name="connsiteX905" fmla="*/ 1584952 w 6270636"/>
                  <a:gd name="connsiteY905" fmla="*/ 193984 h 2600341"/>
                  <a:gd name="connsiteX906" fmla="*/ 1574426 w 6270636"/>
                  <a:gd name="connsiteY906" fmla="*/ 263156 h 2600341"/>
                  <a:gd name="connsiteX907" fmla="*/ 1587960 w 6270636"/>
                  <a:gd name="connsiteY907" fmla="*/ 393982 h 2600341"/>
                  <a:gd name="connsiteX908" fmla="*/ 1610516 w 6270636"/>
                  <a:gd name="connsiteY908" fmla="*/ 393982 h 2600341"/>
                  <a:gd name="connsiteX909" fmla="*/ 1645102 w 6270636"/>
                  <a:gd name="connsiteY909" fmla="*/ 347366 h 2600341"/>
                  <a:gd name="connsiteX910" fmla="*/ 1609012 w 6270636"/>
                  <a:gd name="connsiteY910" fmla="*/ 135337 h 2600341"/>
                  <a:gd name="connsiteX911" fmla="*/ 1554877 w 6270636"/>
                  <a:gd name="connsiteY911" fmla="*/ 90225 h 2600341"/>
                  <a:gd name="connsiteX912" fmla="*/ 1508261 w 6270636"/>
                  <a:gd name="connsiteY912" fmla="*/ 57143 h 2600341"/>
                  <a:gd name="connsiteX913" fmla="*/ 1560892 w 6270636"/>
                  <a:gd name="connsiteY913" fmla="*/ 303757 h 2600341"/>
                  <a:gd name="connsiteX914" fmla="*/ 1571418 w 6270636"/>
                  <a:gd name="connsiteY914" fmla="*/ 386464 h 2600341"/>
                  <a:gd name="connsiteX915" fmla="*/ 1560892 w 6270636"/>
                  <a:gd name="connsiteY915" fmla="*/ 303757 h 260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</a:cxnLst>
                <a:rect l="l" t="t" r="r" b="b"/>
                <a:pathLst>
                  <a:path w="6270636" h="2600341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7FF62B51-67F7-64C5-A37E-BDBC00CD5D4B}"/>
                  </a:ext>
                </a:extLst>
              </p:cNvPr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>
                  <a:gd name="connsiteX0" fmla="*/ 1990965 w 6270636"/>
                  <a:gd name="connsiteY0" fmla="*/ 2598479 h 2600341"/>
                  <a:gd name="connsiteX1" fmla="*/ 1875176 w 6270636"/>
                  <a:gd name="connsiteY1" fmla="*/ 2538329 h 2600341"/>
                  <a:gd name="connsiteX2" fmla="*/ 1843597 w 6270636"/>
                  <a:gd name="connsiteY2" fmla="*/ 2491713 h 2600341"/>
                  <a:gd name="connsiteX3" fmla="*/ 1843597 w 6270636"/>
                  <a:gd name="connsiteY3" fmla="*/ 2500736 h 2600341"/>
                  <a:gd name="connsiteX4" fmla="*/ 1833071 w 6270636"/>
                  <a:gd name="connsiteY4" fmla="*/ 2542841 h 2600341"/>
                  <a:gd name="connsiteX5" fmla="*/ 1812018 w 6270636"/>
                  <a:gd name="connsiteY5" fmla="*/ 2551863 h 2600341"/>
                  <a:gd name="connsiteX6" fmla="*/ 1760891 w 6270636"/>
                  <a:gd name="connsiteY6" fmla="*/ 2512766 h 2600341"/>
                  <a:gd name="connsiteX7" fmla="*/ 1721793 w 6270636"/>
                  <a:gd name="connsiteY7" fmla="*/ 2415022 h 2600341"/>
                  <a:gd name="connsiteX8" fmla="*/ 1721793 w 6270636"/>
                  <a:gd name="connsiteY8" fmla="*/ 2390962 h 2600341"/>
                  <a:gd name="connsiteX9" fmla="*/ 1612020 w 6270636"/>
                  <a:gd name="connsiteY9" fmla="*/ 2518781 h 2600341"/>
                  <a:gd name="connsiteX10" fmla="*/ 1527810 w 6270636"/>
                  <a:gd name="connsiteY10" fmla="*/ 2511262 h 2600341"/>
                  <a:gd name="connsiteX11" fmla="*/ 1524802 w 6270636"/>
                  <a:gd name="connsiteY11" fmla="*/ 2508254 h 2600341"/>
                  <a:gd name="connsiteX12" fmla="*/ 1526306 w 6270636"/>
                  <a:gd name="connsiteY12" fmla="*/ 2503743 h 2600341"/>
                  <a:gd name="connsiteX13" fmla="*/ 1595478 w 6270636"/>
                  <a:gd name="connsiteY13" fmla="*/ 2378932 h 2600341"/>
                  <a:gd name="connsiteX14" fmla="*/ 1601493 w 6270636"/>
                  <a:gd name="connsiteY14" fmla="*/ 2374421 h 2600341"/>
                  <a:gd name="connsiteX15" fmla="*/ 1606005 w 6270636"/>
                  <a:gd name="connsiteY15" fmla="*/ 2380436 h 2600341"/>
                  <a:gd name="connsiteX16" fmla="*/ 1652621 w 6270636"/>
                  <a:gd name="connsiteY16" fmla="*/ 2401488 h 2600341"/>
                  <a:gd name="connsiteX17" fmla="*/ 1684200 w 6270636"/>
                  <a:gd name="connsiteY17" fmla="*/ 2409007 h 2600341"/>
                  <a:gd name="connsiteX18" fmla="*/ 1702245 w 6270636"/>
                  <a:gd name="connsiteY18" fmla="*/ 2371413 h 2600341"/>
                  <a:gd name="connsiteX19" fmla="*/ 1643598 w 6270636"/>
                  <a:gd name="connsiteY19" fmla="*/ 2366902 h 2600341"/>
                  <a:gd name="connsiteX20" fmla="*/ 1612020 w 6270636"/>
                  <a:gd name="connsiteY20" fmla="*/ 2368406 h 2600341"/>
                  <a:gd name="connsiteX21" fmla="*/ 1612020 w 6270636"/>
                  <a:gd name="connsiteY21" fmla="*/ 2368406 h 2600341"/>
                  <a:gd name="connsiteX22" fmla="*/ 1602997 w 6270636"/>
                  <a:gd name="connsiteY22" fmla="*/ 2362391 h 2600341"/>
                  <a:gd name="connsiteX23" fmla="*/ 1616531 w 6270636"/>
                  <a:gd name="connsiteY23" fmla="*/ 2329308 h 2600341"/>
                  <a:gd name="connsiteX24" fmla="*/ 1619538 w 6270636"/>
                  <a:gd name="connsiteY24" fmla="*/ 2326301 h 2600341"/>
                  <a:gd name="connsiteX25" fmla="*/ 1622546 w 6270636"/>
                  <a:gd name="connsiteY25" fmla="*/ 2323293 h 2600341"/>
                  <a:gd name="connsiteX26" fmla="*/ 1651117 w 6270636"/>
                  <a:gd name="connsiteY26" fmla="*/ 2291715 h 2600341"/>
                  <a:gd name="connsiteX27" fmla="*/ 1651117 w 6270636"/>
                  <a:gd name="connsiteY27" fmla="*/ 2291715 h 2600341"/>
                  <a:gd name="connsiteX28" fmla="*/ 1673673 w 6270636"/>
                  <a:gd name="connsiteY28" fmla="*/ 2236076 h 2600341"/>
                  <a:gd name="connsiteX29" fmla="*/ 1679688 w 6270636"/>
                  <a:gd name="connsiteY29" fmla="*/ 2153370 h 2600341"/>
                  <a:gd name="connsiteX30" fmla="*/ 1628561 w 6270636"/>
                  <a:gd name="connsiteY30" fmla="*/ 2103746 h 2600341"/>
                  <a:gd name="connsiteX31" fmla="*/ 1560892 w 6270636"/>
                  <a:gd name="connsiteY31" fmla="*/ 2145851 h 2600341"/>
                  <a:gd name="connsiteX32" fmla="*/ 1654125 w 6270636"/>
                  <a:gd name="connsiteY32" fmla="*/ 2148858 h 2600341"/>
                  <a:gd name="connsiteX33" fmla="*/ 1654125 w 6270636"/>
                  <a:gd name="connsiteY33" fmla="*/ 2243595 h 2600341"/>
                  <a:gd name="connsiteX34" fmla="*/ 1571418 w 6270636"/>
                  <a:gd name="connsiteY34" fmla="*/ 2264647 h 2600341"/>
                  <a:gd name="connsiteX35" fmla="*/ 1535328 w 6270636"/>
                  <a:gd name="connsiteY35" fmla="*/ 2178933 h 2600341"/>
                  <a:gd name="connsiteX36" fmla="*/ 1424051 w 6270636"/>
                  <a:gd name="connsiteY36" fmla="*/ 2386451 h 2600341"/>
                  <a:gd name="connsiteX37" fmla="*/ 1419540 w 6270636"/>
                  <a:gd name="connsiteY37" fmla="*/ 2412015 h 2600341"/>
                  <a:gd name="connsiteX38" fmla="*/ 1472171 w 6270636"/>
                  <a:gd name="connsiteY38" fmla="*/ 2416526 h 2600341"/>
                  <a:gd name="connsiteX39" fmla="*/ 1509765 w 6270636"/>
                  <a:gd name="connsiteY39" fmla="*/ 2481187 h 2600341"/>
                  <a:gd name="connsiteX40" fmla="*/ 1509765 w 6270636"/>
                  <a:gd name="connsiteY40" fmla="*/ 2488706 h 2600341"/>
                  <a:gd name="connsiteX41" fmla="*/ 1502246 w 6270636"/>
                  <a:gd name="connsiteY41" fmla="*/ 2488706 h 2600341"/>
                  <a:gd name="connsiteX42" fmla="*/ 1418036 w 6270636"/>
                  <a:gd name="connsiteY42" fmla="*/ 2464646 h 2600341"/>
                  <a:gd name="connsiteX43" fmla="*/ 1402998 w 6270636"/>
                  <a:gd name="connsiteY43" fmla="*/ 2431563 h 2600341"/>
                  <a:gd name="connsiteX44" fmla="*/ 1368412 w 6270636"/>
                  <a:gd name="connsiteY44" fmla="*/ 2449608 h 2600341"/>
                  <a:gd name="connsiteX45" fmla="*/ 1330818 w 6270636"/>
                  <a:gd name="connsiteY45" fmla="*/ 2512766 h 2600341"/>
                  <a:gd name="connsiteX46" fmla="*/ 1351871 w 6270636"/>
                  <a:gd name="connsiteY46" fmla="*/ 2512766 h 2600341"/>
                  <a:gd name="connsiteX47" fmla="*/ 1433073 w 6270636"/>
                  <a:gd name="connsiteY47" fmla="*/ 2524796 h 2600341"/>
                  <a:gd name="connsiteX48" fmla="*/ 1503750 w 6270636"/>
                  <a:gd name="connsiteY48" fmla="*/ 2535322 h 2600341"/>
                  <a:gd name="connsiteX49" fmla="*/ 1524802 w 6270636"/>
                  <a:gd name="connsiteY49" fmla="*/ 2536826 h 2600341"/>
                  <a:gd name="connsiteX50" fmla="*/ 1506757 w 6270636"/>
                  <a:gd name="connsiteY50" fmla="*/ 2548856 h 2600341"/>
                  <a:gd name="connsiteX51" fmla="*/ 1354878 w 6270636"/>
                  <a:gd name="connsiteY51" fmla="*/ 2571412 h 2600341"/>
                  <a:gd name="connsiteX52" fmla="*/ 1318788 w 6270636"/>
                  <a:gd name="connsiteY52" fmla="*/ 2529307 h 2600341"/>
                  <a:gd name="connsiteX53" fmla="*/ 1284202 w 6270636"/>
                  <a:gd name="connsiteY53" fmla="*/ 2533818 h 2600341"/>
                  <a:gd name="connsiteX54" fmla="*/ 1120293 w 6270636"/>
                  <a:gd name="connsiteY54" fmla="*/ 2509758 h 2600341"/>
                  <a:gd name="connsiteX55" fmla="*/ 1114279 w 6270636"/>
                  <a:gd name="connsiteY55" fmla="*/ 2419533 h 2600341"/>
                  <a:gd name="connsiteX56" fmla="*/ 1159391 w 6270636"/>
                  <a:gd name="connsiteY56" fmla="*/ 2362391 h 2600341"/>
                  <a:gd name="connsiteX57" fmla="*/ 1157887 w 6270636"/>
                  <a:gd name="connsiteY57" fmla="*/ 2362391 h 2600341"/>
                  <a:gd name="connsiteX58" fmla="*/ 1135331 w 6270636"/>
                  <a:gd name="connsiteY58" fmla="*/ 2362391 h 2600341"/>
                  <a:gd name="connsiteX59" fmla="*/ 1019542 w 6270636"/>
                  <a:gd name="connsiteY59" fmla="*/ 2436075 h 2600341"/>
                  <a:gd name="connsiteX60" fmla="*/ 906761 w 6270636"/>
                  <a:gd name="connsiteY60" fmla="*/ 2401488 h 2600341"/>
                  <a:gd name="connsiteX61" fmla="*/ 900746 w 6270636"/>
                  <a:gd name="connsiteY61" fmla="*/ 2329308 h 2600341"/>
                  <a:gd name="connsiteX62" fmla="*/ 903754 w 6270636"/>
                  <a:gd name="connsiteY62" fmla="*/ 2294722 h 2600341"/>
                  <a:gd name="connsiteX63" fmla="*/ 905257 w 6270636"/>
                  <a:gd name="connsiteY63" fmla="*/ 2249610 h 2600341"/>
                  <a:gd name="connsiteX64" fmla="*/ 893227 w 6270636"/>
                  <a:gd name="connsiteY64" fmla="*/ 2099235 h 2600341"/>
                  <a:gd name="connsiteX65" fmla="*/ 742852 w 6270636"/>
                  <a:gd name="connsiteY65" fmla="*/ 2021040 h 2600341"/>
                  <a:gd name="connsiteX66" fmla="*/ 712777 w 6270636"/>
                  <a:gd name="connsiteY66" fmla="*/ 2018032 h 2600341"/>
                  <a:gd name="connsiteX67" fmla="*/ 612026 w 6270636"/>
                  <a:gd name="connsiteY67" fmla="*/ 2016528 h 2600341"/>
                  <a:gd name="connsiteX68" fmla="*/ 609019 w 6270636"/>
                  <a:gd name="connsiteY68" fmla="*/ 2016528 h 2600341"/>
                  <a:gd name="connsiteX69" fmla="*/ 481200 w 6270636"/>
                  <a:gd name="connsiteY69" fmla="*/ 2036077 h 2600341"/>
                  <a:gd name="connsiteX70" fmla="*/ 401501 w 6270636"/>
                  <a:gd name="connsiteY70" fmla="*/ 2042092 h 2600341"/>
                  <a:gd name="connsiteX71" fmla="*/ 278194 w 6270636"/>
                  <a:gd name="connsiteY71" fmla="*/ 2048107 h 2600341"/>
                  <a:gd name="connsiteX72" fmla="*/ 0 w 6270636"/>
                  <a:gd name="connsiteY72" fmla="*/ 2048107 h 2600341"/>
                  <a:gd name="connsiteX73" fmla="*/ 0 w 6270636"/>
                  <a:gd name="connsiteY73" fmla="*/ 2033070 h 2600341"/>
                  <a:gd name="connsiteX74" fmla="*/ 278194 w 6270636"/>
                  <a:gd name="connsiteY74" fmla="*/ 2033070 h 2600341"/>
                  <a:gd name="connsiteX75" fmla="*/ 399997 w 6270636"/>
                  <a:gd name="connsiteY75" fmla="*/ 2027055 h 2600341"/>
                  <a:gd name="connsiteX76" fmla="*/ 481200 w 6270636"/>
                  <a:gd name="connsiteY76" fmla="*/ 2021040 h 2600341"/>
                  <a:gd name="connsiteX77" fmla="*/ 515786 w 6270636"/>
                  <a:gd name="connsiteY77" fmla="*/ 2018032 h 2600341"/>
                  <a:gd name="connsiteX78" fmla="*/ 509771 w 6270636"/>
                  <a:gd name="connsiteY78" fmla="*/ 2018032 h 2600341"/>
                  <a:gd name="connsiteX79" fmla="*/ 421050 w 6270636"/>
                  <a:gd name="connsiteY79" fmla="*/ 1965401 h 2600341"/>
                  <a:gd name="connsiteX80" fmla="*/ 475185 w 6270636"/>
                  <a:gd name="connsiteY80" fmla="*/ 1857131 h 2600341"/>
                  <a:gd name="connsiteX81" fmla="*/ 757890 w 6270636"/>
                  <a:gd name="connsiteY81" fmla="*/ 1812019 h 2600341"/>
                  <a:gd name="connsiteX82" fmla="*/ 881197 w 6270636"/>
                  <a:gd name="connsiteY82" fmla="*/ 1818033 h 2600341"/>
                  <a:gd name="connsiteX83" fmla="*/ 903754 w 6270636"/>
                  <a:gd name="connsiteY83" fmla="*/ 1816530 h 2600341"/>
                  <a:gd name="connsiteX84" fmla="*/ 1066158 w 6270636"/>
                  <a:gd name="connsiteY84" fmla="*/ 1837582 h 2600341"/>
                  <a:gd name="connsiteX85" fmla="*/ 1079692 w 6270636"/>
                  <a:gd name="connsiteY85" fmla="*/ 1887206 h 2600341"/>
                  <a:gd name="connsiteX86" fmla="*/ 992475 w 6270636"/>
                  <a:gd name="connsiteY86" fmla="*/ 1942845 h 2600341"/>
                  <a:gd name="connsiteX87" fmla="*/ 986460 w 6270636"/>
                  <a:gd name="connsiteY87" fmla="*/ 1944348 h 2600341"/>
                  <a:gd name="connsiteX88" fmla="*/ 1051121 w 6270636"/>
                  <a:gd name="connsiteY88" fmla="*/ 1948860 h 2600341"/>
                  <a:gd name="connsiteX89" fmla="*/ 1061647 w 6270636"/>
                  <a:gd name="connsiteY89" fmla="*/ 1950363 h 2600341"/>
                  <a:gd name="connsiteX90" fmla="*/ 1060143 w 6270636"/>
                  <a:gd name="connsiteY90" fmla="*/ 1965401 h 2600341"/>
                  <a:gd name="connsiteX91" fmla="*/ 957889 w 6270636"/>
                  <a:gd name="connsiteY91" fmla="*/ 1996980 h 2600341"/>
                  <a:gd name="connsiteX92" fmla="*/ 936836 w 6270636"/>
                  <a:gd name="connsiteY92" fmla="*/ 2010513 h 2600341"/>
                  <a:gd name="connsiteX93" fmla="*/ 845107 w 6270636"/>
                  <a:gd name="connsiteY93" fmla="*/ 2012017 h 2600341"/>
                  <a:gd name="connsiteX94" fmla="*/ 694732 w 6270636"/>
                  <a:gd name="connsiteY94" fmla="*/ 2001491 h 2600341"/>
                  <a:gd name="connsiteX95" fmla="*/ 714281 w 6270636"/>
                  <a:gd name="connsiteY95" fmla="*/ 2002995 h 2600341"/>
                  <a:gd name="connsiteX96" fmla="*/ 742852 w 6270636"/>
                  <a:gd name="connsiteY96" fmla="*/ 2006002 h 2600341"/>
                  <a:gd name="connsiteX97" fmla="*/ 906761 w 6270636"/>
                  <a:gd name="connsiteY97" fmla="*/ 2094723 h 2600341"/>
                  <a:gd name="connsiteX98" fmla="*/ 920295 w 6270636"/>
                  <a:gd name="connsiteY98" fmla="*/ 2251113 h 2600341"/>
                  <a:gd name="connsiteX99" fmla="*/ 918791 w 6270636"/>
                  <a:gd name="connsiteY99" fmla="*/ 2296226 h 2600341"/>
                  <a:gd name="connsiteX100" fmla="*/ 915784 w 6270636"/>
                  <a:gd name="connsiteY100" fmla="*/ 2333820 h 2600341"/>
                  <a:gd name="connsiteX101" fmla="*/ 918791 w 6270636"/>
                  <a:gd name="connsiteY101" fmla="*/ 2396977 h 2600341"/>
                  <a:gd name="connsiteX102" fmla="*/ 1016535 w 6270636"/>
                  <a:gd name="connsiteY102" fmla="*/ 2425548 h 2600341"/>
                  <a:gd name="connsiteX103" fmla="*/ 1120293 w 6270636"/>
                  <a:gd name="connsiteY103" fmla="*/ 2360887 h 2600341"/>
                  <a:gd name="connsiteX104" fmla="*/ 1076685 w 6270636"/>
                  <a:gd name="connsiteY104" fmla="*/ 2324797 h 2600341"/>
                  <a:gd name="connsiteX105" fmla="*/ 1079692 w 6270636"/>
                  <a:gd name="connsiteY105" fmla="*/ 2273670 h 2600341"/>
                  <a:gd name="connsiteX106" fmla="*/ 1082700 w 6270636"/>
                  <a:gd name="connsiteY106" fmla="*/ 2270662 h 2600341"/>
                  <a:gd name="connsiteX107" fmla="*/ 1085707 w 6270636"/>
                  <a:gd name="connsiteY107" fmla="*/ 2270662 h 2600341"/>
                  <a:gd name="connsiteX108" fmla="*/ 1156383 w 6270636"/>
                  <a:gd name="connsiteY108" fmla="*/ 2314271 h 2600341"/>
                  <a:gd name="connsiteX109" fmla="*/ 1144354 w 6270636"/>
                  <a:gd name="connsiteY109" fmla="*/ 2351865 h 2600341"/>
                  <a:gd name="connsiteX110" fmla="*/ 1154880 w 6270636"/>
                  <a:gd name="connsiteY110" fmla="*/ 2351865 h 2600341"/>
                  <a:gd name="connsiteX111" fmla="*/ 1215030 w 6270636"/>
                  <a:gd name="connsiteY111" fmla="*/ 2269158 h 2600341"/>
                  <a:gd name="connsiteX112" fmla="*/ 1228563 w 6270636"/>
                  <a:gd name="connsiteY112" fmla="*/ 2237580 h 2600341"/>
                  <a:gd name="connsiteX113" fmla="*/ 1261646 w 6270636"/>
                  <a:gd name="connsiteY113" fmla="*/ 2187956 h 2600341"/>
                  <a:gd name="connsiteX114" fmla="*/ 1321796 w 6270636"/>
                  <a:gd name="connsiteY114" fmla="*/ 2096227 h 2600341"/>
                  <a:gd name="connsiteX115" fmla="*/ 1227060 w 6270636"/>
                  <a:gd name="connsiteY115" fmla="*/ 2100738 h 2600341"/>
                  <a:gd name="connsiteX116" fmla="*/ 1267661 w 6270636"/>
                  <a:gd name="connsiteY116" fmla="*/ 1986453 h 2600341"/>
                  <a:gd name="connsiteX117" fmla="*/ 1348863 w 6270636"/>
                  <a:gd name="connsiteY117" fmla="*/ 2002995 h 2600341"/>
                  <a:gd name="connsiteX118" fmla="*/ 1353375 w 6270636"/>
                  <a:gd name="connsiteY118" fmla="*/ 2009010 h 2600341"/>
                  <a:gd name="connsiteX119" fmla="*/ 1348863 w 6270636"/>
                  <a:gd name="connsiteY119" fmla="*/ 1993972 h 2600341"/>
                  <a:gd name="connsiteX120" fmla="*/ 1269165 w 6270636"/>
                  <a:gd name="connsiteY120" fmla="*/ 1966905 h 2600341"/>
                  <a:gd name="connsiteX121" fmla="*/ 1141346 w 6270636"/>
                  <a:gd name="connsiteY121" fmla="*/ 2025551 h 2600341"/>
                  <a:gd name="connsiteX122" fmla="*/ 1133827 w 6270636"/>
                  <a:gd name="connsiteY122" fmla="*/ 2046603 h 2600341"/>
                  <a:gd name="connsiteX123" fmla="*/ 1006008 w 6270636"/>
                  <a:gd name="connsiteY123" fmla="*/ 2207505 h 2600341"/>
                  <a:gd name="connsiteX124" fmla="*/ 977437 w 6270636"/>
                  <a:gd name="connsiteY124" fmla="*/ 2204497 h 2600341"/>
                  <a:gd name="connsiteX125" fmla="*/ 989467 w 6270636"/>
                  <a:gd name="connsiteY125" fmla="*/ 2157881 h 2600341"/>
                  <a:gd name="connsiteX126" fmla="*/ 1051121 w 6270636"/>
                  <a:gd name="connsiteY126" fmla="*/ 2082693 h 2600341"/>
                  <a:gd name="connsiteX127" fmla="*/ 1127812 w 6270636"/>
                  <a:gd name="connsiteY127" fmla="*/ 2018032 h 2600341"/>
                  <a:gd name="connsiteX128" fmla="*/ 1096233 w 6270636"/>
                  <a:gd name="connsiteY128" fmla="*/ 1897732 h 2600341"/>
                  <a:gd name="connsiteX129" fmla="*/ 1075181 w 6270636"/>
                  <a:gd name="connsiteY129" fmla="*/ 1854123 h 2600341"/>
                  <a:gd name="connsiteX130" fmla="*/ 1024054 w 6270636"/>
                  <a:gd name="connsiteY130" fmla="*/ 1602997 h 2600341"/>
                  <a:gd name="connsiteX131" fmla="*/ 1317285 w 6270636"/>
                  <a:gd name="connsiteY131" fmla="*/ 1064655 h 2600341"/>
                  <a:gd name="connsiteX132" fmla="*/ 1324803 w 6270636"/>
                  <a:gd name="connsiteY132" fmla="*/ 1060144 h 2600341"/>
                  <a:gd name="connsiteX133" fmla="*/ 1329315 w 6270636"/>
                  <a:gd name="connsiteY133" fmla="*/ 1067662 h 2600341"/>
                  <a:gd name="connsiteX134" fmla="*/ 1306759 w 6270636"/>
                  <a:gd name="connsiteY134" fmla="*/ 1139842 h 2600341"/>
                  <a:gd name="connsiteX135" fmla="*/ 1293225 w 6270636"/>
                  <a:gd name="connsiteY135" fmla="*/ 1157887 h 2600341"/>
                  <a:gd name="connsiteX136" fmla="*/ 1282698 w 6270636"/>
                  <a:gd name="connsiteY136" fmla="*/ 1249616 h 2600341"/>
                  <a:gd name="connsiteX137" fmla="*/ 1296232 w 6270636"/>
                  <a:gd name="connsiteY137" fmla="*/ 1275180 h 2600341"/>
                  <a:gd name="connsiteX138" fmla="*/ 1314277 w 6270636"/>
                  <a:gd name="connsiteY138" fmla="*/ 1330819 h 2600341"/>
                  <a:gd name="connsiteX139" fmla="*/ 1312773 w 6270636"/>
                  <a:gd name="connsiteY139" fmla="*/ 1338337 h 2600341"/>
                  <a:gd name="connsiteX140" fmla="*/ 1312773 w 6270636"/>
                  <a:gd name="connsiteY140" fmla="*/ 1347360 h 2600341"/>
                  <a:gd name="connsiteX141" fmla="*/ 1330818 w 6270636"/>
                  <a:gd name="connsiteY141" fmla="*/ 1362397 h 2600341"/>
                  <a:gd name="connsiteX142" fmla="*/ 1359390 w 6270636"/>
                  <a:gd name="connsiteY142" fmla="*/ 1392472 h 2600341"/>
                  <a:gd name="connsiteX143" fmla="*/ 1362397 w 6270636"/>
                  <a:gd name="connsiteY143" fmla="*/ 1399991 h 2600341"/>
                  <a:gd name="connsiteX144" fmla="*/ 1375931 w 6270636"/>
                  <a:gd name="connsiteY144" fmla="*/ 1399991 h 2600341"/>
                  <a:gd name="connsiteX145" fmla="*/ 1378938 w 6270636"/>
                  <a:gd name="connsiteY145" fmla="*/ 1398487 h 2600341"/>
                  <a:gd name="connsiteX146" fmla="*/ 1467660 w 6270636"/>
                  <a:gd name="connsiteY146" fmla="*/ 1427059 h 2600341"/>
                  <a:gd name="connsiteX147" fmla="*/ 1493223 w 6270636"/>
                  <a:gd name="connsiteY147" fmla="*/ 1448111 h 2600341"/>
                  <a:gd name="connsiteX148" fmla="*/ 1497735 w 6270636"/>
                  <a:gd name="connsiteY148" fmla="*/ 1451119 h 2600341"/>
                  <a:gd name="connsiteX149" fmla="*/ 1589463 w 6270636"/>
                  <a:gd name="connsiteY149" fmla="*/ 1484201 h 2600341"/>
                  <a:gd name="connsiteX150" fmla="*/ 1548862 w 6270636"/>
                  <a:gd name="connsiteY150" fmla="*/ 1448111 h 2600341"/>
                  <a:gd name="connsiteX151" fmla="*/ 1542847 w 6270636"/>
                  <a:gd name="connsiteY151" fmla="*/ 1446607 h 2600341"/>
                  <a:gd name="connsiteX152" fmla="*/ 1509765 w 6270636"/>
                  <a:gd name="connsiteY152" fmla="*/ 1430066 h 2600341"/>
                  <a:gd name="connsiteX153" fmla="*/ 1506757 w 6270636"/>
                  <a:gd name="connsiteY153" fmla="*/ 1384953 h 2600341"/>
                  <a:gd name="connsiteX154" fmla="*/ 1509765 w 6270636"/>
                  <a:gd name="connsiteY154" fmla="*/ 1377435 h 2600341"/>
                  <a:gd name="connsiteX155" fmla="*/ 1512772 w 6270636"/>
                  <a:gd name="connsiteY155" fmla="*/ 1342848 h 2600341"/>
                  <a:gd name="connsiteX156" fmla="*/ 1500742 w 6270636"/>
                  <a:gd name="connsiteY156" fmla="*/ 1338337 h 2600341"/>
                  <a:gd name="connsiteX157" fmla="*/ 1493223 w 6270636"/>
                  <a:gd name="connsiteY157" fmla="*/ 1347360 h 2600341"/>
                  <a:gd name="connsiteX158" fmla="*/ 1487208 w 6270636"/>
                  <a:gd name="connsiteY158" fmla="*/ 1357886 h 2600341"/>
                  <a:gd name="connsiteX159" fmla="*/ 1466156 w 6270636"/>
                  <a:gd name="connsiteY159" fmla="*/ 1366909 h 2600341"/>
                  <a:gd name="connsiteX160" fmla="*/ 1443600 w 6270636"/>
                  <a:gd name="connsiteY160" fmla="*/ 1359390 h 2600341"/>
                  <a:gd name="connsiteX161" fmla="*/ 1419540 w 6270636"/>
                  <a:gd name="connsiteY161" fmla="*/ 1326307 h 2600341"/>
                  <a:gd name="connsiteX162" fmla="*/ 1418036 w 6270636"/>
                  <a:gd name="connsiteY162" fmla="*/ 1264653 h 2600341"/>
                  <a:gd name="connsiteX163" fmla="*/ 1446607 w 6270636"/>
                  <a:gd name="connsiteY163" fmla="*/ 1249616 h 2600341"/>
                  <a:gd name="connsiteX164" fmla="*/ 1497735 w 6270636"/>
                  <a:gd name="connsiteY164" fmla="*/ 1264653 h 2600341"/>
                  <a:gd name="connsiteX165" fmla="*/ 1530817 w 6270636"/>
                  <a:gd name="connsiteY165" fmla="*/ 1243601 h 2600341"/>
                  <a:gd name="connsiteX166" fmla="*/ 1551870 w 6270636"/>
                  <a:gd name="connsiteY166" fmla="*/ 1245105 h 2600341"/>
                  <a:gd name="connsiteX167" fmla="*/ 1569915 w 6270636"/>
                  <a:gd name="connsiteY167" fmla="*/ 1276684 h 2600341"/>
                  <a:gd name="connsiteX168" fmla="*/ 1569915 w 6270636"/>
                  <a:gd name="connsiteY168" fmla="*/ 1282699 h 2600341"/>
                  <a:gd name="connsiteX169" fmla="*/ 1604501 w 6270636"/>
                  <a:gd name="connsiteY169" fmla="*/ 1312774 h 2600341"/>
                  <a:gd name="connsiteX170" fmla="*/ 1595478 w 6270636"/>
                  <a:gd name="connsiteY170" fmla="*/ 1293225 h 2600341"/>
                  <a:gd name="connsiteX171" fmla="*/ 1589463 w 6270636"/>
                  <a:gd name="connsiteY171" fmla="*/ 1281195 h 2600341"/>
                  <a:gd name="connsiteX172" fmla="*/ 1596982 w 6270636"/>
                  <a:gd name="connsiteY172" fmla="*/ 1243601 h 2600341"/>
                  <a:gd name="connsiteX173" fmla="*/ 1604501 w 6270636"/>
                  <a:gd name="connsiteY173" fmla="*/ 1239090 h 2600341"/>
                  <a:gd name="connsiteX174" fmla="*/ 1621042 w 6270636"/>
                  <a:gd name="connsiteY174" fmla="*/ 1204504 h 2600341"/>
                  <a:gd name="connsiteX175" fmla="*/ 1678185 w 6270636"/>
                  <a:gd name="connsiteY175" fmla="*/ 1168414 h 2600341"/>
                  <a:gd name="connsiteX176" fmla="*/ 1684200 w 6270636"/>
                  <a:gd name="connsiteY176" fmla="*/ 1165406 h 2600341"/>
                  <a:gd name="connsiteX177" fmla="*/ 1696230 w 6270636"/>
                  <a:gd name="connsiteY177" fmla="*/ 1159391 h 2600341"/>
                  <a:gd name="connsiteX178" fmla="*/ 1700741 w 6270636"/>
                  <a:gd name="connsiteY178" fmla="*/ 1138339 h 2600341"/>
                  <a:gd name="connsiteX179" fmla="*/ 1687207 w 6270636"/>
                  <a:gd name="connsiteY179" fmla="*/ 1124805 h 2600341"/>
                  <a:gd name="connsiteX180" fmla="*/ 1676681 w 6270636"/>
                  <a:gd name="connsiteY180" fmla="*/ 1123301 h 2600341"/>
                  <a:gd name="connsiteX181" fmla="*/ 1681192 w 6270636"/>
                  <a:gd name="connsiteY181" fmla="*/ 1112775 h 2600341"/>
                  <a:gd name="connsiteX182" fmla="*/ 1730816 w 6270636"/>
                  <a:gd name="connsiteY182" fmla="*/ 1091722 h 2600341"/>
                  <a:gd name="connsiteX183" fmla="*/ 1738335 w 6270636"/>
                  <a:gd name="connsiteY183" fmla="*/ 1091722 h 2600341"/>
                  <a:gd name="connsiteX184" fmla="*/ 1775928 w 6270636"/>
                  <a:gd name="connsiteY184" fmla="*/ 1090219 h 2600341"/>
                  <a:gd name="connsiteX185" fmla="*/ 1787958 w 6270636"/>
                  <a:gd name="connsiteY185" fmla="*/ 1075181 h 2600341"/>
                  <a:gd name="connsiteX186" fmla="*/ 1784951 w 6270636"/>
                  <a:gd name="connsiteY186" fmla="*/ 1063151 h 2600341"/>
                  <a:gd name="connsiteX187" fmla="*/ 1780440 w 6270636"/>
                  <a:gd name="connsiteY187" fmla="*/ 1060144 h 2600341"/>
                  <a:gd name="connsiteX188" fmla="*/ 1766906 w 6270636"/>
                  <a:gd name="connsiteY188" fmla="*/ 1046610 h 2600341"/>
                  <a:gd name="connsiteX189" fmla="*/ 1771417 w 6270636"/>
                  <a:gd name="connsiteY189" fmla="*/ 1024054 h 2600341"/>
                  <a:gd name="connsiteX190" fmla="*/ 1774425 w 6270636"/>
                  <a:gd name="connsiteY190" fmla="*/ 1012024 h 2600341"/>
                  <a:gd name="connsiteX191" fmla="*/ 1766906 w 6270636"/>
                  <a:gd name="connsiteY191" fmla="*/ 1007512 h 2600341"/>
                  <a:gd name="connsiteX192" fmla="*/ 1387961 w 6270636"/>
                  <a:gd name="connsiteY192" fmla="*/ 1073677 h 2600341"/>
                  <a:gd name="connsiteX193" fmla="*/ 1384953 w 6270636"/>
                  <a:gd name="connsiteY193" fmla="*/ 1075181 h 2600341"/>
                  <a:gd name="connsiteX194" fmla="*/ 1381946 w 6270636"/>
                  <a:gd name="connsiteY194" fmla="*/ 1073677 h 2600341"/>
                  <a:gd name="connsiteX195" fmla="*/ 1366909 w 6270636"/>
                  <a:gd name="connsiteY195" fmla="*/ 1054129 h 2600341"/>
                  <a:gd name="connsiteX196" fmla="*/ 1371420 w 6270636"/>
                  <a:gd name="connsiteY196" fmla="*/ 1027061 h 2600341"/>
                  <a:gd name="connsiteX197" fmla="*/ 1372923 w 6270636"/>
                  <a:gd name="connsiteY197" fmla="*/ 1025557 h 2600341"/>
                  <a:gd name="connsiteX198" fmla="*/ 1374427 w 6270636"/>
                  <a:gd name="connsiteY198" fmla="*/ 1024054 h 2600341"/>
                  <a:gd name="connsiteX199" fmla="*/ 1556381 w 6270636"/>
                  <a:gd name="connsiteY199" fmla="*/ 965407 h 2600341"/>
                  <a:gd name="connsiteX200" fmla="*/ 1580441 w 6270636"/>
                  <a:gd name="connsiteY200" fmla="*/ 965407 h 2600341"/>
                  <a:gd name="connsiteX201" fmla="*/ 1618035 w 6270636"/>
                  <a:gd name="connsiteY201" fmla="*/ 954881 h 2600341"/>
                  <a:gd name="connsiteX202" fmla="*/ 1559388 w 6270636"/>
                  <a:gd name="connsiteY202" fmla="*/ 818040 h 2600341"/>
                  <a:gd name="connsiteX203" fmla="*/ 1526306 w 6270636"/>
                  <a:gd name="connsiteY203" fmla="*/ 768416 h 2600341"/>
                  <a:gd name="connsiteX204" fmla="*/ 1505253 w 6270636"/>
                  <a:gd name="connsiteY204" fmla="*/ 735334 h 2600341"/>
                  <a:gd name="connsiteX205" fmla="*/ 1473675 w 6270636"/>
                  <a:gd name="connsiteY205" fmla="*/ 727815 h 2600341"/>
                  <a:gd name="connsiteX206" fmla="*/ 1260142 w 6270636"/>
                  <a:gd name="connsiteY206" fmla="*/ 487215 h 2600341"/>
                  <a:gd name="connsiteX207" fmla="*/ 1258638 w 6270636"/>
                  <a:gd name="connsiteY207" fmla="*/ 473681 h 2600341"/>
                  <a:gd name="connsiteX208" fmla="*/ 1270668 w 6270636"/>
                  <a:gd name="connsiteY208" fmla="*/ 479696 h 2600341"/>
                  <a:gd name="connsiteX209" fmla="*/ 1360893 w 6270636"/>
                  <a:gd name="connsiteY209" fmla="*/ 502252 h 2600341"/>
                  <a:gd name="connsiteX210" fmla="*/ 1461645 w 6270636"/>
                  <a:gd name="connsiteY210" fmla="*/ 530824 h 2600341"/>
                  <a:gd name="connsiteX211" fmla="*/ 1539840 w 6270636"/>
                  <a:gd name="connsiteY211" fmla="*/ 652627 h 2600341"/>
                  <a:gd name="connsiteX212" fmla="*/ 1554877 w 6270636"/>
                  <a:gd name="connsiteY212" fmla="*/ 705259 h 2600341"/>
                  <a:gd name="connsiteX213" fmla="*/ 1565403 w 6270636"/>
                  <a:gd name="connsiteY213" fmla="*/ 732326 h 2600341"/>
                  <a:gd name="connsiteX214" fmla="*/ 1542847 w 6270636"/>
                  <a:gd name="connsiteY214" fmla="*/ 714281 h 2600341"/>
                  <a:gd name="connsiteX215" fmla="*/ 1518787 w 6270636"/>
                  <a:gd name="connsiteY215" fmla="*/ 694732 h 2600341"/>
                  <a:gd name="connsiteX216" fmla="*/ 1449615 w 6270636"/>
                  <a:gd name="connsiteY216" fmla="*/ 642101 h 2600341"/>
                  <a:gd name="connsiteX217" fmla="*/ 1515780 w 6270636"/>
                  <a:gd name="connsiteY217" fmla="*/ 723304 h 2600341"/>
                  <a:gd name="connsiteX218" fmla="*/ 1569915 w 6270636"/>
                  <a:gd name="connsiteY218" fmla="*/ 756386 h 2600341"/>
                  <a:gd name="connsiteX219" fmla="*/ 1593975 w 6270636"/>
                  <a:gd name="connsiteY219" fmla="*/ 786461 h 2600341"/>
                  <a:gd name="connsiteX220" fmla="*/ 1625553 w 6270636"/>
                  <a:gd name="connsiteY220" fmla="*/ 821047 h 2600341"/>
                  <a:gd name="connsiteX221" fmla="*/ 1628561 w 6270636"/>
                  <a:gd name="connsiteY221" fmla="*/ 673680 h 2600341"/>
                  <a:gd name="connsiteX222" fmla="*/ 1613523 w 6270636"/>
                  <a:gd name="connsiteY222" fmla="*/ 646612 h 2600341"/>
                  <a:gd name="connsiteX223" fmla="*/ 1610516 w 6270636"/>
                  <a:gd name="connsiteY223" fmla="*/ 642101 h 2600341"/>
                  <a:gd name="connsiteX224" fmla="*/ 1580441 w 6270636"/>
                  <a:gd name="connsiteY224" fmla="*/ 542854 h 2600341"/>
                  <a:gd name="connsiteX225" fmla="*/ 1533825 w 6270636"/>
                  <a:gd name="connsiteY225" fmla="*/ 419546 h 2600341"/>
                  <a:gd name="connsiteX226" fmla="*/ 1512772 w 6270636"/>
                  <a:gd name="connsiteY226" fmla="*/ 395486 h 2600341"/>
                  <a:gd name="connsiteX227" fmla="*/ 1460141 w 6270636"/>
                  <a:gd name="connsiteY227" fmla="*/ 272179 h 2600341"/>
                  <a:gd name="connsiteX228" fmla="*/ 1478186 w 6270636"/>
                  <a:gd name="connsiteY228" fmla="*/ 172931 h 2600341"/>
                  <a:gd name="connsiteX229" fmla="*/ 1491720 w 6270636"/>
                  <a:gd name="connsiteY229" fmla="*/ 33083 h 2600341"/>
                  <a:gd name="connsiteX230" fmla="*/ 1484201 w 6270636"/>
                  <a:gd name="connsiteY230" fmla="*/ 0 h 2600341"/>
                  <a:gd name="connsiteX231" fmla="*/ 1505253 w 6270636"/>
                  <a:gd name="connsiteY231" fmla="*/ 27068 h 2600341"/>
                  <a:gd name="connsiteX232" fmla="*/ 1565403 w 6270636"/>
                  <a:gd name="connsiteY232" fmla="*/ 79699 h 2600341"/>
                  <a:gd name="connsiteX233" fmla="*/ 1622546 w 6270636"/>
                  <a:gd name="connsiteY233" fmla="*/ 127819 h 2600341"/>
                  <a:gd name="connsiteX234" fmla="*/ 1661643 w 6270636"/>
                  <a:gd name="connsiteY234" fmla="*/ 354885 h 2600341"/>
                  <a:gd name="connsiteX235" fmla="*/ 1616531 w 6270636"/>
                  <a:gd name="connsiteY235" fmla="*/ 410524 h 2600341"/>
                  <a:gd name="connsiteX236" fmla="*/ 1592471 w 6270636"/>
                  <a:gd name="connsiteY236" fmla="*/ 412027 h 2600341"/>
                  <a:gd name="connsiteX237" fmla="*/ 1602997 w 6270636"/>
                  <a:gd name="connsiteY237" fmla="*/ 464659 h 2600341"/>
                  <a:gd name="connsiteX238" fmla="*/ 1613523 w 6270636"/>
                  <a:gd name="connsiteY238" fmla="*/ 514282 h 2600341"/>
                  <a:gd name="connsiteX239" fmla="*/ 1624050 w 6270636"/>
                  <a:gd name="connsiteY239" fmla="*/ 566914 h 2600341"/>
                  <a:gd name="connsiteX240" fmla="*/ 1643598 w 6270636"/>
                  <a:gd name="connsiteY240" fmla="*/ 670672 h 2600341"/>
                  <a:gd name="connsiteX241" fmla="*/ 1657132 w 6270636"/>
                  <a:gd name="connsiteY241" fmla="*/ 681199 h 2600341"/>
                  <a:gd name="connsiteX242" fmla="*/ 1670666 w 6270636"/>
                  <a:gd name="connsiteY242" fmla="*/ 669169 h 2600341"/>
                  <a:gd name="connsiteX243" fmla="*/ 1672170 w 6270636"/>
                  <a:gd name="connsiteY243" fmla="*/ 598492 h 2600341"/>
                  <a:gd name="connsiteX244" fmla="*/ 1681192 w 6270636"/>
                  <a:gd name="connsiteY244" fmla="*/ 496237 h 2600341"/>
                  <a:gd name="connsiteX245" fmla="*/ 1786455 w 6270636"/>
                  <a:gd name="connsiteY245" fmla="*/ 434584 h 2600341"/>
                  <a:gd name="connsiteX246" fmla="*/ 1870665 w 6270636"/>
                  <a:gd name="connsiteY246" fmla="*/ 392479 h 2600341"/>
                  <a:gd name="connsiteX247" fmla="*/ 1887206 w 6270636"/>
                  <a:gd name="connsiteY247" fmla="*/ 378945 h 2600341"/>
                  <a:gd name="connsiteX248" fmla="*/ 1884198 w 6270636"/>
                  <a:gd name="connsiteY248" fmla="*/ 399997 h 2600341"/>
                  <a:gd name="connsiteX249" fmla="*/ 1822544 w 6270636"/>
                  <a:gd name="connsiteY249" fmla="*/ 514282 h 2600341"/>
                  <a:gd name="connsiteX250" fmla="*/ 1783447 w 6270636"/>
                  <a:gd name="connsiteY250" fmla="*/ 569921 h 2600341"/>
                  <a:gd name="connsiteX251" fmla="*/ 1806003 w 6270636"/>
                  <a:gd name="connsiteY251" fmla="*/ 548869 h 2600341"/>
                  <a:gd name="connsiteX252" fmla="*/ 1860138 w 6270636"/>
                  <a:gd name="connsiteY252" fmla="*/ 491726 h 2600341"/>
                  <a:gd name="connsiteX253" fmla="*/ 1893221 w 6270636"/>
                  <a:gd name="connsiteY253" fmla="*/ 412027 h 2600341"/>
                  <a:gd name="connsiteX254" fmla="*/ 1900740 w 6270636"/>
                  <a:gd name="connsiteY254" fmla="*/ 387967 h 2600341"/>
                  <a:gd name="connsiteX255" fmla="*/ 1908258 w 6270636"/>
                  <a:gd name="connsiteY255" fmla="*/ 366915 h 2600341"/>
                  <a:gd name="connsiteX256" fmla="*/ 1914273 w 6270636"/>
                  <a:gd name="connsiteY256" fmla="*/ 387967 h 2600341"/>
                  <a:gd name="connsiteX257" fmla="*/ 1804500 w 6270636"/>
                  <a:gd name="connsiteY257" fmla="*/ 694732 h 2600341"/>
                  <a:gd name="connsiteX258" fmla="*/ 1733823 w 6270636"/>
                  <a:gd name="connsiteY258" fmla="*/ 711274 h 2600341"/>
                  <a:gd name="connsiteX259" fmla="*/ 1694726 w 6270636"/>
                  <a:gd name="connsiteY259" fmla="*/ 720296 h 2600341"/>
                  <a:gd name="connsiteX260" fmla="*/ 1696230 w 6270636"/>
                  <a:gd name="connsiteY260" fmla="*/ 799995 h 2600341"/>
                  <a:gd name="connsiteX261" fmla="*/ 1694726 w 6270636"/>
                  <a:gd name="connsiteY261" fmla="*/ 905257 h 2600341"/>
                  <a:gd name="connsiteX262" fmla="*/ 1690215 w 6270636"/>
                  <a:gd name="connsiteY262" fmla="*/ 960896 h 2600341"/>
                  <a:gd name="connsiteX263" fmla="*/ 2302241 w 6270636"/>
                  <a:gd name="connsiteY263" fmla="*/ 1601494 h 2600341"/>
                  <a:gd name="connsiteX264" fmla="*/ 2175926 w 6270636"/>
                  <a:gd name="connsiteY264" fmla="*/ 1975927 h 2600341"/>
                  <a:gd name="connsiteX265" fmla="*/ 2169911 w 6270636"/>
                  <a:gd name="connsiteY265" fmla="*/ 1975927 h 2600341"/>
                  <a:gd name="connsiteX266" fmla="*/ 2165399 w 6270636"/>
                  <a:gd name="connsiteY266" fmla="*/ 1975927 h 2600341"/>
                  <a:gd name="connsiteX267" fmla="*/ 2135324 w 6270636"/>
                  <a:gd name="connsiteY267" fmla="*/ 1969912 h 2600341"/>
                  <a:gd name="connsiteX268" fmla="*/ 2088708 w 6270636"/>
                  <a:gd name="connsiteY268" fmla="*/ 1963897 h 2600341"/>
                  <a:gd name="connsiteX269" fmla="*/ 2036077 w 6270636"/>
                  <a:gd name="connsiteY269" fmla="*/ 2006002 h 2600341"/>
                  <a:gd name="connsiteX270" fmla="*/ 2015024 w 6270636"/>
                  <a:gd name="connsiteY270" fmla="*/ 2033070 h 2600341"/>
                  <a:gd name="connsiteX271" fmla="*/ 2009010 w 6270636"/>
                  <a:gd name="connsiteY271" fmla="*/ 2039085 h 2600341"/>
                  <a:gd name="connsiteX272" fmla="*/ 2002994 w 6270636"/>
                  <a:gd name="connsiteY272" fmla="*/ 2031566 h 2600341"/>
                  <a:gd name="connsiteX273" fmla="*/ 1960890 w 6270636"/>
                  <a:gd name="connsiteY273" fmla="*/ 2007506 h 2600341"/>
                  <a:gd name="connsiteX274" fmla="*/ 1899236 w 6270636"/>
                  <a:gd name="connsiteY274" fmla="*/ 2024047 h 2600341"/>
                  <a:gd name="connsiteX275" fmla="*/ 1882694 w 6270636"/>
                  <a:gd name="connsiteY275" fmla="*/ 2109761 h 2600341"/>
                  <a:gd name="connsiteX276" fmla="*/ 1918785 w 6270636"/>
                  <a:gd name="connsiteY276" fmla="*/ 2045100 h 2600341"/>
                  <a:gd name="connsiteX277" fmla="*/ 1992468 w 6270636"/>
                  <a:gd name="connsiteY277" fmla="*/ 2058633 h 2600341"/>
                  <a:gd name="connsiteX278" fmla="*/ 2022543 w 6270636"/>
                  <a:gd name="connsiteY278" fmla="*/ 2144347 h 2600341"/>
                  <a:gd name="connsiteX279" fmla="*/ 2021040 w 6270636"/>
                  <a:gd name="connsiteY279" fmla="*/ 2148858 h 2600341"/>
                  <a:gd name="connsiteX280" fmla="*/ 2043596 w 6270636"/>
                  <a:gd name="connsiteY280" fmla="*/ 2075175 h 2600341"/>
                  <a:gd name="connsiteX281" fmla="*/ 2063144 w 6270636"/>
                  <a:gd name="connsiteY281" fmla="*/ 2021040 h 2600341"/>
                  <a:gd name="connsiteX282" fmla="*/ 2180437 w 6270636"/>
                  <a:gd name="connsiteY282" fmla="*/ 2025551 h 2600341"/>
                  <a:gd name="connsiteX283" fmla="*/ 2181941 w 6270636"/>
                  <a:gd name="connsiteY283" fmla="*/ 2015025 h 2600341"/>
                  <a:gd name="connsiteX284" fmla="*/ 2299233 w 6270636"/>
                  <a:gd name="connsiteY284" fmla="*/ 2024047 h 2600341"/>
                  <a:gd name="connsiteX285" fmla="*/ 2454119 w 6270636"/>
                  <a:gd name="connsiteY285" fmla="*/ 2111265 h 2600341"/>
                  <a:gd name="connsiteX286" fmla="*/ 2383443 w 6270636"/>
                  <a:gd name="connsiteY286" fmla="*/ 2025551 h 2600341"/>
                  <a:gd name="connsiteX287" fmla="*/ 2353368 w 6270636"/>
                  <a:gd name="connsiteY287" fmla="*/ 2012017 h 2600341"/>
                  <a:gd name="connsiteX288" fmla="*/ 2324797 w 6270636"/>
                  <a:gd name="connsiteY288" fmla="*/ 1999987 h 2600341"/>
                  <a:gd name="connsiteX289" fmla="*/ 2309760 w 6270636"/>
                  <a:gd name="connsiteY289" fmla="*/ 1977431 h 2600341"/>
                  <a:gd name="connsiteX290" fmla="*/ 2284196 w 6270636"/>
                  <a:gd name="connsiteY290" fmla="*/ 1956378 h 2600341"/>
                  <a:gd name="connsiteX291" fmla="*/ 2230061 w 6270636"/>
                  <a:gd name="connsiteY291" fmla="*/ 1947356 h 2600341"/>
                  <a:gd name="connsiteX292" fmla="*/ 2284196 w 6270636"/>
                  <a:gd name="connsiteY292" fmla="*/ 1941341 h 2600341"/>
                  <a:gd name="connsiteX293" fmla="*/ 2449608 w 6270636"/>
                  <a:gd name="connsiteY293" fmla="*/ 2012017 h 2600341"/>
                  <a:gd name="connsiteX294" fmla="*/ 2497728 w 6270636"/>
                  <a:gd name="connsiteY294" fmla="*/ 2051115 h 2600341"/>
                  <a:gd name="connsiteX295" fmla="*/ 2374421 w 6270636"/>
                  <a:gd name="connsiteY295" fmla="*/ 1924800 h 2600341"/>
                  <a:gd name="connsiteX296" fmla="*/ 2285699 w 6270636"/>
                  <a:gd name="connsiteY296" fmla="*/ 1852620 h 2600341"/>
                  <a:gd name="connsiteX297" fmla="*/ 2260136 w 6270636"/>
                  <a:gd name="connsiteY297" fmla="*/ 1825552 h 2600341"/>
                  <a:gd name="connsiteX298" fmla="*/ 2294722 w 6270636"/>
                  <a:gd name="connsiteY298" fmla="*/ 1840590 h 2600341"/>
                  <a:gd name="connsiteX299" fmla="*/ 2500736 w 6270636"/>
                  <a:gd name="connsiteY299" fmla="*/ 1902243 h 2600341"/>
                  <a:gd name="connsiteX300" fmla="*/ 2624043 w 6270636"/>
                  <a:gd name="connsiteY300" fmla="*/ 1882695 h 2600341"/>
                  <a:gd name="connsiteX301" fmla="*/ 2706749 w 6270636"/>
                  <a:gd name="connsiteY301" fmla="*/ 1864650 h 2600341"/>
                  <a:gd name="connsiteX302" fmla="*/ 2723291 w 6270636"/>
                  <a:gd name="connsiteY302" fmla="*/ 1863146 h 2600341"/>
                  <a:gd name="connsiteX303" fmla="*/ 2893214 w 6270636"/>
                  <a:gd name="connsiteY303" fmla="*/ 1872168 h 2600341"/>
                  <a:gd name="connsiteX304" fmla="*/ 2963891 w 6270636"/>
                  <a:gd name="connsiteY304" fmla="*/ 1960890 h 2600341"/>
                  <a:gd name="connsiteX305" fmla="*/ 2944342 w 6270636"/>
                  <a:gd name="connsiteY305" fmla="*/ 2022543 h 2600341"/>
                  <a:gd name="connsiteX306" fmla="*/ 3018025 w 6270636"/>
                  <a:gd name="connsiteY306" fmla="*/ 2039085 h 2600341"/>
                  <a:gd name="connsiteX307" fmla="*/ 3126296 w 6270636"/>
                  <a:gd name="connsiteY307" fmla="*/ 2046603 h 2600341"/>
                  <a:gd name="connsiteX308" fmla="*/ 3154867 w 6270636"/>
                  <a:gd name="connsiteY308" fmla="*/ 2045100 h 2600341"/>
                  <a:gd name="connsiteX309" fmla="*/ 3228550 w 6270636"/>
                  <a:gd name="connsiteY309" fmla="*/ 2027055 h 2600341"/>
                  <a:gd name="connsiteX310" fmla="*/ 4015012 w 6270636"/>
                  <a:gd name="connsiteY310" fmla="*/ 1932318 h 2600341"/>
                  <a:gd name="connsiteX311" fmla="*/ 4688691 w 6270636"/>
                  <a:gd name="connsiteY311" fmla="*/ 2063145 h 2600341"/>
                  <a:gd name="connsiteX312" fmla="*/ 6270636 w 6270636"/>
                  <a:gd name="connsiteY312" fmla="*/ 2063145 h 2600341"/>
                  <a:gd name="connsiteX313" fmla="*/ 6270636 w 6270636"/>
                  <a:gd name="connsiteY313" fmla="*/ 2078182 h 2600341"/>
                  <a:gd name="connsiteX314" fmla="*/ 4690195 w 6270636"/>
                  <a:gd name="connsiteY314" fmla="*/ 2078182 h 2600341"/>
                  <a:gd name="connsiteX315" fmla="*/ 4010500 w 6270636"/>
                  <a:gd name="connsiteY315" fmla="*/ 1944348 h 2600341"/>
                  <a:gd name="connsiteX316" fmla="*/ 3234565 w 6270636"/>
                  <a:gd name="connsiteY316" fmla="*/ 2040588 h 2600341"/>
                  <a:gd name="connsiteX317" fmla="*/ 3157874 w 6270636"/>
                  <a:gd name="connsiteY317" fmla="*/ 2060137 h 2600341"/>
                  <a:gd name="connsiteX318" fmla="*/ 3129303 w 6270636"/>
                  <a:gd name="connsiteY318" fmla="*/ 2061641 h 2600341"/>
                  <a:gd name="connsiteX319" fmla="*/ 3015018 w 6270636"/>
                  <a:gd name="connsiteY319" fmla="*/ 2054122 h 2600341"/>
                  <a:gd name="connsiteX320" fmla="*/ 2933816 w 6270636"/>
                  <a:gd name="connsiteY320" fmla="*/ 2036077 h 2600341"/>
                  <a:gd name="connsiteX321" fmla="*/ 2918778 w 6270636"/>
                  <a:gd name="connsiteY321" fmla="*/ 2046603 h 2600341"/>
                  <a:gd name="connsiteX322" fmla="*/ 2691712 w 6270636"/>
                  <a:gd name="connsiteY322" fmla="*/ 2058633 h 2600341"/>
                  <a:gd name="connsiteX323" fmla="*/ 2685697 w 6270636"/>
                  <a:gd name="connsiteY323" fmla="*/ 2054122 h 2600341"/>
                  <a:gd name="connsiteX324" fmla="*/ 2691712 w 6270636"/>
                  <a:gd name="connsiteY324" fmla="*/ 2048107 h 2600341"/>
                  <a:gd name="connsiteX325" fmla="*/ 2845094 w 6270636"/>
                  <a:gd name="connsiteY325" fmla="*/ 2018032 h 2600341"/>
                  <a:gd name="connsiteX326" fmla="*/ 2858628 w 6270636"/>
                  <a:gd name="connsiteY326" fmla="*/ 2018032 h 2600341"/>
                  <a:gd name="connsiteX327" fmla="*/ 2929304 w 6270636"/>
                  <a:gd name="connsiteY327" fmla="*/ 2021040 h 2600341"/>
                  <a:gd name="connsiteX328" fmla="*/ 2951861 w 6270636"/>
                  <a:gd name="connsiteY328" fmla="*/ 1962393 h 2600341"/>
                  <a:gd name="connsiteX329" fmla="*/ 2890207 w 6270636"/>
                  <a:gd name="connsiteY329" fmla="*/ 1885702 h 2600341"/>
                  <a:gd name="connsiteX330" fmla="*/ 2727802 w 6270636"/>
                  <a:gd name="connsiteY330" fmla="*/ 1878183 h 2600341"/>
                  <a:gd name="connsiteX331" fmla="*/ 2711261 w 6270636"/>
                  <a:gd name="connsiteY331" fmla="*/ 1879687 h 2600341"/>
                  <a:gd name="connsiteX332" fmla="*/ 2630058 w 6270636"/>
                  <a:gd name="connsiteY332" fmla="*/ 1897732 h 2600341"/>
                  <a:gd name="connsiteX333" fmla="*/ 2502240 w 6270636"/>
                  <a:gd name="connsiteY333" fmla="*/ 1917281 h 2600341"/>
                  <a:gd name="connsiteX334" fmla="*/ 2330812 w 6270636"/>
                  <a:gd name="connsiteY334" fmla="*/ 1873672 h 2600341"/>
                  <a:gd name="connsiteX335" fmla="*/ 2384947 w 6270636"/>
                  <a:gd name="connsiteY335" fmla="*/ 1914273 h 2600341"/>
                  <a:gd name="connsiteX336" fmla="*/ 2521788 w 6270636"/>
                  <a:gd name="connsiteY336" fmla="*/ 2069160 h 2600341"/>
                  <a:gd name="connsiteX337" fmla="*/ 2527803 w 6270636"/>
                  <a:gd name="connsiteY337" fmla="*/ 2087205 h 2600341"/>
                  <a:gd name="connsiteX338" fmla="*/ 2511262 w 6270636"/>
                  <a:gd name="connsiteY338" fmla="*/ 2076678 h 2600341"/>
                  <a:gd name="connsiteX339" fmla="*/ 2440586 w 6270636"/>
                  <a:gd name="connsiteY339" fmla="*/ 2022543 h 2600341"/>
                  <a:gd name="connsiteX340" fmla="*/ 2314271 w 6270636"/>
                  <a:gd name="connsiteY340" fmla="*/ 1954875 h 2600341"/>
                  <a:gd name="connsiteX341" fmla="*/ 2323293 w 6270636"/>
                  <a:gd name="connsiteY341" fmla="*/ 1971416 h 2600341"/>
                  <a:gd name="connsiteX342" fmla="*/ 2333819 w 6270636"/>
                  <a:gd name="connsiteY342" fmla="*/ 1987957 h 2600341"/>
                  <a:gd name="connsiteX343" fmla="*/ 2359383 w 6270636"/>
                  <a:gd name="connsiteY343" fmla="*/ 1998483 h 2600341"/>
                  <a:gd name="connsiteX344" fmla="*/ 2392466 w 6270636"/>
                  <a:gd name="connsiteY344" fmla="*/ 2013521 h 2600341"/>
                  <a:gd name="connsiteX345" fmla="*/ 2476676 w 6270636"/>
                  <a:gd name="connsiteY345" fmla="*/ 2132317 h 2600341"/>
                  <a:gd name="connsiteX346" fmla="*/ 2482691 w 6270636"/>
                  <a:gd name="connsiteY346" fmla="*/ 2154873 h 2600341"/>
                  <a:gd name="connsiteX347" fmla="*/ 2464646 w 6270636"/>
                  <a:gd name="connsiteY347" fmla="*/ 2139836 h 2600341"/>
                  <a:gd name="connsiteX348" fmla="*/ 2293218 w 6270636"/>
                  <a:gd name="connsiteY348" fmla="*/ 2039085 h 2600341"/>
                  <a:gd name="connsiteX349" fmla="*/ 2193971 w 6270636"/>
                  <a:gd name="connsiteY349" fmla="*/ 2024047 h 2600341"/>
                  <a:gd name="connsiteX350" fmla="*/ 2225549 w 6270636"/>
                  <a:gd name="connsiteY350" fmla="*/ 2060137 h 2600341"/>
                  <a:gd name="connsiteX351" fmla="*/ 2258632 w 6270636"/>
                  <a:gd name="connsiteY351" fmla="*/ 2085701 h 2600341"/>
                  <a:gd name="connsiteX352" fmla="*/ 2381940 w 6270636"/>
                  <a:gd name="connsiteY352" fmla="*/ 2227053 h 2600341"/>
                  <a:gd name="connsiteX353" fmla="*/ 2378932 w 6270636"/>
                  <a:gd name="connsiteY353" fmla="*/ 2299233 h 2600341"/>
                  <a:gd name="connsiteX354" fmla="*/ 2421037 w 6270636"/>
                  <a:gd name="connsiteY354" fmla="*/ 2332316 h 2600341"/>
                  <a:gd name="connsiteX355" fmla="*/ 2396977 w 6270636"/>
                  <a:gd name="connsiteY355" fmla="*/ 2431563 h 2600341"/>
                  <a:gd name="connsiteX356" fmla="*/ 2252617 w 6270636"/>
                  <a:gd name="connsiteY356" fmla="*/ 2485698 h 2600341"/>
                  <a:gd name="connsiteX357" fmla="*/ 2246602 w 6270636"/>
                  <a:gd name="connsiteY357" fmla="*/ 2485698 h 2600341"/>
                  <a:gd name="connsiteX358" fmla="*/ 2219535 w 6270636"/>
                  <a:gd name="connsiteY358" fmla="*/ 2572916 h 2600341"/>
                  <a:gd name="connsiteX359" fmla="*/ 2118783 w 6270636"/>
                  <a:gd name="connsiteY359" fmla="*/ 2599983 h 2600341"/>
                  <a:gd name="connsiteX360" fmla="*/ 2087204 w 6270636"/>
                  <a:gd name="connsiteY360" fmla="*/ 2587953 h 2600341"/>
                  <a:gd name="connsiteX361" fmla="*/ 2078182 w 6270636"/>
                  <a:gd name="connsiteY361" fmla="*/ 2556375 h 2600341"/>
                  <a:gd name="connsiteX362" fmla="*/ 2162392 w 6270636"/>
                  <a:gd name="connsiteY362" fmla="*/ 2485698 h 2600341"/>
                  <a:gd name="connsiteX363" fmla="*/ 2228557 w 6270636"/>
                  <a:gd name="connsiteY363" fmla="*/ 2470661 h 2600341"/>
                  <a:gd name="connsiteX364" fmla="*/ 2166903 w 6270636"/>
                  <a:gd name="connsiteY364" fmla="*/ 2347353 h 2600341"/>
                  <a:gd name="connsiteX365" fmla="*/ 2163896 w 6270636"/>
                  <a:gd name="connsiteY365" fmla="*/ 2342842 h 2600341"/>
                  <a:gd name="connsiteX366" fmla="*/ 2054122 w 6270636"/>
                  <a:gd name="connsiteY366" fmla="*/ 2103746 h 2600341"/>
                  <a:gd name="connsiteX367" fmla="*/ 2067656 w 6270636"/>
                  <a:gd name="connsiteY367" fmla="*/ 2099235 h 2600341"/>
                  <a:gd name="connsiteX368" fmla="*/ 2093219 w 6270636"/>
                  <a:gd name="connsiteY368" fmla="*/ 2132317 h 2600341"/>
                  <a:gd name="connsiteX369" fmla="*/ 2151866 w 6270636"/>
                  <a:gd name="connsiteY369" fmla="*/ 2099235 h 2600341"/>
                  <a:gd name="connsiteX370" fmla="*/ 2168407 w 6270636"/>
                  <a:gd name="connsiteY370" fmla="*/ 2037581 h 2600341"/>
                  <a:gd name="connsiteX371" fmla="*/ 2069160 w 6270636"/>
                  <a:gd name="connsiteY371" fmla="*/ 2034573 h 2600341"/>
                  <a:gd name="connsiteX372" fmla="*/ 2055626 w 6270636"/>
                  <a:gd name="connsiteY372" fmla="*/ 2078182 h 2600341"/>
                  <a:gd name="connsiteX373" fmla="*/ 2013521 w 6270636"/>
                  <a:gd name="connsiteY373" fmla="*/ 2174422 h 2600341"/>
                  <a:gd name="connsiteX374" fmla="*/ 1983446 w 6270636"/>
                  <a:gd name="connsiteY374" fmla="*/ 2186452 h 2600341"/>
                  <a:gd name="connsiteX375" fmla="*/ 1957882 w 6270636"/>
                  <a:gd name="connsiteY375" fmla="*/ 2193971 h 2600341"/>
                  <a:gd name="connsiteX376" fmla="*/ 1893221 w 6270636"/>
                  <a:gd name="connsiteY376" fmla="*/ 2162392 h 2600341"/>
                  <a:gd name="connsiteX377" fmla="*/ 1903747 w 6270636"/>
                  <a:gd name="connsiteY377" fmla="*/ 2199986 h 2600341"/>
                  <a:gd name="connsiteX378" fmla="*/ 1911266 w 6270636"/>
                  <a:gd name="connsiteY378" fmla="*/ 2215023 h 2600341"/>
                  <a:gd name="connsiteX379" fmla="*/ 1965401 w 6270636"/>
                  <a:gd name="connsiteY379" fmla="*/ 2345850 h 2600341"/>
                  <a:gd name="connsiteX380" fmla="*/ 1981942 w 6270636"/>
                  <a:gd name="connsiteY380" fmla="*/ 2390962 h 2600341"/>
                  <a:gd name="connsiteX381" fmla="*/ 1996980 w 6270636"/>
                  <a:gd name="connsiteY381" fmla="*/ 2425548 h 2600341"/>
                  <a:gd name="connsiteX382" fmla="*/ 2034573 w 6270636"/>
                  <a:gd name="connsiteY382" fmla="*/ 2563893 h 2600341"/>
                  <a:gd name="connsiteX383" fmla="*/ 2001491 w 6270636"/>
                  <a:gd name="connsiteY383" fmla="*/ 2598479 h 2600341"/>
                  <a:gd name="connsiteX384" fmla="*/ 1990965 w 6270636"/>
                  <a:gd name="connsiteY384" fmla="*/ 2598479 h 2600341"/>
                  <a:gd name="connsiteX385" fmla="*/ 1825552 w 6270636"/>
                  <a:gd name="connsiteY385" fmla="*/ 2434571 h 2600341"/>
                  <a:gd name="connsiteX386" fmla="*/ 1887206 w 6270636"/>
                  <a:gd name="connsiteY386" fmla="*/ 2529307 h 2600341"/>
                  <a:gd name="connsiteX387" fmla="*/ 1999987 w 6270636"/>
                  <a:gd name="connsiteY387" fmla="*/ 2581938 h 2600341"/>
                  <a:gd name="connsiteX388" fmla="*/ 2022543 w 6270636"/>
                  <a:gd name="connsiteY388" fmla="*/ 2559382 h 2600341"/>
                  <a:gd name="connsiteX389" fmla="*/ 1984949 w 6270636"/>
                  <a:gd name="connsiteY389" fmla="*/ 2430060 h 2600341"/>
                  <a:gd name="connsiteX390" fmla="*/ 1969912 w 6270636"/>
                  <a:gd name="connsiteY390" fmla="*/ 2395473 h 2600341"/>
                  <a:gd name="connsiteX391" fmla="*/ 1953371 w 6270636"/>
                  <a:gd name="connsiteY391" fmla="*/ 2348857 h 2600341"/>
                  <a:gd name="connsiteX392" fmla="*/ 1914273 w 6270636"/>
                  <a:gd name="connsiteY392" fmla="*/ 2249610 h 2600341"/>
                  <a:gd name="connsiteX393" fmla="*/ 1911266 w 6270636"/>
                  <a:gd name="connsiteY393" fmla="*/ 2261640 h 2600341"/>
                  <a:gd name="connsiteX394" fmla="*/ 1887206 w 6270636"/>
                  <a:gd name="connsiteY394" fmla="*/ 2293218 h 2600341"/>
                  <a:gd name="connsiteX395" fmla="*/ 1848108 w 6270636"/>
                  <a:gd name="connsiteY395" fmla="*/ 2296226 h 2600341"/>
                  <a:gd name="connsiteX396" fmla="*/ 1828560 w 6270636"/>
                  <a:gd name="connsiteY396" fmla="*/ 2287203 h 2600341"/>
                  <a:gd name="connsiteX397" fmla="*/ 1772921 w 6270636"/>
                  <a:gd name="connsiteY397" fmla="*/ 2282692 h 2600341"/>
                  <a:gd name="connsiteX398" fmla="*/ 1769913 w 6270636"/>
                  <a:gd name="connsiteY398" fmla="*/ 2285700 h 2600341"/>
                  <a:gd name="connsiteX399" fmla="*/ 1816530 w 6270636"/>
                  <a:gd name="connsiteY399" fmla="*/ 2415022 h 2600341"/>
                  <a:gd name="connsiteX400" fmla="*/ 1825552 w 6270636"/>
                  <a:gd name="connsiteY400" fmla="*/ 2434571 h 2600341"/>
                  <a:gd name="connsiteX401" fmla="*/ 2233068 w 6270636"/>
                  <a:gd name="connsiteY401" fmla="*/ 2482691 h 2600341"/>
                  <a:gd name="connsiteX402" fmla="*/ 2169911 w 6270636"/>
                  <a:gd name="connsiteY402" fmla="*/ 2496225 h 2600341"/>
                  <a:gd name="connsiteX403" fmla="*/ 2094723 w 6270636"/>
                  <a:gd name="connsiteY403" fmla="*/ 2556375 h 2600341"/>
                  <a:gd name="connsiteX404" fmla="*/ 2100738 w 6270636"/>
                  <a:gd name="connsiteY404" fmla="*/ 2574420 h 2600341"/>
                  <a:gd name="connsiteX405" fmla="*/ 2121791 w 6270636"/>
                  <a:gd name="connsiteY405" fmla="*/ 2581938 h 2600341"/>
                  <a:gd name="connsiteX406" fmla="*/ 2212016 w 6270636"/>
                  <a:gd name="connsiteY406" fmla="*/ 2557878 h 2600341"/>
                  <a:gd name="connsiteX407" fmla="*/ 2233068 w 6270636"/>
                  <a:gd name="connsiteY407" fmla="*/ 2482691 h 2600341"/>
                  <a:gd name="connsiteX408" fmla="*/ 1335330 w 6270636"/>
                  <a:gd name="connsiteY408" fmla="*/ 2524796 h 2600341"/>
                  <a:gd name="connsiteX409" fmla="*/ 1362397 w 6270636"/>
                  <a:gd name="connsiteY409" fmla="*/ 2554871 h 2600341"/>
                  <a:gd name="connsiteX410" fmla="*/ 1479690 w 6270636"/>
                  <a:gd name="connsiteY410" fmla="*/ 2545848 h 2600341"/>
                  <a:gd name="connsiteX411" fmla="*/ 1430066 w 6270636"/>
                  <a:gd name="connsiteY411" fmla="*/ 2536826 h 2600341"/>
                  <a:gd name="connsiteX412" fmla="*/ 1351871 w 6270636"/>
                  <a:gd name="connsiteY412" fmla="*/ 2524796 h 2600341"/>
                  <a:gd name="connsiteX413" fmla="*/ 1335330 w 6270636"/>
                  <a:gd name="connsiteY413" fmla="*/ 2524796 h 2600341"/>
                  <a:gd name="connsiteX414" fmla="*/ 1741342 w 6270636"/>
                  <a:gd name="connsiteY414" fmla="*/ 2338331 h 2600341"/>
                  <a:gd name="connsiteX415" fmla="*/ 1738335 w 6270636"/>
                  <a:gd name="connsiteY415" fmla="*/ 2357880 h 2600341"/>
                  <a:gd name="connsiteX416" fmla="*/ 1736831 w 6270636"/>
                  <a:gd name="connsiteY416" fmla="*/ 2415022 h 2600341"/>
                  <a:gd name="connsiteX417" fmla="*/ 1772921 w 6270636"/>
                  <a:gd name="connsiteY417" fmla="*/ 2505247 h 2600341"/>
                  <a:gd name="connsiteX418" fmla="*/ 1812018 w 6270636"/>
                  <a:gd name="connsiteY418" fmla="*/ 2538329 h 2600341"/>
                  <a:gd name="connsiteX419" fmla="*/ 1821041 w 6270636"/>
                  <a:gd name="connsiteY419" fmla="*/ 2533818 h 2600341"/>
                  <a:gd name="connsiteX420" fmla="*/ 1828560 w 6270636"/>
                  <a:gd name="connsiteY420" fmla="*/ 2502240 h 2600341"/>
                  <a:gd name="connsiteX421" fmla="*/ 1812018 w 6270636"/>
                  <a:gd name="connsiteY421" fmla="*/ 2442090 h 2600341"/>
                  <a:gd name="connsiteX422" fmla="*/ 1801492 w 6270636"/>
                  <a:gd name="connsiteY422" fmla="*/ 2422541 h 2600341"/>
                  <a:gd name="connsiteX423" fmla="*/ 1784951 w 6270636"/>
                  <a:gd name="connsiteY423" fmla="*/ 2395473 h 2600341"/>
                  <a:gd name="connsiteX424" fmla="*/ 1775928 w 6270636"/>
                  <a:gd name="connsiteY424" fmla="*/ 2378932 h 2600341"/>
                  <a:gd name="connsiteX425" fmla="*/ 1763898 w 6270636"/>
                  <a:gd name="connsiteY425" fmla="*/ 2359383 h 2600341"/>
                  <a:gd name="connsiteX426" fmla="*/ 1741342 w 6270636"/>
                  <a:gd name="connsiteY426" fmla="*/ 2338331 h 2600341"/>
                  <a:gd name="connsiteX427" fmla="*/ 1240593 w 6270636"/>
                  <a:gd name="connsiteY427" fmla="*/ 2353368 h 2600341"/>
                  <a:gd name="connsiteX428" fmla="*/ 1224052 w 6270636"/>
                  <a:gd name="connsiteY428" fmla="*/ 2354872 h 2600341"/>
                  <a:gd name="connsiteX429" fmla="*/ 1130820 w 6270636"/>
                  <a:gd name="connsiteY429" fmla="*/ 2422541 h 2600341"/>
                  <a:gd name="connsiteX430" fmla="*/ 1133827 w 6270636"/>
                  <a:gd name="connsiteY430" fmla="*/ 2497728 h 2600341"/>
                  <a:gd name="connsiteX431" fmla="*/ 1284202 w 6270636"/>
                  <a:gd name="connsiteY431" fmla="*/ 2517277 h 2600341"/>
                  <a:gd name="connsiteX432" fmla="*/ 1318788 w 6270636"/>
                  <a:gd name="connsiteY432" fmla="*/ 2512766 h 2600341"/>
                  <a:gd name="connsiteX433" fmla="*/ 1362397 w 6270636"/>
                  <a:gd name="connsiteY433" fmla="*/ 2436075 h 2600341"/>
                  <a:gd name="connsiteX434" fmla="*/ 1404502 w 6270636"/>
                  <a:gd name="connsiteY434" fmla="*/ 2413518 h 2600341"/>
                  <a:gd name="connsiteX435" fmla="*/ 1410517 w 6270636"/>
                  <a:gd name="connsiteY435" fmla="*/ 2378932 h 2600341"/>
                  <a:gd name="connsiteX436" fmla="*/ 1542847 w 6270636"/>
                  <a:gd name="connsiteY436" fmla="*/ 2151866 h 2600341"/>
                  <a:gd name="connsiteX437" fmla="*/ 1544351 w 6270636"/>
                  <a:gd name="connsiteY437" fmla="*/ 2147355 h 2600341"/>
                  <a:gd name="connsiteX438" fmla="*/ 1633072 w 6270636"/>
                  <a:gd name="connsiteY438" fmla="*/ 2085701 h 2600341"/>
                  <a:gd name="connsiteX439" fmla="*/ 1693222 w 6270636"/>
                  <a:gd name="connsiteY439" fmla="*/ 2141340 h 2600341"/>
                  <a:gd name="connsiteX440" fmla="*/ 1687207 w 6270636"/>
                  <a:gd name="connsiteY440" fmla="*/ 2239083 h 2600341"/>
                  <a:gd name="connsiteX441" fmla="*/ 1669162 w 6270636"/>
                  <a:gd name="connsiteY441" fmla="*/ 2278181 h 2600341"/>
                  <a:gd name="connsiteX442" fmla="*/ 1669162 w 6270636"/>
                  <a:gd name="connsiteY442" fmla="*/ 2278181 h 2600341"/>
                  <a:gd name="connsiteX443" fmla="*/ 1696230 w 6270636"/>
                  <a:gd name="connsiteY443" fmla="*/ 2287203 h 2600341"/>
                  <a:gd name="connsiteX444" fmla="*/ 1700741 w 6270636"/>
                  <a:gd name="connsiteY444" fmla="*/ 2290211 h 2600341"/>
                  <a:gd name="connsiteX445" fmla="*/ 1733823 w 6270636"/>
                  <a:gd name="connsiteY445" fmla="*/ 2314271 h 2600341"/>
                  <a:gd name="connsiteX446" fmla="*/ 1753372 w 6270636"/>
                  <a:gd name="connsiteY446" fmla="*/ 2282692 h 2600341"/>
                  <a:gd name="connsiteX447" fmla="*/ 1753372 w 6270636"/>
                  <a:gd name="connsiteY447" fmla="*/ 2275173 h 2600341"/>
                  <a:gd name="connsiteX448" fmla="*/ 1741342 w 6270636"/>
                  <a:gd name="connsiteY448" fmla="*/ 2201490 h 2600341"/>
                  <a:gd name="connsiteX449" fmla="*/ 1763898 w 6270636"/>
                  <a:gd name="connsiteY449" fmla="*/ 2129310 h 2600341"/>
                  <a:gd name="connsiteX450" fmla="*/ 1855627 w 6270636"/>
                  <a:gd name="connsiteY450" fmla="*/ 2120287 h 2600341"/>
                  <a:gd name="connsiteX451" fmla="*/ 1857131 w 6270636"/>
                  <a:gd name="connsiteY451" fmla="*/ 2120287 h 2600341"/>
                  <a:gd name="connsiteX452" fmla="*/ 1855627 w 6270636"/>
                  <a:gd name="connsiteY452" fmla="*/ 2117280 h 2600341"/>
                  <a:gd name="connsiteX453" fmla="*/ 1842093 w 6270636"/>
                  <a:gd name="connsiteY453" fmla="*/ 2082693 h 2600341"/>
                  <a:gd name="connsiteX454" fmla="*/ 1867657 w 6270636"/>
                  <a:gd name="connsiteY454" fmla="*/ 2019536 h 2600341"/>
                  <a:gd name="connsiteX455" fmla="*/ 1876680 w 6270636"/>
                  <a:gd name="connsiteY455" fmla="*/ 2010513 h 2600341"/>
                  <a:gd name="connsiteX456" fmla="*/ 1861642 w 6270636"/>
                  <a:gd name="connsiteY456" fmla="*/ 1978935 h 2600341"/>
                  <a:gd name="connsiteX457" fmla="*/ 1846605 w 6270636"/>
                  <a:gd name="connsiteY457" fmla="*/ 1959386 h 2600341"/>
                  <a:gd name="connsiteX458" fmla="*/ 1851116 w 6270636"/>
                  <a:gd name="connsiteY458" fmla="*/ 1909762 h 2600341"/>
                  <a:gd name="connsiteX459" fmla="*/ 1893221 w 6270636"/>
                  <a:gd name="connsiteY459" fmla="*/ 1885702 h 2600341"/>
                  <a:gd name="connsiteX460" fmla="*/ 1917281 w 6270636"/>
                  <a:gd name="connsiteY460" fmla="*/ 1891717 h 2600341"/>
                  <a:gd name="connsiteX461" fmla="*/ 1929311 w 6270636"/>
                  <a:gd name="connsiteY461" fmla="*/ 1894725 h 2600341"/>
                  <a:gd name="connsiteX462" fmla="*/ 1981942 w 6270636"/>
                  <a:gd name="connsiteY462" fmla="*/ 1881191 h 2600341"/>
                  <a:gd name="connsiteX463" fmla="*/ 2010513 w 6270636"/>
                  <a:gd name="connsiteY463" fmla="*/ 1837582 h 2600341"/>
                  <a:gd name="connsiteX464" fmla="*/ 2012017 w 6270636"/>
                  <a:gd name="connsiteY464" fmla="*/ 1831567 h 2600341"/>
                  <a:gd name="connsiteX465" fmla="*/ 2018032 w 6270636"/>
                  <a:gd name="connsiteY465" fmla="*/ 1812019 h 2600341"/>
                  <a:gd name="connsiteX466" fmla="*/ 2034573 w 6270636"/>
                  <a:gd name="connsiteY466" fmla="*/ 1799988 h 2600341"/>
                  <a:gd name="connsiteX467" fmla="*/ 2040588 w 6270636"/>
                  <a:gd name="connsiteY467" fmla="*/ 1796981 h 2600341"/>
                  <a:gd name="connsiteX468" fmla="*/ 2057130 w 6270636"/>
                  <a:gd name="connsiteY468" fmla="*/ 1763898 h 2600341"/>
                  <a:gd name="connsiteX469" fmla="*/ 2057130 w 6270636"/>
                  <a:gd name="connsiteY469" fmla="*/ 1757883 h 2600341"/>
                  <a:gd name="connsiteX470" fmla="*/ 2063144 w 6270636"/>
                  <a:gd name="connsiteY470" fmla="*/ 1756380 h 2600341"/>
                  <a:gd name="connsiteX471" fmla="*/ 2102242 w 6270636"/>
                  <a:gd name="connsiteY471" fmla="*/ 1720290 h 2600341"/>
                  <a:gd name="connsiteX472" fmla="*/ 2106753 w 6270636"/>
                  <a:gd name="connsiteY472" fmla="*/ 1714275 h 2600341"/>
                  <a:gd name="connsiteX473" fmla="*/ 2114272 w 6270636"/>
                  <a:gd name="connsiteY473" fmla="*/ 1684200 h 2600341"/>
                  <a:gd name="connsiteX474" fmla="*/ 2066152 w 6270636"/>
                  <a:gd name="connsiteY474" fmla="*/ 1654125 h 2600341"/>
                  <a:gd name="connsiteX475" fmla="*/ 2040588 w 6270636"/>
                  <a:gd name="connsiteY475" fmla="*/ 1646606 h 2600341"/>
                  <a:gd name="connsiteX476" fmla="*/ 1981942 w 6270636"/>
                  <a:gd name="connsiteY476" fmla="*/ 1563900 h 2600341"/>
                  <a:gd name="connsiteX477" fmla="*/ 1947356 w 6270636"/>
                  <a:gd name="connsiteY477" fmla="*/ 1539840 h 2600341"/>
                  <a:gd name="connsiteX478" fmla="*/ 1921792 w 6270636"/>
                  <a:gd name="connsiteY478" fmla="*/ 1535328 h 2600341"/>
                  <a:gd name="connsiteX479" fmla="*/ 1875176 w 6270636"/>
                  <a:gd name="connsiteY479" fmla="*/ 1518787 h 2600341"/>
                  <a:gd name="connsiteX480" fmla="*/ 1863146 w 6270636"/>
                  <a:gd name="connsiteY480" fmla="*/ 1496231 h 2600341"/>
                  <a:gd name="connsiteX481" fmla="*/ 1860138 w 6270636"/>
                  <a:gd name="connsiteY481" fmla="*/ 1488712 h 2600341"/>
                  <a:gd name="connsiteX482" fmla="*/ 1843597 w 6270636"/>
                  <a:gd name="connsiteY482" fmla="*/ 1476682 h 2600341"/>
                  <a:gd name="connsiteX483" fmla="*/ 1834575 w 6270636"/>
                  <a:gd name="connsiteY483" fmla="*/ 1481194 h 2600341"/>
                  <a:gd name="connsiteX484" fmla="*/ 1830063 w 6270636"/>
                  <a:gd name="connsiteY484" fmla="*/ 1484201 h 2600341"/>
                  <a:gd name="connsiteX485" fmla="*/ 1765402 w 6270636"/>
                  <a:gd name="connsiteY485" fmla="*/ 1484201 h 2600341"/>
                  <a:gd name="connsiteX486" fmla="*/ 1724801 w 6270636"/>
                  <a:gd name="connsiteY486" fmla="*/ 1449615 h 2600341"/>
                  <a:gd name="connsiteX487" fmla="*/ 1634576 w 6270636"/>
                  <a:gd name="connsiteY487" fmla="*/ 1490216 h 2600341"/>
                  <a:gd name="connsiteX488" fmla="*/ 1621042 w 6270636"/>
                  <a:gd name="connsiteY488" fmla="*/ 1491720 h 2600341"/>
                  <a:gd name="connsiteX489" fmla="*/ 1612020 w 6270636"/>
                  <a:gd name="connsiteY489" fmla="*/ 1493223 h 2600341"/>
                  <a:gd name="connsiteX490" fmla="*/ 1612020 w 6270636"/>
                  <a:gd name="connsiteY490" fmla="*/ 1496231 h 2600341"/>
                  <a:gd name="connsiteX491" fmla="*/ 1612020 w 6270636"/>
                  <a:gd name="connsiteY491" fmla="*/ 1499239 h 2600341"/>
                  <a:gd name="connsiteX492" fmla="*/ 1610516 w 6270636"/>
                  <a:gd name="connsiteY492" fmla="*/ 1500742 h 2600341"/>
                  <a:gd name="connsiteX493" fmla="*/ 1606005 w 6270636"/>
                  <a:gd name="connsiteY493" fmla="*/ 1538336 h 2600341"/>
                  <a:gd name="connsiteX494" fmla="*/ 1609012 w 6270636"/>
                  <a:gd name="connsiteY494" fmla="*/ 1545855 h 2600341"/>
                  <a:gd name="connsiteX495" fmla="*/ 1615027 w 6270636"/>
                  <a:gd name="connsiteY495" fmla="*/ 1601494 h 2600341"/>
                  <a:gd name="connsiteX496" fmla="*/ 1607508 w 6270636"/>
                  <a:gd name="connsiteY496" fmla="*/ 1618035 h 2600341"/>
                  <a:gd name="connsiteX497" fmla="*/ 1601493 w 6270636"/>
                  <a:gd name="connsiteY497" fmla="*/ 1645102 h 2600341"/>
                  <a:gd name="connsiteX498" fmla="*/ 1609012 w 6270636"/>
                  <a:gd name="connsiteY498" fmla="*/ 1652621 h 2600341"/>
                  <a:gd name="connsiteX499" fmla="*/ 1621042 w 6270636"/>
                  <a:gd name="connsiteY499" fmla="*/ 1664651 h 2600341"/>
                  <a:gd name="connsiteX500" fmla="*/ 1621042 w 6270636"/>
                  <a:gd name="connsiteY500" fmla="*/ 1702245 h 2600341"/>
                  <a:gd name="connsiteX501" fmla="*/ 1618035 w 6270636"/>
                  <a:gd name="connsiteY501" fmla="*/ 1714275 h 2600341"/>
                  <a:gd name="connsiteX502" fmla="*/ 1670666 w 6270636"/>
                  <a:gd name="connsiteY502" fmla="*/ 1780440 h 2600341"/>
                  <a:gd name="connsiteX503" fmla="*/ 1741342 w 6270636"/>
                  <a:gd name="connsiteY503" fmla="*/ 1855627 h 2600341"/>
                  <a:gd name="connsiteX504" fmla="*/ 1733823 w 6270636"/>
                  <a:gd name="connsiteY504" fmla="*/ 1888710 h 2600341"/>
                  <a:gd name="connsiteX505" fmla="*/ 1727808 w 6270636"/>
                  <a:gd name="connsiteY505" fmla="*/ 1912770 h 2600341"/>
                  <a:gd name="connsiteX506" fmla="*/ 1730816 w 6270636"/>
                  <a:gd name="connsiteY506" fmla="*/ 1960890 h 2600341"/>
                  <a:gd name="connsiteX507" fmla="*/ 1730816 w 6270636"/>
                  <a:gd name="connsiteY507" fmla="*/ 2024047 h 2600341"/>
                  <a:gd name="connsiteX508" fmla="*/ 1727808 w 6270636"/>
                  <a:gd name="connsiteY508" fmla="*/ 2033070 h 2600341"/>
                  <a:gd name="connsiteX509" fmla="*/ 1717282 w 6270636"/>
                  <a:gd name="connsiteY509" fmla="*/ 2055626 h 2600341"/>
                  <a:gd name="connsiteX510" fmla="*/ 1712771 w 6270636"/>
                  <a:gd name="connsiteY510" fmla="*/ 2061641 h 2600341"/>
                  <a:gd name="connsiteX511" fmla="*/ 1602997 w 6270636"/>
                  <a:gd name="connsiteY511" fmla="*/ 2075175 h 2600341"/>
                  <a:gd name="connsiteX512" fmla="*/ 1572922 w 6270636"/>
                  <a:gd name="connsiteY512" fmla="*/ 2069160 h 2600341"/>
                  <a:gd name="connsiteX513" fmla="*/ 1563900 w 6270636"/>
                  <a:gd name="connsiteY513" fmla="*/ 2067656 h 2600341"/>
                  <a:gd name="connsiteX514" fmla="*/ 1566907 w 6270636"/>
                  <a:gd name="connsiteY514" fmla="*/ 2058633 h 2600341"/>
                  <a:gd name="connsiteX515" fmla="*/ 1535328 w 6270636"/>
                  <a:gd name="connsiteY515" fmla="*/ 1963897 h 2600341"/>
                  <a:gd name="connsiteX516" fmla="*/ 1467660 w 6270636"/>
                  <a:gd name="connsiteY516" fmla="*/ 1963897 h 2600341"/>
                  <a:gd name="connsiteX517" fmla="*/ 1431570 w 6270636"/>
                  <a:gd name="connsiteY517" fmla="*/ 2009010 h 2600341"/>
                  <a:gd name="connsiteX518" fmla="*/ 1484201 w 6270636"/>
                  <a:gd name="connsiteY518" fmla="*/ 1978935 h 2600341"/>
                  <a:gd name="connsiteX519" fmla="*/ 1530817 w 6270636"/>
                  <a:gd name="connsiteY519" fmla="*/ 2001491 h 2600341"/>
                  <a:gd name="connsiteX520" fmla="*/ 1553373 w 6270636"/>
                  <a:gd name="connsiteY520" fmla="*/ 2058633 h 2600341"/>
                  <a:gd name="connsiteX521" fmla="*/ 1475178 w 6270636"/>
                  <a:gd name="connsiteY521" fmla="*/ 2153370 h 2600341"/>
                  <a:gd name="connsiteX522" fmla="*/ 1402998 w 6270636"/>
                  <a:gd name="connsiteY522" fmla="*/ 2115776 h 2600341"/>
                  <a:gd name="connsiteX523" fmla="*/ 1395480 w 6270636"/>
                  <a:gd name="connsiteY523" fmla="*/ 2061641 h 2600341"/>
                  <a:gd name="connsiteX524" fmla="*/ 1387961 w 6270636"/>
                  <a:gd name="connsiteY524" fmla="*/ 2069160 h 2600341"/>
                  <a:gd name="connsiteX525" fmla="*/ 1266157 w 6270636"/>
                  <a:gd name="connsiteY525" fmla="*/ 2341338 h 2600341"/>
                  <a:gd name="connsiteX526" fmla="*/ 1351871 w 6270636"/>
                  <a:gd name="connsiteY526" fmla="*/ 2384947 h 2600341"/>
                  <a:gd name="connsiteX527" fmla="*/ 1351871 w 6270636"/>
                  <a:gd name="connsiteY527" fmla="*/ 2439082 h 2600341"/>
                  <a:gd name="connsiteX528" fmla="*/ 1342848 w 6270636"/>
                  <a:gd name="connsiteY528" fmla="*/ 2442090 h 2600341"/>
                  <a:gd name="connsiteX529" fmla="*/ 1336834 w 6270636"/>
                  <a:gd name="connsiteY529" fmla="*/ 2440586 h 2600341"/>
                  <a:gd name="connsiteX530" fmla="*/ 1251120 w 6270636"/>
                  <a:gd name="connsiteY530" fmla="*/ 2366902 h 2600341"/>
                  <a:gd name="connsiteX531" fmla="*/ 1248112 w 6270636"/>
                  <a:gd name="connsiteY531" fmla="*/ 2353368 h 2600341"/>
                  <a:gd name="connsiteX532" fmla="*/ 1240593 w 6270636"/>
                  <a:gd name="connsiteY532" fmla="*/ 2353368 h 2600341"/>
                  <a:gd name="connsiteX533" fmla="*/ 1542847 w 6270636"/>
                  <a:gd name="connsiteY533" fmla="*/ 2502240 h 2600341"/>
                  <a:gd name="connsiteX534" fmla="*/ 1606005 w 6270636"/>
                  <a:gd name="connsiteY534" fmla="*/ 2503743 h 2600341"/>
                  <a:gd name="connsiteX535" fmla="*/ 1693222 w 6270636"/>
                  <a:gd name="connsiteY535" fmla="*/ 2418029 h 2600341"/>
                  <a:gd name="connsiteX536" fmla="*/ 1690215 w 6270636"/>
                  <a:gd name="connsiteY536" fmla="*/ 2422541 h 2600341"/>
                  <a:gd name="connsiteX537" fmla="*/ 1685703 w 6270636"/>
                  <a:gd name="connsiteY537" fmla="*/ 2421037 h 2600341"/>
                  <a:gd name="connsiteX538" fmla="*/ 1652621 w 6270636"/>
                  <a:gd name="connsiteY538" fmla="*/ 2413518 h 2600341"/>
                  <a:gd name="connsiteX539" fmla="*/ 1602997 w 6270636"/>
                  <a:gd name="connsiteY539" fmla="*/ 2393970 h 2600341"/>
                  <a:gd name="connsiteX540" fmla="*/ 1542847 w 6270636"/>
                  <a:gd name="connsiteY540" fmla="*/ 2502240 h 2600341"/>
                  <a:gd name="connsiteX541" fmla="*/ 1419540 w 6270636"/>
                  <a:gd name="connsiteY541" fmla="*/ 2424045 h 2600341"/>
                  <a:gd name="connsiteX542" fmla="*/ 1431570 w 6270636"/>
                  <a:gd name="connsiteY542" fmla="*/ 2451112 h 2600341"/>
                  <a:gd name="connsiteX543" fmla="*/ 1494727 w 6270636"/>
                  <a:gd name="connsiteY543" fmla="*/ 2470661 h 2600341"/>
                  <a:gd name="connsiteX544" fmla="*/ 1466156 w 6270636"/>
                  <a:gd name="connsiteY544" fmla="*/ 2425548 h 2600341"/>
                  <a:gd name="connsiteX545" fmla="*/ 1419540 w 6270636"/>
                  <a:gd name="connsiteY545" fmla="*/ 2424045 h 2600341"/>
                  <a:gd name="connsiteX546" fmla="*/ 2082693 w 6270636"/>
                  <a:gd name="connsiteY546" fmla="*/ 2139836 h 2600341"/>
                  <a:gd name="connsiteX547" fmla="*/ 2177430 w 6270636"/>
                  <a:gd name="connsiteY547" fmla="*/ 2330812 h 2600341"/>
                  <a:gd name="connsiteX548" fmla="*/ 2180437 w 6270636"/>
                  <a:gd name="connsiteY548" fmla="*/ 2335323 h 2600341"/>
                  <a:gd name="connsiteX549" fmla="*/ 2245098 w 6270636"/>
                  <a:gd name="connsiteY549" fmla="*/ 2466150 h 2600341"/>
                  <a:gd name="connsiteX550" fmla="*/ 2254121 w 6270636"/>
                  <a:gd name="connsiteY550" fmla="*/ 2466150 h 2600341"/>
                  <a:gd name="connsiteX551" fmla="*/ 2387954 w 6270636"/>
                  <a:gd name="connsiteY551" fmla="*/ 2416526 h 2600341"/>
                  <a:gd name="connsiteX552" fmla="*/ 2410511 w 6270636"/>
                  <a:gd name="connsiteY552" fmla="*/ 2333820 h 2600341"/>
                  <a:gd name="connsiteX553" fmla="*/ 2377428 w 6270636"/>
                  <a:gd name="connsiteY553" fmla="*/ 2308256 h 2600341"/>
                  <a:gd name="connsiteX554" fmla="*/ 2336827 w 6270636"/>
                  <a:gd name="connsiteY554" fmla="*/ 2377428 h 2600341"/>
                  <a:gd name="connsiteX555" fmla="*/ 2275173 w 6270636"/>
                  <a:gd name="connsiteY555" fmla="*/ 2384947 h 2600341"/>
                  <a:gd name="connsiteX556" fmla="*/ 2269158 w 6270636"/>
                  <a:gd name="connsiteY556" fmla="*/ 2381940 h 2600341"/>
                  <a:gd name="connsiteX557" fmla="*/ 2270662 w 6270636"/>
                  <a:gd name="connsiteY557" fmla="*/ 2375925 h 2600341"/>
                  <a:gd name="connsiteX558" fmla="*/ 2360887 w 6270636"/>
                  <a:gd name="connsiteY558" fmla="*/ 2293218 h 2600341"/>
                  <a:gd name="connsiteX559" fmla="*/ 2366902 w 6270636"/>
                  <a:gd name="connsiteY559" fmla="*/ 2293218 h 2600341"/>
                  <a:gd name="connsiteX560" fmla="*/ 2369910 w 6270636"/>
                  <a:gd name="connsiteY560" fmla="*/ 2228557 h 2600341"/>
                  <a:gd name="connsiteX561" fmla="*/ 2251113 w 6270636"/>
                  <a:gd name="connsiteY561" fmla="*/ 2094723 h 2600341"/>
                  <a:gd name="connsiteX562" fmla="*/ 2218031 w 6270636"/>
                  <a:gd name="connsiteY562" fmla="*/ 2069160 h 2600341"/>
                  <a:gd name="connsiteX563" fmla="*/ 2190963 w 6270636"/>
                  <a:gd name="connsiteY563" fmla="*/ 2043596 h 2600341"/>
                  <a:gd name="connsiteX564" fmla="*/ 2163896 w 6270636"/>
                  <a:gd name="connsiteY564" fmla="*/ 2109761 h 2600341"/>
                  <a:gd name="connsiteX565" fmla="*/ 2091716 w 6270636"/>
                  <a:gd name="connsiteY565" fmla="*/ 2147355 h 2600341"/>
                  <a:gd name="connsiteX566" fmla="*/ 2082693 w 6270636"/>
                  <a:gd name="connsiteY566" fmla="*/ 2139836 h 2600341"/>
                  <a:gd name="connsiteX567" fmla="*/ 1263150 w 6270636"/>
                  <a:gd name="connsiteY567" fmla="*/ 2354872 h 2600341"/>
                  <a:gd name="connsiteX568" fmla="*/ 1264654 w 6270636"/>
                  <a:gd name="connsiteY568" fmla="*/ 2362391 h 2600341"/>
                  <a:gd name="connsiteX569" fmla="*/ 1335330 w 6270636"/>
                  <a:gd name="connsiteY569" fmla="*/ 2424045 h 2600341"/>
                  <a:gd name="connsiteX570" fmla="*/ 1332322 w 6270636"/>
                  <a:gd name="connsiteY570" fmla="*/ 2390962 h 2600341"/>
                  <a:gd name="connsiteX571" fmla="*/ 1263150 w 6270636"/>
                  <a:gd name="connsiteY571" fmla="*/ 2354872 h 2600341"/>
                  <a:gd name="connsiteX572" fmla="*/ 2285699 w 6270636"/>
                  <a:gd name="connsiteY572" fmla="*/ 2374421 h 2600341"/>
                  <a:gd name="connsiteX573" fmla="*/ 2324797 w 6270636"/>
                  <a:gd name="connsiteY573" fmla="*/ 2365398 h 2600341"/>
                  <a:gd name="connsiteX574" fmla="*/ 2360887 w 6270636"/>
                  <a:gd name="connsiteY574" fmla="*/ 2306752 h 2600341"/>
                  <a:gd name="connsiteX575" fmla="*/ 2360887 w 6270636"/>
                  <a:gd name="connsiteY575" fmla="*/ 2306752 h 2600341"/>
                  <a:gd name="connsiteX576" fmla="*/ 2285699 w 6270636"/>
                  <a:gd name="connsiteY576" fmla="*/ 2374421 h 2600341"/>
                  <a:gd name="connsiteX577" fmla="*/ 1676681 w 6270636"/>
                  <a:gd name="connsiteY577" fmla="*/ 2344346 h 2600341"/>
                  <a:gd name="connsiteX578" fmla="*/ 1712771 w 6270636"/>
                  <a:gd name="connsiteY578" fmla="*/ 2354872 h 2600341"/>
                  <a:gd name="connsiteX579" fmla="*/ 1712771 w 6270636"/>
                  <a:gd name="connsiteY579" fmla="*/ 2345850 h 2600341"/>
                  <a:gd name="connsiteX580" fmla="*/ 1663147 w 6270636"/>
                  <a:gd name="connsiteY580" fmla="*/ 2294722 h 2600341"/>
                  <a:gd name="connsiteX581" fmla="*/ 1634576 w 6270636"/>
                  <a:gd name="connsiteY581" fmla="*/ 2326301 h 2600341"/>
                  <a:gd name="connsiteX582" fmla="*/ 1633072 w 6270636"/>
                  <a:gd name="connsiteY582" fmla="*/ 2329308 h 2600341"/>
                  <a:gd name="connsiteX583" fmla="*/ 1630065 w 6270636"/>
                  <a:gd name="connsiteY583" fmla="*/ 2333820 h 2600341"/>
                  <a:gd name="connsiteX584" fmla="*/ 1619538 w 6270636"/>
                  <a:gd name="connsiteY584" fmla="*/ 2348857 h 2600341"/>
                  <a:gd name="connsiteX585" fmla="*/ 1642095 w 6270636"/>
                  <a:gd name="connsiteY585" fmla="*/ 2347353 h 2600341"/>
                  <a:gd name="connsiteX586" fmla="*/ 1676681 w 6270636"/>
                  <a:gd name="connsiteY586" fmla="*/ 2344346 h 2600341"/>
                  <a:gd name="connsiteX587" fmla="*/ 1348863 w 6270636"/>
                  <a:gd name="connsiteY587" fmla="*/ 2075175 h 2600341"/>
                  <a:gd name="connsiteX588" fmla="*/ 1276684 w 6270636"/>
                  <a:gd name="connsiteY588" fmla="*/ 2190963 h 2600341"/>
                  <a:gd name="connsiteX589" fmla="*/ 1245105 w 6270636"/>
                  <a:gd name="connsiteY589" fmla="*/ 2239083 h 2600341"/>
                  <a:gd name="connsiteX590" fmla="*/ 1231571 w 6270636"/>
                  <a:gd name="connsiteY590" fmla="*/ 2269158 h 2600341"/>
                  <a:gd name="connsiteX591" fmla="*/ 1183451 w 6270636"/>
                  <a:gd name="connsiteY591" fmla="*/ 2348857 h 2600341"/>
                  <a:gd name="connsiteX592" fmla="*/ 1222548 w 6270636"/>
                  <a:gd name="connsiteY592" fmla="*/ 2339835 h 2600341"/>
                  <a:gd name="connsiteX593" fmla="*/ 1246609 w 6270636"/>
                  <a:gd name="connsiteY593" fmla="*/ 2338331 h 2600341"/>
                  <a:gd name="connsiteX594" fmla="*/ 1371420 w 6270636"/>
                  <a:gd name="connsiteY594" fmla="*/ 2058633 h 2600341"/>
                  <a:gd name="connsiteX595" fmla="*/ 1398487 w 6270636"/>
                  <a:gd name="connsiteY595" fmla="*/ 2033070 h 2600341"/>
                  <a:gd name="connsiteX596" fmla="*/ 1452622 w 6270636"/>
                  <a:gd name="connsiteY596" fmla="*/ 1953371 h 2600341"/>
                  <a:gd name="connsiteX597" fmla="*/ 1538336 w 6270636"/>
                  <a:gd name="connsiteY597" fmla="*/ 1951867 h 2600341"/>
                  <a:gd name="connsiteX598" fmla="*/ 1578937 w 6270636"/>
                  <a:gd name="connsiteY598" fmla="*/ 2057130 h 2600341"/>
                  <a:gd name="connsiteX599" fmla="*/ 1601493 w 6270636"/>
                  <a:gd name="connsiteY599" fmla="*/ 2061641 h 2600341"/>
                  <a:gd name="connsiteX600" fmla="*/ 1694726 w 6270636"/>
                  <a:gd name="connsiteY600" fmla="*/ 2055626 h 2600341"/>
                  <a:gd name="connsiteX601" fmla="*/ 1699237 w 6270636"/>
                  <a:gd name="connsiteY601" fmla="*/ 2048107 h 2600341"/>
                  <a:gd name="connsiteX602" fmla="*/ 1708260 w 6270636"/>
                  <a:gd name="connsiteY602" fmla="*/ 2030062 h 2600341"/>
                  <a:gd name="connsiteX603" fmla="*/ 1711267 w 6270636"/>
                  <a:gd name="connsiteY603" fmla="*/ 2019536 h 2600341"/>
                  <a:gd name="connsiteX604" fmla="*/ 1709763 w 6270636"/>
                  <a:gd name="connsiteY604" fmla="*/ 1963897 h 2600341"/>
                  <a:gd name="connsiteX605" fmla="*/ 1706756 w 6270636"/>
                  <a:gd name="connsiteY605" fmla="*/ 1911266 h 2600341"/>
                  <a:gd name="connsiteX606" fmla="*/ 1714275 w 6270636"/>
                  <a:gd name="connsiteY606" fmla="*/ 1885702 h 2600341"/>
                  <a:gd name="connsiteX607" fmla="*/ 1720290 w 6270636"/>
                  <a:gd name="connsiteY607" fmla="*/ 1857131 h 2600341"/>
                  <a:gd name="connsiteX608" fmla="*/ 1658636 w 6270636"/>
                  <a:gd name="connsiteY608" fmla="*/ 1793973 h 2600341"/>
                  <a:gd name="connsiteX609" fmla="*/ 1599990 w 6270636"/>
                  <a:gd name="connsiteY609" fmla="*/ 1712771 h 2600341"/>
                  <a:gd name="connsiteX610" fmla="*/ 1604501 w 6270636"/>
                  <a:gd name="connsiteY610" fmla="*/ 1699237 h 2600341"/>
                  <a:gd name="connsiteX611" fmla="*/ 1606005 w 6270636"/>
                  <a:gd name="connsiteY611" fmla="*/ 1675177 h 2600341"/>
                  <a:gd name="connsiteX612" fmla="*/ 1596982 w 6270636"/>
                  <a:gd name="connsiteY612" fmla="*/ 1666155 h 2600341"/>
                  <a:gd name="connsiteX613" fmla="*/ 1584952 w 6270636"/>
                  <a:gd name="connsiteY613" fmla="*/ 1654125 h 2600341"/>
                  <a:gd name="connsiteX614" fmla="*/ 1590967 w 6270636"/>
                  <a:gd name="connsiteY614" fmla="*/ 1612020 h 2600341"/>
                  <a:gd name="connsiteX615" fmla="*/ 1596982 w 6270636"/>
                  <a:gd name="connsiteY615" fmla="*/ 1598486 h 2600341"/>
                  <a:gd name="connsiteX616" fmla="*/ 1590967 w 6270636"/>
                  <a:gd name="connsiteY616" fmla="*/ 1551870 h 2600341"/>
                  <a:gd name="connsiteX617" fmla="*/ 1587960 w 6270636"/>
                  <a:gd name="connsiteY617" fmla="*/ 1542847 h 2600341"/>
                  <a:gd name="connsiteX618" fmla="*/ 1593975 w 6270636"/>
                  <a:gd name="connsiteY618" fmla="*/ 1494727 h 2600341"/>
                  <a:gd name="connsiteX619" fmla="*/ 1593975 w 6270636"/>
                  <a:gd name="connsiteY619" fmla="*/ 1494727 h 2600341"/>
                  <a:gd name="connsiteX620" fmla="*/ 1490216 w 6270636"/>
                  <a:gd name="connsiteY620" fmla="*/ 1458637 h 2600341"/>
                  <a:gd name="connsiteX621" fmla="*/ 1485705 w 6270636"/>
                  <a:gd name="connsiteY621" fmla="*/ 1455630 h 2600341"/>
                  <a:gd name="connsiteX622" fmla="*/ 1460141 w 6270636"/>
                  <a:gd name="connsiteY622" fmla="*/ 1434577 h 2600341"/>
                  <a:gd name="connsiteX623" fmla="*/ 1386457 w 6270636"/>
                  <a:gd name="connsiteY623" fmla="*/ 1407510 h 2600341"/>
                  <a:gd name="connsiteX624" fmla="*/ 1383450 w 6270636"/>
                  <a:gd name="connsiteY624" fmla="*/ 1409014 h 2600341"/>
                  <a:gd name="connsiteX625" fmla="*/ 1351871 w 6270636"/>
                  <a:gd name="connsiteY625" fmla="*/ 1406006 h 2600341"/>
                  <a:gd name="connsiteX626" fmla="*/ 1345856 w 6270636"/>
                  <a:gd name="connsiteY626" fmla="*/ 1389465 h 2600341"/>
                  <a:gd name="connsiteX627" fmla="*/ 1326307 w 6270636"/>
                  <a:gd name="connsiteY627" fmla="*/ 1371420 h 2600341"/>
                  <a:gd name="connsiteX628" fmla="*/ 1300743 w 6270636"/>
                  <a:gd name="connsiteY628" fmla="*/ 1347360 h 2600341"/>
                  <a:gd name="connsiteX629" fmla="*/ 1300743 w 6270636"/>
                  <a:gd name="connsiteY629" fmla="*/ 1332322 h 2600341"/>
                  <a:gd name="connsiteX630" fmla="*/ 1302247 w 6270636"/>
                  <a:gd name="connsiteY630" fmla="*/ 1326307 h 2600341"/>
                  <a:gd name="connsiteX631" fmla="*/ 1285706 w 6270636"/>
                  <a:gd name="connsiteY631" fmla="*/ 1278187 h 2600341"/>
                  <a:gd name="connsiteX632" fmla="*/ 1272172 w 6270636"/>
                  <a:gd name="connsiteY632" fmla="*/ 1251120 h 2600341"/>
                  <a:gd name="connsiteX633" fmla="*/ 1284202 w 6270636"/>
                  <a:gd name="connsiteY633" fmla="*/ 1144354 h 2600341"/>
                  <a:gd name="connsiteX634" fmla="*/ 1297736 w 6270636"/>
                  <a:gd name="connsiteY634" fmla="*/ 1126309 h 2600341"/>
                  <a:gd name="connsiteX635" fmla="*/ 1320292 w 6270636"/>
                  <a:gd name="connsiteY635" fmla="*/ 1078189 h 2600341"/>
                  <a:gd name="connsiteX636" fmla="*/ 1042098 w 6270636"/>
                  <a:gd name="connsiteY636" fmla="*/ 1598486 h 2600341"/>
                  <a:gd name="connsiteX637" fmla="*/ 1093226 w 6270636"/>
                  <a:gd name="connsiteY637" fmla="*/ 1843597 h 2600341"/>
                  <a:gd name="connsiteX638" fmla="*/ 1114279 w 6270636"/>
                  <a:gd name="connsiteY638" fmla="*/ 1885702 h 2600341"/>
                  <a:gd name="connsiteX639" fmla="*/ 1148865 w 6270636"/>
                  <a:gd name="connsiteY639" fmla="*/ 2001491 h 2600341"/>
                  <a:gd name="connsiteX640" fmla="*/ 1272172 w 6270636"/>
                  <a:gd name="connsiteY640" fmla="*/ 1948860 h 2600341"/>
                  <a:gd name="connsiteX641" fmla="*/ 1366909 w 6270636"/>
                  <a:gd name="connsiteY641" fmla="*/ 1984950 h 2600341"/>
                  <a:gd name="connsiteX642" fmla="*/ 1348863 w 6270636"/>
                  <a:gd name="connsiteY642" fmla="*/ 2075175 h 2600341"/>
                  <a:gd name="connsiteX643" fmla="*/ 1613523 w 6270636"/>
                  <a:gd name="connsiteY643" fmla="*/ 2348857 h 2600341"/>
                  <a:gd name="connsiteX644" fmla="*/ 1613523 w 6270636"/>
                  <a:gd name="connsiteY644" fmla="*/ 2348857 h 2600341"/>
                  <a:gd name="connsiteX645" fmla="*/ 1613523 w 6270636"/>
                  <a:gd name="connsiteY645" fmla="*/ 2348857 h 2600341"/>
                  <a:gd name="connsiteX646" fmla="*/ 1090218 w 6270636"/>
                  <a:gd name="connsiteY646" fmla="*/ 2279685 h 2600341"/>
                  <a:gd name="connsiteX647" fmla="*/ 1091722 w 6270636"/>
                  <a:gd name="connsiteY647" fmla="*/ 2311263 h 2600341"/>
                  <a:gd name="connsiteX648" fmla="*/ 1130820 w 6270636"/>
                  <a:gd name="connsiteY648" fmla="*/ 2342842 h 2600341"/>
                  <a:gd name="connsiteX649" fmla="*/ 1142850 w 6270636"/>
                  <a:gd name="connsiteY649" fmla="*/ 2309760 h 2600341"/>
                  <a:gd name="connsiteX650" fmla="*/ 1090218 w 6270636"/>
                  <a:gd name="connsiteY650" fmla="*/ 2279685 h 2600341"/>
                  <a:gd name="connsiteX651" fmla="*/ 1745853 w 6270636"/>
                  <a:gd name="connsiteY651" fmla="*/ 2323293 h 2600341"/>
                  <a:gd name="connsiteX652" fmla="*/ 1748861 w 6270636"/>
                  <a:gd name="connsiteY652" fmla="*/ 2326301 h 2600341"/>
                  <a:gd name="connsiteX653" fmla="*/ 1766906 w 6270636"/>
                  <a:gd name="connsiteY653" fmla="*/ 2341338 h 2600341"/>
                  <a:gd name="connsiteX654" fmla="*/ 1756380 w 6270636"/>
                  <a:gd name="connsiteY654" fmla="*/ 2302241 h 2600341"/>
                  <a:gd name="connsiteX655" fmla="*/ 1745853 w 6270636"/>
                  <a:gd name="connsiteY655" fmla="*/ 2323293 h 2600341"/>
                  <a:gd name="connsiteX656" fmla="*/ 1721793 w 6270636"/>
                  <a:gd name="connsiteY656" fmla="*/ 2321790 h 2600341"/>
                  <a:gd name="connsiteX657" fmla="*/ 1726305 w 6270636"/>
                  <a:gd name="connsiteY657" fmla="*/ 2336827 h 2600341"/>
                  <a:gd name="connsiteX658" fmla="*/ 1729312 w 6270636"/>
                  <a:gd name="connsiteY658" fmla="*/ 2327805 h 2600341"/>
                  <a:gd name="connsiteX659" fmla="*/ 1721793 w 6270636"/>
                  <a:gd name="connsiteY659" fmla="*/ 2321790 h 2600341"/>
                  <a:gd name="connsiteX660" fmla="*/ 1831567 w 6270636"/>
                  <a:gd name="connsiteY660" fmla="*/ 2157881 h 2600341"/>
                  <a:gd name="connsiteX661" fmla="*/ 1828560 w 6270636"/>
                  <a:gd name="connsiteY661" fmla="*/ 2157881 h 2600341"/>
                  <a:gd name="connsiteX662" fmla="*/ 1806003 w 6270636"/>
                  <a:gd name="connsiteY662" fmla="*/ 2196978 h 2600341"/>
                  <a:gd name="connsiteX663" fmla="*/ 1836078 w 6270636"/>
                  <a:gd name="connsiteY663" fmla="*/ 2270662 h 2600341"/>
                  <a:gd name="connsiteX664" fmla="*/ 1870665 w 6270636"/>
                  <a:gd name="connsiteY664" fmla="*/ 2278181 h 2600341"/>
                  <a:gd name="connsiteX665" fmla="*/ 1891717 w 6270636"/>
                  <a:gd name="connsiteY665" fmla="*/ 2230061 h 2600341"/>
                  <a:gd name="connsiteX666" fmla="*/ 1891717 w 6270636"/>
                  <a:gd name="connsiteY666" fmla="*/ 2219535 h 2600341"/>
                  <a:gd name="connsiteX667" fmla="*/ 1863146 w 6270636"/>
                  <a:gd name="connsiteY667" fmla="*/ 2178933 h 2600341"/>
                  <a:gd name="connsiteX668" fmla="*/ 1831567 w 6270636"/>
                  <a:gd name="connsiteY668" fmla="*/ 2157881 h 2600341"/>
                  <a:gd name="connsiteX669" fmla="*/ 1818033 w 6270636"/>
                  <a:gd name="connsiteY669" fmla="*/ 2124798 h 2600341"/>
                  <a:gd name="connsiteX670" fmla="*/ 1774425 w 6270636"/>
                  <a:gd name="connsiteY670" fmla="*/ 2139836 h 2600341"/>
                  <a:gd name="connsiteX671" fmla="*/ 1756380 w 6270636"/>
                  <a:gd name="connsiteY671" fmla="*/ 2196978 h 2600341"/>
                  <a:gd name="connsiteX672" fmla="*/ 1768410 w 6270636"/>
                  <a:gd name="connsiteY672" fmla="*/ 2269158 h 2600341"/>
                  <a:gd name="connsiteX673" fmla="*/ 1809011 w 6270636"/>
                  <a:gd name="connsiteY673" fmla="*/ 2263143 h 2600341"/>
                  <a:gd name="connsiteX674" fmla="*/ 1790966 w 6270636"/>
                  <a:gd name="connsiteY674" fmla="*/ 2193971 h 2600341"/>
                  <a:gd name="connsiteX675" fmla="*/ 1825552 w 6270636"/>
                  <a:gd name="connsiteY675" fmla="*/ 2142843 h 2600341"/>
                  <a:gd name="connsiteX676" fmla="*/ 1873672 w 6270636"/>
                  <a:gd name="connsiteY676" fmla="*/ 2166903 h 2600341"/>
                  <a:gd name="connsiteX677" fmla="*/ 1876680 w 6270636"/>
                  <a:gd name="connsiteY677" fmla="*/ 2169911 h 2600341"/>
                  <a:gd name="connsiteX678" fmla="*/ 1866153 w 6270636"/>
                  <a:gd name="connsiteY678" fmla="*/ 2142843 h 2600341"/>
                  <a:gd name="connsiteX679" fmla="*/ 1849612 w 6270636"/>
                  <a:gd name="connsiteY679" fmla="*/ 2130813 h 2600341"/>
                  <a:gd name="connsiteX680" fmla="*/ 1818033 w 6270636"/>
                  <a:gd name="connsiteY680" fmla="*/ 2124798 h 2600341"/>
                  <a:gd name="connsiteX681" fmla="*/ 1554877 w 6270636"/>
                  <a:gd name="connsiteY681" fmla="*/ 2160888 h 2600341"/>
                  <a:gd name="connsiteX682" fmla="*/ 1577433 w 6270636"/>
                  <a:gd name="connsiteY682" fmla="*/ 2246602 h 2600341"/>
                  <a:gd name="connsiteX683" fmla="*/ 1642095 w 6270636"/>
                  <a:gd name="connsiteY683" fmla="*/ 2230061 h 2600341"/>
                  <a:gd name="connsiteX684" fmla="*/ 1643598 w 6270636"/>
                  <a:gd name="connsiteY684" fmla="*/ 2153370 h 2600341"/>
                  <a:gd name="connsiteX685" fmla="*/ 1554877 w 6270636"/>
                  <a:gd name="connsiteY685" fmla="*/ 2160888 h 2600341"/>
                  <a:gd name="connsiteX686" fmla="*/ 1121797 w 6270636"/>
                  <a:gd name="connsiteY686" fmla="*/ 2037581 h 2600341"/>
                  <a:gd name="connsiteX687" fmla="*/ 1063151 w 6270636"/>
                  <a:gd name="connsiteY687" fmla="*/ 2088708 h 2600341"/>
                  <a:gd name="connsiteX688" fmla="*/ 1004505 w 6270636"/>
                  <a:gd name="connsiteY688" fmla="*/ 2160888 h 2600341"/>
                  <a:gd name="connsiteX689" fmla="*/ 990971 w 6270636"/>
                  <a:gd name="connsiteY689" fmla="*/ 2190963 h 2600341"/>
                  <a:gd name="connsiteX690" fmla="*/ 1003001 w 6270636"/>
                  <a:gd name="connsiteY690" fmla="*/ 2187956 h 2600341"/>
                  <a:gd name="connsiteX691" fmla="*/ 1121797 w 6270636"/>
                  <a:gd name="connsiteY691" fmla="*/ 2037581 h 2600341"/>
                  <a:gd name="connsiteX692" fmla="*/ 1945852 w 6270636"/>
                  <a:gd name="connsiteY692" fmla="*/ 2052618 h 2600341"/>
                  <a:gd name="connsiteX693" fmla="*/ 1927807 w 6270636"/>
                  <a:gd name="connsiteY693" fmla="*/ 2057130 h 2600341"/>
                  <a:gd name="connsiteX694" fmla="*/ 1900740 w 6270636"/>
                  <a:gd name="connsiteY694" fmla="*/ 2123295 h 2600341"/>
                  <a:gd name="connsiteX695" fmla="*/ 1947356 w 6270636"/>
                  <a:gd name="connsiteY695" fmla="*/ 2168407 h 2600341"/>
                  <a:gd name="connsiteX696" fmla="*/ 1983446 w 6270636"/>
                  <a:gd name="connsiteY696" fmla="*/ 2169911 h 2600341"/>
                  <a:gd name="connsiteX697" fmla="*/ 2010513 w 6270636"/>
                  <a:gd name="connsiteY697" fmla="*/ 2138332 h 2600341"/>
                  <a:gd name="connsiteX698" fmla="*/ 1984949 w 6270636"/>
                  <a:gd name="connsiteY698" fmla="*/ 2069160 h 2600341"/>
                  <a:gd name="connsiteX699" fmla="*/ 1945852 w 6270636"/>
                  <a:gd name="connsiteY699" fmla="*/ 2052618 h 2600341"/>
                  <a:gd name="connsiteX700" fmla="*/ 1409013 w 6270636"/>
                  <a:gd name="connsiteY700" fmla="*/ 2042092 h 2600341"/>
                  <a:gd name="connsiteX701" fmla="*/ 1410517 w 6270636"/>
                  <a:gd name="connsiteY701" fmla="*/ 2108257 h 2600341"/>
                  <a:gd name="connsiteX702" fmla="*/ 1467660 w 6270636"/>
                  <a:gd name="connsiteY702" fmla="*/ 2136828 h 2600341"/>
                  <a:gd name="connsiteX703" fmla="*/ 1533825 w 6270636"/>
                  <a:gd name="connsiteY703" fmla="*/ 2054122 h 2600341"/>
                  <a:gd name="connsiteX704" fmla="*/ 1514276 w 6270636"/>
                  <a:gd name="connsiteY704" fmla="*/ 2009010 h 2600341"/>
                  <a:gd name="connsiteX705" fmla="*/ 1481193 w 6270636"/>
                  <a:gd name="connsiteY705" fmla="*/ 1992468 h 2600341"/>
                  <a:gd name="connsiteX706" fmla="*/ 1409013 w 6270636"/>
                  <a:gd name="connsiteY706" fmla="*/ 2042092 h 2600341"/>
                  <a:gd name="connsiteX707" fmla="*/ 1305255 w 6270636"/>
                  <a:gd name="connsiteY707" fmla="*/ 1986453 h 2600341"/>
                  <a:gd name="connsiteX708" fmla="*/ 1279691 w 6270636"/>
                  <a:gd name="connsiteY708" fmla="*/ 1995476 h 2600341"/>
                  <a:gd name="connsiteX709" fmla="*/ 1242097 w 6270636"/>
                  <a:gd name="connsiteY709" fmla="*/ 2088708 h 2600341"/>
                  <a:gd name="connsiteX710" fmla="*/ 1330818 w 6270636"/>
                  <a:gd name="connsiteY710" fmla="*/ 2070663 h 2600341"/>
                  <a:gd name="connsiteX711" fmla="*/ 1335330 w 6270636"/>
                  <a:gd name="connsiteY711" fmla="*/ 2067656 h 2600341"/>
                  <a:gd name="connsiteX712" fmla="*/ 1339841 w 6270636"/>
                  <a:gd name="connsiteY712" fmla="*/ 2007506 h 2600341"/>
                  <a:gd name="connsiteX713" fmla="*/ 1305255 w 6270636"/>
                  <a:gd name="connsiteY713" fmla="*/ 1986453 h 2600341"/>
                  <a:gd name="connsiteX714" fmla="*/ 1870665 w 6270636"/>
                  <a:gd name="connsiteY714" fmla="*/ 2036077 h 2600341"/>
                  <a:gd name="connsiteX715" fmla="*/ 1857131 w 6270636"/>
                  <a:gd name="connsiteY715" fmla="*/ 2076678 h 2600341"/>
                  <a:gd name="connsiteX716" fmla="*/ 1861642 w 6270636"/>
                  <a:gd name="connsiteY716" fmla="*/ 2087205 h 2600341"/>
                  <a:gd name="connsiteX717" fmla="*/ 1870665 w 6270636"/>
                  <a:gd name="connsiteY717" fmla="*/ 2036077 h 2600341"/>
                  <a:gd name="connsiteX718" fmla="*/ 2709757 w 6270636"/>
                  <a:gd name="connsiteY718" fmla="*/ 2049611 h 2600341"/>
                  <a:gd name="connsiteX719" fmla="*/ 2911259 w 6270636"/>
                  <a:gd name="connsiteY719" fmla="*/ 2031566 h 2600341"/>
                  <a:gd name="connsiteX720" fmla="*/ 2912763 w 6270636"/>
                  <a:gd name="connsiteY720" fmla="*/ 2030062 h 2600341"/>
                  <a:gd name="connsiteX721" fmla="*/ 2858628 w 6270636"/>
                  <a:gd name="connsiteY721" fmla="*/ 2028558 h 2600341"/>
                  <a:gd name="connsiteX722" fmla="*/ 2845094 w 6270636"/>
                  <a:gd name="connsiteY722" fmla="*/ 2028558 h 2600341"/>
                  <a:gd name="connsiteX723" fmla="*/ 2709757 w 6270636"/>
                  <a:gd name="connsiteY723" fmla="*/ 2049611 h 2600341"/>
                  <a:gd name="connsiteX724" fmla="*/ 1951867 w 6270636"/>
                  <a:gd name="connsiteY724" fmla="*/ 1992468 h 2600341"/>
                  <a:gd name="connsiteX725" fmla="*/ 1963897 w 6270636"/>
                  <a:gd name="connsiteY725" fmla="*/ 1993972 h 2600341"/>
                  <a:gd name="connsiteX726" fmla="*/ 2010513 w 6270636"/>
                  <a:gd name="connsiteY726" fmla="*/ 2016528 h 2600341"/>
                  <a:gd name="connsiteX727" fmla="*/ 2025551 w 6270636"/>
                  <a:gd name="connsiteY727" fmla="*/ 1996980 h 2600341"/>
                  <a:gd name="connsiteX728" fmla="*/ 2087204 w 6270636"/>
                  <a:gd name="connsiteY728" fmla="*/ 1948860 h 2600341"/>
                  <a:gd name="connsiteX729" fmla="*/ 2141340 w 6270636"/>
                  <a:gd name="connsiteY729" fmla="*/ 1954875 h 2600341"/>
                  <a:gd name="connsiteX730" fmla="*/ 2163896 w 6270636"/>
                  <a:gd name="connsiteY730" fmla="*/ 1960890 h 2600341"/>
                  <a:gd name="connsiteX731" fmla="*/ 2284196 w 6270636"/>
                  <a:gd name="connsiteY731" fmla="*/ 1598486 h 2600341"/>
                  <a:gd name="connsiteX732" fmla="*/ 1679688 w 6270636"/>
                  <a:gd name="connsiteY732" fmla="*/ 972926 h 2600341"/>
                  <a:gd name="connsiteX733" fmla="*/ 1672170 w 6270636"/>
                  <a:gd name="connsiteY733" fmla="*/ 972926 h 2600341"/>
                  <a:gd name="connsiteX734" fmla="*/ 1672170 w 6270636"/>
                  <a:gd name="connsiteY734" fmla="*/ 965407 h 2600341"/>
                  <a:gd name="connsiteX735" fmla="*/ 1676681 w 6270636"/>
                  <a:gd name="connsiteY735" fmla="*/ 900746 h 2600341"/>
                  <a:gd name="connsiteX736" fmla="*/ 1678185 w 6270636"/>
                  <a:gd name="connsiteY736" fmla="*/ 801499 h 2600341"/>
                  <a:gd name="connsiteX737" fmla="*/ 1679688 w 6270636"/>
                  <a:gd name="connsiteY737" fmla="*/ 709770 h 2600341"/>
                  <a:gd name="connsiteX738" fmla="*/ 1730816 w 6270636"/>
                  <a:gd name="connsiteY738" fmla="*/ 696236 h 2600341"/>
                  <a:gd name="connsiteX739" fmla="*/ 1792469 w 6270636"/>
                  <a:gd name="connsiteY739" fmla="*/ 682702 h 2600341"/>
                  <a:gd name="connsiteX740" fmla="*/ 1902243 w 6270636"/>
                  <a:gd name="connsiteY740" fmla="*/ 416539 h 2600341"/>
                  <a:gd name="connsiteX741" fmla="*/ 1867657 w 6270636"/>
                  <a:gd name="connsiteY741" fmla="*/ 499245 h 2600341"/>
                  <a:gd name="connsiteX742" fmla="*/ 1810515 w 6270636"/>
                  <a:gd name="connsiteY742" fmla="*/ 559395 h 2600341"/>
                  <a:gd name="connsiteX743" fmla="*/ 1759387 w 6270636"/>
                  <a:gd name="connsiteY743" fmla="*/ 613530 h 2600341"/>
                  <a:gd name="connsiteX744" fmla="*/ 1735327 w 6270636"/>
                  <a:gd name="connsiteY744" fmla="*/ 648116 h 2600341"/>
                  <a:gd name="connsiteX745" fmla="*/ 1747357 w 6270636"/>
                  <a:gd name="connsiteY745" fmla="*/ 607515 h 2600341"/>
                  <a:gd name="connsiteX746" fmla="*/ 1807507 w 6270636"/>
                  <a:gd name="connsiteY746" fmla="*/ 505260 h 2600341"/>
                  <a:gd name="connsiteX747" fmla="*/ 1861642 w 6270636"/>
                  <a:gd name="connsiteY747" fmla="*/ 418042 h 2600341"/>
                  <a:gd name="connsiteX748" fmla="*/ 1789462 w 6270636"/>
                  <a:gd name="connsiteY748" fmla="*/ 449621 h 2600341"/>
                  <a:gd name="connsiteX749" fmla="*/ 1691718 w 6270636"/>
                  <a:gd name="connsiteY749" fmla="*/ 506764 h 2600341"/>
                  <a:gd name="connsiteX750" fmla="*/ 1685703 w 6270636"/>
                  <a:gd name="connsiteY750" fmla="*/ 598492 h 2600341"/>
                  <a:gd name="connsiteX751" fmla="*/ 1682696 w 6270636"/>
                  <a:gd name="connsiteY751" fmla="*/ 679695 h 2600341"/>
                  <a:gd name="connsiteX752" fmla="*/ 1655628 w 6270636"/>
                  <a:gd name="connsiteY752" fmla="*/ 697740 h 2600341"/>
                  <a:gd name="connsiteX753" fmla="*/ 1645102 w 6270636"/>
                  <a:gd name="connsiteY753" fmla="*/ 694732 h 2600341"/>
                  <a:gd name="connsiteX754" fmla="*/ 1636080 w 6270636"/>
                  <a:gd name="connsiteY754" fmla="*/ 839092 h 2600341"/>
                  <a:gd name="connsiteX755" fmla="*/ 1633072 w 6270636"/>
                  <a:gd name="connsiteY755" fmla="*/ 846611 h 2600341"/>
                  <a:gd name="connsiteX756" fmla="*/ 1625553 w 6270636"/>
                  <a:gd name="connsiteY756" fmla="*/ 843604 h 2600341"/>
                  <a:gd name="connsiteX757" fmla="*/ 1580441 w 6270636"/>
                  <a:gd name="connsiteY757" fmla="*/ 799995 h 2600341"/>
                  <a:gd name="connsiteX758" fmla="*/ 1557885 w 6270636"/>
                  <a:gd name="connsiteY758" fmla="*/ 772927 h 2600341"/>
                  <a:gd name="connsiteX759" fmla="*/ 1529313 w 6270636"/>
                  <a:gd name="connsiteY759" fmla="*/ 751875 h 2600341"/>
                  <a:gd name="connsiteX760" fmla="*/ 1538336 w 6270636"/>
                  <a:gd name="connsiteY760" fmla="*/ 765409 h 2600341"/>
                  <a:gd name="connsiteX761" fmla="*/ 1569915 w 6270636"/>
                  <a:gd name="connsiteY761" fmla="*/ 815032 h 2600341"/>
                  <a:gd name="connsiteX762" fmla="*/ 1628561 w 6270636"/>
                  <a:gd name="connsiteY762" fmla="*/ 966911 h 2600341"/>
                  <a:gd name="connsiteX763" fmla="*/ 1577433 w 6270636"/>
                  <a:gd name="connsiteY763" fmla="*/ 983452 h 2600341"/>
                  <a:gd name="connsiteX764" fmla="*/ 1556381 w 6270636"/>
                  <a:gd name="connsiteY764" fmla="*/ 983452 h 2600341"/>
                  <a:gd name="connsiteX765" fmla="*/ 1381946 w 6270636"/>
                  <a:gd name="connsiteY765" fmla="*/ 1040595 h 2600341"/>
                  <a:gd name="connsiteX766" fmla="*/ 1380442 w 6270636"/>
                  <a:gd name="connsiteY766" fmla="*/ 1052625 h 2600341"/>
                  <a:gd name="connsiteX767" fmla="*/ 1384953 w 6270636"/>
                  <a:gd name="connsiteY767" fmla="*/ 1060144 h 2600341"/>
                  <a:gd name="connsiteX768" fmla="*/ 1766906 w 6270636"/>
                  <a:gd name="connsiteY768" fmla="*/ 993979 h 2600341"/>
                  <a:gd name="connsiteX769" fmla="*/ 1784951 w 6270636"/>
                  <a:gd name="connsiteY769" fmla="*/ 1004505 h 2600341"/>
                  <a:gd name="connsiteX770" fmla="*/ 1781943 w 6270636"/>
                  <a:gd name="connsiteY770" fmla="*/ 1033076 h 2600341"/>
                  <a:gd name="connsiteX771" fmla="*/ 1777432 w 6270636"/>
                  <a:gd name="connsiteY771" fmla="*/ 1042099 h 2600341"/>
                  <a:gd name="connsiteX772" fmla="*/ 1784951 w 6270636"/>
                  <a:gd name="connsiteY772" fmla="*/ 1048114 h 2600341"/>
                  <a:gd name="connsiteX773" fmla="*/ 1790966 w 6270636"/>
                  <a:gd name="connsiteY773" fmla="*/ 1052625 h 2600341"/>
                  <a:gd name="connsiteX774" fmla="*/ 1798485 w 6270636"/>
                  <a:gd name="connsiteY774" fmla="*/ 1078189 h 2600341"/>
                  <a:gd name="connsiteX775" fmla="*/ 1777432 w 6270636"/>
                  <a:gd name="connsiteY775" fmla="*/ 1103752 h 2600341"/>
                  <a:gd name="connsiteX776" fmla="*/ 1732319 w 6270636"/>
                  <a:gd name="connsiteY776" fmla="*/ 1106760 h 2600341"/>
                  <a:gd name="connsiteX777" fmla="*/ 1724801 w 6270636"/>
                  <a:gd name="connsiteY777" fmla="*/ 1106760 h 2600341"/>
                  <a:gd name="connsiteX778" fmla="*/ 1696230 w 6270636"/>
                  <a:gd name="connsiteY778" fmla="*/ 1112775 h 2600341"/>
                  <a:gd name="connsiteX779" fmla="*/ 1711267 w 6270636"/>
                  <a:gd name="connsiteY779" fmla="*/ 1132324 h 2600341"/>
                  <a:gd name="connsiteX780" fmla="*/ 1702245 w 6270636"/>
                  <a:gd name="connsiteY780" fmla="*/ 1168414 h 2600341"/>
                  <a:gd name="connsiteX781" fmla="*/ 1685703 w 6270636"/>
                  <a:gd name="connsiteY781" fmla="*/ 1175932 h 2600341"/>
                  <a:gd name="connsiteX782" fmla="*/ 1679688 w 6270636"/>
                  <a:gd name="connsiteY782" fmla="*/ 1178940 h 2600341"/>
                  <a:gd name="connsiteX783" fmla="*/ 1628561 w 6270636"/>
                  <a:gd name="connsiteY783" fmla="*/ 1212022 h 2600341"/>
                  <a:gd name="connsiteX784" fmla="*/ 1618035 w 6270636"/>
                  <a:gd name="connsiteY784" fmla="*/ 1240594 h 2600341"/>
                  <a:gd name="connsiteX785" fmla="*/ 1628561 w 6270636"/>
                  <a:gd name="connsiteY785" fmla="*/ 1261646 h 2600341"/>
                  <a:gd name="connsiteX786" fmla="*/ 1607508 w 6270636"/>
                  <a:gd name="connsiteY786" fmla="*/ 1249616 h 2600341"/>
                  <a:gd name="connsiteX787" fmla="*/ 1604501 w 6270636"/>
                  <a:gd name="connsiteY787" fmla="*/ 1249616 h 2600341"/>
                  <a:gd name="connsiteX788" fmla="*/ 1599990 w 6270636"/>
                  <a:gd name="connsiteY788" fmla="*/ 1269165 h 2600341"/>
                  <a:gd name="connsiteX789" fmla="*/ 1606005 w 6270636"/>
                  <a:gd name="connsiteY789" fmla="*/ 1279691 h 2600341"/>
                  <a:gd name="connsiteX790" fmla="*/ 1616531 w 6270636"/>
                  <a:gd name="connsiteY790" fmla="*/ 1315781 h 2600341"/>
                  <a:gd name="connsiteX791" fmla="*/ 1615027 w 6270636"/>
                  <a:gd name="connsiteY791" fmla="*/ 1320292 h 2600341"/>
                  <a:gd name="connsiteX792" fmla="*/ 1609012 w 6270636"/>
                  <a:gd name="connsiteY792" fmla="*/ 1320292 h 2600341"/>
                  <a:gd name="connsiteX793" fmla="*/ 1550366 w 6270636"/>
                  <a:gd name="connsiteY793" fmla="*/ 1278187 h 2600341"/>
                  <a:gd name="connsiteX794" fmla="*/ 1550366 w 6270636"/>
                  <a:gd name="connsiteY794" fmla="*/ 1272172 h 2600341"/>
                  <a:gd name="connsiteX795" fmla="*/ 1541343 w 6270636"/>
                  <a:gd name="connsiteY795" fmla="*/ 1254127 h 2600341"/>
                  <a:gd name="connsiteX796" fmla="*/ 1527810 w 6270636"/>
                  <a:gd name="connsiteY796" fmla="*/ 1252624 h 2600341"/>
                  <a:gd name="connsiteX797" fmla="*/ 1499238 w 6270636"/>
                  <a:gd name="connsiteY797" fmla="*/ 1273676 h 2600341"/>
                  <a:gd name="connsiteX798" fmla="*/ 1494727 w 6270636"/>
                  <a:gd name="connsiteY798" fmla="*/ 1278187 h 2600341"/>
                  <a:gd name="connsiteX799" fmla="*/ 1488712 w 6270636"/>
                  <a:gd name="connsiteY799" fmla="*/ 1275180 h 2600341"/>
                  <a:gd name="connsiteX800" fmla="*/ 1442096 w 6270636"/>
                  <a:gd name="connsiteY800" fmla="*/ 1258639 h 2600341"/>
                  <a:gd name="connsiteX801" fmla="*/ 1422547 w 6270636"/>
                  <a:gd name="connsiteY801" fmla="*/ 1267661 h 2600341"/>
                  <a:gd name="connsiteX802" fmla="*/ 1427059 w 6270636"/>
                  <a:gd name="connsiteY802" fmla="*/ 1314277 h 2600341"/>
                  <a:gd name="connsiteX803" fmla="*/ 1445103 w 6270636"/>
                  <a:gd name="connsiteY803" fmla="*/ 1341345 h 2600341"/>
                  <a:gd name="connsiteX804" fmla="*/ 1458637 w 6270636"/>
                  <a:gd name="connsiteY804" fmla="*/ 1345856 h 2600341"/>
                  <a:gd name="connsiteX805" fmla="*/ 1469163 w 6270636"/>
                  <a:gd name="connsiteY805" fmla="*/ 1341345 h 2600341"/>
                  <a:gd name="connsiteX806" fmla="*/ 1473675 w 6270636"/>
                  <a:gd name="connsiteY806" fmla="*/ 1333826 h 2600341"/>
                  <a:gd name="connsiteX807" fmla="*/ 1490216 w 6270636"/>
                  <a:gd name="connsiteY807" fmla="*/ 1317285 h 2600341"/>
                  <a:gd name="connsiteX808" fmla="*/ 1520291 w 6270636"/>
                  <a:gd name="connsiteY808" fmla="*/ 1329315 h 2600341"/>
                  <a:gd name="connsiteX809" fmla="*/ 1518787 w 6270636"/>
                  <a:gd name="connsiteY809" fmla="*/ 1374427 h 2600341"/>
                  <a:gd name="connsiteX810" fmla="*/ 1515780 w 6270636"/>
                  <a:gd name="connsiteY810" fmla="*/ 1381946 h 2600341"/>
                  <a:gd name="connsiteX811" fmla="*/ 1515780 w 6270636"/>
                  <a:gd name="connsiteY811" fmla="*/ 1413525 h 2600341"/>
                  <a:gd name="connsiteX812" fmla="*/ 1541343 w 6270636"/>
                  <a:gd name="connsiteY812" fmla="*/ 1424051 h 2600341"/>
                  <a:gd name="connsiteX813" fmla="*/ 1547358 w 6270636"/>
                  <a:gd name="connsiteY813" fmla="*/ 1425555 h 2600341"/>
                  <a:gd name="connsiteX814" fmla="*/ 1599990 w 6270636"/>
                  <a:gd name="connsiteY814" fmla="*/ 1476682 h 2600341"/>
                  <a:gd name="connsiteX815" fmla="*/ 1607508 w 6270636"/>
                  <a:gd name="connsiteY815" fmla="*/ 1475178 h 2600341"/>
                  <a:gd name="connsiteX816" fmla="*/ 1625553 w 6270636"/>
                  <a:gd name="connsiteY816" fmla="*/ 1473675 h 2600341"/>
                  <a:gd name="connsiteX817" fmla="*/ 1708260 w 6270636"/>
                  <a:gd name="connsiteY817" fmla="*/ 1431570 h 2600341"/>
                  <a:gd name="connsiteX818" fmla="*/ 1714275 w 6270636"/>
                  <a:gd name="connsiteY818" fmla="*/ 1424051 h 2600341"/>
                  <a:gd name="connsiteX819" fmla="*/ 1720290 w 6270636"/>
                  <a:gd name="connsiteY819" fmla="*/ 1431570 h 2600341"/>
                  <a:gd name="connsiteX820" fmla="*/ 1763898 w 6270636"/>
                  <a:gd name="connsiteY820" fmla="*/ 1469164 h 2600341"/>
                  <a:gd name="connsiteX821" fmla="*/ 1813522 w 6270636"/>
                  <a:gd name="connsiteY821" fmla="*/ 1469164 h 2600341"/>
                  <a:gd name="connsiteX822" fmla="*/ 1816530 w 6270636"/>
                  <a:gd name="connsiteY822" fmla="*/ 1466156 h 2600341"/>
                  <a:gd name="connsiteX823" fmla="*/ 1830063 w 6270636"/>
                  <a:gd name="connsiteY823" fmla="*/ 1458637 h 2600341"/>
                  <a:gd name="connsiteX824" fmla="*/ 1864650 w 6270636"/>
                  <a:gd name="connsiteY824" fmla="*/ 1479690 h 2600341"/>
                  <a:gd name="connsiteX825" fmla="*/ 1869161 w 6270636"/>
                  <a:gd name="connsiteY825" fmla="*/ 1488712 h 2600341"/>
                  <a:gd name="connsiteX826" fmla="*/ 1878183 w 6270636"/>
                  <a:gd name="connsiteY826" fmla="*/ 1506757 h 2600341"/>
                  <a:gd name="connsiteX827" fmla="*/ 1915777 w 6270636"/>
                  <a:gd name="connsiteY827" fmla="*/ 1518787 h 2600341"/>
                  <a:gd name="connsiteX828" fmla="*/ 1944348 w 6270636"/>
                  <a:gd name="connsiteY828" fmla="*/ 1523298 h 2600341"/>
                  <a:gd name="connsiteX829" fmla="*/ 1987957 w 6270636"/>
                  <a:gd name="connsiteY829" fmla="*/ 1553373 h 2600341"/>
                  <a:gd name="connsiteX830" fmla="*/ 1990965 w 6270636"/>
                  <a:gd name="connsiteY830" fmla="*/ 1556381 h 2600341"/>
                  <a:gd name="connsiteX831" fmla="*/ 1990965 w 6270636"/>
                  <a:gd name="connsiteY831" fmla="*/ 1559389 h 2600341"/>
                  <a:gd name="connsiteX832" fmla="*/ 2040588 w 6270636"/>
                  <a:gd name="connsiteY832" fmla="*/ 1630065 h 2600341"/>
                  <a:gd name="connsiteX833" fmla="*/ 2064648 w 6270636"/>
                  <a:gd name="connsiteY833" fmla="*/ 1636080 h 2600341"/>
                  <a:gd name="connsiteX834" fmla="*/ 2124798 w 6270636"/>
                  <a:gd name="connsiteY834" fmla="*/ 1678185 h 2600341"/>
                  <a:gd name="connsiteX835" fmla="*/ 2114272 w 6270636"/>
                  <a:gd name="connsiteY835" fmla="*/ 1720290 h 2600341"/>
                  <a:gd name="connsiteX836" fmla="*/ 2109761 w 6270636"/>
                  <a:gd name="connsiteY836" fmla="*/ 1726305 h 2600341"/>
                  <a:gd name="connsiteX837" fmla="*/ 2067656 w 6270636"/>
                  <a:gd name="connsiteY837" fmla="*/ 1766906 h 2600341"/>
                  <a:gd name="connsiteX838" fmla="*/ 2043596 w 6270636"/>
                  <a:gd name="connsiteY838" fmla="*/ 1809011 h 2600341"/>
                  <a:gd name="connsiteX839" fmla="*/ 2036077 w 6270636"/>
                  <a:gd name="connsiteY839" fmla="*/ 1812019 h 2600341"/>
                  <a:gd name="connsiteX840" fmla="*/ 2025551 w 6270636"/>
                  <a:gd name="connsiteY840" fmla="*/ 1819537 h 2600341"/>
                  <a:gd name="connsiteX841" fmla="*/ 2021040 w 6270636"/>
                  <a:gd name="connsiteY841" fmla="*/ 1833071 h 2600341"/>
                  <a:gd name="connsiteX842" fmla="*/ 2019536 w 6270636"/>
                  <a:gd name="connsiteY842" fmla="*/ 1839086 h 2600341"/>
                  <a:gd name="connsiteX843" fmla="*/ 1984949 w 6270636"/>
                  <a:gd name="connsiteY843" fmla="*/ 1893221 h 2600341"/>
                  <a:gd name="connsiteX844" fmla="*/ 1920288 w 6270636"/>
                  <a:gd name="connsiteY844" fmla="*/ 1908258 h 2600341"/>
                  <a:gd name="connsiteX845" fmla="*/ 1906755 w 6270636"/>
                  <a:gd name="connsiteY845" fmla="*/ 1903747 h 2600341"/>
                  <a:gd name="connsiteX846" fmla="*/ 1885702 w 6270636"/>
                  <a:gd name="connsiteY846" fmla="*/ 1899236 h 2600341"/>
                  <a:gd name="connsiteX847" fmla="*/ 1857131 w 6270636"/>
                  <a:gd name="connsiteY847" fmla="*/ 1915777 h 2600341"/>
                  <a:gd name="connsiteX848" fmla="*/ 1854123 w 6270636"/>
                  <a:gd name="connsiteY848" fmla="*/ 1950363 h 2600341"/>
                  <a:gd name="connsiteX849" fmla="*/ 1866153 w 6270636"/>
                  <a:gd name="connsiteY849" fmla="*/ 1966905 h 2600341"/>
                  <a:gd name="connsiteX850" fmla="*/ 1884198 w 6270636"/>
                  <a:gd name="connsiteY850" fmla="*/ 2009010 h 2600341"/>
                  <a:gd name="connsiteX851" fmla="*/ 1951867 w 6270636"/>
                  <a:gd name="connsiteY851" fmla="*/ 1992468 h 2600341"/>
                  <a:gd name="connsiteX852" fmla="*/ 762401 w 6270636"/>
                  <a:gd name="connsiteY852" fmla="*/ 1977431 h 2600341"/>
                  <a:gd name="connsiteX853" fmla="*/ 852626 w 6270636"/>
                  <a:gd name="connsiteY853" fmla="*/ 1993972 h 2600341"/>
                  <a:gd name="connsiteX854" fmla="*/ 930821 w 6270636"/>
                  <a:gd name="connsiteY854" fmla="*/ 1993972 h 2600341"/>
                  <a:gd name="connsiteX855" fmla="*/ 951874 w 6270636"/>
                  <a:gd name="connsiteY855" fmla="*/ 1980438 h 2600341"/>
                  <a:gd name="connsiteX856" fmla="*/ 1009016 w 6270636"/>
                  <a:gd name="connsiteY856" fmla="*/ 1954875 h 2600341"/>
                  <a:gd name="connsiteX857" fmla="*/ 981949 w 6270636"/>
                  <a:gd name="connsiteY857" fmla="*/ 1956378 h 2600341"/>
                  <a:gd name="connsiteX858" fmla="*/ 939843 w 6270636"/>
                  <a:gd name="connsiteY858" fmla="*/ 1975927 h 2600341"/>
                  <a:gd name="connsiteX859" fmla="*/ 897739 w 6270636"/>
                  <a:gd name="connsiteY859" fmla="*/ 1995476 h 2600341"/>
                  <a:gd name="connsiteX860" fmla="*/ 885709 w 6270636"/>
                  <a:gd name="connsiteY860" fmla="*/ 1998483 h 2600341"/>
                  <a:gd name="connsiteX861" fmla="*/ 890220 w 6270636"/>
                  <a:gd name="connsiteY861" fmla="*/ 1986453 h 2600341"/>
                  <a:gd name="connsiteX862" fmla="*/ 992475 w 6270636"/>
                  <a:gd name="connsiteY862" fmla="*/ 1924800 h 2600341"/>
                  <a:gd name="connsiteX863" fmla="*/ 1067662 w 6270636"/>
                  <a:gd name="connsiteY863" fmla="*/ 1881191 h 2600341"/>
                  <a:gd name="connsiteX864" fmla="*/ 1058640 w 6270636"/>
                  <a:gd name="connsiteY864" fmla="*/ 1843597 h 2600341"/>
                  <a:gd name="connsiteX865" fmla="*/ 908265 w 6270636"/>
                  <a:gd name="connsiteY865" fmla="*/ 1827056 h 2600341"/>
                  <a:gd name="connsiteX866" fmla="*/ 885709 w 6270636"/>
                  <a:gd name="connsiteY866" fmla="*/ 1828560 h 2600341"/>
                  <a:gd name="connsiteX867" fmla="*/ 760897 w 6270636"/>
                  <a:gd name="connsiteY867" fmla="*/ 1822545 h 2600341"/>
                  <a:gd name="connsiteX868" fmla="*/ 487215 w 6270636"/>
                  <a:gd name="connsiteY868" fmla="*/ 1864650 h 2600341"/>
                  <a:gd name="connsiteX869" fmla="*/ 439095 w 6270636"/>
                  <a:gd name="connsiteY869" fmla="*/ 1956378 h 2600341"/>
                  <a:gd name="connsiteX870" fmla="*/ 512779 w 6270636"/>
                  <a:gd name="connsiteY870" fmla="*/ 1998483 h 2600341"/>
                  <a:gd name="connsiteX871" fmla="*/ 598492 w 6270636"/>
                  <a:gd name="connsiteY871" fmla="*/ 1996980 h 2600341"/>
                  <a:gd name="connsiteX872" fmla="*/ 613530 w 6270636"/>
                  <a:gd name="connsiteY872" fmla="*/ 1996980 h 2600341"/>
                  <a:gd name="connsiteX873" fmla="*/ 762401 w 6270636"/>
                  <a:gd name="connsiteY873" fmla="*/ 1977431 h 2600341"/>
                  <a:gd name="connsiteX874" fmla="*/ 957889 w 6270636"/>
                  <a:gd name="connsiteY874" fmla="*/ 1948860 h 2600341"/>
                  <a:gd name="connsiteX875" fmla="*/ 911272 w 6270636"/>
                  <a:gd name="connsiteY875" fmla="*/ 1975927 h 2600341"/>
                  <a:gd name="connsiteX876" fmla="*/ 930821 w 6270636"/>
                  <a:gd name="connsiteY876" fmla="*/ 1963897 h 2600341"/>
                  <a:gd name="connsiteX877" fmla="*/ 957889 w 6270636"/>
                  <a:gd name="connsiteY877" fmla="*/ 1948860 h 2600341"/>
                  <a:gd name="connsiteX878" fmla="*/ 1276684 w 6270636"/>
                  <a:gd name="connsiteY878" fmla="*/ 500749 h 2600341"/>
                  <a:gd name="connsiteX879" fmla="*/ 1476682 w 6270636"/>
                  <a:gd name="connsiteY879" fmla="*/ 715785 h 2600341"/>
                  <a:gd name="connsiteX880" fmla="*/ 1493223 w 6270636"/>
                  <a:gd name="connsiteY880" fmla="*/ 718792 h 2600341"/>
                  <a:gd name="connsiteX881" fmla="*/ 1371420 w 6270636"/>
                  <a:gd name="connsiteY881" fmla="*/ 607515 h 2600341"/>
                  <a:gd name="connsiteX882" fmla="*/ 1375931 w 6270636"/>
                  <a:gd name="connsiteY882" fmla="*/ 593981 h 2600341"/>
                  <a:gd name="connsiteX883" fmla="*/ 1527810 w 6270636"/>
                  <a:gd name="connsiteY883" fmla="*/ 685710 h 2600341"/>
                  <a:gd name="connsiteX884" fmla="*/ 1530817 w 6270636"/>
                  <a:gd name="connsiteY884" fmla="*/ 688717 h 2600341"/>
                  <a:gd name="connsiteX885" fmla="*/ 1523298 w 6270636"/>
                  <a:gd name="connsiteY885" fmla="*/ 658642 h 2600341"/>
                  <a:gd name="connsiteX886" fmla="*/ 1452622 w 6270636"/>
                  <a:gd name="connsiteY886" fmla="*/ 545861 h 2600341"/>
                  <a:gd name="connsiteX887" fmla="*/ 1357886 w 6270636"/>
                  <a:gd name="connsiteY887" fmla="*/ 520297 h 2600341"/>
                  <a:gd name="connsiteX888" fmla="*/ 1276684 w 6270636"/>
                  <a:gd name="connsiteY888" fmla="*/ 500749 h 2600341"/>
                  <a:gd name="connsiteX889" fmla="*/ 1508261 w 6270636"/>
                  <a:gd name="connsiteY889" fmla="*/ 57143 h 2600341"/>
                  <a:gd name="connsiteX890" fmla="*/ 1491720 w 6270636"/>
                  <a:gd name="connsiteY890" fmla="*/ 177443 h 2600341"/>
                  <a:gd name="connsiteX891" fmla="*/ 1475178 w 6270636"/>
                  <a:gd name="connsiteY891" fmla="*/ 273682 h 2600341"/>
                  <a:gd name="connsiteX892" fmla="*/ 1523298 w 6270636"/>
                  <a:gd name="connsiteY892" fmla="*/ 386464 h 2600341"/>
                  <a:gd name="connsiteX893" fmla="*/ 1544351 w 6270636"/>
                  <a:gd name="connsiteY893" fmla="*/ 410524 h 2600341"/>
                  <a:gd name="connsiteX894" fmla="*/ 1593975 w 6270636"/>
                  <a:gd name="connsiteY894" fmla="*/ 541350 h 2600341"/>
                  <a:gd name="connsiteX895" fmla="*/ 1619538 w 6270636"/>
                  <a:gd name="connsiteY895" fmla="*/ 631575 h 2600341"/>
                  <a:gd name="connsiteX896" fmla="*/ 1607508 w 6270636"/>
                  <a:gd name="connsiteY896" fmla="*/ 569921 h 2600341"/>
                  <a:gd name="connsiteX897" fmla="*/ 1596982 w 6270636"/>
                  <a:gd name="connsiteY897" fmla="*/ 517290 h 2600341"/>
                  <a:gd name="connsiteX898" fmla="*/ 1586456 w 6270636"/>
                  <a:gd name="connsiteY898" fmla="*/ 469170 h 2600341"/>
                  <a:gd name="connsiteX899" fmla="*/ 1574426 w 6270636"/>
                  <a:gd name="connsiteY899" fmla="*/ 407516 h 2600341"/>
                  <a:gd name="connsiteX900" fmla="*/ 1565403 w 6270636"/>
                  <a:gd name="connsiteY900" fmla="*/ 401501 h 2600341"/>
                  <a:gd name="connsiteX901" fmla="*/ 1554877 w 6270636"/>
                  <a:gd name="connsiteY901" fmla="*/ 273682 h 2600341"/>
                  <a:gd name="connsiteX902" fmla="*/ 1559388 w 6270636"/>
                  <a:gd name="connsiteY902" fmla="*/ 261652 h 2600341"/>
                  <a:gd name="connsiteX903" fmla="*/ 1571418 w 6270636"/>
                  <a:gd name="connsiteY903" fmla="*/ 193984 h 2600341"/>
                  <a:gd name="connsiteX904" fmla="*/ 1580441 w 6270636"/>
                  <a:gd name="connsiteY904" fmla="*/ 169924 h 2600341"/>
                  <a:gd name="connsiteX905" fmla="*/ 1584952 w 6270636"/>
                  <a:gd name="connsiteY905" fmla="*/ 193984 h 2600341"/>
                  <a:gd name="connsiteX906" fmla="*/ 1574426 w 6270636"/>
                  <a:gd name="connsiteY906" fmla="*/ 263156 h 2600341"/>
                  <a:gd name="connsiteX907" fmla="*/ 1587960 w 6270636"/>
                  <a:gd name="connsiteY907" fmla="*/ 393982 h 2600341"/>
                  <a:gd name="connsiteX908" fmla="*/ 1610516 w 6270636"/>
                  <a:gd name="connsiteY908" fmla="*/ 393982 h 2600341"/>
                  <a:gd name="connsiteX909" fmla="*/ 1645102 w 6270636"/>
                  <a:gd name="connsiteY909" fmla="*/ 347366 h 2600341"/>
                  <a:gd name="connsiteX910" fmla="*/ 1609012 w 6270636"/>
                  <a:gd name="connsiteY910" fmla="*/ 135337 h 2600341"/>
                  <a:gd name="connsiteX911" fmla="*/ 1554877 w 6270636"/>
                  <a:gd name="connsiteY911" fmla="*/ 90225 h 2600341"/>
                  <a:gd name="connsiteX912" fmla="*/ 1508261 w 6270636"/>
                  <a:gd name="connsiteY912" fmla="*/ 57143 h 2600341"/>
                  <a:gd name="connsiteX913" fmla="*/ 1560892 w 6270636"/>
                  <a:gd name="connsiteY913" fmla="*/ 303757 h 2600341"/>
                  <a:gd name="connsiteX914" fmla="*/ 1571418 w 6270636"/>
                  <a:gd name="connsiteY914" fmla="*/ 386464 h 2600341"/>
                  <a:gd name="connsiteX915" fmla="*/ 1560892 w 6270636"/>
                  <a:gd name="connsiteY915" fmla="*/ 303757 h 260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</a:cxnLst>
                <a:rect l="l" t="t" r="r" b="b"/>
                <a:pathLst>
                  <a:path w="6270636" h="2600341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 w="150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87BDFE5-A273-0B61-D595-D027BBAE1B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9057" y="4615890"/>
            <a:ext cx="5278651" cy="697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www.website.eu</a:t>
            </a:r>
            <a:endParaRPr lang="en-US" dirty="0"/>
          </a:p>
        </p:txBody>
      </p:sp>
      <p:grpSp>
        <p:nvGrpSpPr>
          <p:cNvPr id="2" name="Google Shape;167;p45">
            <a:extLst>
              <a:ext uri="{FF2B5EF4-FFF2-40B4-BE49-F238E27FC236}">
                <a16:creationId xmlns:a16="http://schemas.microsoft.com/office/drawing/2014/main" id="{5CA65F65-DBDA-7AB8-605F-D5BF9CF2071B}"/>
              </a:ext>
            </a:extLst>
          </p:cNvPr>
          <p:cNvGrpSpPr/>
          <p:nvPr userDrawn="1"/>
        </p:nvGrpSpPr>
        <p:grpSpPr>
          <a:xfrm>
            <a:off x="417724" y="5930553"/>
            <a:ext cx="2735993" cy="679345"/>
            <a:chOff x="0" y="0"/>
            <a:chExt cx="2301694" cy="571500"/>
          </a:xfrm>
        </p:grpSpPr>
        <p:sp>
          <p:nvSpPr>
            <p:cNvPr id="3" name="Google Shape;168;p45">
              <a:extLst>
                <a:ext uri="{FF2B5EF4-FFF2-40B4-BE49-F238E27FC236}">
                  <a16:creationId xmlns:a16="http://schemas.microsoft.com/office/drawing/2014/main" id="{691BC70A-2623-DF41-5285-5E9A275CA4DE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" name="Google Shape;169;p45">
              <a:extLst>
                <a:ext uri="{FF2B5EF4-FFF2-40B4-BE49-F238E27FC236}">
                  <a16:creationId xmlns:a16="http://schemas.microsoft.com/office/drawing/2014/main" id="{30B0758C-CF3F-4174-8FD9-BD15DF0FF6DD}"/>
                </a:ext>
              </a:extLst>
            </p:cNvPr>
            <p:cNvPicPr preferRelativeResize="0"/>
            <p:nvPr userDrawn="1"/>
          </p:nvPicPr>
          <p:blipFill>
            <a:blip r:embed="rId2"/>
            <a:srcRect/>
            <a:stretch/>
          </p:blipFill>
          <p:spPr>
            <a:xfrm>
              <a:off x="312965" y="112490"/>
              <a:ext cx="1675765" cy="35230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706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145818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3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8">
            <a:extLst>
              <a:ext uri="{FF2B5EF4-FFF2-40B4-BE49-F238E27FC236}">
                <a16:creationId xmlns:a16="http://schemas.microsoft.com/office/drawing/2014/main" id="{6BF9E979-3EFE-8646-A6CF-9C0035BF3DF1}"/>
              </a:ext>
            </a:extLst>
          </p:cNvPr>
          <p:cNvSpPr/>
          <p:nvPr userDrawn="1"/>
        </p:nvSpPr>
        <p:spPr>
          <a:xfrm>
            <a:off x="3538402" y="3132111"/>
            <a:ext cx="8372413" cy="3208481"/>
          </a:xfrm>
          <a:custGeom>
            <a:avLst/>
            <a:gdLst>
              <a:gd name="connsiteX0" fmla="*/ 3470139 w 11393619"/>
              <a:gd name="connsiteY0" fmla="*/ 0 h 4716265"/>
              <a:gd name="connsiteX1" fmla="*/ 8184190 w 11393619"/>
              <a:gd name="connsiteY1" fmla="*/ 0 h 4716265"/>
              <a:gd name="connsiteX2" fmla="*/ 8184192 w 11393619"/>
              <a:gd name="connsiteY2" fmla="*/ 0 h 4716265"/>
              <a:gd name="connsiteX3" fmla="*/ 10401370 w 11393619"/>
              <a:gd name="connsiteY3" fmla="*/ 0 h 4716265"/>
              <a:gd name="connsiteX4" fmla="*/ 11393619 w 11393619"/>
              <a:gd name="connsiteY4" fmla="*/ 913136 h 4716265"/>
              <a:gd name="connsiteX5" fmla="*/ 11393619 w 11393619"/>
              <a:gd name="connsiteY5" fmla="*/ 4716265 h 4716265"/>
              <a:gd name="connsiteX6" fmla="*/ 9176438 w 11393619"/>
              <a:gd name="connsiteY6" fmla="*/ 4716265 h 4716265"/>
              <a:gd name="connsiteX7" fmla="*/ 7144361 w 11393619"/>
              <a:gd name="connsiteY7" fmla="*/ 4716265 h 4716265"/>
              <a:gd name="connsiteX8" fmla="*/ 5706299 w 11393619"/>
              <a:gd name="connsiteY8" fmla="*/ 4716265 h 4716265"/>
              <a:gd name="connsiteX9" fmla="*/ 4927180 w 11393619"/>
              <a:gd name="connsiteY9" fmla="*/ 4716265 h 4716265"/>
              <a:gd name="connsiteX10" fmla="*/ 1457041 w 11393619"/>
              <a:gd name="connsiteY10" fmla="*/ 4716265 h 4716265"/>
              <a:gd name="connsiteX11" fmla="*/ 0 w 11393619"/>
              <a:gd name="connsiteY11" fmla="*/ 3375397 h 4716265"/>
              <a:gd name="connsiteX12" fmla="*/ 0 w 11393619"/>
              <a:gd name="connsiteY12" fmla="*/ 0 h 4716265"/>
              <a:gd name="connsiteX13" fmla="*/ 3470139 w 11393619"/>
              <a:gd name="connsiteY13" fmla="*/ 0 h 47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93619" h="4716265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F80010-6A0A-D208-4E9B-9F12092CE078}"/>
              </a:ext>
            </a:extLst>
          </p:cNvPr>
          <p:cNvSpPr/>
          <p:nvPr userDrawn="1"/>
        </p:nvSpPr>
        <p:spPr>
          <a:xfrm>
            <a:off x="5982684" y="5831346"/>
            <a:ext cx="6207100" cy="727928"/>
          </a:xfrm>
          <a:custGeom>
            <a:avLst/>
            <a:gdLst>
              <a:gd name="connsiteX0" fmla="*/ 393788 w 6207100"/>
              <a:gd name="connsiteY0" fmla="*/ 0 h 727928"/>
              <a:gd name="connsiteX1" fmla="*/ 6207100 w 6207100"/>
              <a:gd name="connsiteY1" fmla="*/ 0 h 727928"/>
              <a:gd name="connsiteX2" fmla="*/ 6207100 w 6207100"/>
              <a:gd name="connsiteY2" fmla="*/ 727928 h 727928"/>
              <a:gd name="connsiteX3" fmla="*/ 0 w 6207100"/>
              <a:gd name="connsiteY3" fmla="*/ 727928 h 727928"/>
              <a:gd name="connsiteX4" fmla="*/ 0 w 6207100"/>
              <a:gd name="connsiteY4" fmla="*/ 393878 h 727928"/>
              <a:gd name="connsiteX5" fmla="*/ 393788 w 6207100"/>
              <a:gd name="connsiteY5" fmla="*/ 0 h 7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07100" h="727928">
                <a:moveTo>
                  <a:pt x="393788" y="0"/>
                </a:moveTo>
                <a:lnTo>
                  <a:pt x="6207100" y="0"/>
                </a:lnTo>
                <a:lnTo>
                  <a:pt x="6207100" y="727928"/>
                </a:lnTo>
                <a:lnTo>
                  <a:pt x="0" y="727928"/>
                </a:lnTo>
                <a:lnTo>
                  <a:pt x="0" y="393878"/>
                </a:lnTo>
                <a:cubicBezTo>
                  <a:pt x="0" y="176996"/>
                  <a:pt x="176955" y="0"/>
                  <a:pt x="393788" y="0"/>
                </a:cubicBez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5431" y="4341482"/>
            <a:ext cx="5278651" cy="69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5431" y="3718756"/>
            <a:ext cx="5278651" cy="697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0EDEDF-C502-F704-5275-5CCFF6072A43}"/>
              </a:ext>
            </a:extLst>
          </p:cNvPr>
          <p:cNvSpPr/>
          <p:nvPr userDrawn="1"/>
        </p:nvSpPr>
        <p:spPr>
          <a:xfrm rot="16200000">
            <a:off x="1662122" y="7722366"/>
            <a:ext cx="571614" cy="3180945"/>
          </a:xfrm>
          <a:custGeom>
            <a:avLst/>
            <a:gdLst>
              <a:gd name="connsiteX0" fmla="*/ 715523 w 715523"/>
              <a:gd name="connsiteY0" fmla="*/ 0 h 3981779"/>
              <a:gd name="connsiteX1" fmla="*/ 715523 w 715523"/>
              <a:gd name="connsiteY1" fmla="*/ 3591287 h 3981779"/>
              <a:gd name="connsiteX2" fmla="*/ 328357 w 715523"/>
              <a:gd name="connsiteY2" fmla="*/ 3981779 h 3981779"/>
              <a:gd name="connsiteX3" fmla="*/ 0 w 715523"/>
              <a:gd name="connsiteY3" fmla="*/ 3981779 h 3981779"/>
              <a:gd name="connsiteX4" fmla="*/ 0 w 715523"/>
              <a:gd name="connsiteY4" fmla="*/ 0 h 3981779"/>
              <a:gd name="connsiteX5" fmla="*/ 715523 w 715523"/>
              <a:gd name="connsiteY5" fmla="*/ 0 h 398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523" h="3981779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 w="2449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46C5BAB-FDAD-B190-5451-F9C6C306C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654" y="5963613"/>
            <a:ext cx="4448014" cy="6793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www.website.eu</a:t>
            </a:r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2E77AE1-D268-FF03-7D68-0538CD48A74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824937"/>
            <a:ext cx="4680488" cy="6056907"/>
          </a:xfrm>
          <a:custGeom>
            <a:avLst/>
            <a:gdLst>
              <a:gd name="connsiteX0" fmla="*/ 1148645 w 4540983"/>
              <a:gd name="connsiteY0" fmla="*/ 0 h 5876377"/>
              <a:gd name="connsiteX1" fmla="*/ 4540983 w 4540983"/>
              <a:gd name="connsiteY1" fmla="*/ 3392339 h 5876377"/>
              <a:gd name="connsiteX2" fmla="*/ 3547390 w 4540983"/>
              <a:gd name="connsiteY2" fmla="*/ 5791085 h 5876377"/>
              <a:gd name="connsiteX3" fmla="*/ 3453545 w 4540983"/>
              <a:gd name="connsiteY3" fmla="*/ 5876377 h 5876377"/>
              <a:gd name="connsiteX4" fmla="*/ 2465998 w 4540983"/>
              <a:gd name="connsiteY4" fmla="*/ 5876377 h 5876377"/>
              <a:gd name="connsiteX5" fmla="*/ 0 w 4540983"/>
              <a:gd name="connsiteY5" fmla="*/ 5876377 h 5876377"/>
              <a:gd name="connsiteX6" fmla="*/ 0 w 4540983"/>
              <a:gd name="connsiteY6" fmla="*/ 203705 h 5876377"/>
              <a:gd name="connsiteX7" fmla="*/ 139867 w 4540983"/>
              <a:gd name="connsiteY7" fmla="*/ 152513 h 5876377"/>
              <a:gd name="connsiteX8" fmla="*/ 1148645 w 4540983"/>
              <a:gd name="connsiteY8" fmla="*/ 0 h 587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0983" h="5876377">
                <a:moveTo>
                  <a:pt x="1148645" y="0"/>
                </a:moveTo>
                <a:cubicBezTo>
                  <a:pt x="3022181" y="0"/>
                  <a:pt x="4540983" y="1518802"/>
                  <a:pt x="4540983" y="3392339"/>
                </a:cubicBezTo>
                <a:cubicBezTo>
                  <a:pt x="4540983" y="4329108"/>
                  <a:pt x="4161283" y="5177192"/>
                  <a:pt x="3547390" y="5791085"/>
                </a:cubicBezTo>
                <a:lnTo>
                  <a:pt x="3453545" y="5876377"/>
                </a:lnTo>
                <a:lnTo>
                  <a:pt x="2465998" y="5876377"/>
                </a:lnTo>
                <a:lnTo>
                  <a:pt x="0" y="5876377"/>
                </a:lnTo>
                <a:lnTo>
                  <a:pt x="0" y="203705"/>
                </a:lnTo>
                <a:lnTo>
                  <a:pt x="139867" y="152513"/>
                </a:lnTo>
                <a:cubicBezTo>
                  <a:pt x="458539" y="53396"/>
                  <a:pt x="797357" y="0"/>
                  <a:pt x="114864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>
                <a:solidFill>
                  <a:srgbClr val="595A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x-non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928727E-AD91-37B4-5AF0-D11501C6E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5291" y="-104295"/>
            <a:ext cx="6431807" cy="36532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C585F2-C4AD-A5BE-06C0-61B4AA6194BC}"/>
              </a:ext>
            </a:extLst>
          </p:cNvPr>
          <p:cNvGrpSpPr/>
          <p:nvPr userDrawn="1"/>
        </p:nvGrpSpPr>
        <p:grpSpPr>
          <a:xfrm>
            <a:off x="2920696" y="415101"/>
            <a:ext cx="2735993" cy="679345"/>
            <a:chOff x="0" y="0"/>
            <a:chExt cx="2301694" cy="5715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012BEF-3E08-6DA1-2D08-927E26DB34DC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9E0712-7863-02E9-529F-32C6CD0C5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312965" y="112722"/>
              <a:ext cx="1675765" cy="3518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26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8">
            <a:extLst>
              <a:ext uri="{FF2B5EF4-FFF2-40B4-BE49-F238E27FC236}">
                <a16:creationId xmlns:a16="http://schemas.microsoft.com/office/drawing/2014/main" id="{6BF9E979-3EFE-8646-A6CF-9C0035BF3DF1}"/>
              </a:ext>
            </a:extLst>
          </p:cNvPr>
          <p:cNvSpPr/>
          <p:nvPr userDrawn="1"/>
        </p:nvSpPr>
        <p:spPr>
          <a:xfrm>
            <a:off x="517168" y="3092717"/>
            <a:ext cx="11393619" cy="3142374"/>
          </a:xfrm>
          <a:custGeom>
            <a:avLst/>
            <a:gdLst>
              <a:gd name="connsiteX0" fmla="*/ 3470139 w 11393619"/>
              <a:gd name="connsiteY0" fmla="*/ 0 h 4716265"/>
              <a:gd name="connsiteX1" fmla="*/ 8184190 w 11393619"/>
              <a:gd name="connsiteY1" fmla="*/ 0 h 4716265"/>
              <a:gd name="connsiteX2" fmla="*/ 8184192 w 11393619"/>
              <a:gd name="connsiteY2" fmla="*/ 0 h 4716265"/>
              <a:gd name="connsiteX3" fmla="*/ 10401370 w 11393619"/>
              <a:gd name="connsiteY3" fmla="*/ 0 h 4716265"/>
              <a:gd name="connsiteX4" fmla="*/ 11393619 w 11393619"/>
              <a:gd name="connsiteY4" fmla="*/ 913136 h 4716265"/>
              <a:gd name="connsiteX5" fmla="*/ 11393619 w 11393619"/>
              <a:gd name="connsiteY5" fmla="*/ 4716265 h 4716265"/>
              <a:gd name="connsiteX6" fmla="*/ 9176438 w 11393619"/>
              <a:gd name="connsiteY6" fmla="*/ 4716265 h 4716265"/>
              <a:gd name="connsiteX7" fmla="*/ 7144361 w 11393619"/>
              <a:gd name="connsiteY7" fmla="*/ 4716265 h 4716265"/>
              <a:gd name="connsiteX8" fmla="*/ 5706299 w 11393619"/>
              <a:gd name="connsiteY8" fmla="*/ 4716265 h 4716265"/>
              <a:gd name="connsiteX9" fmla="*/ 4927180 w 11393619"/>
              <a:gd name="connsiteY9" fmla="*/ 4716265 h 4716265"/>
              <a:gd name="connsiteX10" fmla="*/ 1457041 w 11393619"/>
              <a:gd name="connsiteY10" fmla="*/ 4716265 h 4716265"/>
              <a:gd name="connsiteX11" fmla="*/ 0 w 11393619"/>
              <a:gd name="connsiteY11" fmla="*/ 3375397 h 4716265"/>
              <a:gd name="connsiteX12" fmla="*/ 0 w 11393619"/>
              <a:gd name="connsiteY12" fmla="*/ 0 h 4716265"/>
              <a:gd name="connsiteX13" fmla="*/ 3470139 w 11393619"/>
              <a:gd name="connsiteY13" fmla="*/ 0 h 47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93619" h="4716265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6CC6A74-EB58-1A9E-FD5E-B36027285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7740" y="-215395"/>
            <a:ext cx="6718883" cy="3816325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C5831853-3F42-2938-75D6-3E281E5B1564}"/>
              </a:ext>
            </a:extLst>
          </p:cNvPr>
          <p:cNvSpPr/>
          <p:nvPr userDrawn="1"/>
        </p:nvSpPr>
        <p:spPr>
          <a:xfrm>
            <a:off x="0" y="5775564"/>
            <a:ext cx="4372199" cy="727928"/>
          </a:xfrm>
          <a:custGeom>
            <a:avLst/>
            <a:gdLst>
              <a:gd name="connsiteX0" fmla="*/ 0 w 4372199"/>
              <a:gd name="connsiteY0" fmla="*/ 0 h 727928"/>
              <a:gd name="connsiteX1" fmla="*/ 3978412 w 4372199"/>
              <a:gd name="connsiteY1" fmla="*/ 0 h 727928"/>
              <a:gd name="connsiteX2" fmla="*/ 4372199 w 4372199"/>
              <a:gd name="connsiteY2" fmla="*/ 393878 h 727928"/>
              <a:gd name="connsiteX3" fmla="*/ 4372199 w 4372199"/>
              <a:gd name="connsiteY3" fmla="*/ 727928 h 727928"/>
              <a:gd name="connsiteX4" fmla="*/ 0 w 4372199"/>
              <a:gd name="connsiteY4" fmla="*/ 727928 h 727928"/>
              <a:gd name="connsiteX5" fmla="*/ 0 w 4372199"/>
              <a:gd name="connsiteY5" fmla="*/ 0 h 7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2199" h="727928">
                <a:moveTo>
                  <a:pt x="0" y="0"/>
                </a:moveTo>
                <a:lnTo>
                  <a:pt x="3978412" y="0"/>
                </a:lnTo>
                <a:cubicBezTo>
                  <a:pt x="4195245" y="0"/>
                  <a:pt x="4372199" y="176996"/>
                  <a:pt x="4372199" y="393878"/>
                </a:cubicBezTo>
                <a:lnTo>
                  <a:pt x="4372199" y="727928"/>
                </a:lnTo>
                <a:lnTo>
                  <a:pt x="0" y="727928"/>
                </a:ln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5325" y="4448301"/>
            <a:ext cx="5278651" cy="69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5326" y="3825575"/>
            <a:ext cx="5278651" cy="697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9031059" y="445499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A30EDEDF-C502-F704-5275-5CCFF6072A43}"/>
              </a:ext>
            </a:extLst>
          </p:cNvPr>
          <p:cNvSpPr/>
          <p:nvPr userDrawn="1"/>
        </p:nvSpPr>
        <p:spPr>
          <a:xfrm rot="16200000">
            <a:off x="1770610" y="9117214"/>
            <a:ext cx="571614" cy="3180945"/>
          </a:xfrm>
          <a:custGeom>
            <a:avLst/>
            <a:gdLst>
              <a:gd name="connsiteX0" fmla="*/ 715523 w 715523"/>
              <a:gd name="connsiteY0" fmla="*/ 0 h 3981779"/>
              <a:gd name="connsiteX1" fmla="*/ 715523 w 715523"/>
              <a:gd name="connsiteY1" fmla="*/ 3591287 h 3981779"/>
              <a:gd name="connsiteX2" fmla="*/ 328357 w 715523"/>
              <a:gd name="connsiteY2" fmla="*/ 3981779 h 3981779"/>
              <a:gd name="connsiteX3" fmla="*/ 0 w 715523"/>
              <a:gd name="connsiteY3" fmla="*/ 3981779 h 3981779"/>
              <a:gd name="connsiteX4" fmla="*/ 0 w 715523"/>
              <a:gd name="connsiteY4" fmla="*/ 0 h 3981779"/>
              <a:gd name="connsiteX5" fmla="*/ 715523 w 715523"/>
              <a:gd name="connsiteY5" fmla="*/ 0 h 398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523" h="3981779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 w="2449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46C5BAB-FDAD-B190-5451-F9C6C306C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750" y="5921074"/>
            <a:ext cx="5278651" cy="697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www.website.eu</a:t>
            </a:r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1098C2DB-4C81-8C5D-E2DE-9A64EDF94AC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04869" y="1379349"/>
            <a:ext cx="5153881" cy="5154359"/>
          </a:xfrm>
          <a:custGeom>
            <a:avLst/>
            <a:gdLst>
              <a:gd name="connsiteX0" fmla="*/ 0 w 6056028"/>
              <a:gd name="connsiteY0" fmla="*/ 0 h 5437409"/>
              <a:gd name="connsiteX1" fmla="*/ 5002966 w 6056028"/>
              <a:gd name="connsiteY1" fmla="*/ 0 h 5437409"/>
              <a:gd name="connsiteX2" fmla="*/ 6056028 w 6056028"/>
              <a:gd name="connsiteY2" fmla="*/ 1052759 h 5437409"/>
              <a:gd name="connsiteX3" fmla="*/ 6056028 w 6056028"/>
              <a:gd name="connsiteY3" fmla="*/ 5437409 h 5437409"/>
              <a:gd name="connsiteX4" fmla="*/ 1546340 w 6056028"/>
              <a:gd name="connsiteY4" fmla="*/ 5437409 h 5437409"/>
              <a:gd name="connsiteX5" fmla="*/ 0 w 6056028"/>
              <a:gd name="connsiteY5" fmla="*/ 3891515 h 543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6028" h="5437409">
                <a:moveTo>
                  <a:pt x="0" y="0"/>
                </a:moveTo>
                <a:lnTo>
                  <a:pt x="5002966" y="0"/>
                </a:lnTo>
                <a:cubicBezTo>
                  <a:pt x="5584924" y="0"/>
                  <a:pt x="6056028" y="470971"/>
                  <a:pt x="6056028" y="1052759"/>
                </a:cubicBezTo>
                <a:lnTo>
                  <a:pt x="6056028" y="5437409"/>
                </a:lnTo>
                <a:lnTo>
                  <a:pt x="1546340" y="5437409"/>
                </a:lnTo>
                <a:cubicBezTo>
                  <a:pt x="692805" y="5437409"/>
                  <a:pt x="0" y="4744805"/>
                  <a:pt x="0" y="38915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6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758B67A-69DD-268C-54DF-07D403273975}"/>
              </a:ext>
            </a:extLst>
          </p:cNvPr>
          <p:cNvSpPr/>
          <p:nvPr userDrawn="1"/>
        </p:nvSpPr>
        <p:spPr>
          <a:xfrm>
            <a:off x="408680" y="1218981"/>
            <a:ext cx="11393619" cy="3322022"/>
          </a:xfrm>
          <a:custGeom>
            <a:avLst/>
            <a:gdLst>
              <a:gd name="connsiteX0" fmla="*/ 3470139 w 11393619"/>
              <a:gd name="connsiteY0" fmla="*/ 0 h 4716265"/>
              <a:gd name="connsiteX1" fmla="*/ 8184190 w 11393619"/>
              <a:gd name="connsiteY1" fmla="*/ 0 h 4716265"/>
              <a:gd name="connsiteX2" fmla="*/ 8184192 w 11393619"/>
              <a:gd name="connsiteY2" fmla="*/ 0 h 4716265"/>
              <a:gd name="connsiteX3" fmla="*/ 10401370 w 11393619"/>
              <a:gd name="connsiteY3" fmla="*/ 0 h 4716265"/>
              <a:gd name="connsiteX4" fmla="*/ 11393619 w 11393619"/>
              <a:gd name="connsiteY4" fmla="*/ 913136 h 4716265"/>
              <a:gd name="connsiteX5" fmla="*/ 11393619 w 11393619"/>
              <a:gd name="connsiteY5" fmla="*/ 4716265 h 4716265"/>
              <a:gd name="connsiteX6" fmla="*/ 9176438 w 11393619"/>
              <a:gd name="connsiteY6" fmla="*/ 4716265 h 4716265"/>
              <a:gd name="connsiteX7" fmla="*/ 7144361 w 11393619"/>
              <a:gd name="connsiteY7" fmla="*/ 4716265 h 4716265"/>
              <a:gd name="connsiteX8" fmla="*/ 5706299 w 11393619"/>
              <a:gd name="connsiteY8" fmla="*/ 4716265 h 4716265"/>
              <a:gd name="connsiteX9" fmla="*/ 4927180 w 11393619"/>
              <a:gd name="connsiteY9" fmla="*/ 4716265 h 4716265"/>
              <a:gd name="connsiteX10" fmla="*/ 1457041 w 11393619"/>
              <a:gd name="connsiteY10" fmla="*/ 4716265 h 4716265"/>
              <a:gd name="connsiteX11" fmla="*/ 0 w 11393619"/>
              <a:gd name="connsiteY11" fmla="*/ 3375397 h 4716265"/>
              <a:gd name="connsiteX12" fmla="*/ 0 w 11393619"/>
              <a:gd name="connsiteY12" fmla="*/ 0 h 4716265"/>
              <a:gd name="connsiteX13" fmla="*/ 3470139 w 11393619"/>
              <a:gd name="connsiteY13" fmla="*/ 0 h 47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93619" h="4716265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0366" y="2260013"/>
            <a:ext cx="5092953" cy="69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0367" y="1637287"/>
            <a:ext cx="5092953" cy="697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9236842" y="286604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A30EDEDF-C502-F704-5275-5CCFF6072A43}"/>
              </a:ext>
            </a:extLst>
          </p:cNvPr>
          <p:cNvSpPr/>
          <p:nvPr userDrawn="1"/>
        </p:nvSpPr>
        <p:spPr>
          <a:xfrm rot="16200000">
            <a:off x="1662122" y="7722366"/>
            <a:ext cx="571614" cy="3180945"/>
          </a:xfrm>
          <a:custGeom>
            <a:avLst/>
            <a:gdLst>
              <a:gd name="connsiteX0" fmla="*/ 715523 w 715523"/>
              <a:gd name="connsiteY0" fmla="*/ 0 h 3981779"/>
              <a:gd name="connsiteX1" fmla="*/ 715523 w 715523"/>
              <a:gd name="connsiteY1" fmla="*/ 3591287 h 3981779"/>
              <a:gd name="connsiteX2" fmla="*/ 328357 w 715523"/>
              <a:gd name="connsiteY2" fmla="*/ 3981779 h 3981779"/>
              <a:gd name="connsiteX3" fmla="*/ 0 w 715523"/>
              <a:gd name="connsiteY3" fmla="*/ 3981779 h 3981779"/>
              <a:gd name="connsiteX4" fmla="*/ 0 w 715523"/>
              <a:gd name="connsiteY4" fmla="*/ 0 h 3981779"/>
              <a:gd name="connsiteX5" fmla="*/ 715523 w 715523"/>
              <a:gd name="connsiteY5" fmla="*/ 0 h 398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523" h="3981779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 w="2449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78484704-09FD-8CB2-C579-EF55447B608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1" y="354507"/>
            <a:ext cx="5501637" cy="4939649"/>
          </a:xfrm>
          <a:custGeom>
            <a:avLst/>
            <a:gdLst>
              <a:gd name="connsiteX0" fmla="*/ 0 w 6056028"/>
              <a:gd name="connsiteY0" fmla="*/ 0 h 5437409"/>
              <a:gd name="connsiteX1" fmla="*/ 5002966 w 6056028"/>
              <a:gd name="connsiteY1" fmla="*/ 0 h 5437409"/>
              <a:gd name="connsiteX2" fmla="*/ 6056028 w 6056028"/>
              <a:gd name="connsiteY2" fmla="*/ 1052759 h 5437409"/>
              <a:gd name="connsiteX3" fmla="*/ 6056028 w 6056028"/>
              <a:gd name="connsiteY3" fmla="*/ 5437409 h 5437409"/>
              <a:gd name="connsiteX4" fmla="*/ 1546340 w 6056028"/>
              <a:gd name="connsiteY4" fmla="*/ 5437409 h 5437409"/>
              <a:gd name="connsiteX5" fmla="*/ 0 w 6056028"/>
              <a:gd name="connsiteY5" fmla="*/ 3891515 h 543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6028" h="5437409">
                <a:moveTo>
                  <a:pt x="0" y="0"/>
                </a:moveTo>
                <a:lnTo>
                  <a:pt x="5002966" y="0"/>
                </a:lnTo>
                <a:cubicBezTo>
                  <a:pt x="5584924" y="0"/>
                  <a:pt x="6056028" y="470971"/>
                  <a:pt x="6056028" y="1052759"/>
                </a:cubicBezTo>
                <a:lnTo>
                  <a:pt x="6056028" y="5437409"/>
                </a:lnTo>
                <a:lnTo>
                  <a:pt x="1546340" y="5437409"/>
                </a:lnTo>
                <a:cubicBezTo>
                  <a:pt x="692805" y="5437409"/>
                  <a:pt x="0" y="4744805"/>
                  <a:pt x="0" y="38915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87E1EFB-07FB-7EEE-DA95-10A93AC80E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4436" y="3332171"/>
            <a:ext cx="6908399" cy="3923970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4D8A02C5-FA86-0547-D6F7-4C54FD49D38C}"/>
              </a:ext>
            </a:extLst>
          </p:cNvPr>
          <p:cNvSpPr/>
          <p:nvPr userDrawn="1"/>
        </p:nvSpPr>
        <p:spPr>
          <a:xfrm>
            <a:off x="0" y="5775564"/>
            <a:ext cx="4372199" cy="727928"/>
          </a:xfrm>
          <a:custGeom>
            <a:avLst/>
            <a:gdLst>
              <a:gd name="connsiteX0" fmla="*/ 0 w 4372199"/>
              <a:gd name="connsiteY0" fmla="*/ 0 h 727928"/>
              <a:gd name="connsiteX1" fmla="*/ 3978412 w 4372199"/>
              <a:gd name="connsiteY1" fmla="*/ 0 h 727928"/>
              <a:gd name="connsiteX2" fmla="*/ 4372199 w 4372199"/>
              <a:gd name="connsiteY2" fmla="*/ 393878 h 727928"/>
              <a:gd name="connsiteX3" fmla="*/ 4372199 w 4372199"/>
              <a:gd name="connsiteY3" fmla="*/ 727928 h 727928"/>
              <a:gd name="connsiteX4" fmla="*/ 0 w 4372199"/>
              <a:gd name="connsiteY4" fmla="*/ 727928 h 727928"/>
              <a:gd name="connsiteX5" fmla="*/ 0 w 4372199"/>
              <a:gd name="connsiteY5" fmla="*/ 0 h 7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2199" h="727928">
                <a:moveTo>
                  <a:pt x="0" y="0"/>
                </a:moveTo>
                <a:lnTo>
                  <a:pt x="3978412" y="0"/>
                </a:lnTo>
                <a:cubicBezTo>
                  <a:pt x="4195245" y="0"/>
                  <a:pt x="4372199" y="176996"/>
                  <a:pt x="4372199" y="393878"/>
                </a:cubicBezTo>
                <a:lnTo>
                  <a:pt x="4372199" y="727928"/>
                </a:lnTo>
                <a:lnTo>
                  <a:pt x="0" y="727928"/>
                </a:ln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516EC391-B699-CA18-B486-3AC65E04D0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750" y="5890500"/>
            <a:ext cx="3659449" cy="727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www.website.eu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5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CC4BD56C-7F96-4A48-AB8B-634DA34C1622}"/>
              </a:ext>
            </a:extLst>
          </p:cNvPr>
          <p:cNvSpPr/>
          <p:nvPr userDrawn="1"/>
        </p:nvSpPr>
        <p:spPr>
          <a:xfrm>
            <a:off x="477385" y="748834"/>
            <a:ext cx="5041923" cy="4938624"/>
          </a:xfrm>
          <a:custGeom>
            <a:avLst/>
            <a:gdLst>
              <a:gd name="connsiteX0" fmla="*/ 1180419 w 1180419"/>
              <a:gd name="connsiteY0" fmla="*/ 1059840 h 1059839"/>
              <a:gd name="connsiteX1" fmla="*/ 301407 w 1180419"/>
              <a:gd name="connsiteY1" fmla="*/ 1059840 h 1059839"/>
              <a:gd name="connsiteX2" fmla="*/ 0 w 1180419"/>
              <a:gd name="connsiteY2" fmla="*/ 758520 h 1059839"/>
              <a:gd name="connsiteX3" fmla="*/ 0 w 1180419"/>
              <a:gd name="connsiteY3" fmla="*/ 0 h 1059839"/>
              <a:gd name="connsiteX4" fmla="*/ 975160 w 1180419"/>
              <a:gd name="connsiteY4" fmla="*/ 0 h 1059839"/>
              <a:gd name="connsiteX5" fmla="*/ 1180419 w 1180419"/>
              <a:gd name="connsiteY5" fmla="*/ 205200 h 1059839"/>
              <a:gd name="connsiteX6" fmla="*/ 1180419 w 1180419"/>
              <a:gd name="connsiteY6" fmla="*/ 1059840 h 105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0419" h="1059839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7FF3A346-0A8B-C042-A53A-1E67C60EDC20}"/>
              </a:ext>
            </a:extLst>
          </p:cNvPr>
          <p:cNvSpPr/>
          <p:nvPr userDrawn="1"/>
        </p:nvSpPr>
        <p:spPr>
          <a:xfrm>
            <a:off x="-15514" y="268990"/>
            <a:ext cx="4963395" cy="875479"/>
          </a:xfrm>
          <a:custGeom>
            <a:avLst/>
            <a:gdLst>
              <a:gd name="connsiteX0" fmla="*/ 0 w 4963395"/>
              <a:gd name="connsiteY0" fmla="*/ 0 h 875479"/>
              <a:gd name="connsiteX1" fmla="*/ 4489787 w 4963395"/>
              <a:gd name="connsiteY1" fmla="*/ 0 h 875479"/>
              <a:gd name="connsiteX2" fmla="*/ 4963395 w 4963395"/>
              <a:gd name="connsiteY2" fmla="*/ 473717 h 875479"/>
              <a:gd name="connsiteX3" fmla="*/ 4963395 w 4963395"/>
              <a:gd name="connsiteY3" fmla="*/ 875479 h 875479"/>
              <a:gd name="connsiteX4" fmla="*/ 15515 w 4963395"/>
              <a:gd name="connsiteY4" fmla="*/ 875479 h 875479"/>
              <a:gd name="connsiteX5" fmla="*/ 15515 w 4963395"/>
              <a:gd name="connsiteY5" fmla="*/ 174171 h 875479"/>
              <a:gd name="connsiteX6" fmla="*/ 10055 w 4963395"/>
              <a:gd name="connsiteY6" fmla="*/ 65941 h 875479"/>
              <a:gd name="connsiteX7" fmla="*/ 0 w 4963395"/>
              <a:gd name="connsiteY7" fmla="*/ 0 h 8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395" h="875479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B6FBFE60-B12C-7249-80E7-36657FB982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62882" y="1337990"/>
            <a:ext cx="700387" cy="68951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8DC64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AD37810F-17D1-864F-A250-E42663BBD0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179" y="1337990"/>
            <a:ext cx="4465067" cy="689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5B8B8C6B-787B-1A48-8968-72E4EBFEE1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9124" y="1519186"/>
            <a:ext cx="4198618" cy="3982712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1" name="Text Placeholder 25">
            <a:extLst>
              <a:ext uri="{FF2B5EF4-FFF2-40B4-BE49-F238E27FC236}">
                <a16:creationId xmlns:a16="http://schemas.microsoft.com/office/drawing/2014/main" id="{F594FF25-E151-F942-926C-A77F810C76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4585" y="2252978"/>
            <a:ext cx="700387" cy="68951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8DC64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B0153595-7226-A74D-958B-B36C1D689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9882" y="2252978"/>
            <a:ext cx="4465067" cy="689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65F53387-D10B-9540-985B-6B9A7DBDFE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91164" y="3167965"/>
            <a:ext cx="700387" cy="68951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8DC64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3AA738E2-5054-304B-9BFA-90BDCB3A9A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26461" y="3167965"/>
            <a:ext cx="4465067" cy="689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69" name="Text Placeholder 25">
            <a:extLst>
              <a:ext uri="{FF2B5EF4-FFF2-40B4-BE49-F238E27FC236}">
                <a16:creationId xmlns:a16="http://schemas.microsoft.com/office/drawing/2014/main" id="{B58710FA-1994-8F4D-A2ED-3865386E04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12867" y="4082953"/>
            <a:ext cx="700387" cy="68951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8DC64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E7C9F3DF-F2E3-5B4B-A293-519EBD892B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8164" y="4082953"/>
            <a:ext cx="4465067" cy="689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5FEF9E0F-CCB4-9D40-9083-F85963D296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91164" y="4997940"/>
            <a:ext cx="700387" cy="68951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8DC64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72" name="Text Placeholder 25">
            <a:extLst>
              <a:ext uri="{FF2B5EF4-FFF2-40B4-BE49-F238E27FC236}">
                <a16:creationId xmlns:a16="http://schemas.microsoft.com/office/drawing/2014/main" id="{1972AA1F-15FA-A945-A4A7-7FF4400BA6A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26461" y="4997940"/>
            <a:ext cx="4465067" cy="689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AB58C52D-FBF3-E14A-9BE0-2639D73A38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9241" y="383586"/>
            <a:ext cx="5041923" cy="72075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Project Overview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F01F14-643E-584E-8815-2D66531C2F34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8046" y="4851970"/>
            <a:ext cx="5784878" cy="0"/>
          </a:xfrm>
          <a:prstGeom prst="line">
            <a:avLst/>
          </a:prstGeom>
          <a:ln w="12700">
            <a:solidFill>
              <a:srgbClr val="8DC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19368A-FBF5-B546-8EFA-9C513A76B4D0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8046" y="3962672"/>
            <a:ext cx="5784878" cy="0"/>
          </a:xfrm>
          <a:prstGeom prst="line">
            <a:avLst/>
          </a:prstGeom>
          <a:ln w="12700">
            <a:solidFill>
              <a:srgbClr val="8DC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D4C171-C3A2-E24D-913F-69190F67BB96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8046" y="3081881"/>
            <a:ext cx="5784878" cy="0"/>
          </a:xfrm>
          <a:prstGeom prst="line">
            <a:avLst/>
          </a:prstGeom>
          <a:ln w="12700">
            <a:solidFill>
              <a:srgbClr val="8DC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1B2BC-7D76-4B4D-B897-64B7D14505D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8046" y="2103078"/>
            <a:ext cx="5784878" cy="0"/>
          </a:xfrm>
          <a:prstGeom prst="line">
            <a:avLst/>
          </a:prstGeom>
          <a:ln w="12700">
            <a:solidFill>
              <a:srgbClr val="8DC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50;p33">
            <a:extLst>
              <a:ext uri="{FF2B5EF4-FFF2-40B4-BE49-F238E27FC236}">
                <a16:creationId xmlns:a16="http://schemas.microsoft.com/office/drawing/2014/main" id="{7C284786-D238-5B89-579A-F08B83A5DF9E}"/>
              </a:ext>
            </a:extLst>
          </p:cNvPr>
          <p:cNvSpPr/>
          <p:nvPr userDrawn="1"/>
        </p:nvSpPr>
        <p:spPr>
          <a:xfrm>
            <a:off x="478182" y="6046526"/>
            <a:ext cx="5784878" cy="59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Calibri"/>
              <a:buNone/>
            </a:pPr>
            <a:r>
              <a:rPr lang="pl-PL" sz="105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</a:p>
        </p:txBody>
      </p:sp>
    </p:spTree>
    <p:extLst>
      <p:ext uri="{BB962C8B-B14F-4D97-AF65-F5344CB8AC3E}">
        <p14:creationId xmlns:p14="http://schemas.microsoft.com/office/powerpoint/2010/main" val="2476502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A263E4CF-D9D5-6448-976F-02037919196A}"/>
              </a:ext>
            </a:extLst>
          </p:cNvPr>
          <p:cNvSpPr/>
          <p:nvPr userDrawn="1"/>
        </p:nvSpPr>
        <p:spPr>
          <a:xfrm>
            <a:off x="632638" y="567428"/>
            <a:ext cx="5912541" cy="5541739"/>
          </a:xfrm>
          <a:custGeom>
            <a:avLst/>
            <a:gdLst>
              <a:gd name="connsiteX0" fmla="*/ 1180419 w 1180419"/>
              <a:gd name="connsiteY0" fmla="*/ 1059840 h 1059839"/>
              <a:gd name="connsiteX1" fmla="*/ 301407 w 1180419"/>
              <a:gd name="connsiteY1" fmla="*/ 1059840 h 1059839"/>
              <a:gd name="connsiteX2" fmla="*/ 0 w 1180419"/>
              <a:gd name="connsiteY2" fmla="*/ 758520 h 1059839"/>
              <a:gd name="connsiteX3" fmla="*/ 0 w 1180419"/>
              <a:gd name="connsiteY3" fmla="*/ 0 h 1059839"/>
              <a:gd name="connsiteX4" fmla="*/ 975160 w 1180419"/>
              <a:gd name="connsiteY4" fmla="*/ 0 h 1059839"/>
              <a:gd name="connsiteX5" fmla="*/ 1180419 w 1180419"/>
              <a:gd name="connsiteY5" fmla="*/ 205200 h 1059839"/>
              <a:gd name="connsiteX6" fmla="*/ 1180419 w 1180419"/>
              <a:gd name="connsiteY6" fmla="*/ 1059840 h 105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0419" h="1059839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E3606AA7-F9CD-6342-8AC5-0178F2535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356" y="1524912"/>
            <a:ext cx="5055171" cy="3808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141817D9-EF4F-5648-8536-69E23DB87BE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096000" y="1404749"/>
            <a:ext cx="5239644" cy="4704418"/>
          </a:xfrm>
          <a:custGeom>
            <a:avLst/>
            <a:gdLst>
              <a:gd name="connsiteX0" fmla="*/ 0 w 6056028"/>
              <a:gd name="connsiteY0" fmla="*/ 0 h 5437409"/>
              <a:gd name="connsiteX1" fmla="*/ 5002966 w 6056028"/>
              <a:gd name="connsiteY1" fmla="*/ 0 h 5437409"/>
              <a:gd name="connsiteX2" fmla="*/ 6056028 w 6056028"/>
              <a:gd name="connsiteY2" fmla="*/ 1052759 h 5437409"/>
              <a:gd name="connsiteX3" fmla="*/ 6056028 w 6056028"/>
              <a:gd name="connsiteY3" fmla="*/ 5437409 h 5437409"/>
              <a:gd name="connsiteX4" fmla="*/ 1546340 w 6056028"/>
              <a:gd name="connsiteY4" fmla="*/ 5437409 h 5437409"/>
              <a:gd name="connsiteX5" fmla="*/ 0 w 6056028"/>
              <a:gd name="connsiteY5" fmla="*/ 3891515 h 543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6028" h="5437409">
                <a:moveTo>
                  <a:pt x="0" y="0"/>
                </a:moveTo>
                <a:lnTo>
                  <a:pt x="5002966" y="0"/>
                </a:lnTo>
                <a:cubicBezTo>
                  <a:pt x="5584924" y="0"/>
                  <a:pt x="6056028" y="470971"/>
                  <a:pt x="6056028" y="1052759"/>
                </a:cubicBezTo>
                <a:lnTo>
                  <a:pt x="6056028" y="5437409"/>
                </a:lnTo>
                <a:lnTo>
                  <a:pt x="1546340" y="5437409"/>
                </a:lnTo>
                <a:cubicBezTo>
                  <a:pt x="692805" y="5437409"/>
                  <a:pt x="0" y="4744805"/>
                  <a:pt x="0" y="38915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2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1F60DB-CA5B-8549-AB90-11B53F526B02}"/>
              </a:ext>
            </a:extLst>
          </p:cNvPr>
          <p:cNvSpPr/>
          <p:nvPr userDrawn="1"/>
        </p:nvSpPr>
        <p:spPr>
          <a:xfrm>
            <a:off x="-1014" y="637821"/>
            <a:ext cx="5912541" cy="5541739"/>
          </a:xfrm>
          <a:custGeom>
            <a:avLst/>
            <a:gdLst>
              <a:gd name="connsiteX0" fmla="*/ 1180419 w 1180419"/>
              <a:gd name="connsiteY0" fmla="*/ 1059840 h 1059839"/>
              <a:gd name="connsiteX1" fmla="*/ 301407 w 1180419"/>
              <a:gd name="connsiteY1" fmla="*/ 1059840 h 1059839"/>
              <a:gd name="connsiteX2" fmla="*/ 0 w 1180419"/>
              <a:gd name="connsiteY2" fmla="*/ 758520 h 1059839"/>
              <a:gd name="connsiteX3" fmla="*/ 0 w 1180419"/>
              <a:gd name="connsiteY3" fmla="*/ 0 h 1059839"/>
              <a:gd name="connsiteX4" fmla="*/ 975160 w 1180419"/>
              <a:gd name="connsiteY4" fmla="*/ 0 h 1059839"/>
              <a:gd name="connsiteX5" fmla="*/ 1180419 w 1180419"/>
              <a:gd name="connsiteY5" fmla="*/ 205200 h 1059839"/>
              <a:gd name="connsiteX6" fmla="*/ 1180419 w 1180419"/>
              <a:gd name="connsiteY6" fmla="*/ 1059840 h 105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0419" h="1059839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9A04C-7D13-EC40-8CEA-F10A2619556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20540" y="335338"/>
            <a:ext cx="11578483" cy="6146707"/>
          </a:xfrm>
          <a:custGeom>
            <a:avLst/>
            <a:gdLst>
              <a:gd name="connsiteX0" fmla="*/ 0 w 11578483"/>
              <a:gd name="connsiteY0" fmla="*/ 0 h 6146707"/>
              <a:gd name="connsiteX1" fmla="*/ 6793238 w 11578483"/>
              <a:gd name="connsiteY1" fmla="*/ 0 h 6146707"/>
              <a:gd name="connsiteX2" fmla="*/ 6793244 w 11578483"/>
              <a:gd name="connsiteY2" fmla="*/ 0 h 6146707"/>
              <a:gd name="connsiteX3" fmla="*/ 10835852 w 11578483"/>
              <a:gd name="connsiteY3" fmla="*/ 0 h 6146707"/>
              <a:gd name="connsiteX4" fmla="*/ 11578483 w 11578483"/>
              <a:gd name="connsiteY4" fmla="*/ 671711 h 6146707"/>
              <a:gd name="connsiteX5" fmla="*/ 11578483 w 11578483"/>
              <a:gd name="connsiteY5" fmla="*/ 6146705 h 6146707"/>
              <a:gd name="connsiteX6" fmla="*/ 7535868 w 11578483"/>
              <a:gd name="connsiteY6" fmla="*/ 6146705 h 6146707"/>
              <a:gd name="connsiteX7" fmla="*/ 7535868 w 11578483"/>
              <a:gd name="connsiteY7" fmla="*/ 6146707 h 6146707"/>
              <a:gd name="connsiteX8" fmla="*/ 1558305 w 11578483"/>
              <a:gd name="connsiteY8" fmla="*/ 6146706 h 6146707"/>
              <a:gd name="connsiteX9" fmla="*/ 266431 w 11578483"/>
              <a:gd name="connsiteY9" fmla="*/ 5524827 h 6146707"/>
              <a:gd name="connsiteX10" fmla="*/ 251483 w 11578483"/>
              <a:gd name="connsiteY10" fmla="*/ 5502591 h 6146707"/>
              <a:gd name="connsiteX11" fmla="*/ 344268 w 11578483"/>
              <a:gd name="connsiteY11" fmla="*/ 5575017 h 6146707"/>
              <a:gd name="connsiteX12" fmla="*/ 1188149 w 11578483"/>
              <a:gd name="connsiteY12" fmla="*/ 5844227 h 6146707"/>
              <a:gd name="connsiteX13" fmla="*/ 5590987 w 11578483"/>
              <a:gd name="connsiteY13" fmla="*/ 5844227 h 6146707"/>
              <a:gd name="connsiteX14" fmla="*/ 5590987 w 11578483"/>
              <a:gd name="connsiteY14" fmla="*/ 1375443 h 6146707"/>
              <a:gd name="connsiteX15" fmla="*/ 4562876 w 11578483"/>
              <a:gd name="connsiteY15" fmla="*/ 302483 h 6146707"/>
              <a:gd name="connsiteX16" fmla="*/ 0 w 11578483"/>
              <a:gd name="connsiteY16" fmla="*/ 302483 h 614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578483" h="6146707">
                <a:moveTo>
                  <a:pt x="0" y="0"/>
                </a:moveTo>
                <a:lnTo>
                  <a:pt x="6793238" y="0"/>
                </a:lnTo>
                <a:lnTo>
                  <a:pt x="6793244" y="0"/>
                </a:lnTo>
                <a:lnTo>
                  <a:pt x="10835852" y="0"/>
                </a:lnTo>
                <a:cubicBezTo>
                  <a:pt x="11247342" y="0"/>
                  <a:pt x="11578483" y="301719"/>
                  <a:pt x="11578483" y="671711"/>
                </a:cubicBezTo>
                <a:lnTo>
                  <a:pt x="11578483" y="6146705"/>
                </a:lnTo>
                <a:lnTo>
                  <a:pt x="7535868" y="6146705"/>
                </a:lnTo>
                <a:lnTo>
                  <a:pt x="7535868" y="6146707"/>
                </a:lnTo>
                <a:lnTo>
                  <a:pt x="1558305" y="6146706"/>
                </a:lnTo>
                <a:cubicBezTo>
                  <a:pt x="1021116" y="6146706"/>
                  <a:pt x="546701" y="5899804"/>
                  <a:pt x="266431" y="5524827"/>
                </a:cubicBezTo>
                <a:lnTo>
                  <a:pt x="251483" y="5502591"/>
                </a:lnTo>
                <a:lnTo>
                  <a:pt x="344268" y="5575017"/>
                </a:lnTo>
                <a:cubicBezTo>
                  <a:pt x="585232" y="5744961"/>
                  <a:pt x="875656" y="5844227"/>
                  <a:pt x="1188149" y="5844227"/>
                </a:cubicBezTo>
                <a:lnTo>
                  <a:pt x="5590987" y="5844227"/>
                </a:lnTo>
                <a:lnTo>
                  <a:pt x="5590987" y="1375443"/>
                </a:lnTo>
                <a:cubicBezTo>
                  <a:pt x="5590987" y="782492"/>
                  <a:pt x="5131045" y="302483"/>
                  <a:pt x="4562876" y="302483"/>
                </a:cubicBezTo>
                <a:lnTo>
                  <a:pt x="0" y="3024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E3606AA7-F9CD-6342-8AC5-0178F2535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670" y="1504602"/>
            <a:ext cx="5055171" cy="3808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</p:spTree>
    <p:extLst>
      <p:ext uri="{BB962C8B-B14F-4D97-AF65-F5344CB8AC3E}">
        <p14:creationId xmlns:p14="http://schemas.microsoft.com/office/powerpoint/2010/main" val="82694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x3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538B95BB-05BC-1048-92B0-7C3AE8E2EA0A}"/>
              </a:ext>
            </a:extLst>
          </p:cNvPr>
          <p:cNvSpPr/>
          <p:nvPr userDrawn="1"/>
        </p:nvSpPr>
        <p:spPr>
          <a:xfrm>
            <a:off x="2176238" y="343175"/>
            <a:ext cx="2144406" cy="5638038"/>
          </a:xfrm>
          <a:custGeom>
            <a:avLst/>
            <a:gdLst>
              <a:gd name="connsiteX0" fmla="*/ 908901 w 908901"/>
              <a:gd name="connsiteY0" fmla="*/ 2711880 h 2711879"/>
              <a:gd name="connsiteX1" fmla="*/ 301407 w 908901"/>
              <a:gd name="connsiteY1" fmla="*/ 2711880 h 2711879"/>
              <a:gd name="connsiteX2" fmla="*/ 0 w 908901"/>
              <a:gd name="connsiteY2" fmla="*/ 2410560 h 2711879"/>
              <a:gd name="connsiteX3" fmla="*/ 0 w 908901"/>
              <a:gd name="connsiteY3" fmla="*/ 0 h 2711879"/>
              <a:gd name="connsiteX4" fmla="*/ 703642 w 908901"/>
              <a:gd name="connsiteY4" fmla="*/ 0 h 2711879"/>
              <a:gd name="connsiteX5" fmla="*/ 908901 w 908901"/>
              <a:gd name="connsiteY5" fmla="*/ 205200 h 2711879"/>
              <a:gd name="connsiteX6" fmla="*/ 908901 w 908901"/>
              <a:gd name="connsiteY6" fmla="*/ 2711880 h 271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8901" h="2711879">
                <a:moveTo>
                  <a:pt x="908901" y="2711880"/>
                </a:moveTo>
                <a:lnTo>
                  <a:pt x="301407" y="2711880"/>
                </a:lnTo>
                <a:cubicBezTo>
                  <a:pt x="135039" y="2711880"/>
                  <a:pt x="0" y="2576880"/>
                  <a:pt x="0" y="2410560"/>
                </a:cubicBezTo>
                <a:lnTo>
                  <a:pt x="0" y="0"/>
                </a:lnTo>
                <a:lnTo>
                  <a:pt x="703642" y="0"/>
                </a:lnTo>
                <a:cubicBezTo>
                  <a:pt x="817075" y="0"/>
                  <a:pt x="908901" y="91800"/>
                  <a:pt x="908901" y="205200"/>
                </a:cubicBezTo>
                <a:lnTo>
                  <a:pt x="908901" y="271188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6B50FE60-44EB-BB47-9C00-77A0ED4F0B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12293" y="846903"/>
            <a:ext cx="6562677" cy="3394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 i="0">
                <a:solidFill>
                  <a:srgbClr val="8DC64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Feature Title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96601C1-C7DB-7145-B451-C6F27929EEA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12294" y="1345616"/>
            <a:ext cx="6553234" cy="999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type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E3964F16-943B-CF46-AC28-B5F2326590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9525" y="1017636"/>
            <a:ext cx="641119" cy="95562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r">
              <a:lnSpc>
                <a:spcPct val="130000"/>
              </a:lnSpc>
              <a:buNone/>
              <a:defRPr sz="6300" b="0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2" name="Picture Placeholder 120">
            <a:extLst>
              <a:ext uri="{FF2B5EF4-FFF2-40B4-BE49-F238E27FC236}">
                <a16:creationId xmlns:a16="http://schemas.microsoft.com/office/drawing/2014/main" id="{8B46BAE0-2D2B-B946-94D5-467F11F242F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559" y="188180"/>
            <a:ext cx="3354094" cy="5923858"/>
          </a:xfrm>
          <a:custGeom>
            <a:avLst/>
            <a:gdLst>
              <a:gd name="connsiteX0" fmla="*/ 3438997 w 3440759"/>
              <a:gd name="connsiteY0" fmla="*/ 9741397 h 9741397"/>
              <a:gd name="connsiteX1" fmla="*/ 0 w 3440759"/>
              <a:gd name="connsiteY1" fmla="*/ 9741397 h 9741397"/>
              <a:gd name="connsiteX2" fmla="*/ 0 w 3440759"/>
              <a:gd name="connsiteY2" fmla="*/ 0 h 9741397"/>
              <a:gd name="connsiteX3" fmla="*/ 3438997 w 3440759"/>
              <a:gd name="connsiteY3" fmla="*/ 0 h 9741397"/>
              <a:gd name="connsiteX4" fmla="*/ 3438997 w 3440759"/>
              <a:gd name="connsiteY4" fmla="*/ 3726403 h 9741397"/>
              <a:gd name="connsiteX5" fmla="*/ 3440759 w 3440759"/>
              <a:gd name="connsiteY5" fmla="*/ 3726403 h 9741397"/>
              <a:gd name="connsiteX6" fmla="*/ 3440759 w 3440759"/>
              <a:gd name="connsiteY6" fmla="*/ 9382633 h 9741397"/>
              <a:gd name="connsiteX7" fmla="*/ 3438997 w 3440759"/>
              <a:gd name="connsiteY7" fmla="*/ 9382633 h 974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759" h="9741397">
                <a:moveTo>
                  <a:pt x="3438997" y="9741397"/>
                </a:moveTo>
                <a:lnTo>
                  <a:pt x="0" y="9741397"/>
                </a:lnTo>
                <a:lnTo>
                  <a:pt x="0" y="0"/>
                </a:lnTo>
                <a:lnTo>
                  <a:pt x="3438997" y="0"/>
                </a:lnTo>
                <a:lnTo>
                  <a:pt x="3438997" y="3726403"/>
                </a:lnTo>
                <a:lnTo>
                  <a:pt x="3440759" y="3726403"/>
                </a:lnTo>
                <a:lnTo>
                  <a:pt x="3440759" y="9382633"/>
                </a:lnTo>
                <a:lnTo>
                  <a:pt x="3438997" y="93826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E1E9FF-0316-EF43-9A90-1F3EEF56451C}"/>
              </a:ext>
            </a:extLst>
          </p:cNvPr>
          <p:cNvGrpSpPr/>
          <p:nvPr userDrawn="1"/>
        </p:nvGrpSpPr>
        <p:grpSpPr>
          <a:xfrm>
            <a:off x="4054161" y="721803"/>
            <a:ext cx="7547911" cy="1674487"/>
            <a:chOff x="4061909" y="1565906"/>
            <a:chExt cx="7547911" cy="188278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528D070-1EDE-1941-A1EF-CA8F0EE0EC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09820" y="1582845"/>
              <a:ext cx="0" cy="1865842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035762-CEB2-CA41-A19F-EE3EF6947D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1909" y="1577903"/>
              <a:ext cx="754791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16AEFF-8426-EF48-9F7D-C1EEBBD074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1909" y="1565906"/>
              <a:ext cx="0" cy="44526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91ED433-7E20-AE42-86FE-D87C1C7BAF77}"/>
              </a:ext>
            </a:extLst>
          </p:cNvPr>
          <p:cNvCxnSpPr>
            <a:cxnSpLocks/>
          </p:cNvCxnSpPr>
          <p:nvPr userDrawn="1"/>
        </p:nvCxnSpPr>
        <p:spPr>
          <a:xfrm>
            <a:off x="4054160" y="2000290"/>
            <a:ext cx="0" cy="39600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35E896-4AC7-8A46-8A2C-1217C7E80E7A}"/>
              </a:ext>
            </a:extLst>
          </p:cNvPr>
          <p:cNvCxnSpPr>
            <a:cxnSpLocks/>
          </p:cNvCxnSpPr>
          <p:nvPr userDrawn="1"/>
        </p:nvCxnSpPr>
        <p:spPr>
          <a:xfrm>
            <a:off x="4069659" y="2388245"/>
            <a:ext cx="7547911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Placeholder 8">
            <a:extLst>
              <a:ext uri="{FF2B5EF4-FFF2-40B4-BE49-F238E27FC236}">
                <a16:creationId xmlns:a16="http://schemas.microsoft.com/office/drawing/2014/main" id="{3311F443-1C7A-514F-BCD9-D4AC14BBCB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12292" y="2770036"/>
            <a:ext cx="6562677" cy="3394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 i="0">
                <a:solidFill>
                  <a:srgbClr val="8DC64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Feature Title</a:t>
            </a:r>
          </a:p>
        </p:txBody>
      </p:sp>
      <p:sp>
        <p:nvSpPr>
          <p:cNvPr id="88" name="Text Placeholder 8">
            <a:extLst>
              <a:ext uri="{FF2B5EF4-FFF2-40B4-BE49-F238E27FC236}">
                <a16:creationId xmlns:a16="http://schemas.microsoft.com/office/drawing/2014/main" id="{B52771E6-777C-9F40-B966-428B455CB44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12293" y="3268749"/>
            <a:ext cx="6553234" cy="999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type</a:t>
            </a:r>
          </a:p>
        </p:txBody>
      </p:sp>
      <p:sp>
        <p:nvSpPr>
          <p:cNvPr id="89" name="Text Placeholder 8">
            <a:extLst>
              <a:ext uri="{FF2B5EF4-FFF2-40B4-BE49-F238E27FC236}">
                <a16:creationId xmlns:a16="http://schemas.microsoft.com/office/drawing/2014/main" id="{D796B671-C11B-2F4F-ABBC-B4029000907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79524" y="2940769"/>
            <a:ext cx="641119" cy="95562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r">
              <a:lnSpc>
                <a:spcPct val="130000"/>
              </a:lnSpc>
              <a:buNone/>
              <a:defRPr sz="6300" b="0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8DBABD2-A4B6-F349-B0A2-639282B1801B}"/>
              </a:ext>
            </a:extLst>
          </p:cNvPr>
          <p:cNvGrpSpPr/>
          <p:nvPr userDrawn="1"/>
        </p:nvGrpSpPr>
        <p:grpSpPr>
          <a:xfrm>
            <a:off x="4054160" y="2644936"/>
            <a:ext cx="7547911" cy="1674487"/>
            <a:chOff x="4061909" y="1565906"/>
            <a:chExt cx="7547911" cy="1882781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CDF40CE-92FC-0445-8A94-15FA5B8D57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09820" y="1582845"/>
              <a:ext cx="0" cy="1865842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BB68F9F-A1DE-A143-B408-E453830CF8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1909" y="1577903"/>
              <a:ext cx="754791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DBD8B09-0DFC-C44F-884F-040F44DFF7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1909" y="1565906"/>
              <a:ext cx="0" cy="44526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A51DA0B-F4B5-6E40-9253-163D9E4B7B55}"/>
              </a:ext>
            </a:extLst>
          </p:cNvPr>
          <p:cNvCxnSpPr>
            <a:cxnSpLocks/>
          </p:cNvCxnSpPr>
          <p:nvPr userDrawn="1"/>
        </p:nvCxnSpPr>
        <p:spPr>
          <a:xfrm>
            <a:off x="4054159" y="3923423"/>
            <a:ext cx="0" cy="39600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1240572-9F09-0049-973E-7817D777AE1A}"/>
              </a:ext>
            </a:extLst>
          </p:cNvPr>
          <p:cNvCxnSpPr>
            <a:cxnSpLocks/>
          </p:cNvCxnSpPr>
          <p:nvPr userDrawn="1"/>
        </p:nvCxnSpPr>
        <p:spPr>
          <a:xfrm>
            <a:off x="4069658" y="4311378"/>
            <a:ext cx="7547911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8">
            <a:extLst>
              <a:ext uri="{FF2B5EF4-FFF2-40B4-BE49-F238E27FC236}">
                <a16:creationId xmlns:a16="http://schemas.microsoft.com/office/drawing/2014/main" id="{861A60FE-EB03-3D4F-A2A8-02A4B3CB223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927790" y="4633833"/>
            <a:ext cx="6562677" cy="3394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 i="0">
                <a:solidFill>
                  <a:srgbClr val="8DC64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Feature Title</a:t>
            </a:r>
          </a:p>
        </p:txBody>
      </p:sp>
      <p:sp>
        <p:nvSpPr>
          <p:cNvPr id="97" name="Text Placeholder 8">
            <a:extLst>
              <a:ext uri="{FF2B5EF4-FFF2-40B4-BE49-F238E27FC236}">
                <a16:creationId xmlns:a16="http://schemas.microsoft.com/office/drawing/2014/main" id="{212A7697-D9A5-8F4A-BEA5-B444AEB3A18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927791" y="5132546"/>
            <a:ext cx="6553234" cy="999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type</a:t>
            </a:r>
          </a:p>
        </p:txBody>
      </p:sp>
      <p:sp>
        <p:nvSpPr>
          <p:cNvPr id="98" name="Text Placeholder 8">
            <a:extLst>
              <a:ext uri="{FF2B5EF4-FFF2-40B4-BE49-F238E27FC236}">
                <a16:creationId xmlns:a16="http://schemas.microsoft.com/office/drawing/2014/main" id="{FC0AD653-42B9-B746-97D0-A064A2B0480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95022" y="4804566"/>
            <a:ext cx="641119" cy="95562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r">
              <a:lnSpc>
                <a:spcPct val="130000"/>
              </a:lnSpc>
              <a:buNone/>
              <a:defRPr sz="6300" b="0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CF58AFC-A1DF-4E4C-9C1C-A5E6151EFABF}"/>
              </a:ext>
            </a:extLst>
          </p:cNvPr>
          <p:cNvGrpSpPr/>
          <p:nvPr userDrawn="1"/>
        </p:nvGrpSpPr>
        <p:grpSpPr>
          <a:xfrm>
            <a:off x="4069658" y="4508733"/>
            <a:ext cx="7547911" cy="1674487"/>
            <a:chOff x="4061909" y="1565906"/>
            <a:chExt cx="7547911" cy="1882781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85508B7-CE0C-8344-B589-BFF7161671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09820" y="1582845"/>
              <a:ext cx="0" cy="1865842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6EEEAE-0150-F54A-8F31-E97BD8F272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1909" y="1577903"/>
              <a:ext cx="754791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3C7D4C4-72C2-CA40-899D-544D3BC458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1909" y="1565906"/>
              <a:ext cx="0" cy="44526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41E3D45-3A3C-3145-9518-CEEDC3C19579}"/>
              </a:ext>
            </a:extLst>
          </p:cNvPr>
          <p:cNvCxnSpPr>
            <a:cxnSpLocks/>
          </p:cNvCxnSpPr>
          <p:nvPr userDrawn="1"/>
        </p:nvCxnSpPr>
        <p:spPr>
          <a:xfrm>
            <a:off x="4069657" y="5787220"/>
            <a:ext cx="0" cy="39600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80877FA-B0CE-4540-AF75-52B923CEA30F}"/>
              </a:ext>
            </a:extLst>
          </p:cNvPr>
          <p:cNvCxnSpPr>
            <a:cxnSpLocks/>
          </p:cNvCxnSpPr>
          <p:nvPr userDrawn="1"/>
        </p:nvCxnSpPr>
        <p:spPr>
          <a:xfrm>
            <a:off x="4085156" y="6175175"/>
            <a:ext cx="7547911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45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77BFFCE-41A3-AA8B-DF0F-2DC51A98B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5742" t="75046" r="6487" b="13954"/>
          <a:stretch/>
        </p:blipFill>
        <p:spPr>
          <a:xfrm>
            <a:off x="8124669" y="6375621"/>
            <a:ext cx="3540279" cy="252000"/>
          </a:xfrm>
          <a:prstGeom prst="rect">
            <a:avLst/>
          </a:prstGeom>
        </p:spPr>
      </p:pic>
      <p:sp>
        <p:nvSpPr>
          <p:cNvPr id="3" name="Graphic 12">
            <a:extLst>
              <a:ext uri="{FF2B5EF4-FFF2-40B4-BE49-F238E27FC236}">
                <a16:creationId xmlns:a16="http://schemas.microsoft.com/office/drawing/2014/main" id="{66E087F4-2E80-A557-526D-D8CECFA6D70A}"/>
              </a:ext>
            </a:extLst>
          </p:cNvPr>
          <p:cNvSpPr/>
          <p:nvPr userDrawn="1"/>
        </p:nvSpPr>
        <p:spPr>
          <a:xfrm>
            <a:off x="0" y="6444761"/>
            <a:ext cx="8229600" cy="45719"/>
          </a:xfrm>
          <a:custGeom>
            <a:avLst/>
            <a:gdLst>
              <a:gd name="connsiteX0" fmla="*/ 3587009 w 3587009"/>
              <a:gd name="connsiteY0" fmla="*/ 35236 h 35236"/>
              <a:gd name="connsiteX1" fmla="*/ 1764946 w 3587009"/>
              <a:gd name="connsiteY1" fmla="*/ 35236 h 35236"/>
              <a:gd name="connsiteX2" fmla="*/ 887233 w 3587009"/>
              <a:gd name="connsiteY2" fmla="*/ 13346 h 35236"/>
              <a:gd name="connsiteX3" fmla="*/ 54262 w 3587009"/>
              <a:gd name="connsiteY3" fmla="*/ 25719 h 35236"/>
              <a:gd name="connsiteX4" fmla="*/ 0 w 3587009"/>
              <a:gd name="connsiteY4" fmla="*/ 27622 h 35236"/>
              <a:gd name="connsiteX5" fmla="*/ 0 w 3587009"/>
              <a:gd name="connsiteY5" fmla="*/ 18105 h 35236"/>
              <a:gd name="connsiteX6" fmla="*/ 54262 w 3587009"/>
              <a:gd name="connsiteY6" fmla="*/ 16201 h 35236"/>
              <a:gd name="connsiteX7" fmla="*/ 888185 w 3587009"/>
              <a:gd name="connsiteY7" fmla="*/ 3829 h 35236"/>
              <a:gd name="connsiteX8" fmla="*/ 1764946 w 3587009"/>
              <a:gd name="connsiteY8" fmla="*/ 25719 h 35236"/>
              <a:gd name="connsiteX9" fmla="*/ 3587009 w 3587009"/>
              <a:gd name="connsiteY9" fmla="*/ 25719 h 35236"/>
              <a:gd name="connsiteX10" fmla="*/ 3587009 w 3587009"/>
              <a:gd name="connsiteY10" fmla="*/ 35236 h 3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7009" h="35236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81" r:id="rId3"/>
    <p:sldLayoutId id="2147483829" r:id="rId4"/>
    <p:sldLayoutId id="2147483882" r:id="rId5"/>
    <p:sldLayoutId id="2147483842" r:id="rId6"/>
    <p:sldLayoutId id="2147483840" r:id="rId7"/>
    <p:sldLayoutId id="2147483880" r:id="rId8"/>
    <p:sldLayoutId id="2147483877" r:id="rId9"/>
    <p:sldLayoutId id="2147483841" r:id="rId10"/>
    <p:sldLayoutId id="2147483879" r:id="rId11"/>
    <p:sldLayoutId id="2147483878" r:id="rId12"/>
    <p:sldLayoutId id="2147483861" r:id="rId13"/>
    <p:sldLayoutId id="2147483833" r:id="rId14"/>
    <p:sldLayoutId id="2147483847" r:id="rId15"/>
    <p:sldLayoutId id="2147483883" r:id="rId16"/>
    <p:sldLayoutId id="21474838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7.xml"/><Relationship Id="rId7" Type="http://schemas.openxmlformats.org/officeDocument/2006/relationships/image" Target="../media/image106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8.xml"/><Relationship Id="rId7" Type="http://schemas.openxmlformats.org/officeDocument/2006/relationships/image" Target="../media/image106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microsoft.com/office/2007/relationships/hdphoto" Target="../media/hdphoto6.wdp"/><Relationship Id="rId7" Type="http://schemas.openxmlformats.org/officeDocument/2006/relationships/diagramColors" Target="../diagrams/colors19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114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117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114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microsoft.com/office/2007/relationships/hdphoto" Target="../media/hdphoto6.wdp"/><Relationship Id="rId7" Type="http://schemas.openxmlformats.org/officeDocument/2006/relationships/diagramColors" Target="../diagrams/colors2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Relationship Id="rId9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4.png"/><Relationship Id="rId5" Type="http://schemas.microsoft.com/office/2007/relationships/hdphoto" Target="../media/hdphoto8.wdp"/><Relationship Id="rId4" Type="http://schemas.openxmlformats.org/officeDocument/2006/relationships/image" Target="../media/image123.png"/><Relationship Id="rId9" Type="http://schemas.microsoft.com/office/2007/relationships/hdphoto" Target="../media/hdphoto10.wdp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0.png"/><Relationship Id="rId7" Type="http://schemas.microsoft.com/office/2017/06/relationships/model3d" Target="../media/model3d1.glb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10" Type="http://schemas.openxmlformats.org/officeDocument/2006/relationships/image" Target="../media/image134.png"/><Relationship Id="rId4" Type="http://schemas.microsoft.com/office/2007/relationships/hdphoto" Target="../media/hdphoto12.wdp"/><Relationship Id="rId9" Type="http://schemas.microsoft.com/office/2017/06/relationships/model3d" Target="../media/model3d2.glb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7.png"/><Relationship Id="rId5" Type="http://schemas.microsoft.com/office/2007/relationships/hdphoto" Target="../media/hdphoto14.wdp"/><Relationship Id="rId10" Type="http://schemas.openxmlformats.org/officeDocument/2006/relationships/image" Target="../media/image139.png"/><Relationship Id="rId4" Type="http://schemas.openxmlformats.org/officeDocument/2006/relationships/image" Target="../media/image136.png"/><Relationship Id="rId9" Type="http://schemas.microsoft.com/office/2007/relationships/hdphoto" Target="../media/hdphoto16.wdp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143.png"/><Relationship Id="rId7" Type="http://schemas.openxmlformats.org/officeDocument/2006/relationships/image" Target="../media/image132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1.jpeg"/><Relationship Id="rId11" Type="http://schemas.openxmlformats.org/officeDocument/2006/relationships/image" Target="../media/image134.png"/><Relationship Id="rId5" Type="http://schemas.microsoft.com/office/2007/relationships/hdphoto" Target="../media/hdphoto17.wdp"/><Relationship Id="rId10" Type="http://schemas.microsoft.com/office/2017/06/relationships/model3d" Target="../media/model3d2.glb"/><Relationship Id="rId4" Type="http://schemas.openxmlformats.org/officeDocument/2006/relationships/image" Target="../media/image144.png"/><Relationship Id="rId9" Type="http://schemas.openxmlformats.org/officeDocument/2006/relationships/image" Target="../media/image1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A02EA4-4CBF-804E-84A7-7223E815E2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2400" y="4505360"/>
            <a:ext cx="6180287" cy="697353"/>
          </a:xfrm>
        </p:spPr>
        <p:txBody>
          <a:bodyPr/>
          <a:lstStyle/>
          <a:p>
            <a:r>
              <a:rPr lang="pl-PL" sz="3600" dirty="0"/>
              <a:t>Integracja zwierząt gospodarskich w agroekologii</a:t>
            </a:r>
            <a:endParaRPr lang="en-IE" sz="3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177E28-4F22-7E40-AB64-D1BAC04F3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22400" y="3530748"/>
            <a:ext cx="5278651" cy="697353"/>
          </a:xfrm>
        </p:spPr>
        <p:txBody>
          <a:bodyPr>
            <a:noAutofit/>
          </a:bodyPr>
          <a:lstStyle/>
          <a:p>
            <a:r>
              <a:rPr lang="pl-PL" sz="4800" dirty="0"/>
              <a:t>MODUŁ 10</a:t>
            </a:r>
            <a:endParaRPr lang="en-US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3C4CCF-2245-77FD-0725-C0934B9EA7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46846" y="5963613"/>
            <a:ext cx="4448014" cy="679345"/>
          </a:xfrm>
        </p:spPr>
        <p:txBody>
          <a:bodyPr/>
          <a:lstStyle/>
          <a:p>
            <a:pPr algn="r"/>
            <a:r>
              <a:rPr lang="en-US" b="1" dirty="0"/>
              <a:t>www.eu-dare.com</a:t>
            </a:r>
            <a:endParaRPr lang="en-US" dirty="0"/>
          </a:p>
        </p:txBody>
      </p:sp>
      <p:sp>
        <p:nvSpPr>
          <p:cNvPr id="6" name="Graphic 12">
            <a:extLst>
              <a:ext uri="{FF2B5EF4-FFF2-40B4-BE49-F238E27FC236}">
                <a16:creationId xmlns:a16="http://schemas.microsoft.com/office/drawing/2014/main" id="{B14CC7B2-F202-79E6-5E3A-99ED0E0C1B72}"/>
              </a:ext>
            </a:extLst>
          </p:cNvPr>
          <p:cNvSpPr/>
          <p:nvPr/>
        </p:nvSpPr>
        <p:spPr>
          <a:xfrm>
            <a:off x="6095999" y="4305482"/>
            <a:ext cx="6120000" cy="72000"/>
          </a:xfrm>
          <a:custGeom>
            <a:avLst/>
            <a:gdLst>
              <a:gd name="connsiteX0" fmla="*/ 3587009 w 3587009"/>
              <a:gd name="connsiteY0" fmla="*/ 35236 h 35236"/>
              <a:gd name="connsiteX1" fmla="*/ 1764946 w 3587009"/>
              <a:gd name="connsiteY1" fmla="*/ 35236 h 35236"/>
              <a:gd name="connsiteX2" fmla="*/ 887233 w 3587009"/>
              <a:gd name="connsiteY2" fmla="*/ 13346 h 35236"/>
              <a:gd name="connsiteX3" fmla="*/ 54262 w 3587009"/>
              <a:gd name="connsiteY3" fmla="*/ 25719 h 35236"/>
              <a:gd name="connsiteX4" fmla="*/ 0 w 3587009"/>
              <a:gd name="connsiteY4" fmla="*/ 27622 h 35236"/>
              <a:gd name="connsiteX5" fmla="*/ 0 w 3587009"/>
              <a:gd name="connsiteY5" fmla="*/ 18105 h 35236"/>
              <a:gd name="connsiteX6" fmla="*/ 54262 w 3587009"/>
              <a:gd name="connsiteY6" fmla="*/ 16201 h 35236"/>
              <a:gd name="connsiteX7" fmla="*/ 888185 w 3587009"/>
              <a:gd name="connsiteY7" fmla="*/ 3829 h 35236"/>
              <a:gd name="connsiteX8" fmla="*/ 1764946 w 3587009"/>
              <a:gd name="connsiteY8" fmla="*/ 25719 h 35236"/>
              <a:gd name="connsiteX9" fmla="*/ 3587009 w 3587009"/>
              <a:gd name="connsiteY9" fmla="*/ 25719 h 35236"/>
              <a:gd name="connsiteX10" fmla="*/ 3587009 w 3587009"/>
              <a:gd name="connsiteY10" fmla="*/ 35236 h 3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7009" h="35236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4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30A51DB-3B43-E630-B465-268127293C3F}"/>
              </a:ext>
            </a:extLst>
          </p:cNvPr>
          <p:cNvGrpSpPr/>
          <p:nvPr/>
        </p:nvGrpSpPr>
        <p:grpSpPr>
          <a:xfrm rot="3730759">
            <a:off x="4250273" y="2445460"/>
            <a:ext cx="949885" cy="1163493"/>
            <a:chOff x="7602444" y="4967675"/>
            <a:chExt cx="483619" cy="592374"/>
          </a:xfrm>
        </p:grpSpPr>
        <p:grpSp>
          <p:nvGrpSpPr>
            <p:cNvPr id="18" name="Graphic 214">
              <a:extLst>
                <a:ext uri="{FF2B5EF4-FFF2-40B4-BE49-F238E27FC236}">
                  <a16:creationId xmlns:a16="http://schemas.microsoft.com/office/drawing/2014/main" id="{AECA61D2-0C23-402F-23E6-B62A70CC8E82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F460731-BF29-2D34-62C9-EB874CCF8EA3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23400A0-84A7-CC80-EDEA-D610C950016C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170EFDC-98DF-2A81-B977-9E144E9E3890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14">
              <a:extLst>
                <a:ext uri="{FF2B5EF4-FFF2-40B4-BE49-F238E27FC236}">
                  <a16:creationId xmlns:a16="http://schemas.microsoft.com/office/drawing/2014/main" id="{455DDED9-DE1C-0F0E-7598-EAA458897EF1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491B6B0F-3C69-87E8-26B3-F3C52DC945F8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B20DA3F-EB73-175A-E203-30D7D2798911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0425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289" y="1841158"/>
            <a:ext cx="6201131" cy="39949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syntetyczne dodatki i substancje chemiczne, takie jak antybiotyki, hormony wzrostu, syntetyczne aminokwasy, sztuczne </a:t>
            </a:r>
            <a:r>
              <a:rPr lang="en-US" dirty="0" err="1"/>
              <a:t>aromaty</a:t>
            </a:r>
            <a:r>
              <a:rPr lang="en-US" dirty="0"/>
              <a:t>, </a:t>
            </a:r>
            <a:r>
              <a:rPr lang="en-US" dirty="0" err="1"/>
              <a:t>barwniki </a:t>
            </a:r>
            <a:r>
              <a:rPr lang="en-US" dirty="0"/>
              <a:t>i konserwanty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organizmy</a:t>
            </a:r>
            <a:r>
              <a:rPr lang="en-US" dirty="0"/>
              <a:t> zmodyfikowane genetycznie (GMO)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pasza poddana działaniu pestycydów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produkty uboczne pochodzenia zwierzęcego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126" y="317340"/>
            <a:ext cx="8765462" cy="992652"/>
          </a:xfrm>
          <a:solidFill>
            <a:srgbClr val="8BC540"/>
          </a:solidFill>
        </p:spPr>
        <p:txBody>
          <a:bodyPr/>
          <a:lstStyle/>
          <a:p>
            <a:r>
              <a:rPr lang="pl-PL" sz="3200" b="1" dirty="0" err="1"/>
              <a:t>Substancje zabronione </a:t>
            </a:r>
            <a:r>
              <a:rPr lang="pl-PL" sz="3200" b="1" dirty="0"/>
              <a:t>w </a:t>
            </a:r>
            <a:r>
              <a:rPr lang="pl-PL" sz="3200" b="1" dirty="0" err="1"/>
              <a:t>ekologicznym żywieniu zwierząt gospodarskich</a:t>
            </a:r>
            <a:endParaRPr lang="en-US" sz="3200" b="1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3340702E-611E-4F35-8358-6F5C494AEA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5239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F410E7-A964-D044-9D34-2B240160C1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958" y="1574234"/>
            <a:ext cx="5955797" cy="3025975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dirty="0" err="1"/>
              <a:t>Przede</a:t>
            </a:r>
            <a:r>
              <a:rPr lang="en-US" dirty="0"/>
              <a:t> </a:t>
            </a:r>
            <a:r>
              <a:rPr lang="en-US" dirty="0" err="1"/>
              <a:t>wszystkim</a:t>
            </a:r>
            <a:r>
              <a:rPr lang="en-US" dirty="0"/>
              <a:t> wykorzystanie </a:t>
            </a:r>
            <a:r>
              <a:rPr lang="en-US" b="1" dirty="0" err="1"/>
              <a:t>ras</a:t>
            </a:r>
            <a:r>
              <a:rPr lang="en-US" b="1" dirty="0"/>
              <a:t> </a:t>
            </a:r>
            <a:r>
              <a:rPr lang="pl-PL" b="1" dirty="0"/>
              <a:t>rodzimych</a:t>
            </a:r>
            <a:r>
              <a:rPr lang="en-US" dirty="0"/>
              <a:t>, które są lepiej przystosowane do </a:t>
            </a:r>
            <a:r>
              <a:rPr lang="pl-PL" dirty="0"/>
              <a:t>konkretnych</a:t>
            </a:r>
            <a:r>
              <a:rPr lang="en-US" dirty="0"/>
              <a:t> warunków środowiskowych, często pomimo ubogich zasobów paszowych, wytwarzają produkty o wyjątkowej jakości i pozwalają na rozwój obszarów, które w przeciwnym razie nie byłyby w ogóle wykorzystywane</a:t>
            </a:r>
            <a:r>
              <a:rPr lang="pl-PL" dirty="0"/>
              <a:t>.</a:t>
            </a:r>
            <a:endParaRPr lang="en-US" dirty="0"/>
          </a:p>
          <a:p>
            <a:r>
              <a:rPr lang="en-US" dirty="0"/>
              <a:t>	Wybór gatunków i ras zwierząt hodowlanych zależy od warunków lokalnych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1A6C9-E269-C442-8C5C-3C47FA5A2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9478" y="787032"/>
            <a:ext cx="5380415" cy="992652"/>
          </a:xfrm>
        </p:spPr>
        <p:txBody>
          <a:bodyPr/>
          <a:lstStyle/>
          <a:p>
            <a:r>
              <a:rPr lang="en-US" dirty="0"/>
              <a:t>Gatunki i rasy zwierząt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46E44-982C-DDCB-EF04-E409C539ADC1}"/>
              </a:ext>
            </a:extLst>
          </p:cNvPr>
          <p:cNvGrpSpPr/>
          <p:nvPr/>
        </p:nvGrpSpPr>
        <p:grpSpPr>
          <a:xfrm rot="3730759">
            <a:off x="6563865" y="356249"/>
            <a:ext cx="949885" cy="1163493"/>
            <a:chOff x="7602444" y="4967675"/>
            <a:chExt cx="483619" cy="592374"/>
          </a:xfrm>
        </p:grpSpPr>
        <p:grpSp>
          <p:nvGrpSpPr>
            <p:cNvPr id="9" name="Graphic 214">
              <a:extLst>
                <a:ext uri="{FF2B5EF4-FFF2-40B4-BE49-F238E27FC236}">
                  <a16:creationId xmlns:a16="http://schemas.microsoft.com/office/drawing/2014/main" id="{DE99BCAB-5FF3-81B5-725A-DCFFDE1AF9EF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78ED1C3-8686-ACD3-3876-A1B347060767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45F8FEE-105A-4450-1103-B6F4B7B71387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12DE49-7CEC-7792-F160-D40A3BBFF233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214">
              <a:extLst>
                <a:ext uri="{FF2B5EF4-FFF2-40B4-BE49-F238E27FC236}">
                  <a16:creationId xmlns:a16="http://schemas.microsoft.com/office/drawing/2014/main" id="{0FABC650-489D-E5A8-59F5-0F93D90F9FE8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DBD5FE4F-4C47-8CE3-5224-03843F1CD31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7E50A44-386F-1A7C-35CB-719B774873DD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274BE8F-CB5A-4928-BF61-3D0241E77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2921613"/>
              </p:ext>
            </p:extLst>
          </p:nvPr>
        </p:nvGraphicFramePr>
        <p:xfrm>
          <a:off x="6562622" y="1433124"/>
          <a:ext cx="5647308" cy="4633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ows outdoor">
            <a:extLst>
              <a:ext uri="{FF2B5EF4-FFF2-40B4-BE49-F238E27FC236}">
                <a16:creationId xmlns:a16="http://schemas.microsoft.com/office/drawing/2014/main" id="{0233BAEC-11B1-E669-E83A-14DF09A29A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420" y="1794055"/>
            <a:ext cx="5718510" cy="38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09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468E4-6266-D7C3-B95A-89E8A87A4F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81" y="652961"/>
            <a:ext cx="10595237" cy="803654"/>
          </a:xfrm>
        </p:spPr>
        <p:txBody>
          <a:bodyPr/>
          <a:lstStyle/>
          <a:p>
            <a:r>
              <a:rPr lang="en-US" sz="3000" dirty="0"/>
              <a:t>Rasy </a:t>
            </a:r>
            <a:r>
              <a:rPr lang="en-IE" sz="3000" dirty="0"/>
              <a:t>zwierząt gospodarskich </a:t>
            </a:r>
            <a:r>
              <a:rPr lang="pl-PL" sz="3000" dirty="0"/>
              <a:t>zalecane </a:t>
            </a:r>
            <a:r>
              <a:rPr lang="en-IE" sz="3000" dirty="0"/>
              <a:t>do </a:t>
            </a:r>
            <a:r>
              <a:rPr lang="pl-PL" sz="3000" dirty="0"/>
              <a:t>agroekologicznej gospodarki hodowlanej powinny charakteryzować </a:t>
            </a:r>
            <a:r>
              <a:rPr lang="en-US" sz="3000" dirty="0"/>
              <a:t>się</a:t>
            </a:r>
            <a:r>
              <a:rPr lang="en-IE" sz="3000" dirty="0"/>
              <a:t>...</a:t>
            </a:r>
            <a:endParaRPr lang="pl-PL" sz="3000" dirty="0"/>
          </a:p>
          <a:p>
            <a:endParaRPr lang="en-IE" sz="3000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D879A77-353D-4317-8289-471F79FBB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1029343"/>
              </p:ext>
            </p:extLst>
          </p:nvPr>
        </p:nvGraphicFramePr>
        <p:xfrm>
          <a:off x="928762" y="1689844"/>
          <a:ext cx="10334473" cy="4515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008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331F3-1FAA-D347-8B9C-59F1536C29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555" y="2041243"/>
            <a:ext cx="7502693" cy="3291086"/>
          </a:xfrm>
        </p:spPr>
        <p:txBody>
          <a:bodyPr/>
          <a:lstStyle/>
          <a:p>
            <a:r>
              <a:rPr lang="en-US" dirty="0"/>
              <a:t>	Specjalna grupa zwierząt gospodarskich to zwierzęta hodowlane objęte programem </a:t>
            </a:r>
            <a:r>
              <a:rPr lang="en-US" b="1" dirty="0"/>
              <a:t>ochrony </a:t>
            </a:r>
            <a:r>
              <a:rPr lang="en-US" b="1" dirty="0" err="1"/>
              <a:t>zasobów</a:t>
            </a:r>
            <a:r>
              <a:rPr lang="en-US" b="1" dirty="0"/>
              <a:t> gen</a:t>
            </a:r>
            <a:r>
              <a:rPr lang="pl-PL" b="1" dirty="0"/>
              <a:t>tycznych</a:t>
            </a:r>
            <a:r>
              <a:rPr lang="en-US" dirty="0"/>
              <a:t>. Są to zazwyczaj rasy rodzime, które są zagrożone wyginięciem lub posiadają unikalne cechy genetyczne ważne dla bioróżnorodności. </a:t>
            </a:r>
          </a:p>
          <a:p>
            <a:r>
              <a:rPr lang="en-US" dirty="0"/>
              <a:t>	Rolnicy, którzy zdecydują się na hodowlę zwierząt należących do tych grup, mogą ubiegać się o dotacje mające na celu zrekompensowanie rolnikom </a:t>
            </a:r>
            <a:r>
              <a:rPr lang="en-US" dirty="0" err="1"/>
              <a:t>niższej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pl-PL" dirty="0" err="1"/>
              <a:t>cyjności</a:t>
            </a:r>
            <a:r>
              <a:rPr lang="en-US" dirty="0"/>
              <a:t> tych ras i wyższych kosztów związanych z ich ochroną.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7231A-8C56-9D46-8B91-D1040E2F9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671" y="643150"/>
            <a:ext cx="7104218" cy="992652"/>
          </a:xfrm>
        </p:spPr>
        <p:txBody>
          <a:bodyPr/>
          <a:lstStyle/>
          <a:p>
            <a:r>
              <a:rPr lang="pl-PL" b="1" dirty="0"/>
              <a:t>Rasy objęte programem ochrony zasobów genowych i agroekologia</a:t>
            </a:r>
            <a:endParaRPr lang="en-US" b="1" dirty="0"/>
          </a:p>
        </p:txBody>
      </p:sp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E15EBC7B-1617-47DB-B418-1D57C76EA2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339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993FBAE-CC26-B44F-D8F5-BA1625A5A17B}"/>
              </a:ext>
            </a:extLst>
          </p:cNvPr>
          <p:cNvSpPr txBox="1">
            <a:spLocks/>
          </p:cNvSpPr>
          <p:nvPr/>
        </p:nvSpPr>
        <p:spPr>
          <a:xfrm>
            <a:off x="489098" y="1175683"/>
            <a:ext cx="10782466" cy="3291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	Jednakże, aby zakwalifikować się do dotacji w ramach programu ochrony zasobów genetycznych, rolnicy muszą spełniać określone warunki, takie jak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1DECE15-2AB5-EF64-565D-DCD8B67620E3}"/>
              </a:ext>
            </a:extLst>
          </p:cNvPr>
          <p:cNvSpPr txBox="1">
            <a:spLocks/>
          </p:cNvSpPr>
          <p:nvPr/>
        </p:nvSpPr>
        <p:spPr>
          <a:xfrm>
            <a:off x="591117" y="513113"/>
            <a:ext cx="10680447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/>
              <a:t>Rasy objęte programem ochrony zasobów genowych i agroekologia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51EC375-60DC-2C9A-9035-5E5A01919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474265"/>
              </p:ext>
            </p:extLst>
          </p:nvPr>
        </p:nvGraphicFramePr>
        <p:xfrm>
          <a:off x="806431" y="2228099"/>
          <a:ext cx="10065980" cy="3291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rostokąt 2">
            <a:extLst>
              <a:ext uri="{FF2B5EF4-FFF2-40B4-BE49-F238E27FC236}">
                <a16:creationId xmlns:a16="http://schemas.microsoft.com/office/drawing/2014/main" id="{86F747F3-F42F-71FA-9B36-C234C8E295BE}"/>
              </a:ext>
            </a:extLst>
          </p:cNvPr>
          <p:cNvSpPr/>
          <p:nvPr/>
        </p:nvSpPr>
        <p:spPr>
          <a:xfrm>
            <a:off x="281992" y="5905562"/>
            <a:ext cx="661675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Więcej informacji można znaleźć na stronie internetowej Ministerstwa Rolnictwa lub w lokalnym Ośrodku Doradztwa Rolniczego.</a:t>
            </a:r>
          </a:p>
        </p:txBody>
      </p:sp>
    </p:spTree>
    <p:extLst>
      <p:ext uri="{BB962C8B-B14F-4D97-AF65-F5344CB8AC3E}">
        <p14:creationId xmlns:p14="http://schemas.microsoft.com/office/powerpoint/2010/main" val="310464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331F3-1FAA-D347-8B9C-59F1536C29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8357" y="1931112"/>
            <a:ext cx="7502693" cy="3291086"/>
          </a:xfrm>
        </p:spPr>
        <p:txBody>
          <a:bodyPr/>
          <a:lstStyle/>
          <a:p>
            <a:pPr indent="0"/>
            <a:r>
              <a:rPr lang="en-US" dirty="0"/>
              <a:t>Rasy bydła zalecane w Europie dla rolnictwa agroekologicznego to zazwyczaj </a:t>
            </a:r>
            <a:r>
              <a:rPr lang="en-US" b="1" dirty="0"/>
              <a:t>rasy rodzime lub tradycyjne</a:t>
            </a:r>
            <a:r>
              <a:rPr lang="en-US" dirty="0"/>
              <a:t>, które są dobrze przystosowane do lokalnych warunków środowiskowych i wymagają minimalnych nakładów zewnętrznych. Rasy te są znane ze swojej odporności, zdolności do rozwoju w systemach niskonakładowych i przydatności do ekologicznych lub ekstensywnych praktyk rolniczych. </a:t>
            </a:r>
            <a:r>
              <a:rPr lang="pl-PL" dirty="0"/>
              <a:t>W większości przypadków </a:t>
            </a:r>
            <a:r>
              <a:rPr lang="pl-PL" dirty="0" err="1"/>
              <a:t>rasy </a:t>
            </a:r>
            <a:r>
              <a:rPr lang="en-US" dirty="0"/>
              <a:t>te mają podwójne zastosowanie w produkcji mleka i mięsa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7231A-8C56-9D46-8B91-D1040E2F9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4847" y="938460"/>
            <a:ext cx="5617682" cy="992652"/>
          </a:xfrm>
        </p:spPr>
        <p:txBody>
          <a:bodyPr/>
          <a:lstStyle/>
          <a:p>
            <a:r>
              <a:rPr lang="pl-PL" b="1" dirty="0" err="1"/>
              <a:t>Bydło</a:t>
            </a:r>
            <a:endParaRPr lang="en-US" b="1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A4D97CD8-AD68-4E16-9E6F-CE4BCAAD72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4246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692" y="423756"/>
            <a:ext cx="10427573" cy="803654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ochrony</a:t>
            </a:r>
            <a:r>
              <a:rPr lang="en-US" dirty="0"/>
              <a:t> </a:t>
            </a:r>
            <a:r>
              <a:rPr lang="pl-PL" dirty="0"/>
              <a:t>genetycznej </a:t>
            </a:r>
            <a:r>
              <a:rPr lang="en-US" dirty="0"/>
              <a:t>ras </a:t>
            </a:r>
            <a:r>
              <a:rPr lang="pl-PL" dirty="0" err="1"/>
              <a:t>bydła </a:t>
            </a:r>
            <a:r>
              <a:rPr lang="pl-PL" dirty="0"/>
              <a:t>- </a:t>
            </a:r>
            <a:r>
              <a:rPr lang="pl-PL" dirty="0" err="1"/>
              <a:t>przykłady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963FC30-A136-4E7E-8B33-425F4DE28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93434"/>
              </p:ext>
            </p:extLst>
          </p:nvPr>
        </p:nvGraphicFramePr>
        <p:xfrm>
          <a:off x="888521" y="1380499"/>
          <a:ext cx="10609796" cy="489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601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331F3-1FAA-D347-8B9C-59F1536C29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8357" y="1931112"/>
            <a:ext cx="7502693" cy="3291086"/>
          </a:xfrm>
        </p:spPr>
        <p:txBody>
          <a:bodyPr/>
          <a:lstStyle/>
          <a:p>
            <a:r>
              <a:rPr lang="en-US" dirty="0"/>
              <a:t>	Rasy świń zalecane dla rolnictwa agroekologicznego w Europie to zazwyczaj rasy </a:t>
            </a:r>
            <a:r>
              <a:rPr lang="en-US" b="1" dirty="0"/>
              <a:t>tradycyjne lub rodzime</a:t>
            </a:r>
            <a:r>
              <a:rPr lang="en-US" dirty="0"/>
              <a:t>, które są dobrze przystosowane do ekstensywnych systemów opartych na pastwiskach. Rasy te są preferowane w agroekologii ze względu na ich zdolność do rozwoju w środowisku naturalnym, ich odporność na lokalne warunki i ich przydatność do niskonakładowych systemów rolniczych.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7231A-8C56-9D46-8B91-D1040E2F9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7809" y="929760"/>
            <a:ext cx="5617682" cy="992652"/>
          </a:xfrm>
        </p:spPr>
        <p:txBody>
          <a:bodyPr/>
          <a:lstStyle/>
          <a:p>
            <a:r>
              <a:rPr lang="pl-PL" b="1" dirty="0" err="1"/>
              <a:t>Świnie</a:t>
            </a:r>
            <a:endParaRPr lang="en-US" b="1" dirty="0"/>
          </a:p>
        </p:txBody>
      </p:sp>
      <p:pic>
        <p:nvPicPr>
          <p:cNvPr id="20" name="Symbol zastępczy obrazu 19">
            <a:extLst>
              <a:ext uri="{FF2B5EF4-FFF2-40B4-BE49-F238E27FC236}">
                <a16:creationId xmlns:a16="http://schemas.microsoft.com/office/drawing/2014/main" id="{76F283C6-0D9B-4319-8F5A-B848E6C929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5266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692" y="423756"/>
            <a:ext cx="10140531" cy="803654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ochrony</a:t>
            </a:r>
            <a:r>
              <a:rPr lang="en-US" dirty="0"/>
              <a:t> </a:t>
            </a:r>
            <a:r>
              <a:rPr lang="pl-PL" dirty="0" err="1"/>
              <a:t>gentycznej</a:t>
            </a:r>
            <a:r>
              <a:rPr lang="pl-PL" dirty="0"/>
              <a:t> </a:t>
            </a:r>
            <a:r>
              <a:rPr lang="en-US" dirty="0"/>
              <a:t>ras </a:t>
            </a:r>
            <a:r>
              <a:rPr lang="pl-PL" dirty="0" err="1"/>
              <a:t>świń </a:t>
            </a:r>
            <a:r>
              <a:rPr lang="pl-PL" dirty="0"/>
              <a:t>- </a:t>
            </a:r>
            <a:r>
              <a:rPr lang="pl-PL" dirty="0" err="1"/>
              <a:t>przykłady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963FC30-A136-4E7E-8B33-425F4DE28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401618"/>
              </p:ext>
            </p:extLst>
          </p:nvPr>
        </p:nvGraphicFramePr>
        <p:xfrm>
          <a:off x="888521" y="1380499"/>
          <a:ext cx="10609796" cy="489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050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331F3-1FAA-D347-8B9C-59F1536C29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234" y="1677615"/>
            <a:ext cx="7502693" cy="3291086"/>
          </a:xfrm>
        </p:spPr>
        <p:txBody>
          <a:bodyPr/>
          <a:lstStyle/>
          <a:p>
            <a:pPr indent="0"/>
            <a:r>
              <a:rPr lang="en-US" dirty="0"/>
              <a:t>W Europie konie wykorzystywane w rolnictwie agroekologicznym i rekreacji zazwyczaj mają cechy, które czynią je odpornymi, wszechstronnymi i dobrze przystosowanymi do środowisk naturalnych i systemów niskonakładowych. Rasy te są cenione za swoją odporność, zdolność adaptacji do różnych terenów i zdolność do rozwoju w systemach opartych na pastwiskach. Ponadto wiele z tych ras dobrze nadaje się do zajęć rekreacyjnych, takich jak jazda konna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pl-PL" dirty="0"/>
              <a:t>powożenie</a:t>
            </a:r>
            <a:r>
              <a:rPr lang="en-US" dirty="0"/>
              <a:t>, co czyni je wielofunkcyjnymi zasobami w gospodarstwach agroekologicznych.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7231A-8C56-9D46-8B91-D1040E2F9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8357" y="869486"/>
            <a:ext cx="5617682" cy="992652"/>
          </a:xfrm>
        </p:spPr>
        <p:txBody>
          <a:bodyPr/>
          <a:lstStyle/>
          <a:p>
            <a:r>
              <a:rPr lang="pl-PL" b="1" dirty="0" err="1"/>
              <a:t>Konie</a:t>
            </a:r>
            <a:endParaRPr lang="en-US" b="1" dirty="0"/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CF1E3687-B309-47FA-A677-DB8F8E2DDF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956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C8CA0EC-3203-874B-818E-A3951341F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3705" y="1337990"/>
            <a:ext cx="700387" cy="689518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E048F0-9773-C54B-A71E-3C9CFEB59C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9002" y="1337990"/>
            <a:ext cx="4465067" cy="689519"/>
          </a:xfrm>
        </p:spPr>
        <p:txBody>
          <a:bodyPr/>
          <a:lstStyle/>
          <a:p>
            <a:r>
              <a:rPr lang="pl-PL" dirty="0"/>
              <a:t>Wprowadzenie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D062C7B-9BAE-0E43-A6E9-6E98B3E7EBD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06242" y="1521368"/>
            <a:ext cx="5217448" cy="3982712"/>
          </a:xfrm>
        </p:spPr>
        <p:txBody>
          <a:bodyPr/>
          <a:lstStyle/>
          <a:p>
            <a:r>
              <a:rPr lang="pl-PL" dirty="0"/>
              <a:t>W tym module poruszono temat </a:t>
            </a:r>
            <a:r>
              <a:rPr lang="en-US" dirty="0" err="1"/>
              <a:t>integracj</a:t>
            </a:r>
            <a:r>
              <a:rPr lang="pl-PL" dirty="0"/>
              <a:t>i</a:t>
            </a:r>
            <a:r>
              <a:rPr lang="en-US" dirty="0"/>
              <a:t> zwierząt gospodarskich z agroekologią, koncentrując się na tym, w jaki sposób połączenie zwierząt gospodarskich i produkcji roślinnej poprawia usługi ekosystemowe, promuje zrównoważone praktyki rolnicze, </a:t>
            </a:r>
            <a:r>
              <a:rPr lang="en-US" dirty="0" err="1"/>
              <a:t>poprawia</a:t>
            </a:r>
            <a:r>
              <a:rPr lang="en-US" dirty="0"/>
              <a:t> </a:t>
            </a:r>
            <a:r>
              <a:rPr lang="en-US" dirty="0" err="1"/>
              <a:t>zdrowie</a:t>
            </a:r>
            <a:r>
              <a:rPr lang="pl-PL" dirty="0"/>
              <a:t>/żyzność</a:t>
            </a:r>
            <a:r>
              <a:rPr lang="en-US" dirty="0"/>
              <a:t> gleby i różnorodność biologiczną oraz zapewnia dobrostan zwierząt poprzez zrównoważone praktyki hodowlane.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B018A2C-261B-FE40-8CCB-12ABA36272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595408" y="2252978"/>
            <a:ext cx="700387" cy="689518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1085800-9569-4843-B00A-CC81BB1D9B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30705" y="2252978"/>
            <a:ext cx="5447442" cy="689519"/>
          </a:xfrm>
        </p:spPr>
        <p:txBody>
          <a:bodyPr/>
          <a:lstStyle/>
          <a:p>
            <a:r>
              <a:rPr lang="en-US" dirty="0"/>
              <a:t>Zarządzanie zwierzętami gospodarskimi w systemach agroekologicznych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66C7987-60BB-DC47-A0C2-99C652EF4EF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01987" y="3167965"/>
            <a:ext cx="700387" cy="689518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B945CA-DD37-8744-AC8D-A87A2B36C59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37284" y="3167965"/>
            <a:ext cx="4465067" cy="689519"/>
          </a:xfrm>
        </p:spPr>
        <p:txBody>
          <a:bodyPr/>
          <a:lstStyle/>
          <a:p>
            <a:r>
              <a:rPr lang="en-US" dirty="0"/>
              <a:t>Integracja </a:t>
            </a:r>
            <a:r>
              <a:rPr lang="pl-PL" dirty="0"/>
              <a:t>systemów</a:t>
            </a:r>
            <a:r>
              <a:rPr lang="en-US" dirty="0"/>
              <a:t> upraw i hodowli zwierząt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343CF12-FDE6-8849-AC52-1E26D392F86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23690" y="4082953"/>
            <a:ext cx="700387" cy="689518"/>
          </a:xfrm>
        </p:spPr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691577C-B257-3147-BB4B-29D2F40873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58987" y="4082953"/>
            <a:ext cx="4465067" cy="689519"/>
          </a:xfrm>
        </p:spPr>
        <p:txBody>
          <a:bodyPr/>
          <a:lstStyle/>
          <a:p>
            <a:r>
              <a:rPr lang="pl-PL" dirty="0" err="1"/>
              <a:t>Wypas </a:t>
            </a:r>
            <a:r>
              <a:rPr lang="pl-PL" dirty="0"/>
              <a:t>rotacyjny i zarządzanie </a:t>
            </a:r>
            <a:r>
              <a:rPr lang="pl-PL" dirty="0" err="1"/>
              <a:t>pastwiskami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649836C-4763-0A4B-8068-8B6B3A14D50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601987" y="4997940"/>
            <a:ext cx="700387" cy="689518"/>
          </a:xfrm>
        </p:spPr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F2A8952-1670-2F4B-B3F8-033CA2659F1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437284" y="4997940"/>
            <a:ext cx="4465067" cy="689519"/>
          </a:xfrm>
        </p:spPr>
        <p:txBody>
          <a:bodyPr/>
          <a:lstStyle/>
          <a:p>
            <a:r>
              <a:rPr lang="pl-PL" dirty="0" err="1"/>
              <a:t>Dobrostan zwierząt </a:t>
            </a:r>
            <a:r>
              <a:rPr lang="pl-PL" dirty="0"/>
              <a:t>i </a:t>
            </a:r>
            <a:r>
              <a:rPr lang="pl-PL" dirty="0" err="1"/>
              <a:t>zrównoważone praktyki </a:t>
            </a:r>
            <a:r>
              <a:rPr lang="pl-PL" dirty="0"/>
              <a:t>hodowlane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CE7476-953F-E341-9A19-CA8DCFA29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pl-PL" dirty="0" err="1"/>
              <a:t>Przegląd </a:t>
            </a:r>
            <a:r>
              <a:rPr lang="pl-PL" dirty="0"/>
              <a:t>zawartości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CE3FF7-AE59-BB75-1468-553A6CCD98D5}"/>
              </a:ext>
            </a:extLst>
          </p:cNvPr>
          <p:cNvGrpSpPr/>
          <p:nvPr/>
        </p:nvGrpSpPr>
        <p:grpSpPr>
          <a:xfrm rot="3730759">
            <a:off x="10867815" y="245890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B1D2659F-8E40-B475-0749-C0D61FA4D02D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8D31A6E-DA3C-EEBA-73AF-9DE523439792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CB0E960B-888A-D63E-F704-5D76164064A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96D06EC-EF69-1EDD-0C52-D981A83C5966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" name="Graphic 214">
              <a:extLst>
                <a:ext uri="{FF2B5EF4-FFF2-40B4-BE49-F238E27FC236}">
                  <a16:creationId xmlns:a16="http://schemas.microsoft.com/office/drawing/2014/main" id="{27369D2E-71B8-064A-BC2A-4623595193CF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A79F1BAA-1E8F-A14E-2E86-F8E6DC688BE9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D6F9B1CC-50A8-5810-DE78-5A65353F070C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9977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692" y="423756"/>
            <a:ext cx="10140531" cy="803654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ochrony</a:t>
            </a:r>
            <a:r>
              <a:rPr lang="en-US" dirty="0"/>
              <a:t> </a:t>
            </a:r>
            <a:r>
              <a:rPr lang="pl-PL" dirty="0"/>
              <a:t>genetycznej </a:t>
            </a:r>
            <a:r>
              <a:rPr lang="en-US" dirty="0"/>
              <a:t>ras </a:t>
            </a:r>
            <a:r>
              <a:rPr lang="pl-PL" dirty="0" err="1"/>
              <a:t>koni </a:t>
            </a:r>
            <a:r>
              <a:rPr lang="pl-PL" dirty="0"/>
              <a:t>- </a:t>
            </a:r>
            <a:r>
              <a:rPr lang="pl-PL" dirty="0" err="1"/>
              <a:t>przykłady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963FC30-A136-4E7E-8B33-425F4DE28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962139"/>
              </p:ext>
            </p:extLst>
          </p:nvPr>
        </p:nvGraphicFramePr>
        <p:xfrm>
          <a:off x="888521" y="1380499"/>
          <a:ext cx="10609796" cy="489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3249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331F3-1FAA-D347-8B9C-59F1536C29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818" y="1246695"/>
            <a:ext cx="7616167" cy="3291086"/>
          </a:xfrm>
        </p:spPr>
        <p:txBody>
          <a:bodyPr/>
          <a:lstStyle/>
          <a:p>
            <a:pPr indent="0" algn="just"/>
            <a:r>
              <a:rPr lang="pl-PL" sz="2100" dirty="0"/>
              <a:t>Owce wykorzystywane w rolnictwie agroekologicznym są znane ze swojej odporności, wszechstronności i adaptacji do naturalnego środowiska i systemów o niskim nakładzie. Ich zdolność do radzenia sobie z różnorodnym terenem — od bujnych łąk po skaliste zbocza wzgórz — sprawia, że ​​idealnie nadają się do różnych krajobrazów. Ich naturalne zachowanie podczas wypasu pomaga w zarządzaniu roślinnością, wspiera zdrowie pastwisk i przyczynia się do bioróżnorodności. Owce te wymagają minimalnej interwencji weterynaryjnej i mogą utrzymać się na naturalnej paszy przez cały rok. Są cenione nie tylko za wełnę, mleko i mięso, ale także za ich rolę w zarządzaniu krajobrazem — zapobieganie nadmiernemu wzrostowi i wspieranie zdrowia ekosystemu. Ponadto ich łagodna natura sprawia, że ​​doskonale nadają się do zajęć rekreacyjnych, takich jak agroturystyka i wizyty edukacyjne na farmie.</a:t>
            </a:r>
            <a:endParaRPr lang="en-US" sz="21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7231A-8C56-9D46-8B91-D1040E2F9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3818" y="639696"/>
            <a:ext cx="5617682" cy="992652"/>
          </a:xfrm>
        </p:spPr>
        <p:txBody>
          <a:bodyPr/>
          <a:lstStyle/>
          <a:p>
            <a:r>
              <a:rPr lang="pl-PL" b="1" dirty="0"/>
              <a:t>Owce</a:t>
            </a:r>
            <a:endParaRPr lang="en-US" b="1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CE961691-9B1A-42D0-B5FD-1ADA02637E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641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692" y="423756"/>
            <a:ext cx="10140531" cy="803654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ochrony</a:t>
            </a:r>
            <a:r>
              <a:rPr lang="en-US" dirty="0"/>
              <a:t> </a:t>
            </a:r>
            <a:r>
              <a:rPr lang="pl-PL" dirty="0" err="1"/>
              <a:t>gentycznej</a:t>
            </a:r>
            <a:r>
              <a:rPr lang="pl-PL" dirty="0"/>
              <a:t> </a:t>
            </a:r>
            <a:r>
              <a:rPr lang="en-US" dirty="0"/>
              <a:t>ras </a:t>
            </a:r>
            <a:r>
              <a:rPr lang="pl-PL" dirty="0" err="1"/>
              <a:t>owiec </a:t>
            </a:r>
            <a:r>
              <a:rPr lang="pl-PL" dirty="0"/>
              <a:t>- </a:t>
            </a:r>
            <a:r>
              <a:rPr lang="pl-PL" dirty="0" err="1"/>
              <a:t>przykłady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963FC30-A136-4E7E-8B33-425F4DE28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957800"/>
              </p:ext>
            </p:extLst>
          </p:nvPr>
        </p:nvGraphicFramePr>
        <p:xfrm>
          <a:off x="888521" y="1380499"/>
          <a:ext cx="10609796" cy="489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4535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331F3-1FAA-D347-8B9C-59F1536C29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6341" y="1322001"/>
            <a:ext cx="7711489" cy="3291086"/>
          </a:xfrm>
        </p:spPr>
        <p:txBody>
          <a:bodyPr/>
          <a:lstStyle/>
          <a:p>
            <a:pPr indent="0"/>
            <a:r>
              <a:rPr lang="en-US" dirty="0"/>
              <a:t>Kozy zalecane w rolnictwie agroekologicznym w Europie są zazwyczaj odporne, elastyczne i wydajne w poszukiwaniu pożywienia, dobrze prosperując w systemach niskonakładowych. Kozy te mogą wypasać się na nierównym terenie i spożywać różnorodną roślinność, co czyni je idealnymi do utrzymania bioróżnorodności i ograniczenia zarastania. Wiele z tych ras jest cenionych zarówno za produkcję mleka, jak i mięsa, przyczyniając się do zrównoważonego rozwoju małych gospodarstw. Ponadto rasy te są często dobrze przystosowane do specyficznych warunków klimatycznych, od regionów górskich po suche środowiska, zapewniając ich odporność w różnych europejskich krajobrazach.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7231A-8C56-9D46-8B91-D1040E2F9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671" y="643150"/>
            <a:ext cx="5617682" cy="992652"/>
          </a:xfrm>
        </p:spPr>
        <p:txBody>
          <a:bodyPr/>
          <a:lstStyle/>
          <a:p>
            <a:r>
              <a:rPr lang="pl-PL" b="1" dirty="0" err="1"/>
              <a:t>Kozy</a:t>
            </a:r>
            <a:endParaRPr lang="en-US" b="1" dirty="0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5229ECD9-F0B9-4D17-85BD-4D3DFBF45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4064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692" y="423756"/>
            <a:ext cx="10140531" cy="803654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ochrony</a:t>
            </a:r>
            <a:r>
              <a:rPr lang="en-US" dirty="0"/>
              <a:t> </a:t>
            </a:r>
            <a:r>
              <a:rPr lang="pl-PL" dirty="0"/>
              <a:t>genetycznej </a:t>
            </a:r>
            <a:r>
              <a:rPr lang="en-US" dirty="0"/>
              <a:t>ras </a:t>
            </a:r>
            <a:r>
              <a:rPr lang="pl-PL" dirty="0" err="1"/>
              <a:t>kóz </a:t>
            </a:r>
            <a:r>
              <a:rPr lang="pl-PL" dirty="0"/>
              <a:t>- </a:t>
            </a:r>
            <a:r>
              <a:rPr lang="pl-PL" dirty="0" err="1"/>
              <a:t>przykłady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963FC30-A136-4E7E-8B33-425F4DE28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665399"/>
              </p:ext>
            </p:extLst>
          </p:nvPr>
        </p:nvGraphicFramePr>
        <p:xfrm>
          <a:off x="888521" y="1380499"/>
          <a:ext cx="10609796" cy="489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599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8CAB7AD-034A-4A62-A221-114F7B825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63" y="555172"/>
            <a:ext cx="10842509" cy="543741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122392F-1F01-48D6-8E30-EFB8186B7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2" b="89264" l="2974" r="97510">
                        <a14:foregroundMark x1="70816" y1="17485" x2="70816" y2="17485"/>
                        <a14:foregroundMark x1="97580" y1="63190" x2="97580" y2="63190"/>
                        <a14:foregroundMark x1="90664" y1="89264" x2="90664" y2="89264"/>
                        <a14:foregroundMark x1="59544" y1="9816" x2="59544" y2="9816"/>
                        <a14:foregroundMark x1="8368" y1="69632" x2="8368" y2="69632"/>
                        <a14:foregroundMark x1="2974" y1="81595" x2="2974" y2="81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314" y="270255"/>
            <a:ext cx="3943223" cy="100148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739E9B8-3A40-4985-B077-1C1308A7A2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" b="96918" l="1908" r="93775">
                        <a14:foregroundMark x1="58835" y1="10169" x2="47590" y2="3852"/>
                        <a14:foregroundMark x1="47590" y1="3852" x2="34438" y2="6549"/>
                        <a14:foregroundMark x1="34438" y1="6549" x2="59940" y2="10786"/>
                        <a14:foregroundMark x1="33032" y1="37750" x2="36345" y2="39445"/>
                        <a14:foregroundMark x1="36847" y1="50385" x2="34137" y2="54545"/>
                        <a14:foregroundMark x1="39759" y1="45840" x2="37851" y2="48767"/>
                        <a14:foregroundMark x1="37952" y1="83282" x2="39157" y2="92219"/>
                        <a14:foregroundMark x1="34739" y1="59245" x2="35843" y2="67643"/>
                        <a14:foregroundMark x1="29217" y1="58783" x2="20783" y2="79276"/>
                        <a14:foregroundMark x1="20783" y1="79276" x2="8635" y2="85285"/>
                        <a14:foregroundMark x1="67671" y1="92219" x2="67671" y2="92219"/>
                        <a14:foregroundMark x1="67671" y1="90678" x2="67671" y2="90678"/>
                        <a14:foregroundMark x1="67470" y1="89831" x2="67470" y2="89831"/>
                        <a14:foregroundMark x1="75502" y1="82820" x2="75502" y2="82820"/>
                        <a14:foregroundMark x1="92369" y1="84515" x2="92369" y2="84515"/>
                        <a14:foregroundMark x1="85141" y1="87904" x2="85141" y2="87904"/>
                        <a14:foregroundMark x1="80723" y1="94761" x2="80723" y2="94761"/>
                        <a14:foregroundMark x1="73494" y1="34592" x2="73494" y2="34592"/>
                        <a14:foregroundMark x1="76004" y1="41371" x2="70783" y2="40293"/>
                        <a14:foregroundMark x1="76606" y1="25886" x2="76606" y2="25886"/>
                        <a14:foregroundMark x1="81225" y1="21418" x2="81225" y2="21418"/>
                        <a14:foregroundMark x1="83534" y1="26733" x2="83534" y2="26733"/>
                        <a14:foregroundMark x1="87349" y1="30123" x2="87349" y2="30123"/>
                        <a14:foregroundMark x1="93775" y1="27966" x2="93775" y2="27966"/>
                        <a14:foregroundMark x1="49297" y1="3390" x2="53614" y2="462"/>
                        <a14:foregroundMark x1="3012" y1="87827" x2="3012" y2="87827"/>
                        <a14:foregroundMark x1="1908" y1="90601" x2="1908" y2="90601"/>
                        <a14:backgroundMark x1="8936" y1="87288" x2="9237" y2="92835"/>
                        <a14:backgroundMark x1="42470" y1="94530" x2="42470" y2="94530"/>
                        <a14:backgroundMark x1="39458" y1="45840" x2="39458" y2="45840"/>
                        <a14:backgroundMark x1="51908" y1="37982" x2="51908" y2="37982"/>
                        <a14:backgroundMark x1="39157" y1="46456" x2="39157" y2="46456"/>
                        <a14:backgroundMark x1="40863" y1="44607" x2="37751" y2="48613"/>
                        <a14:backgroundMark x1="42169" y1="43066" x2="39960" y2="45455"/>
                        <a14:backgroundMark x1="38052" y1="48844" x2="37249" y2="50539"/>
                        <a14:backgroundMark x1="35241" y1="67720" x2="37751" y2="83282"/>
                        <a14:backgroundMark x1="5120" y1="91140" x2="5120" y2="91140"/>
                        <a14:backgroundMark x1="4418" y1="91140" x2="4418" y2="91140"/>
                        <a14:backgroundMark x1="4418" y1="89908" x2="6024" y2="92681"/>
                        <a14:backgroundMark x1="14157" y1="82589" x2="14157" y2="82589"/>
                        <a14:backgroundMark x1="15060" y1="82589" x2="15060" y2="82589"/>
                        <a14:backgroundMark x1="38353" y1="85208" x2="38353" y2="85208"/>
                        <a14:backgroundMark x1="35341" y1="65100" x2="35341" y2="6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" y="4702630"/>
            <a:ext cx="1448846" cy="188707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D26DC0E-5B14-4814-91D3-B61747C66A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7" b="95214" l="4569" r="96842">
                        <a14:foregroundMark x1="95601" y1="36311" x2="95601" y2="36311"/>
                        <a14:foregroundMark x1="75804" y1="9636" x2="75804" y2="9636"/>
                        <a14:foregroundMark x1="50649" y1="9955" x2="50649" y2="9955"/>
                        <a14:foregroundMark x1="30175" y1="15316" x2="30175" y2="15316"/>
                        <a14:foregroundMark x1="20417" y1="12125" x2="20417" y2="12125"/>
                        <a14:foregroundMark x1="21997" y1="7466" x2="21997" y2="7466"/>
                        <a14:foregroundMark x1="25776" y1="8551" x2="25776" y2="8551"/>
                        <a14:foregroundMark x1="8178" y1="55520" x2="17259" y2="68922"/>
                        <a14:foregroundMark x1="76706" y1="10338" x2="73604" y2="14614"/>
                        <a14:foregroundMark x1="88663" y1="36694" x2="96842" y2="35609"/>
                        <a14:foregroundMark x1="50310" y1="8551" x2="53469" y2="14614"/>
                        <a14:foregroundMark x1="39312" y1="93618" x2="39312" y2="93618"/>
                        <a14:foregroundMark x1="84602" y1="65858" x2="86464" y2="68347"/>
                        <a14:foregroundMark x1="30795" y1="14231" x2="30795" y2="14231"/>
                        <a14:foregroundMark x1="20417" y1="12827" x2="20417" y2="12827"/>
                        <a14:foregroundMark x1="22617" y1="7147" x2="22617" y2="7147"/>
                        <a14:foregroundMark x1="25437" y1="8934" x2="25437" y2="8934"/>
                        <a14:foregroundMark x1="9081" y1="48054" x2="9081" y2="48054"/>
                        <a14:foregroundMark x1="29836" y1="48054" x2="29836" y2="48054"/>
                        <a14:foregroundMark x1="29836" y1="48054" x2="25776" y2="49458"/>
                        <a14:foregroundMark x1="4569" y1="45756" x2="4569" y2="45756"/>
                        <a14:foregroundMark x1="21320" y1="12636" x2="21320" y2="12636"/>
                        <a14:foregroundMark x1="32431" y1="53223" x2="32431" y2="53223"/>
                        <a14:foregroundMark x1="26001" y1="54052" x2="26001" y2="54052"/>
                        <a14:foregroundMark x1="32826" y1="58073" x2="32826" y2="58073"/>
                        <a14:foregroundMark x1="51777" y1="95278" x2="51777" y2="95278"/>
                        <a14:backgroundMark x1="7727" y1="48437" x2="7727" y2="48437"/>
                        <a14:backgroundMark x1="23971" y1="70645" x2="23971" y2="70645"/>
                        <a14:backgroundMark x1="29667" y1="16209" x2="29667" y2="16209"/>
                        <a14:backgroundMark x1="21207" y1="12508" x2="21207" y2="12508"/>
                        <a14:backgroundMark x1="31303" y1="59477" x2="31303" y2="59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9397" y="-113550"/>
            <a:ext cx="2215214" cy="1957919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1134D56-1486-4854-B72E-3C1AD0528AD9}"/>
              </a:ext>
            </a:extLst>
          </p:cNvPr>
          <p:cNvSpPr txBox="1">
            <a:spLocks/>
          </p:cNvSpPr>
          <p:nvPr/>
        </p:nvSpPr>
        <p:spPr>
          <a:xfrm>
            <a:off x="2345067" y="990966"/>
            <a:ext cx="241662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rgbClr val="000000"/>
                </a:solidFill>
              </a:rPr>
              <a:t>Wyzwania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28D72B-5825-470E-A074-E82733390901}"/>
              </a:ext>
            </a:extLst>
          </p:cNvPr>
          <p:cNvSpPr txBox="1">
            <a:spLocks/>
          </p:cNvSpPr>
          <p:nvPr/>
        </p:nvSpPr>
        <p:spPr>
          <a:xfrm rot="295492">
            <a:off x="7939019" y="877225"/>
            <a:ext cx="2684343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000000"/>
                </a:solidFill>
              </a:rPr>
              <a:t>Rozwiązania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9EED35A-B937-41B2-9D53-9C308FBAB8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21988" y="1809848"/>
            <a:ext cx="4811635" cy="3191925"/>
          </a:xfrm>
        </p:spPr>
        <p:txBody>
          <a:bodyPr/>
          <a:lstStyle/>
          <a:p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200" dirty="0" err="1"/>
              <a:t>Rasy</a:t>
            </a:r>
            <a:r>
              <a:rPr lang="en-US" sz="2200" dirty="0"/>
              <a:t> </a:t>
            </a:r>
            <a:r>
              <a:rPr lang="pl-PL" sz="2200" dirty="0"/>
              <a:t>objęte programem ochrony genetycznej </a:t>
            </a:r>
            <a:r>
              <a:rPr lang="en-US" sz="2200" dirty="0" err="1"/>
              <a:t>często</a:t>
            </a:r>
            <a:r>
              <a:rPr lang="en-US" sz="2200" dirty="0"/>
              <a:t> mają </a:t>
            </a:r>
            <a:r>
              <a:rPr lang="en-US" sz="2200" dirty="0" err="1"/>
              <a:t>niższą</a:t>
            </a:r>
            <a:r>
              <a:rPr lang="en-US" sz="2200" dirty="0"/>
              <a:t> </a:t>
            </a:r>
            <a:r>
              <a:rPr lang="en-US" sz="2200" dirty="0" err="1"/>
              <a:t>produk</a:t>
            </a:r>
            <a:r>
              <a:rPr lang="pl-PL" sz="2200" dirty="0" err="1"/>
              <a:t>cyjność</a:t>
            </a:r>
            <a:r>
              <a:rPr lang="en-US" sz="2200" dirty="0"/>
              <a:t>, co prowadzi do </a:t>
            </a:r>
            <a:r>
              <a:rPr lang="en-US" sz="2200" dirty="0" err="1"/>
              <a:t>zmniejszenia</a:t>
            </a:r>
            <a:r>
              <a:rPr lang="en-US" sz="2200" dirty="0"/>
              <a:t> </a:t>
            </a:r>
            <a:r>
              <a:rPr lang="en-US" sz="2200" dirty="0" err="1"/>
              <a:t>rentowności</a:t>
            </a:r>
            <a:r>
              <a:rPr lang="pl-PL" sz="2200" dirty="0"/>
              <a:t>.</a:t>
            </a:r>
          </a:p>
          <a:p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200" dirty="0"/>
              <a:t>Małe populacje zwiększają ryzyko chowu wsobnego i utraty różnorodności genetycznej.</a:t>
            </a:r>
            <a:endParaRPr lang="pl-PL" sz="2200" dirty="0"/>
          </a:p>
          <a:p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200" dirty="0" err="1"/>
              <a:t>Produkty</a:t>
            </a:r>
            <a:r>
              <a:rPr lang="en-US" sz="2200" dirty="0"/>
              <a:t> </a:t>
            </a:r>
            <a:r>
              <a:rPr lang="pl-PL" sz="2200" dirty="0"/>
              <a:t>pozyskiwane od </a:t>
            </a:r>
            <a:r>
              <a:rPr lang="en-US" sz="2200" dirty="0" err="1"/>
              <a:t>rzadkich</a:t>
            </a:r>
            <a:r>
              <a:rPr lang="en-US" sz="2200" dirty="0"/>
              <a:t> ras mogą nie być znane konsumentom, co zmniejsza popyt</a:t>
            </a:r>
            <a:r>
              <a:rPr lang="pl-PL" sz="2200" dirty="0"/>
              <a:t>.</a:t>
            </a:r>
            <a:endParaRPr lang="en-US" sz="220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80456D0-3327-4AB5-9CD2-B7AEF3B62FC2}"/>
              </a:ext>
            </a:extLst>
          </p:cNvPr>
          <p:cNvSpPr txBox="1">
            <a:spLocks/>
          </p:cNvSpPr>
          <p:nvPr/>
        </p:nvSpPr>
        <p:spPr>
          <a:xfrm rot="325880">
            <a:off x="6510719" y="1696260"/>
            <a:ext cx="4865729" cy="3191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l-PL" sz="2200" dirty="0" err="1"/>
              <a:t>Promocja </a:t>
            </a:r>
            <a:r>
              <a:rPr lang="en-US" sz="2200" dirty="0"/>
              <a:t>niszowych rynków dla produktów pochodzących od tych ras oraz dotacje lub granty na ochronę.</a:t>
            </a:r>
            <a:endParaRPr lang="pl-PL" sz="2200" dirty="0"/>
          </a:p>
          <a:p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200" dirty="0"/>
              <a:t>Realizacja ustrukturyzowanych programów hodowlanych, w tym międzyfarmowych sieci hodowlanych.</a:t>
            </a:r>
            <a:endParaRPr lang="pl-PL" sz="2200" dirty="0"/>
          </a:p>
          <a:p>
            <a:r>
              <a:rPr lang="pl-PL" sz="2200" dirty="0" err="1"/>
              <a:t>→ Rozwój </a:t>
            </a:r>
            <a:r>
              <a:rPr lang="en-US" sz="2200" dirty="0"/>
              <a:t>kampanii marketingowych </a:t>
            </a:r>
            <a:r>
              <a:rPr lang="en-US" sz="2200" dirty="0" err="1"/>
              <a:t>podkreślających </a:t>
            </a:r>
            <a:r>
              <a:rPr lang="en-US" sz="2200" dirty="0"/>
              <a:t>ekologiczną i kulturową wartość ras chronionych </a:t>
            </a:r>
            <a:r>
              <a:rPr lang="pl-PL" sz="2200" dirty="0"/>
              <a:t>genetycznie</a:t>
            </a:r>
            <a:r>
              <a:rPr lang="en-US" sz="2200" dirty="0"/>
              <a:t> w celu przyciągnięcia konsumentów.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93D48A4-9208-4ABE-AA11-C83C8025DD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54" b="93919" l="3473" r="92185">
                        <a14:foregroundMark x1="92185" y1="93919" x2="92185" y2="93919"/>
                        <a14:foregroundMark x1="3473" y1="10135" x2="3473" y2="10135"/>
                        <a14:foregroundMark x1="60492" y1="4223" x2="60492" y2="4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12" y="325735"/>
            <a:ext cx="1557787" cy="13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20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80" y="1615440"/>
            <a:ext cx="6366041" cy="3994947"/>
          </a:xfrm>
        </p:spPr>
        <p:txBody>
          <a:bodyPr/>
          <a:lstStyle/>
          <a:p>
            <a:pPr indent="0"/>
            <a:r>
              <a:rPr lang="en-US" dirty="0"/>
              <a:t>Eko</a:t>
            </a:r>
            <a:r>
              <a:rPr lang="pl-PL" dirty="0"/>
              <a:t>schematy</a:t>
            </a:r>
            <a:r>
              <a:rPr lang="en-US" dirty="0"/>
              <a:t>, wprowadzone do Wspólnej Polityki Rolnej (WPR) Unii Europejskiej na lata 2023-2027, to dobrowolne inicjatywy, które zapewniają zachęty finansowe dla rolników, którzy przyjmują praktyki korzystne dla środowiska, klimatu i dobrostanu zwierząt. Programy te mają na celu promowanie zrównoważonych metod rolniczych, które wykraczają poza standardowe wymogi regulacyjne.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5499" y="751287"/>
            <a:ext cx="6366042" cy="992652"/>
          </a:xfrm>
        </p:spPr>
        <p:txBody>
          <a:bodyPr/>
          <a:lstStyle/>
          <a:p>
            <a:r>
              <a:rPr lang="pl-PL" b="1" dirty="0" err="1"/>
              <a:t>Ekoschematy</a:t>
            </a:r>
            <a:endParaRPr lang="en-US" b="1" dirty="0"/>
          </a:p>
        </p:txBody>
      </p:sp>
      <p:pic>
        <p:nvPicPr>
          <p:cNvPr id="12" name="Symbol zastępczy obrazu 11">
            <a:extLst>
              <a:ext uri="{FF2B5EF4-FFF2-40B4-BE49-F238E27FC236}">
                <a16:creationId xmlns:a16="http://schemas.microsoft.com/office/drawing/2014/main" id="{2A935D71-F7C8-48B0-BD5F-B0F0FF6D5B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8328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ED34251-03E7-4FF8-B987-D5F4FCE4D3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220" y="1637786"/>
            <a:ext cx="3916417" cy="3916417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F702456-A9B0-4696-B419-9AFED4675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4043231"/>
              </p:ext>
            </p:extLst>
          </p:nvPr>
        </p:nvGraphicFramePr>
        <p:xfrm>
          <a:off x="354003" y="448235"/>
          <a:ext cx="8820477" cy="5739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7360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6B06-E517-A44D-93E9-58E8C9D1D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53323" y="2341241"/>
            <a:ext cx="6010480" cy="3066422"/>
          </a:xfrm>
        </p:spPr>
        <p:txBody>
          <a:bodyPr/>
          <a:lstStyle/>
          <a:p>
            <a:r>
              <a:rPr lang="en-US" dirty="0"/>
              <a:t>Integracja systemów upraw i hodowli zwierząt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E186E-EEE8-784F-BE9F-48BF925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/>
              <a:t>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24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7268" y="1379673"/>
            <a:ext cx="6366041" cy="3994947"/>
          </a:xfrm>
        </p:spPr>
        <p:txBody>
          <a:bodyPr/>
          <a:lstStyle/>
          <a:p>
            <a:r>
              <a:rPr lang="en-US" sz="2300" dirty="0"/>
              <a:t>Zrównoważona hodowla zwierząt w agroekologii jest kluczową praktyką, która równoważy ekologiczne, ekonomiczne i społeczne aspekty systemów rolniczych. Integruje ona zwierzęta gospodarskie z różnorodnymi systemami rolniczymi, mając na celu zwiększenie bioróżnorodności, poprawę stanu gleby i zmniejszenie zależności od zewnętrznych środków produkcji, takich jak nawozy sztuczne i pestycydy. Podstawową zasadą jest dostosowanie obsady zwierząt gospodarskich do zdolności ekosystemu do regeneracji i utrzymania jego naturalnych funkcji bez degradacji.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2593" y="269662"/>
            <a:ext cx="9978125" cy="708113"/>
          </a:xfrm>
          <a:solidFill>
            <a:srgbClr val="8BC540"/>
          </a:solidFill>
        </p:spPr>
        <p:txBody>
          <a:bodyPr anchor="ctr"/>
          <a:lstStyle/>
          <a:p>
            <a:r>
              <a:rPr lang="en-US" dirty="0"/>
              <a:t>Zrównoważona obsada zwierząt gospodarskich 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D0B15666-5593-4EFE-998E-85D57D582A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29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4C521-ACB3-3C4A-98C7-52C0D86C7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48" y="1532028"/>
            <a:ext cx="4624777" cy="3793943"/>
          </a:xfrm>
        </p:spPr>
        <p:txBody>
          <a:bodyPr>
            <a:normAutofit/>
          </a:bodyPr>
          <a:lstStyle/>
          <a:p>
            <a:r>
              <a:rPr lang="pl-PL" sz="2400" i="0" dirty="0"/>
              <a:t>Zastanów </a:t>
            </a:r>
            <a:r>
              <a:rPr lang="en-US" sz="2400" i="0" dirty="0"/>
              <a:t>się, w jaki sposób włączenie zwierząt do systemów rolniczych może przyczynić się do równowagi ekologicznej, zrównoważonego rozwoju i poprawy produktywności gospodarstw, biorąc jednocześnie pod uwagę etyczne aspekty dobrostanu zwierząt.</a:t>
            </a:r>
          </a:p>
        </p:txBody>
      </p:sp>
      <p:pic>
        <p:nvPicPr>
          <p:cNvPr id="15" name="Symbol zastępczy obrazu 14">
            <a:extLst>
              <a:ext uri="{FF2B5EF4-FFF2-40B4-BE49-F238E27FC236}">
                <a16:creationId xmlns:a16="http://schemas.microsoft.com/office/drawing/2014/main" id="{0BE90CC4-8AA9-48FE-9F8A-C4E646612BE9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38C6A-9102-813F-608C-802D30747145}"/>
              </a:ext>
            </a:extLst>
          </p:cNvPr>
          <p:cNvSpPr txBox="1"/>
          <p:nvPr/>
        </p:nvSpPr>
        <p:spPr>
          <a:xfrm>
            <a:off x="629148" y="878186"/>
            <a:ext cx="4286884" cy="65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rgbClr val="75A949"/>
                </a:solidFill>
              </a:rPr>
              <a:t>Refleksja:</a:t>
            </a:r>
          </a:p>
        </p:txBody>
      </p:sp>
    </p:spTree>
    <p:extLst>
      <p:ext uri="{BB962C8B-B14F-4D97-AF65-F5344CB8AC3E}">
        <p14:creationId xmlns:p14="http://schemas.microsoft.com/office/powerpoint/2010/main" val="2329215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>
            <a:extLst>
              <a:ext uri="{FF2B5EF4-FFF2-40B4-BE49-F238E27FC236}">
                <a16:creationId xmlns:a16="http://schemas.microsoft.com/office/drawing/2014/main" id="{72237849-E669-437C-983F-88F1F87F6691}"/>
              </a:ext>
            </a:extLst>
          </p:cNvPr>
          <p:cNvGrpSpPr/>
          <p:nvPr/>
        </p:nvGrpSpPr>
        <p:grpSpPr>
          <a:xfrm rot="3730759">
            <a:off x="618310" y="91779"/>
            <a:ext cx="949887" cy="1163493"/>
            <a:chOff x="7602444" y="4967675"/>
            <a:chExt cx="483620" cy="592374"/>
          </a:xfrm>
        </p:grpSpPr>
        <p:grpSp>
          <p:nvGrpSpPr>
            <p:cNvPr id="10" name="Graphic 214">
              <a:extLst>
                <a:ext uri="{FF2B5EF4-FFF2-40B4-BE49-F238E27FC236}">
                  <a16:creationId xmlns:a16="http://schemas.microsoft.com/office/drawing/2014/main" id="{44C4F97E-CBC7-4BD4-B1D4-6B13FC6C8647}"/>
                </a:ext>
              </a:extLst>
            </p:cNvPr>
            <p:cNvGrpSpPr/>
            <p:nvPr/>
          </p:nvGrpSpPr>
          <p:grpSpPr>
            <a:xfrm>
              <a:off x="7618660" y="4967675"/>
              <a:ext cx="467404" cy="507609"/>
              <a:chOff x="2251963" y="3590497"/>
              <a:chExt cx="467404" cy="507609"/>
            </a:xfrm>
            <a:solidFill>
              <a:srgbClr val="8DC641"/>
            </a:solidFill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CE0E84E1-92F7-4D76-B5EA-EA8E546160CE}"/>
                  </a:ext>
                </a:extLst>
              </p:cNvPr>
              <p:cNvSpPr/>
              <p:nvPr/>
            </p:nvSpPr>
            <p:spPr>
              <a:xfrm>
                <a:off x="2251963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5DA30A1B-2053-4D23-8A1D-FE06ABFD6E6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B3B2D532-7DE2-45FF-B7A5-8B7B86AF319C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214">
              <a:extLst>
                <a:ext uri="{FF2B5EF4-FFF2-40B4-BE49-F238E27FC236}">
                  <a16:creationId xmlns:a16="http://schemas.microsoft.com/office/drawing/2014/main" id="{50DFFD3A-1B93-4679-BC80-8022BAAED1AB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9AE267BE-DDE9-4DC0-894D-7C36D98D825D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1DFB3993-C675-440E-B8F8-1AFC70934CEB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500EB2D9-ED03-42D1-A8E6-1CC99DB57CB1}"/>
              </a:ext>
            </a:extLst>
          </p:cNvPr>
          <p:cNvGraphicFramePr/>
          <p:nvPr/>
        </p:nvGraphicFramePr>
        <p:xfrm>
          <a:off x="577196" y="445734"/>
          <a:ext cx="9041254" cy="675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8582CB0-9D7B-41CF-9C21-F9127EEC3B27}"/>
              </a:ext>
            </a:extLst>
          </p:cNvPr>
          <p:cNvSpPr txBox="1">
            <a:spLocks/>
          </p:cNvSpPr>
          <p:nvPr/>
        </p:nvSpPr>
        <p:spPr>
          <a:xfrm>
            <a:off x="1463376" y="577644"/>
            <a:ext cx="1059523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Zrównoważona obsada zwierząt gospodarskich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7445DAD-2514-4609-B587-0FFDB2243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398799"/>
              </p:ext>
            </p:extLst>
          </p:nvPr>
        </p:nvGraphicFramePr>
        <p:xfrm>
          <a:off x="457948" y="1252715"/>
          <a:ext cx="11276103" cy="488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55229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331F3-1FAA-D347-8B9C-59F1536C29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5137" y="1523706"/>
            <a:ext cx="7792281" cy="3291086"/>
          </a:xfrm>
        </p:spPr>
        <p:txBody>
          <a:bodyPr/>
          <a:lstStyle/>
          <a:p>
            <a:r>
              <a:rPr lang="en-US" dirty="0" err="1"/>
              <a:t>	Zrównoważona </a:t>
            </a:r>
            <a:r>
              <a:rPr lang="en-US" dirty="0"/>
              <a:t>obsada zwierząt gospodarskich jest jedną z podstawowych zasad </a:t>
            </a:r>
            <a:r>
              <a:rPr lang="pl-PL" dirty="0" err="1"/>
              <a:t>agroekologicznych </a:t>
            </a:r>
            <a:r>
              <a:rPr lang="en-US" dirty="0"/>
              <a:t>metod produkcji i jest regulowana przez dopuszczalną zawartość azotu, która nie może przekraczać 170 kg/ha w całkowitej ilości obornika stosowanego w gospodarstwie w ciągu roku. </a:t>
            </a:r>
            <a:endParaRPr lang="pl-PL" dirty="0"/>
          </a:p>
          <a:p>
            <a:r>
              <a:rPr lang="en-US" b="1" i="1" dirty="0"/>
              <a:t>	Samowystarczalność </a:t>
            </a:r>
            <a:r>
              <a:rPr lang="en-US" dirty="0"/>
              <a:t>paszowa i </a:t>
            </a:r>
            <a:r>
              <a:rPr lang="en-US" dirty="0" err="1"/>
              <a:t>nawozowa </a:t>
            </a:r>
            <a:r>
              <a:rPr lang="en-US" b="1" i="1" dirty="0"/>
              <a:t>jest możliwa do osiągnięcia przy obsadzie zwierząt wynoszącej od 0</a:t>
            </a:r>
            <a:r>
              <a:rPr lang="pl-PL" b="1" i="1" dirty="0"/>
              <a:t>,</a:t>
            </a:r>
            <a:r>
              <a:rPr lang="en-US" b="1" i="1" dirty="0"/>
              <a:t>5 do 1</a:t>
            </a:r>
            <a:r>
              <a:rPr lang="pl-PL" b="1" i="1" dirty="0"/>
              <a:t>,</a:t>
            </a:r>
            <a:r>
              <a:rPr lang="en-US" b="1" i="1" dirty="0"/>
              <a:t>5 DJP/ha </a:t>
            </a:r>
            <a:r>
              <a:rPr lang="en-US" dirty="0"/>
              <a:t>(</a:t>
            </a:r>
            <a:r>
              <a:rPr lang="pl-PL" dirty="0"/>
              <a:t>DJP - duża jednostka przeliczeniowa, każda DJP </a:t>
            </a:r>
            <a:r>
              <a:rPr lang="en-US" dirty="0"/>
              <a:t>odpowiada 500 kg</a:t>
            </a:r>
            <a:r>
              <a:rPr lang="pl-PL" dirty="0"/>
              <a:t>/</a:t>
            </a:r>
            <a:r>
              <a:rPr lang="en-US" dirty="0" err="1"/>
              <a:t>na</a:t>
            </a:r>
            <a:r>
              <a:rPr lang="en-US" dirty="0"/>
              <a:t> hektar). Maksymalna dopuszczalna obsada zwierząt wynosi 2</a:t>
            </a:r>
            <a:r>
              <a:rPr lang="pl-PL" dirty="0"/>
              <a:t>,0 </a:t>
            </a:r>
            <a:r>
              <a:rPr lang="en-US" dirty="0"/>
              <a:t>DJP/ha, co rocznie daje 170 kg azotu zawartego w odchodach zwierzęcych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7231A-8C56-9D46-8B91-D1040E2F9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289" y="406337"/>
            <a:ext cx="7909976" cy="992652"/>
          </a:xfrm>
        </p:spPr>
        <p:txBody>
          <a:bodyPr/>
          <a:lstStyle/>
          <a:p>
            <a:r>
              <a:rPr lang="en-US" b="1" dirty="0" err="1"/>
              <a:t>Zrównoważona </a:t>
            </a:r>
            <a:r>
              <a:rPr lang="en-US" b="1" dirty="0"/>
              <a:t>obsada zwierząt gospodarskich 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869A09C1-FDCD-4660-92F7-923CD73F85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7602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8279D8B3-4237-4B5F-945E-7F14673A65A1}"/>
              </a:ext>
            </a:extLst>
          </p:cNvPr>
          <p:cNvGrpSpPr/>
          <p:nvPr/>
        </p:nvGrpSpPr>
        <p:grpSpPr>
          <a:xfrm>
            <a:off x="914399" y="1333686"/>
            <a:ext cx="10998679" cy="4601288"/>
            <a:chOff x="914399" y="1333686"/>
            <a:chExt cx="10998679" cy="4601288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883473D5-E695-4669-8985-9463738B6B96}"/>
                </a:ext>
              </a:extLst>
            </p:cNvPr>
            <p:cNvSpPr/>
            <p:nvPr/>
          </p:nvSpPr>
          <p:spPr>
            <a:xfrm>
              <a:off x="914399" y="1333686"/>
              <a:ext cx="10998679" cy="4601288"/>
            </a:xfrm>
            <a:prstGeom prst="rect">
              <a:avLst/>
            </a:prstGeom>
            <a:noFill/>
            <a:ln>
              <a:solidFill>
                <a:srgbClr val="8BC540"/>
              </a:solidFill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7A02A4C1-25D7-4141-867A-E6E62DDD23B4}"/>
                </a:ext>
              </a:extLst>
            </p:cNvPr>
            <p:cNvSpPr/>
            <p:nvPr/>
          </p:nvSpPr>
          <p:spPr>
            <a:xfrm>
              <a:off x="1354346" y="2222832"/>
              <a:ext cx="10558731" cy="3299603"/>
            </a:xfrm>
            <a:custGeom>
              <a:avLst/>
              <a:gdLst>
                <a:gd name="connsiteX0" fmla="*/ 0 w 10558731"/>
                <a:gd name="connsiteY0" fmla="*/ 0 h 3299603"/>
                <a:gd name="connsiteX1" fmla="*/ 10558731 w 10558731"/>
                <a:gd name="connsiteY1" fmla="*/ 0 h 3299603"/>
                <a:gd name="connsiteX2" fmla="*/ 10558731 w 10558731"/>
                <a:gd name="connsiteY2" fmla="*/ 3299603 h 3299603"/>
                <a:gd name="connsiteX3" fmla="*/ 0 w 10558731"/>
                <a:gd name="connsiteY3" fmla="*/ 3299603 h 3299603"/>
                <a:gd name="connsiteX4" fmla="*/ 0 w 10558731"/>
                <a:gd name="connsiteY4" fmla="*/ 0 h 32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8731" h="3299603">
                  <a:moveTo>
                    <a:pt x="0" y="0"/>
                  </a:moveTo>
                  <a:lnTo>
                    <a:pt x="10558731" y="0"/>
                  </a:lnTo>
                  <a:lnTo>
                    <a:pt x="10558731" y="3299603"/>
                  </a:lnTo>
                  <a:lnTo>
                    <a:pt x="0" y="32996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32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0" i="0" kern="1200" dirty="0">
                  <a:solidFill>
                    <a:srgbClr val="000000"/>
                  </a:solidFill>
                </a:rPr>
                <a:t>Gospodarstwa </a:t>
              </a:r>
              <a:r>
                <a:rPr lang="en-US" sz="2400" b="1" i="0" kern="1200" dirty="0">
                  <a:solidFill>
                    <a:srgbClr val="000000"/>
                  </a:solidFill>
                </a:rPr>
                <a:t>z 0 </a:t>
              </a:r>
              <a:r>
                <a:rPr lang="pl-PL" sz="2400" b="1" i="0" kern="1200" dirty="0">
                  <a:solidFill>
                    <a:srgbClr val="000000"/>
                  </a:solidFill>
                </a:rPr>
                <a:t>DJP</a:t>
              </a:r>
              <a:r>
                <a:rPr lang="en-US" sz="2400" b="1" i="0" kern="1200" dirty="0">
                  <a:solidFill>
                    <a:srgbClr val="000000"/>
                  </a:solidFill>
                </a:rPr>
                <a:t>/ha </a:t>
              </a:r>
              <a:r>
                <a:rPr lang="en-US" sz="2400" b="0" i="0" kern="1200" dirty="0">
                  <a:solidFill>
                    <a:srgbClr val="000000"/>
                  </a:solidFill>
                </a:rPr>
                <a:t>(bez jednostek </a:t>
              </a:r>
              <a:r>
                <a:rPr lang="en-US" sz="2400" b="0" i="0" kern="1200" dirty="0" err="1">
                  <a:solidFill>
                    <a:srgbClr val="000000"/>
                  </a:solidFill>
                </a:rPr>
                <a:t>hodowlanych</a:t>
              </a:r>
              <a:r>
                <a:rPr lang="en-US" sz="2400" dirty="0">
                  <a:solidFill>
                    <a:srgbClr val="000000"/>
                  </a:solidFill>
                </a:rPr>
                <a:t>)</a:t>
              </a:r>
              <a:r>
                <a:rPr lang="pl-PL" sz="2400" dirty="0">
                  <a:solidFill>
                    <a:srgbClr val="000000"/>
                  </a:solidFill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</a:rPr>
                <a:t> Gospodarstwa z zerową liczbą jednostek hodowlanych, często określane jako gospodarstwa zajmujące się wyłącznie uprawami lub oparte na roślinach, zarządzają składnikami odżywczymi głównie poprzez stosowanie nawozów organicznych lub syntetycznych, płodozmianu i upraw okrywowych. Bez zwierząt gospodarskich dostarczających obornik, gospodarstwa te polegają na zewnętrznych źródłach niezbędnych składników odżywczych, takich jak azot, fosfor i potas. Praktyki agroekologiczne, takie jak kompostowanie resztek roślinnych, </a:t>
              </a:r>
              <a:r>
                <a:rPr lang="en-US" sz="2400" dirty="0" err="1">
                  <a:solidFill>
                    <a:srgbClr val="000000"/>
                  </a:solidFill>
                </a:rPr>
                <a:t>zielone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</a:rPr>
                <a:t>nawożenie</a:t>
              </a:r>
              <a:r>
                <a:rPr lang="pl-PL" sz="2400" dirty="0">
                  <a:solidFill>
                    <a:srgbClr val="000000"/>
                  </a:solidFill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</a:rPr>
                <a:t>i</a:t>
              </a:r>
              <a:r>
                <a:rPr lang="en-US" sz="2400" dirty="0">
                  <a:solidFill>
                    <a:srgbClr val="000000"/>
                  </a:solidFill>
                </a:rPr>
                <a:t> włączanie upraw wiążących azot (takich jak rośliny strączkowe), pomagają w recyklingu składników odżywczych i utrzymaniu żyzności gleby.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E90A6C1E-9DDF-4BDB-A7C0-72FF3A9173F9}"/>
                </a:ext>
              </a:extLst>
            </p:cNvPr>
            <p:cNvSpPr/>
            <p:nvPr/>
          </p:nvSpPr>
          <p:spPr>
            <a:xfrm>
              <a:off x="914399" y="1746223"/>
              <a:ext cx="2309722" cy="346458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DAC37-C3BA-1249-8767-414D489BC9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739" y="250604"/>
            <a:ext cx="10595237" cy="803654"/>
          </a:xfrm>
        </p:spPr>
        <p:txBody>
          <a:bodyPr/>
          <a:lstStyle/>
          <a:p>
            <a:r>
              <a:rPr lang="en-US" b="1" dirty="0"/>
              <a:t>Wpływ obsady zwierząt na bilans składników odżywczych w gospodarstwach rolnych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62FDE7-21E9-009D-EB03-A1C6FAEEB58C}"/>
              </a:ext>
            </a:extLst>
          </p:cNvPr>
          <p:cNvGrpSpPr/>
          <p:nvPr/>
        </p:nvGrpSpPr>
        <p:grpSpPr>
          <a:xfrm rot="3730759">
            <a:off x="10918675" y="553762"/>
            <a:ext cx="949885" cy="1163493"/>
            <a:chOff x="7602444" y="4967675"/>
            <a:chExt cx="483619" cy="592374"/>
          </a:xfrm>
        </p:grpSpPr>
        <p:grpSp>
          <p:nvGrpSpPr>
            <p:cNvPr id="5" name="Graphic 214">
              <a:extLst>
                <a:ext uri="{FF2B5EF4-FFF2-40B4-BE49-F238E27FC236}">
                  <a16:creationId xmlns:a16="http://schemas.microsoft.com/office/drawing/2014/main" id="{8C2979E3-14C7-6FB7-FC98-3C1F4DE373BF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96082C8-FAAC-3AE1-55A8-EBBFF518083E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96F58CF-A964-3963-6DA7-61A461266AA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BF1BE33-565E-E175-9797-E21DBEEDCC2D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AC97DC2B-E325-7C8F-4684-DC00A44DA630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00C5AFC-B468-CCD6-380D-1EC67EAF690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30554CB-B349-6FE3-8F24-984FE64076E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9795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8279D8B3-4237-4B5F-945E-7F14673A65A1}"/>
              </a:ext>
            </a:extLst>
          </p:cNvPr>
          <p:cNvGrpSpPr/>
          <p:nvPr/>
        </p:nvGrpSpPr>
        <p:grpSpPr>
          <a:xfrm>
            <a:off x="914399" y="1333686"/>
            <a:ext cx="10998679" cy="4601288"/>
            <a:chOff x="914399" y="1333686"/>
            <a:chExt cx="10998679" cy="4601288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883473D5-E695-4669-8985-9463738B6B96}"/>
                </a:ext>
              </a:extLst>
            </p:cNvPr>
            <p:cNvSpPr/>
            <p:nvPr/>
          </p:nvSpPr>
          <p:spPr>
            <a:xfrm>
              <a:off x="914399" y="1333686"/>
              <a:ext cx="10998679" cy="4601288"/>
            </a:xfrm>
            <a:prstGeom prst="rect">
              <a:avLst/>
            </a:prstGeom>
            <a:noFill/>
            <a:ln>
              <a:solidFill>
                <a:srgbClr val="8BC540"/>
              </a:solidFill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7A02A4C1-25D7-4141-867A-E6E62DDD23B4}"/>
                </a:ext>
              </a:extLst>
            </p:cNvPr>
            <p:cNvSpPr/>
            <p:nvPr/>
          </p:nvSpPr>
          <p:spPr>
            <a:xfrm>
              <a:off x="1354346" y="2222832"/>
              <a:ext cx="10558731" cy="3299603"/>
            </a:xfrm>
            <a:custGeom>
              <a:avLst/>
              <a:gdLst>
                <a:gd name="connsiteX0" fmla="*/ 0 w 10558731"/>
                <a:gd name="connsiteY0" fmla="*/ 0 h 3299603"/>
                <a:gd name="connsiteX1" fmla="*/ 10558731 w 10558731"/>
                <a:gd name="connsiteY1" fmla="*/ 0 h 3299603"/>
                <a:gd name="connsiteX2" fmla="*/ 10558731 w 10558731"/>
                <a:gd name="connsiteY2" fmla="*/ 3299603 h 3299603"/>
                <a:gd name="connsiteX3" fmla="*/ 0 w 10558731"/>
                <a:gd name="connsiteY3" fmla="*/ 3299603 h 3299603"/>
                <a:gd name="connsiteX4" fmla="*/ 0 w 10558731"/>
                <a:gd name="connsiteY4" fmla="*/ 0 h 32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8731" h="3299603">
                  <a:moveTo>
                    <a:pt x="0" y="0"/>
                  </a:moveTo>
                  <a:lnTo>
                    <a:pt x="10558731" y="0"/>
                  </a:lnTo>
                  <a:lnTo>
                    <a:pt x="10558731" y="3299603"/>
                  </a:lnTo>
                  <a:lnTo>
                    <a:pt x="0" y="32996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32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Bez obornika zwierzęcego, </a:t>
              </a:r>
              <a:r>
                <a:rPr lang="en-US" sz="2400" b="1" dirty="0" err="1">
                  <a:solidFill>
                    <a:srgbClr val="000000"/>
                  </a:solidFill>
                </a:rPr>
                <a:t>bio-nawozy </a:t>
              </a:r>
              <a:r>
                <a:rPr lang="en-US" sz="2400" dirty="0">
                  <a:solidFill>
                    <a:srgbClr val="000000"/>
                  </a:solidFill>
                </a:rPr>
                <a:t>odgrywają znaczącą rolę w zarządzaniu składnikami odżywczymi w gospodarstwach agroekologicznych. Bio-nawozy zawierają pożyteczne mikroorganizmy, które promują obieg składników odżywczych i zwiększają ich pobieranie przez rośliny. </a:t>
              </a:r>
              <a:r>
                <a:rPr lang="en-US" sz="2400" dirty="0" err="1">
                  <a:solidFill>
                    <a:srgbClr val="000000"/>
                  </a:solidFill>
                </a:rPr>
                <a:t>Przykład</a:t>
              </a:r>
              <a:r>
                <a:rPr lang="pl-PL" sz="2400" dirty="0">
                  <a:solidFill>
                    <a:srgbClr val="000000"/>
                  </a:solidFill>
                </a:rPr>
                <a:t>em </a:t>
              </a:r>
              <a:r>
                <a:rPr lang="pl-PL" sz="2400" dirty="0" err="1">
                  <a:solidFill>
                    <a:srgbClr val="000000"/>
                  </a:solidFill>
                </a:rPr>
                <a:t>sa</a:t>
              </a:r>
              <a:r>
                <a:rPr lang="pl-PL" sz="2400" dirty="0">
                  <a:solidFill>
                    <a:srgbClr val="000000"/>
                  </a:solidFill>
                </a:rPr>
                <a:t> tu: </a:t>
              </a:r>
              <a:r>
                <a:rPr lang="en-US" sz="2400" b="1" dirty="0" err="1">
                  <a:solidFill>
                    <a:srgbClr val="000000"/>
                  </a:solidFill>
                </a:rPr>
                <a:t>bakterie</a:t>
              </a:r>
              <a:r>
                <a:rPr lang="en-US" sz="2400" b="1" dirty="0">
                  <a:solidFill>
                    <a:srgbClr val="000000"/>
                  </a:solidFill>
                </a:rPr>
                <a:t> wiążące azot, takie jak Rhizobia dla roślin strączkowych, </a:t>
              </a:r>
              <a:r>
                <a:rPr lang="en-US" sz="2400" b="1" dirty="0" err="1">
                  <a:solidFill>
                    <a:srgbClr val="000000"/>
                  </a:solidFill>
                </a:rPr>
                <a:t>bakterie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pl-PL" sz="2400" b="1" dirty="0">
                  <a:solidFill>
                    <a:srgbClr val="000000"/>
                  </a:solidFill>
                </a:rPr>
                <a:t>uwalniające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</a:rPr>
                <a:t>fosfor</a:t>
              </a:r>
              <a:r>
                <a:rPr lang="en-US" sz="2400" b="1" dirty="0">
                  <a:solidFill>
                    <a:srgbClr val="000000"/>
                  </a:solidFill>
                </a:rPr>
                <a:t> i grzyby mikoryzowe, które tworzą symbiotyczne relacje z korzeniami roślin w celu zwiększenia wchłaniania składników odżywczych, zwłaszcza fosforu</a:t>
              </a:r>
              <a:r>
                <a:rPr lang="en-US" sz="2400" dirty="0">
                  <a:solidFill>
                    <a:srgbClr val="000000"/>
                  </a:solidFill>
                </a:rPr>
                <a:t>. Te inokulanty mikrobiologiczne pomagają utrzymać zdrowy i aktywny mikrobiom glebowy, który ma kluczowe znaczenie dla obiegu składników odżywczych i zdrowia gleby.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E90A6C1E-9DDF-4BDB-A7C0-72FF3A9173F9}"/>
                </a:ext>
              </a:extLst>
            </p:cNvPr>
            <p:cNvSpPr/>
            <p:nvPr/>
          </p:nvSpPr>
          <p:spPr>
            <a:xfrm>
              <a:off x="914399" y="1746223"/>
              <a:ext cx="2309722" cy="346458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DAC37-C3BA-1249-8767-414D489BC9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739" y="232922"/>
            <a:ext cx="10595237" cy="803654"/>
          </a:xfrm>
        </p:spPr>
        <p:txBody>
          <a:bodyPr/>
          <a:lstStyle/>
          <a:p>
            <a:r>
              <a:rPr lang="en-US" b="1" dirty="0"/>
              <a:t>Wpływ obsady zwierząt na bilans składników odżywczych w gospodarstwach rolnych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62FDE7-21E9-009D-EB03-A1C6FAEEB58C}"/>
              </a:ext>
            </a:extLst>
          </p:cNvPr>
          <p:cNvGrpSpPr/>
          <p:nvPr/>
        </p:nvGrpSpPr>
        <p:grpSpPr>
          <a:xfrm rot="3730759">
            <a:off x="10918675" y="553762"/>
            <a:ext cx="949885" cy="1163493"/>
            <a:chOff x="7602444" y="4967675"/>
            <a:chExt cx="483619" cy="592374"/>
          </a:xfrm>
        </p:grpSpPr>
        <p:grpSp>
          <p:nvGrpSpPr>
            <p:cNvPr id="5" name="Graphic 214">
              <a:extLst>
                <a:ext uri="{FF2B5EF4-FFF2-40B4-BE49-F238E27FC236}">
                  <a16:creationId xmlns:a16="http://schemas.microsoft.com/office/drawing/2014/main" id="{8C2979E3-14C7-6FB7-FC98-3C1F4DE373BF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96082C8-FAAC-3AE1-55A8-EBBFF518083E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96F58CF-A964-3963-6DA7-61A461266AA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BF1BE33-565E-E175-9797-E21DBEEDCC2D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AC97DC2B-E325-7C8F-4684-DC00A44DA630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00C5AFC-B468-CCD6-380D-1EC67EAF690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30554CB-B349-6FE3-8F24-984FE64076E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6161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8279D8B3-4237-4B5F-945E-7F14673A65A1}"/>
              </a:ext>
            </a:extLst>
          </p:cNvPr>
          <p:cNvGrpSpPr/>
          <p:nvPr/>
        </p:nvGrpSpPr>
        <p:grpSpPr>
          <a:xfrm>
            <a:off x="914399" y="1342651"/>
            <a:ext cx="10998679" cy="4601288"/>
            <a:chOff x="914399" y="1333686"/>
            <a:chExt cx="10998679" cy="4601288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883473D5-E695-4669-8985-9463738B6B96}"/>
                </a:ext>
              </a:extLst>
            </p:cNvPr>
            <p:cNvSpPr/>
            <p:nvPr/>
          </p:nvSpPr>
          <p:spPr>
            <a:xfrm>
              <a:off x="914399" y="1333686"/>
              <a:ext cx="10998679" cy="4601288"/>
            </a:xfrm>
            <a:prstGeom prst="rect">
              <a:avLst/>
            </a:prstGeom>
            <a:noFill/>
            <a:ln>
              <a:solidFill>
                <a:srgbClr val="8BC540"/>
              </a:solidFill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7A02A4C1-25D7-4141-867A-E6E62DDD23B4}"/>
                </a:ext>
              </a:extLst>
            </p:cNvPr>
            <p:cNvSpPr/>
            <p:nvPr/>
          </p:nvSpPr>
          <p:spPr>
            <a:xfrm>
              <a:off x="1354346" y="2222832"/>
              <a:ext cx="10558731" cy="3299603"/>
            </a:xfrm>
            <a:custGeom>
              <a:avLst/>
              <a:gdLst>
                <a:gd name="connsiteX0" fmla="*/ 0 w 10558731"/>
                <a:gd name="connsiteY0" fmla="*/ 0 h 3299603"/>
                <a:gd name="connsiteX1" fmla="*/ 10558731 w 10558731"/>
                <a:gd name="connsiteY1" fmla="*/ 0 h 3299603"/>
                <a:gd name="connsiteX2" fmla="*/ 10558731 w 10558731"/>
                <a:gd name="connsiteY2" fmla="*/ 3299603 h 3299603"/>
                <a:gd name="connsiteX3" fmla="*/ 0 w 10558731"/>
                <a:gd name="connsiteY3" fmla="*/ 3299603 h 3299603"/>
                <a:gd name="connsiteX4" fmla="*/ 0 w 10558731"/>
                <a:gd name="connsiteY4" fmla="*/ 0 h 32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8731" h="3299603">
                  <a:moveTo>
                    <a:pt x="0" y="0"/>
                  </a:moveTo>
                  <a:lnTo>
                    <a:pt x="10558731" y="0"/>
                  </a:lnTo>
                  <a:lnTo>
                    <a:pt x="10558731" y="3299603"/>
                  </a:lnTo>
                  <a:lnTo>
                    <a:pt x="0" y="32996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32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</a:rPr>
                <a:t>&lt;0,6 DJP/ha </a:t>
              </a:r>
              <a:r>
                <a:rPr lang="en-US" sz="2400" dirty="0">
                  <a:solidFill>
                    <a:srgbClr val="000000"/>
                  </a:solidFill>
                </a:rPr>
                <a:t>- gospodarstwa o niskim zagęszczeniu zwierząt często doświadczają ujemnego bilansu materii organicznej i azotu. Nawet przy uprawie roślin strączkowych i odpowiednim płodozmianie, środki te zwykle nie rekompensują w pełni niedoborów składników odżywczych. Dlatego też stosowanie dopuszczalnych nawozów organicznych i mineralnych jest niezbędne do utrzymania żyzności gleby.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E90A6C1E-9DDF-4BDB-A7C0-72FF3A9173F9}"/>
                </a:ext>
              </a:extLst>
            </p:cNvPr>
            <p:cNvSpPr/>
            <p:nvPr/>
          </p:nvSpPr>
          <p:spPr>
            <a:xfrm>
              <a:off x="914399" y="1746223"/>
              <a:ext cx="2309722" cy="346458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DAC37-C3BA-1249-8767-414D489BC9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739" y="227642"/>
            <a:ext cx="10595237" cy="803654"/>
          </a:xfrm>
        </p:spPr>
        <p:txBody>
          <a:bodyPr/>
          <a:lstStyle/>
          <a:p>
            <a:r>
              <a:rPr lang="en-US" b="1" dirty="0"/>
              <a:t>Wpływ obsady zwierząt na bilans składników odżywczych w gospodarstwach rolnych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62FDE7-21E9-009D-EB03-A1C6FAEEB58C}"/>
              </a:ext>
            </a:extLst>
          </p:cNvPr>
          <p:cNvGrpSpPr/>
          <p:nvPr/>
        </p:nvGrpSpPr>
        <p:grpSpPr>
          <a:xfrm rot="3730759">
            <a:off x="10918675" y="553762"/>
            <a:ext cx="949885" cy="1163493"/>
            <a:chOff x="7602444" y="4967675"/>
            <a:chExt cx="483619" cy="592374"/>
          </a:xfrm>
        </p:grpSpPr>
        <p:grpSp>
          <p:nvGrpSpPr>
            <p:cNvPr id="5" name="Graphic 214">
              <a:extLst>
                <a:ext uri="{FF2B5EF4-FFF2-40B4-BE49-F238E27FC236}">
                  <a16:creationId xmlns:a16="http://schemas.microsoft.com/office/drawing/2014/main" id="{8C2979E3-14C7-6FB7-FC98-3C1F4DE373BF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96082C8-FAAC-3AE1-55A8-EBBFF518083E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96F58CF-A964-3963-6DA7-61A461266AA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BF1BE33-565E-E175-9797-E21DBEEDCC2D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AC97DC2B-E325-7C8F-4684-DC00A44DA630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00C5AFC-B468-CCD6-380D-1EC67EAF690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30554CB-B349-6FE3-8F24-984FE64076E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7073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8279D8B3-4237-4B5F-945E-7F14673A65A1}"/>
              </a:ext>
            </a:extLst>
          </p:cNvPr>
          <p:cNvGrpSpPr/>
          <p:nvPr/>
        </p:nvGrpSpPr>
        <p:grpSpPr>
          <a:xfrm>
            <a:off x="914399" y="1333686"/>
            <a:ext cx="10998679" cy="4601288"/>
            <a:chOff x="914399" y="1333686"/>
            <a:chExt cx="10998679" cy="4601288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883473D5-E695-4669-8985-9463738B6B96}"/>
                </a:ext>
              </a:extLst>
            </p:cNvPr>
            <p:cNvSpPr/>
            <p:nvPr/>
          </p:nvSpPr>
          <p:spPr>
            <a:xfrm>
              <a:off x="914399" y="1333686"/>
              <a:ext cx="10998679" cy="4601288"/>
            </a:xfrm>
            <a:prstGeom prst="rect">
              <a:avLst/>
            </a:prstGeom>
            <a:noFill/>
            <a:ln>
              <a:solidFill>
                <a:srgbClr val="8BC540"/>
              </a:solidFill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7A02A4C1-25D7-4141-867A-E6E62DDD23B4}"/>
                </a:ext>
              </a:extLst>
            </p:cNvPr>
            <p:cNvSpPr/>
            <p:nvPr/>
          </p:nvSpPr>
          <p:spPr>
            <a:xfrm>
              <a:off x="1354346" y="2222832"/>
              <a:ext cx="10558731" cy="3299603"/>
            </a:xfrm>
            <a:custGeom>
              <a:avLst/>
              <a:gdLst>
                <a:gd name="connsiteX0" fmla="*/ 0 w 10558731"/>
                <a:gd name="connsiteY0" fmla="*/ 0 h 3299603"/>
                <a:gd name="connsiteX1" fmla="*/ 10558731 w 10558731"/>
                <a:gd name="connsiteY1" fmla="*/ 0 h 3299603"/>
                <a:gd name="connsiteX2" fmla="*/ 10558731 w 10558731"/>
                <a:gd name="connsiteY2" fmla="*/ 3299603 h 3299603"/>
                <a:gd name="connsiteX3" fmla="*/ 0 w 10558731"/>
                <a:gd name="connsiteY3" fmla="*/ 3299603 h 3299603"/>
                <a:gd name="connsiteX4" fmla="*/ 0 w 10558731"/>
                <a:gd name="connsiteY4" fmla="*/ 0 h 32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8731" h="3299603">
                  <a:moveTo>
                    <a:pt x="0" y="0"/>
                  </a:moveTo>
                  <a:lnTo>
                    <a:pt x="10558731" y="0"/>
                  </a:lnTo>
                  <a:lnTo>
                    <a:pt x="10558731" y="3299603"/>
                  </a:lnTo>
                  <a:lnTo>
                    <a:pt x="0" y="32996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32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</a:rPr>
                <a:t>0,6 - 1,5 DJP/ha </a:t>
              </a:r>
              <a:r>
                <a:rPr lang="en-US" sz="2400" dirty="0">
                  <a:solidFill>
                    <a:srgbClr val="000000"/>
                  </a:solidFill>
                </a:rPr>
                <a:t>- jest to optymalne zagęszczenie zwierząt w gospodarstwie. Na tym poziomie zarówno produkcja roślinna, jak i zwierzęca są zrównoważone. Właściwy płodozmian, wraz z integracją zwierząt gospodarskich, </a:t>
              </a:r>
              <a:r>
                <a:rPr lang="en-US" sz="2400" dirty="0" err="1">
                  <a:solidFill>
                    <a:srgbClr val="000000"/>
                  </a:solidFill>
                </a:rPr>
                <a:t>zapewni</a:t>
              </a:r>
              <a:r>
                <a:rPr lang="pl-PL" sz="2400" dirty="0">
                  <a:solidFill>
                    <a:srgbClr val="000000"/>
                  </a:solidFill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</a:rPr>
                <a:t> wzrost żyzności gleby w czasie, promując zrównoważony i produktywny system rolniczy.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E90A6C1E-9DDF-4BDB-A7C0-72FF3A9173F9}"/>
                </a:ext>
              </a:extLst>
            </p:cNvPr>
            <p:cNvSpPr/>
            <p:nvPr/>
          </p:nvSpPr>
          <p:spPr>
            <a:xfrm>
              <a:off x="914399" y="1746223"/>
              <a:ext cx="2309722" cy="346458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DAC37-C3BA-1249-8767-414D489BC9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678" y="250604"/>
            <a:ext cx="10595237" cy="803654"/>
          </a:xfrm>
        </p:spPr>
        <p:txBody>
          <a:bodyPr/>
          <a:lstStyle/>
          <a:p>
            <a:r>
              <a:rPr lang="en-US" b="1" dirty="0"/>
              <a:t>Wpływ obsady zwierząt na bilans składników odżywczych w gospodarstwach rolnych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62FDE7-21E9-009D-EB03-A1C6FAEEB58C}"/>
              </a:ext>
            </a:extLst>
          </p:cNvPr>
          <p:cNvGrpSpPr/>
          <p:nvPr/>
        </p:nvGrpSpPr>
        <p:grpSpPr>
          <a:xfrm rot="3730759">
            <a:off x="10918675" y="553762"/>
            <a:ext cx="949885" cy="1163493"/>
            <a:chOff x="7602444" y="4967675"/>
            <a:chExt cx="483619" cy="592374"/>
          </a:xfrm>
        </p:grpSpPr>
        <p:grpSp>
          <p:nvGrpSpPr>
            <p:cNvPr id="5" name="Graphic 214">
              <a:extLst>
                <a:ext uri="{FF2B5EF4-FFF2-40B4-BE49-F238E27FC236}">
                  <a16:creationId xmlns:a16="http://schemas.microsoft.com/office/drawing/2014/main" id="{8C2979E3-14C7-6FB7-FC98-3C1F4DE373BF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96082C8-FAAC-3AE1-55A8-EBBFF518083E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96F58CF-A964-3963-6DA7-61A461266AA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BF1BE33-565E-E175-9797-E21DBEEDCC2D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AC97DC2B-E325-7C8F-4684-DC00A44DA630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00C5AFC-B468-CCD6-380D-1EC67EAF690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30554CB-B349-6FE3-8F24-984FE64076E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9855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8279D8B3-4237-4B5F-945E-7F14673A65A1}"/>
              </a:ext>
            </a:extLst>
          </p:cNvPr>
          <p:cNvGrpSpPr/>
          <p:nvPr/>
        </p:nvGrpSpPr>
        <p:grpSpPr>
          <a:xfrm>
            <a:off x="914399" y="1333686"/>
            <a:ext cx="10998679" cy="4601288"/>
            <a:chOff x="914399" y="1333686"/>
            <a:chExt cx="10998679" cy="4601288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883473D5-E695-4669-8985-9463738B6B96}"/>
                </a:ext>
              </a:extLst>
            </p:cNvPr>
            <p:cNvSpPr/>
            <p:nvPr/>
          </p:nvSpPr>
          <p:spPr>
            <a:xfrm>
              <a:off x="914399" y="1333686"/>
              <a:ext cx="10998679" cy="4601288"/>
            </a:xfrm>
            <a:prstGeom prst="rect">
              <a:avLst/>
            </a:prstGeom>
            <a:noFill/>
            <a:ln>
              <a:solidFill>
                <a:srgbClr val="8BC540"/>
              </a:solidFill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7A02A4C1-25D7-4141-867A-E6E62DDD23B4}"/>
                </a:ext>
              </a:extLst>
            </p:cNvPr>
            <p:cNvSpPr/>
            <p:nvPr/>
          </p:nvSpPr>
          <p:spPr>
            <a:xfrm>
              <a:off x="1354346" y="2222832"/>
              <a:ext cx="10558731" cy="3299603"/>
            </a:xfrm>
            <a:custGeom>
              <a:avLst/>
              <a:gdLst>
                <a:gd name="connsiteX0" fmla="*/ 0 w 10558731"/>
                <a:gd name="connsiteY0" fmla="*/ 0 h 3299603"/>
                <a:gd name="connsiteX1" fmla="*/ 10558731 w 10558731"/>
                <a:gd name="connsiteY1" fmla="*/ 0 h 3299603"/>
                <a:gd name="connsiteX2" fmla="*/ 10558731 w 10558731"/>
                <a:gd name="connsiteY2" fmla="*/ 3299603 h 3299603"/>
                <a:gd name="connsiteX3" fmla="*/ 0 w 10558731"/>
                <a:gd name="connsiteY3" fmla="*/ 3299603 h 3299603"/>
                <a:gd name="connsiteX4" fmla="*/ 0 w 10558731"/>
                <a:gd name="connsiteY4" fmla="*/ 0 h 32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8731" h="3299603">
                  <a:moveTo>
                    <a:pt x="0" y="0"/>
                  </a:moveTo>
                  <a:lnTo>
                    <a:pt x="10558731" y="0"/>
                  </a:lnTo>
                  <a:lnTo>
                    <a:pt x="10558731" y="3299603"/>
                  </a:lnTo>
                  <a:lnTo>
                    <a:pt x="0" y="329960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32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</a:rPr>
                <a:t>1,5 - 2,0 DJP/ha </a:t>
              </a:r>
              <a:r>
                <a:rPr lang="en-US" sz="2400" dirty="0">
                  <a:solidFill>
                    <a:srgbClr val="000000"/>
                  </a:solidFill>
                </a:rPr>
                <a:t>– </a:t>
              </a:r>
              <a:r>
                <a:rPr lang="pl-PL" sz="2400" dirty="0">
                  <a:solidFill>
                    <a:srgbClr val="000000"/>
                  </a:solidFill>
                </a:rPr>
                <a:t>w tym przedziale mieszczą się </a:t>
              </a:r>
              <a:r>
                <a:rPr lang="en-US" sz="2400" dirty="0" err="1">
                  <a:solidFill>
                    <a:srgbClr val="000000"/>
                  </a:solidFill>
                </a:rPr>
                <a:t>gospodarstwa</a:t>
              </a:r>
              <a:r>
                <a:rPr lang="en-US" sz="2400" dirty="0">
                  <a:solidFill>
                    <a:srgbClr val="000000"/>
                  </a:solidFill>
                </a:rPr>
                <a:t> z większą </a:t>
              </a:r>
              <a:r>
                <a:rPr lang="en-US" sz="2400" dirty="0" err="1">
                  <a:solidFill>
                    <a:srgbClr val="000000"/>
                  </a:solidFill>
                </a:rPr>
                <a:t>liczbą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</a:rPr>
                <a:t>zwierząt</a:t>
              </a:r>
              <a:r>
                <a:rPr lang="en-US" sz="2400" dirty="0">
                  <a:solidFill>
                    <a:srgbClr val="000000"/>
                  </a:solidFill>
                </a:rPr>
                <a:t>. Nawożenie może opierać się głównie na naturalnych nawozach produkowanych w gospodarstwie, takich jak obornik. Ilość tych nawozów jest zwykle wystarczająca, aby zaspokoić zapotrzebowanie upraw na składniki odżywcze, zapewniając odpowiednią żyzność gleby i plony bez konieczności stosowania dodatkowych środków zewnętrznych.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E90A6C1E-9DDF-4BDB-A7C0-72FF3A9173F9}"/>
                </a:ext>
              </a:extLst>
            </p:cNvPr>
            <p:cNvSpPr/>
            <p:nvPr/>
          </p:nvSpPr>
          <p:spPr>
            <a:xfrm>
              <a:off x="914399" y="1746223"/>
              <a:ext cx="2309722" cy="346458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DAC37-C3BA-1249-8767-414D489BC9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678" y="250641"/>
            <a:ext cx="10595237" cy="803654"/>
          </a:xfrm>
        </p:spPr>
        <p:txBody>
          <a:bodyPr/>
          <a:lstStyle/>
          <a:p>
            <a:r>
              <a:rPr lang="en-US" b="1" dirty="0"/>
              <a:t>Wpływ obsady zwierząt na bilans składników odżywczych w gospodarstwach rolnych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62FDE7-21E9-009D-EB03-A1C6FAEEB58C}"/>
              </a:ext>
            </a:extLst>
          </p:cNvPr>
          <p:cNvGrpSpPr/>
          <p:nvPr/>
        </p:nvGrpSpPr>
        <p:grpSpPr>
          <a:xfrm rot="3730759">
            <a:off x="10918675" y="553762"/>
            <a:ext cx="949885" cy="1163493"/>
            <a:chOff x="7602444" y="4967675"/>
            <a:chExt cx="483619" cy="592374"/>
          </a:xfrm>
        </p:grpSpPr>
        <p:grpSp>
          <p:nvGrpSpPr>
            <p:cNvPr id="5" name="Graphic 214">
              <a:extLst>
                <a:ext uri="{FF2B5EF4-FFF2-40B4-BE49-F238E27FC236}">
                  <a16:creationId xmlns:a16="http://schemas.microsoft.com/office/drawing/2014/main" id="{8C2979E3-14C7-6FB7-FC98-3C1F4DE373BF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96082C8-FAAC-3AE1-55A8-EBBFF518083E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96F58CF-A964-3963-6DA7-61A461266AA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BF1BE33-565E-E175-9797-E21DBEEDCC2D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AC97DC2B-E325-7C8F-4684-DC00A44DA630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00C5AFC-B468-CCD6-380D-1EC67EAF690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30554CB-B349-6FE3-8F24-984FE64076E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4686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73B4BE4-FCB9-4CF8-975D-A1948058F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867010"/>
              </p:ext>
            </p:extLst>
          </p:nvPr>
        </p:nvGraphicFramePr>
        <p:xfrm>
          <a:off x="1552754" y="1228663"/>
          <a:ext cx="943055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CC18920-E95B-4200-A320-28796F3938C7}"/>
              </a:ext>
            </a:extLst>
          </p:cNvPr>
          <p:cNvSpPr txBox="1">
            <a:spLocks/>
          </p:cNvSpPr>
          <p:nvPr/>
        </p:nvSpPr>
        <p:spPr>
          <a:xfrm>
            <a:off x="609601" y="381696"/>
            <a:ext cx="10174940" cy="5708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err="1">
                <a:solidFill>
                  <a:srgbClr val="75A949"/>
                </a:solidFill>
              </a:rPr>
              <a:t>Maksymalna </a:t>
            </a:r>
            <a:r>
              <a:rPr lang="en-US" sz="3600" b="1" dirty="0">
                <a:solidFill>
                  <a:srgbClr val="75A949"/>
                </a:solidFill>
              </a:rPr>
              <a:t>liczba zwierząt na ha odpowiadająca 170 kg N/ha/rok</a:t>
            </a:r>
            <a:endParaRPr lang="pl-PL" sz="3600" b="1" dirty="0">
              <a:solidFill>
                <a:srgbClr val="75A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38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6B06-E517-A44D-93E9-58E8C9D1D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53323" y="2341241"/>
            <a:ext cx="6010480" cy="3066422"/>
          </a:xfrm>
        </p:spPr>
        <p:txBody>
          <a:bodyPr/>
          <a:lstStyle/>
          <a:p>
            <a:r>
              <a:rPr lang="en-US" dirty="0"/>
              <a:t>Wypas rotacyjny i zarządzanie pastwiskami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E186E-EEE8-784F-BE9F-48BF925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/>
              <a:t>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46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666E8D-576F-0B7A-1809-72CB9970DB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5738" y="1247614"/>
            <a:ext cx="7674733" cy="3440624"/>
          </a:xfrm>
        </p:spPr>
        <p:txBody>
          <a:bodyPr/>
          <a:lstStyle/>
          <a:p>
            <a:pPr indent="0"/>
            <a:r>
              <a:rPr lang="en-US" sz="2300" dirty="0"/>
              <a:t>Użytki zielone i pastwiska są niezbędne w agroekologicznej hodowli zwierząt, zapewniając zrównoważone i odnawialne źródło paszy dla zwierząt. Systemy te poprawiają zdrowie i żyzność gleby dzięki naturalnemu obiegowi składników odżywczych i materii organicznej zdeponowanej przez obornik zwierzęcy. Prawidłowo zarządzane pastwiska zapobiegają erozji gleby, poprawiają retencję wody i wspierają bioróżnorodność, oferując siedliska dla różnych gatunków roślin i zwierząt. </a:t>
            </a:r>
            <a:r>
              <a:rPr lang="pl-PL" sz="2300" dirty="0"/>
              <a:t>Zwierzęta gospodarskie </a:t>
            </a:r>
            <a:r>
              <a:rPr lang="en-US" sz="2300" dirty="0"/>
              <a:t>zmniejszają zapotrzebowanie na syntetyczne środki produkcji, takie jak </a:t>
            </a:r>
            <a:r>
              <a:rPr lang="en-US" sz="2300" dirty="0" err="1"/>
              <a:t>nawozy</a:t>
            </a:r>
            <a:r>
              <a:rPr lang="en-US" sz="2300" dirty="0"/>
              <a:t>, promując zrównoważony rozwój ekologiczny. Dzięki rotacyjnemu wypasowi pastwiska poprawiają również dobrostan zwierząt, umożliwiając im wyrażanie naturalnych </a:t>
            </a:r>
            <a:r>
              <a:rPr lang="en-US" sz="2300" dirty="0" err="1"/>
              <a:t>zachowań</a:t>
            </a:r>
            <a:r>
              <a:rPr lang="pl-PL" sz="2300" dirty="0"/>
              <a:t>.</a:t>
            </a:r>
            <a:endParaRPr lang="en-US" sz="2300" dirty="0"/>
          </a:p>
          <a:p>
            <a:pPr indent="0"/>
            <a:endParaRPr lang="en-IE" sz="23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46794-01E8-5197-EAFC-3E650B9B6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b="1" dirty="0"/>
              <a:t>Użytki zielone i pastwiska </a:t>
            </a:r>
            <a:endParaRPr lang="en-US" b="1" dirty="0"/>
          </a:p>
          <a:p>
            <a:endParaRPr lang="en-IE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D227D-45CA-ECCD-29FF-12C9A6325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472" y="2127564"/>
            <a:ext cx="3621527" cy="276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5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6B06-E517-A44D-93E9-58E8C9D1D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/>
              <a:t>Wprowadzenie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E186E-EEE8-784F-BE9F-48BF925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18957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66C35F01-8D5B-479A-BE72-B418261AD9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359" y="1878289"/>
            <a:ext cx="4546437" cy="3340947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F702456-A9B0-4696-B419-9AFED4675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5297219"/>
              </p:ext>
            </p:extLst>
          </p:nvPr>
        </p:nvGraphicFramePr>
        <p:xfrm>
          <a:off x="354003" y="494619"/>
          <a:ext cx="8820477" cy="5621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6748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1305" y="1170633"/>
            <a:ext cx="5091431" cy="3849918"/>
          </a:xfrm>
        </p:spPr>
        <p:txBody>
          <a:bodyPr/>
          <a:lstStyle/>
          <a:p>
            <a:r>
              <a:rPr lang="pl-PL" sz="2200" b="1" dirty="0"/>
              <a:t>Zarządzanie wypasem:</a:t>
            </a:r>
          </a:p>
          <a:p>
            <a:r>
              <a:rPr lang="pl-PL" sz="2200" dirty="0"/>
              <a:t>Podział pastwiska na cztery równe części (kwatery).</a:t>
            </a:r>
          </a:p>
          <a:p>
            <a:r>
              <a:rPr lang="pl-PL" sz="2200" dirty="0"/>
              <a:t>Zwierzęta są wypasane na każdej kwaterze, począwszy od pierwszej, przez 7-10 dni.</a:t>
            </a:r>
          </a:p>
          <a:p>
            <a:r>
              <a:rPr lang="pl-PL" sz="2200" dirty="0"/>
              <a:t>Każda kwatera odpoczywa przez około 21-30 dni przed ponownym wypasem, w zależności od odrostu zielonki i pory roku.</a:t>
            </a:r>
          </a:p>
          <a:p>
            <a:r>
              <a:rPr lang="pl-PL" sz="2200" dirty="0"/>
              <a:t>System ten jest zalecany dla początkujących lub drobnych hodowców, którzy chcą zarządzać kilkoma zwierzętami przy minimalnych nakładach inwestycyjnych.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9867" y="358421"/>
            <a:ext cx="10595237" cy="803654"/>
          </a:xfrm>
        </p:spPr>
        <p:txBody>
          <a:bodyPr/>
          <a:lstStyle/>
          <a:p>
            <a:r>
              <a:rPr lang="pl-PL" b="1" dirty="0"/>
              <a:t>Rotacyjny system wypasu z czterema kwaterami</a:t>
            </a:r>
            <a:endParaRPr lang="en-US" b="1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8B0894C-F977-4AFE-9CA8-BA18A83C0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8050938"/>
              </p:ext>
            </p:extLst>
          </p:nvPr>
        </p:nvGraphicFramePr>
        <p:xfrm>
          <a:off x="5026713" y="1227371"/>
          <a:ext cx="6783737" cy="486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" name="Obraz 25">
            <a:extLst>
              <a:ext uri="{FF2B5EF4-FFF2-40B4-BE49-F238E27FC236}">
                <a16:creationId xmlns:a16="http://schemas.microsoft.com/office/drawing/2014/main" id="{86129C25-169C-4263-B64E-4D22E3500E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837" y="2037572"/>
            <a:ext cx="854750" cy="854750"/>
          </a:xfrm>
          <a:prstGeom prst="rect">
            <a:avLst/>
          </a:prstGeom>
        </p:spPr>
      </p:pic>
      <p:grpSp>
        <p:nvGrpSpPr>
          <p:cNvPr id="28" name="Grupa 27">
            <a:extLst>
              <a:ext uri="{FF2B5EF4-FFF2-40B4-BE49-F238E27FC236}">
                <a16:creationId xmlns:a16="http://schemas.microsoft.com/office/drawing/2014/main" id="{B207815B-E962-422B-9C82-75C10B3CA9D5}"/>
              </a:ext>
            </a:extLst>
          </p:cNvPr>
          <p:cNvGrpSpPr/>
          <p:nvPr/>
        </p:nvGrpSpPr>
        <p:grpSpPr>
          <a:xfrm>
            <a:off x="6427486" y="1685781"/>
            <a:ext cx="4321108" cy="4321108"/>
            <a:chOff x="6427486" y="1685781"/>
            <a:chExt cx="4321108" cy="4321108"/>
          </a:xfrm>
        </p:grpSpPr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E8AABB74-83DB-458C-BC0B-AA5DB7FC8690}"/>
                </a:ext>
              </a:extLst>
            </p:cNvPr>
            <p:cNvSpPr/>
            <p:nvPr/>
          </p:nvSpPr>
          <p:spPr>
            <a:xfrm>
              <a:off x="9122711" y="1782393"/>
              <a:ext cx="1529269" cy="1529269"/>
            </a:xfrm>
            <a:custGeom>
              <a:avLst/>
              <a:gdLst>
                <a:gd name="connsiteX0" fmla="*/ 0 w 1529269"/>
                <a:gd name="connsiteY0" fmla="*/ 0 h 1529269"/>
                <a:gd name="connsiteX1" fmla="*/ 1529269 w 1529269"/>
                <a:gd name="connsiteY1" fmla="*/ 0 h 1529269"/>
                <a:gd name="connsiteX2" fmla="*/ 1529269 w 1529269"/>
                <a:gd name="connsiteY2" fmla="*/ 1529269 h 1529269"/>
                <a:gd name="connsiteX3" fmla="*/ 0 w 1529269"/>
                <a:gd name="connsiteY3" fmla="*/ 1529269 h 1529269"/>
                <a:gd name="connsiteX4" fmla="*/ 0 w 1529269"/>
                <a:gd name="connsiteY4" fmla="*/ 0 h 15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69" h="1529269">
                  <a:moveTo>
                    <a:pt x="0" y="0"/>
                  </a:moveTo>
                  <a:lnTo>
                    <a:pt x="1529269" y="0"/>
                  </a:lnTo>
                  <a:lnTo>
                    <a:pt x="1529269" y="1529269"/>
                  </a:lnTo>
                  <a:lnTo>
                    <a:pt x="0" y="15292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4100" kern="1200"/>
            </a:p>
          </p:txBody>
        </p:sp>
        <p:sp>
          <p:nvSpPr>
            <p:cNvPr id="30" name="Strzałka: kolista 29">
              <a:extLst>
                <a:ext uri="{FF2B5EF4-FFF2-40B4-BE49-F238E27FC236}">
                  <a16:creationId xmlns:a16="http://schemas.microsoft.com/office/drawing/2014/main" id="{29E5CDD3-C39B-4293-874A-B751A43A78AE}"/>
                </a:ext>
              </a:extLst>
            </p:cNvPr>
            <p:cNvSpPr/>
            <p:nvPr/>
          </p:nvSpPr>
          <p:spPr>
            <a:xfrm>
              <a:off x="6427486" y="1685781"/>
              <a:ext cx="4321108" cy="4321108"/>
            </a:xfrm>
            <a:prstGeom prst="circularArrow">
              <a:avLst>
                <a:gd name="adj1" fmla="val 6901"/>
                <a:gd name="adj2" fmla="val 465282"/>
                <a:gd name="adj3" fmla="val 549708"/>
                <a:gd name="adj4" fmla="val 20585009"/>
                <a:gd name="adj5" fmla="val 8051"/>
              </a:avLst>
            </a:prstGeom>
            <a:solidFill>
              <a:srgbClr val="9DD8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8E13AF4E-A681-4672-B75D-B90BF509CA5E}"/>
                </a:ext>
              </a:extLst>
            </p:cNvPr>
            <p:cNvSpPr/>
            <p:nvPr/>
          </p:nvSpPr>
          <p:spPr>
            <a:xfrm>
              <a:off x="9122711" y="4381005"/>
              <a:ext cx="1529269" cy="1529269"/>
            </a:xfrm>
            <a:custGeom>
              <a:avLst/>
              <a:gdLst>
                <a:gd name="connsiteX0" fmla="*/ 0 w 1529269"/>
                <a:gd name="connsiteY0" fmla="*/ 0 h 1529269"/>
                <a:gd name="connsiteX1" fmla="*/ 1529269 w 1529269"/>
                <a:gd name="connsiteY1" fmla="*/ 0 h 1529269"/>
                <a:gd name="connsiteX2" fmla="*/ 1529269 w 1529269"/>
                <a:gd name="connsiteY2" fmla="*/ 1529269 h 1529269"/>
                <a:gd name="connsiteX3" fmla="*/ 0 w 1529269"/>
                <a:gd name="connsiteY3" fmla="*/ 1529269 h 1529269"/>
                <a:gd name="connsiteX4" fmla="*/ 0 w 1529269"/>
                <a:gd name="connsiteY4" fmla="*/ 0 h 15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69" h="1529269">
                  <a:moveTo>
                    <a:pt x="0" y="0"/>
                  </a:moveTo>
                  <a:lnTo>
                    <a:pt x="1529269" y="0"/>
                  </a:lnTo>
                  <a:lnTo>
                    <a:pt x="1529269" y="1529269"/>
                  </a:lnTo>
                  <a:lnTo>
                    <a:pt x="0" y="15292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4100" kern="1200"/>
            </a:p>
          </p:txBody>
        </p:sp>
        <p:sp>
          <p:nvSpPr>
            <p:cNvPr id="32" name="Strzałka: kolista 31">
              <a:extLst>
                <a:ext uri="{FF2B5EF4-FFF2-40B4-BE49-F238E27FC236}">
                  <a16:creationId xmlns:a16="http://schemas.microsoft.com/office/drawing/2014/main" id="{6E024C19-F114-493F-BF81-027CE8496517}"/>
                </a:ext>
              </a:extLst>
            </p:cNvPr>
            <p:cNvSpPr/>
            <p:nvPr/>
          </p:nvSpPr>
          <p:spPr>
            <a:xfrm>
              <a:off x="6427486" y="1685781"/>
              <a:ext cx="4321108" cy="4321108"/>
            </a:xfrm>
            <a:prstGeom prst="circularArrow">
              <a:avLst>
                <a:gd name="adj1" fmla="val 6901"/>
                <a:gd name="adj2" fmla="val 465282"/>
                <a:gd name="adj3" fmla="val 5949708"/>
                <a:gd name="adj4" fmla="val 4385009"/>
                <a:gd name="adj5" fmla="val 8051"/>
              </a:avLst>
            </a:prstGeom>
            <a:solidFill>
              <a:srgbClr val="9DD8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6B9F0615-302C-487C-86D4-70853EAFFE8D}"/>
                </a:ext>
              </a:extLst>
            </p:cNvPr>
            <p:cNvSpPr/>
            <p:nvPr/>
          </p:nvSpPr>
          <p:spPr>
            <a:xfrm>
              <a:off x="6524100" y="4381005"/>
              <a:ext cx="1529269" cy="1529269"/>
            </a:xfrm>
            <a:custGeom>
              <a:avLst/>
              <a:gdLst>
                <a:gd name="connsiteX0" fmla="*/ 0 w 1529269"/>
                <a:gd name="connsiteY0" fmla="*/ 0 h 1529269"/>
                <a:gd name="connsiteX1" fmla="*/ 1529269 w 1529269"/>
                <a:gd name="connsiteY1" fmla="*/ 0 h 1529269"/>
                <a:gd name="connsiteX2" fmla="*/ 1529269 w 1529269"/>
                <a:gd name="connsiteY2" fmla="*/ 1529269 h 1529269"/>
                <a:gd name="connsiteX3" fmla="*/ 0 w 1529269"/>
                <a:gd name="connsiteY3" fmla="*/ 1529269 h 1529269"/>
                <a:gd name="connsiteX4" fmla="*/ 0 w 1529269"/>
                <a:gd name="connsiteY4" fmla="*/ 0 h 15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69" h="1529269">
                  <a:moveTo>
                    <a:pt x="0" y="0"/>
                  </a:moveTo>
                  <a:lnTo>
                    <a:pt x="1529269" y="0"/>
                  </a:lnTo>
                  <a:lnTo>
                    <a:pt x="1529269" y="1529269"/>
                  </a:lnTo>
                  <a:lnTo>
                    <a:pt x="0" y="15292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4100" kern="1200"/>
            </a:p>
          </p:txBody>
        </p:sp>
        <p:sp>
          <p:nvSpPr>
            <p:cNvPr id="34" name="Strzałka: kolista 33">
              <a:extLst>
                <a:ext uri="{FF2B5EF4-FFF2-40B4-BE49-F238E27FC236}">
                  <a16:creationId xmlns:a16="http://schemas.microsoft.com/office/drawing/2014/main" id="{7D57C56D-4E8A-4044-A6AE-8201CA9AACE9}"/>
                </a:ext>
              </a:extLst>
            </p:cNvPr>
            <p:cNvSpPr/>
            <p:nvPr/>
          </p:nvSpPr>
          <p:spPr>
            <a:xfrm>
              <a:off x="6427486" y="1685781"/>
              <a:ext cx="4321108" cy="4321108"/>
            </a:xfrm>
            <a:prstGeom prst="circularArrow">
              <a:avLst>
                <a:gd name="adj1" fmla="val 6901"/>
                <a:gd name="adj2" fmla="val 465282"/>
                <a:gd name="adj3" fmla="val 11349708"/>
                <a:gd name="adj4" fmla="val 9785009"/>
                <a:gd name="adj5" fmla="val 8051"/>
              </a:avLst>
            </a:prstGeom>
            <a:solidFill>
              <a:srgbClr val="9DD8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E2A94C5E-1A67-434B-8C9C-8AFFE65DAC7F}"/>
                </a:ext>
              </a:extLst>
            </p:cNvPr>
            <p:cNvSpPr/>
            <p:nvPr/>
          </p:nvSpPr>
          <p:spPr>
            <a:xfrm>
              <a:off x="6524100" y="1782393"/>
              <a:ext cx="1529269" cy="1529269"/>
            </a:xfrm>
            <a:custGeom>
              <a:avLst/>
              <a:gdLst>
                <a:gd name="connsiteX0" fmla="*/ 0 w 1529269"/>
                <a:gd name="connsiteY0" fmla="*/ 0 h 1529269"/>
                <a:gd name="connsiteX1" fmla="*/ 1529269 w 1529269"/>
                <a:gd name="connsiteY1" fmla="*/ 0 h 1529269"/>
                <a:gd name="connsiteX2" fmla="*/ 1529269 w 1529269"/>
                <a:gd name="connsiteY2" fmla="*/ 1529269 h 1529269"/>
                <a:gd name="connsiteX3" fmla="*/ 0 w 1529269"/>
                <a:gd name="connsiteY3" fmla="*/ 1529269 h 1529269"/>
                <a:gd name="connsiteX4" fmla="*/ 0 w 1529269"/>
                <a:gd name="connsiteY4" fmla="*/ 0 h 15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69" h="1529269">
                  <a:moveTo>
                    <a:pt x="0" y="0"/>
                  </a:moveTo>
                  <a:lnTo>
                    <a:pt x="1529269" y="0"/>
                  </a:lnTo>
                  <a:lnTo>
                    <a:pt x="1529269" y="1529269"/>
                  </a:lnTo>
                  <a:lnTo>
                    <a:pt x="0" y="15292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4100" kern="1200"/>
            </a:p>
          </p:txBody>
        </p:sp>
        <p:sp>
          <p:nvSpPr>
            <p:cNvPr id="36" name="Strzałka: kolista 35">
              <a:extLst>
                <a:ext uri="{FF2B5EF4-FFF2-40B4-BE49-F238E27FC236}">
                  <a16:creationId xmlns:a16="http://schemas.microsoft.com/office/drawing/2014/main" id="{ADA01551-9F31-48CE-ABB2-10C5B5551B66}"/>
                </a:ext>
              </a:extLst>
            </p:cNvPr>
            <p:cNvSpPr/>
            <p:nvPr/>
          </p:nvSpPr>
          <p:spPr>
            <a:xfrm>
              <a:off x="6427486" y="1685781"/>
              <a:ext cx="4321108" cy="4321108"/>
            </a:xfrm>
            <a:prstGeom prst="circularArrow">
              <a:avLst>
                <a:gd name="adj1" fmla="val 6901"/>
                <a:gd name="adj2" fmla="val 465282"/>
                <a:gd name="adj3" fmla="val 16749708"/>
                <a:gd name="adj4" fmla="val 15185009"/>
                <a:gd name="adj5" fmla="val 8051"/>
              </a:avLst>
            </a:prstGeom>
            <a:solidFill>
              <a:srgbClr val="9DD8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 dirty="0"/>
            </a:p>
          </p:txBody>
        </p:sp>
      </p:grpSp>
      <p:pic>
        <p:nvPicPr>
          <p:cNvPr id="37" name="Obraz 36">
            <a:extLst>
              <a:ext uri="{FF2B5EF4-FFF2-40B4-BE49-F238E27FC236}">
                <a16:creationId xmlns:a16="http://schemas.microsoft.com/office/drawing/2014/main" id="{B4D5E652-9866-499B-9436-5E74CFBECA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222" y="1557289"/>
            <a:ext cx="854750" cy="85475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DBC2CD0A-0D64-4D2A-BFD2-51FF2E2E44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046" y="1230211"/>
            <a:ext cx="854750" cy="854750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17C59545-C5CC-450D-BC8F-49277D88097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815" y="1153815"/>
            <a:ext cx="854750" cy="854750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D1DF68FF-D0AF-48C6-B680-826DBE715F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141" y="2032970"/>
            <a:ext cx="854750" cy="8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35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944" y="1066042"/>
            <a:ext cx="4827898" cy="3849918"/>
          </a:xfrm>
        </p:spPr>
        <p:txBody>
          <a:bodyPr/>
          <a:lstStyle/>
          <a:p>
            <a:r>
              <a:rPr lang="pl-PL" sz="2200" b="1" dirty="0"/>
              <a:t>Zarządzanie wypasem:</a:t>
            </a:r>
          </a:p>
          <a:p>
            <a:r>
              <a:rPr lang="pl-PL" sz="2200" dirty="0"/>
              <a:t>Podział pastwiska na 6 równych części (kwater).</a:t>
            </a:r>
          </a:p>
          <a:p>
            <a:r>
              <a:rPr lang="pl-PL" sz="2200" dirty="0"/>
              <a:t>Zwierzęta pasą się w każdej kwaterze, zaczynając od pierwszej.  </a:t>
            </a:r>
          </a:p>
          <a:p>
            <a:r>
              <a:rPr lang="pl-PL" sz="2200" dirty="0"/>
              <a:t>W porze deszczowej (szybki wzrost roślin) zwierzęta mogą być wypasane co 3-5 dni, podczas gdy w porze suchej (wolniejszy wzrost roślin) czas wypasu wydłuża się do 10-14 dni na wybieg. </a:t>
            </a:r>
          </a:p>
          <a:p>
            <a:r>
              <a:rPr lang="pl-PL" sz="2200" dirty="0"/>
              <a:t>Rotacja jest dostosowywana sezonowo, pozostawiając </a:t>
            </a:r>
            <a:r>
              <a:rPr lang="pl-PL" sz="2200" b="1" dirty="0"/>
              <a:t>30-60 dni na odrastanie </a:t>
            </a:r>
            <a:r>
              <a:rPr lang="pl-PL" sz="2200" dirty="0"/>
              <a:t>w okresach wolniejszego wzrostu.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7772" y="381910"/>
            <a:ext cx="11160537" cy="803654"/>
          </a:xfrm>
        </p:spPr>
        <p:txBody>
          <a:bodyPr/>
          <a:lstStyle/>
          <a:p>
            <a:r>
              <a:rPr lang="pl-PL" b="1" dirty="0"/>
              <a:t>Rotacyjny system wypasu - korekty sezonowe</a:t>
            </a:r>
            <a:endParaRPr lang="en-US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1146123" y="5369270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8B0894C-F977-4AFE-9CA8-BA18A83C0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571532"/>
              </p:ext>
            </p:extLst>
          </p:nvPr>
        </p:nvGraphicFramePr>
        <p:xfrm>
          <a:off x="5163291" y="920617"/>
          <a:ext cx="6545890" cy="494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" name="Obraz 25">
            <a:extLst>
              <a:ext uri="{FF2B5EF4-FFF2-40B4-BE49-F238E27FC236}">
                <a16:creationId xmlns:a16="http://schemas.microsoft.com/office/drawing/2014/main" id="{86129C25-169C-4263-B64E-4D22E3500E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792" y="2136251"/>
            <a:ext cx="854750" cy="854750"/>
          </a:xfrm>
          <a:prstGeom prst="rect">
            <a:avLst/>
          </a:prstGeom>
        </p:spPr>
      </p:pic>
      <p:grpSp>
        <p:nvGrpSpPr>
          <p:cNvPr id="28" name="Grupa 27">
            <a:extLst>
              <a:ext uri="{FF2B5EF4-FFF2-40B4-BE49-F238E27FC236}">
                <a16:creationId xmlns:a16="http://schemas.microsoft.com/office/drawing/2014/main" id="{B207815B-E962-422B-9C82-75C10B3CA9D5}"/>
              </a:ext>
            </a:extLst>
          </p:cNvPr>
          <p:cNvGrpSpPr/>
          <p:nvPr/>
        </p:nvGrpSpPr>
        <p:grpSpPr>
          <a:xfrm>
            <a:off x="6464422" y="1550888"/>
            <a:ext cx="3609125" cy="3626370"/>
            <a:chOff x="6427486" y="1367211"/>
            <a:chExt cx="4363726" cy="4827997"/>
          </a:xfrm>
        </p:grpSpPr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E8AABB74-83DB-458C-BC0B-AA5DB7FC8690}"/>
                </a:ext>
              </a:extLst>
            </p:cNvPr>
            <p:cNvSpPr/>
            <p:nvPr/>
          </p:nvSpPr>
          <p:spPr>
            <a:xfrm>
              <a:off x="9122711" y="1782393"/>
              <a:ext cx="1529269" cy="1529269"/>
            </a:xfrm>
            <a:custGeom>
              <a:avLst/>
              <a:gdLst>
                <a:gd name="connsiteX0" fmla="*/ 0 w 1529269"/>
                <a:gd name="connsiteY0" fmla="*/ 0 h 1529269"/>
                <a:gd name="connsiteX1" fmla="*/ 1529269 w 1529269"/>
                <a:gd name="connsiteY1" fmla="*/ 0 h 1529269"/>
                <a:gd name="connsiteX2" fmla="*/ 1529269 w 1529269"/>
                <a:gd name="connsiteY2" fmla="*/ 1529269 h 1529269"/>
                <a:gd name="connsiteX3" fmla="*/ 0 w 1529269"/>
                <a:gd name="connsiteY3" fmla="*/ 1529269 h 1529269"/>
                <a:gd name="connsiteX4" fmla="*/ 0 w 1529269"/>
                <a:gd name="connsiteY4" fmla="*/ 0 h 15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69" h="1529269">
                  <a:moveTo>
                    <a:pt x="0" y="0"/>
                  </a:moveTo>
                  <a:lnTo>
                    <a:pt x="1529269" y="0"/>
                  </a:lnTo>
                  <a:lnTo>
                    <a:pt x="1529269" y="1529269"/>
                  </a:lnTo>
                  <a:lnTo>
                    <a:pt x="0" y="15292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4100" kern="1200"/>
            </a:p>
          </p:txBody>
        </p:sp>
        <p:sp>
          <p:nvSpPr>
            <p:cNvPr id="30" name="Strzałka: kolista 29">
              <a:extLst>
                <a:ext uri="{FF2B5EF4-FFF2-40B4-BE49-F238E27FC236}">
                  <a16:creationId xmlns:a16="http://schemas.microsoft.com/office/drawing/2014/main" id="{29E5CDD3-C39B-4293-874A-B751A43A78AE}"/>
                </a:ext>
              </a:extLst>
            </p:cNvPr>
            <p:cNvSpPr/>
            <p:nvPr/>
          </p:nvSpPr>
          <p:spPr>
            <a:xfrm>
              <a:off x="6427486" y="1685781"/>
              <a:ext cx="4321108" cy="4321108"/>
            </a:xfrm>
            <a:prstGeom prst="circularArrow">
              <a:avLst>
                <a:gd name="adj1" fmla="val 6901"/>
                <a:gd name="adj2" fmla="val 465282"/>
                <a:gd name="adj3" fmla="val 549708"/>
                <a:gd name="adj4" fmla="val 20585009"/>
                <a:gd name="adj5" fmla="val 8051"/>
              </a:avLst>
            </a:prstGeom>
            <a:solidFill>
              <a:srgbClr val="9DD8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8E13AF4E-A681-4672-B75D-B90BF509CA5E}"/>
                </a:ext>
              </a:extLst>
            </p:cNvPr>
            <p:cNvSpPr/>
            <p:nvPr/>
          </p:nvSpPr>
          <p:spPr>
            <a:xfrm>
              <a:off x="9122711" y="4381005"/>
              <a:ext cx="1529269" cy="1529269"/>
            </a:xfrm>
            <a:custGeom>
              <a:avLst/>
              <a:gdLst>
                <a:gd name="connsiteX0" fmla="*/ 0 w 1529269"/>
                <a:gd name="connsiteY0" fmla="*/ 0 h 1529269"/>
                <a:gd name="connsiteX1" fmla="*/ 1529269 w 1529269"/>
                <a:gd name="connsiteY1" fmla="*/ 0 h 1529269"/>
                <a:gd name="connsiteX2" fmla="*/ 1529269 w 1529269"/>
                <a:gd name="connsiteY2" fmla="*/ 1529269 h 1529269"/>
                <a:gd name="connsiteX3" fmla="*/ 0 w 1529269"/>
                <a:gd name="connsiteY3" fmla="*/ 1529269 h 1529269"/>
                <a:gd name="connsiteX4" fmla="*/ 0 w 1529269"/>
                <a:gd name="connsiteY4" fmla="*/ 0 h 15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69" h="1529269">
                  <a:moveTo>
                    <a:pt x="0" y="0"/>
                  </a:moveTo>
                  <a:lnTo>
                    <a:pt x="1529269" y="0"/>
                  </a:lnTo>
                  <a:lnTo>
                    <a:pt x="1529269" y="1529269"/>
                  </a:lnTo>
                  <a:lnTo>
                    <a:pt x="0" y="15292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4100" kern="1200"/>
            </a:p>
          </p:txBody>
        </p:sp>
        <p:sp>
          <p:nvSpPr>
            <p:cNvPr id="32" name="Strzałka: kolista 31">
              <a:extLst>
                <a:ext uri="{FF2B5EF4-FFF2-40B4-BE49-F238E27FC236}">
                  <a16:creationId xmlns:a16="http://schemas.microsoft.com/office/drawing/2014/main" id="{6E024C19-F114-493F-BF81-027CE8496517}"/>
                </a:ext>
              </a:extLst>
            </p:cNvPr>
            <p:cNvSpPr/>
            <p:nvPr/>
          </p:nvSpPr>
          <p:spPr>
            <a:xfrm>
              <a:off x="6427486" y="1367211"/>
              <a:ext cx="4321108" cy="4321108"/>
            </a:xfrm>
            <a:prstGeom prst="circularArrow">
              <a:avLst>
                <a:gd name="adj1" fmla="val 6901"/>
                <a:gd name="adj2" fmla="val 465282"/>
                <a:gd name="adj3" fmla="val 5949708"/>
                <a:gd name="adj4" fmla="val 4385009"/>
                <a:gd name="adj5" fmla="val 8051"/>
              </a:avLst>
            </a:prstGeom>
            <a:solidFill>
              <a:srgbClr val="9DD8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6B9F0615-302C-487C-86D4-70853EAFFE8D}"/>
                </a:ext>
              </a:extLst>
            </p:cNvPr>
            <p:cNvSpPr/>
            <p:nvPr/>
          </p:nvSpPr>
          <p:spPr>
            <a:xfrm>
              <a:off x="6524100" y="4381005"/>
              <a:ext cx="1529269" cy="1529269"/>
            </a:xfrm>
            <a:custGeom>
              <a:avLst/>
              <a:gdLst>
                <a:gd name="connsiteX0" fmla="*/ 0 w 1529269"/>
                <a:gd name="connsiteY0" fmla="*/ 0 h 1529269"/>
                <a:gd name="connsiteX1" fmla="*/ 1529269 w 1529269"/>
                <a:gd name="connsiteY1" fmla="*/ 0 h 1529269"/>
                <a:gd name="connsiteX2" fmla="*/ 1529269 w 1529269"/>
                <a:gd name="connsiteY2" fmla="*/ 1529269 h 1529269"/>
                <a:gd name="connsiteX3" fmla="*/ 0 w 1529269"/>
                <a:gd name="connsiteY3" fmla="*/ 1529269 h 1529269"/>
                <a:gd name="connsiteX4" fmla="*/ 0 w 1529269"/>
                <a:gd name="connsiteY4" fmla="*/ 0 h 15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69" h="1529269">
                  <a:moveTo>
                    <a:pt x="0" y="0"/>
                  </a:moveTo>
                  <a:lnTo>
                    <a:pt x="1529269" y="0"/>
                  </a:lnTo>
                  <a:lnTo>
                    <a:pt x="1529269" y="1529269"/>
                  </a:lnTo>
                  <a:lnTo>
                    <a:pt x="0" y="15292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4100" kern="1200"/>
            </a:p>
          </p:txBody>
        </p:sp>
        <p:sp>
          <p:nvSpPr>
            <p:cNvPr id="34" name="Strzałka: kolista 33">
              <a:extLst>
                <a:ext uri="{FF2B5EF4-FFF2-40B4-BE49-F238E27FC236}">
                  <a16:creationId xmlns:a16="http://schemas.microsoft.com/office/drawing/2014/main" id="{7D57C56D-4E8A-4044-A6AE-8201CA9AACE9}"/>
                </a:ext>
              </a:extLst>
            </p:cNvPr>
            <p:cNvSpPr/>
            <p:nvPr/>
          </p:nvSpPr>
          <p:spPr>
            <a:xfrm>
              <a:off x="6470104" y="1874100"/>
              <a:ext cx="4321108" cy="4321108"/>
            </a:xfrm>
            <a:prstGeom prst="circularArrow">
              <a:avLst>
                <a:gd name="adj1" fmla="val 6901"/>
                <a:gd name="adj2" fmla="val 465282"/>
                <a:gd name="adj3" fmla="val 11349708"/>
                <a:gd name="adj4" fmla="val 9785009"/>
                <a:gd name="adj5" fmla="val 8051"/>
              </a:avLst>
            </a:prstGeom>
            <a:solidFill>
              <a:srgbClr val="9DD8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E2A94C5E-1A67-434B-8C9C-8AFFE65DAC7F}"/>
                </a:ext>
              </a:extLst>
            </p:cNvPr>
            <p:cNvSpPr/>
            <p:nvPr/>
          </p:nvSpPr>
          <p:spPr>
            <a:xfrm>
              <a:off x="6524100" y="1782393"/>
              <a:ext cx="1529269" cy="1529269"/>
            </a:xfrm>
            <a:custGeom>
              <a:avLst/>
              <a:gdLst>
                <a:gd name="connsiteX0" fmla="*/ 0 w 1529269"/>
                <a:gd name="connsiteY0" fmla="*/ 0 h 1529269"/>
                <a:gd name="connsiteX1" fmla="*/ 1529269 w 1529269"/>
                <a:gd name="connsiteY1" fmla="*/ 0 h 1529269"/>
                <a:gd name="connsiteX2" fmla="*/ 1529269 w 1529269"/>
                <a:gd name="connsiteY2" fmla="*/ 1529269 h 1529269"/>
                <a:gd name="connsiteX3" fmla="*/ 0 w 1529269"/>
                <a:gd name="connsiteY3" fmla="*/ 1529269 h 1529269"/>
                <a:gd name="connsiteX4" fmla="*/ 0 w 1529269"/>
                <a:gd name="connsiteY4" fmla="*/ 0 h 15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69" h="1529269">
                  <a:moveTo>
                    <a:pt x="0" y="0"/>
                  </a:moveTo>
                  <a:lnTo>
                    <a:pt x="1529269" y="0"/>
                  </a:lnTo>
                  <a:lnTo>
                    <a:pt x="1529269" y="1529269"/>
                  </a:lnTo>
                  <a:lnTo>
                    <a:pt x="0" y="15292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4100" kern="1200"/>
            </a:p>
          </p:txBody>
        </p:sp>
        <p:sp>
          <p:nvSpPr>
            <p:cNvPr id="36" name="Strzałka: kolista 35">
              <a:extLst>
                <a:ext uri="{FF2B5EF4-FFF2-40B4-BE49-F238E27FC236}">
                  <a16:creationId xmlns:a16="http://schemas.microsoft.com/office/drawing/2014/main" id="{ADA01551-9F31-48CE-ABB2-10C5B5551B66}"/>
                </a:ext>
              </a:extLst>
            </p:cNvPr>
            <p:cNvSpPr/>
            <p:nvPr/>
          </p:nvSpPr>
          <p:spPr>
            <a:xfrm>
              <a:off x="6427486" y="1685781"/>
              <a:ext cx="4321108" cy="4321108"/>
            </a:xfrm>
            <a:prstGeom prst="circularArrow">
              <a:avLst>
                <a:gd name="adj1" fmla="val 6901"/>
                <a:gd name="adj2" fmla="val 465282"/>
                <a:gd name="adj3" fmla="val 16749708"/>
                <a:gd name="adj4" fmla="val 15185009"/>
                <a:gd name="adj5" fmla="val 8051"/>
              </a:avLst>
            </a:prstGeom>
            <a:solidFill>
              <a:srgbClr val="9DD8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 dirty="0"/>
            </a:p>
          </p:txBody>
        </p:sp>
      </p:grpSp>
      <p:pic>
        <p:nvPicPr>
          <p:cNvPr id="37" name="Obraz 36">
            <a:extLst>
              <a:ext uri="{FF2B5EF4-FFF2-40B4-BE49-F238E27FC236}">
                <a16:creationId xmlns:a16="http://schemas.microsoft.com/office/drawing/2014/main" id="{B4D5E652-9866-499B-9436-5E74CFBECA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926" y="1561777"/>
            <a:ext cx="854750" cy="85475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DBC2CD0A-0D64-4D2A-BFD2-51FF2E2E44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082" y="1035610"/>
            <a:ext cx="854750" cy="854750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17C59545-C5CC-450D-BC8F-49277D88097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291" y="1116850"/>
            <a:ext cx="854750" cy="854750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D1DF68FF-D0AF-48C6-B680-826DBE715F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20" r="94440">
                        <a14:foregroundMark x1="7640" y1="43400" x2="7640" y2="43400"/>
                        <a14:foregroundMark x1="10000" y1="71760" x2="10000" y2="71760"/>
                        <a14:foregroundMark x1="5820" y1="36860" x2="5820" y2="36860"/>
                        <a14:foregroundMark x1="92480" y1="31500" x2="92480" y2="31500"/>
                        <a14:foregroundMark x1="90660" y1="28100" x2="90660" y2="28100"/>
                        <a14:foregroundMark x1="94440" y1="31380" x2="94440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035" y="1827909"/>
            <a:ext cx="854750" cy="8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20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80" y="1830455"/>
            <a:ext cx="6366041" cy="3994947"/>
          </a:xfrm>
        </p:spPr>
        <p:txBody>
          <a:bodyPr/>
          <a:lstStyle/>
          <a:p>
            <a:pPr indent="0"/>
            <a:r>
              <a:rPr lang="pl-PL" sz="2300" dirty="0"/>
              <a:t>Zapewnienie pewnego i zrównoważonego dostępu do wody ma zasadnicze znaczenie dla utrzymania zdrowia zwierząt gospodarskich i optymalizacji wykorzystania pastwisk. Systemy wypasu często wykorzystują jedną lub kombinację różnych metod dostępu do wody, w zależności od wielkości gospodarstwa, topografii, klimatu i zasobów. Wybór odpowiedniego systemu dostępu do wody zależy od wielkości gospodarstwa, strategii wypasu i warunków środowiskowych. </a:t>
            </a:r>
          </a:p>
          <a:p>
            <a:pPr indent="0"/>
            <a:endParaRPr lang="en-US" sz="23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6639" y="619870"/>
            <a:ext cx="6366042" cy="992652"/>
          </a:xfrm>
        </p:spPr>
        <p:txBody>
          <a:bodyPr/>
          <a:lstStyle/>
          <a:p>
            <a:r>
              <a:rPr lang="pl-PL" b="1" dirty="0"/>
              <a:t>Metody zapewnienia dostępu do wody na pastwisku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486E24D4-8C75-45DF-8895-C30CC566F7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4996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420" y="1830455"/>
            <a:ext cx="6366041" cy="3994947"/>
          </a:xfrm>
        </p:spPr>
        <p:txBody>
          <a:bodyPr/>
          <a:lstStyle/>
          <a:p>
            <a:r>
              <a:rPr lang="pl-PL" dirty="0"/>
              <a:t>Najpopularniejsze metody zapewniania dostępu do wody: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scentralizowane punkty nawadniania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mobilne jednostki wodne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naturalne źródła wody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system rurociągów i koryt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system wielostanowiskowy ze wspólnym dostępem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7681" y="536272"/>
            <a:ext cx="6366042" cy="992652"/>
          </a:xfrm>
        </p:spPr>
        <p:txBody>
          <a:bodyPr/>
          <a:lstStyle/>
          <a:p>
            <a:r>
              <a:rPr lang="pl-PL" b="1" dirty="0"/>
              <a:t>Metody zapewnienia dostępu do wody na pastwisku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4250A207-C068-4799-B761-5A359A0B56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5610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B2B5EF9F-F098-4075-B651-CBCEA550A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88" b="92216" l="2037" r="95926">
                        <a14:foregroundMark x1="6667" y1="38922" x2="6667" y2="38922"/>
                        <a14:foregroundMark x1="96296" y1="62275" x2="96296" y2="62275"/>
                        <a14:foregroundMark x1="2407" y1="38323" x2="2407" y2="38323"/>
                        <a14:foregroundMark x1="30926" y1="92216" x2="30926" y2="92216"/>
                        <a14:foregroundMark x1="68889" y1="5988" x2="68889" y2="598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0888">
            <a:off x="8665137" y="1145351"/>
            <a:ext cx="3396680" cy="351065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7661AB2-C2BC-488C-8808-D097A980A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506087"/>
              </p:ext>
            </p:extLst>
          </p:nvPr>
        </p:nvGraphicFramePr>
        <p:xfrm>
          <a:off x="861952" y="1789340"/>
          <a:ext cx="8402048" cy="375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251" y="390520"/>
            <a:ext cx="10595237" cy="803654"/>
          </a:xfrm>
        </p:spPr>
        <p:txBody>
          <a:bodyPr/>
          <a:lstStyle/>
          <a:p>
            <a:r>
              <a:rPr lang="pl-PL" b="1" dirty="0"/>
              <a:t>Scentralizowane punkty nawadniania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217502" y="5473792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1AF46AD-C699-4A83-A886-3E3259D75329}"/>
              </a:ext>
            </a:extLst>
          </p:cNvPr>
          <p:cNvGrpSpPr/>
          <p:nvPr/>
        </p:nvGrpSpPr>
        <p:grpSpPr>
          <a:xfrm>
            <a:off x="5441727" y="4595519"/>
            <a:ext cx="5337978" cy="1595878"/>
            <a:chOff x="934299" y="4464326"/>
            <a:chExt cx="5337978" cy="1595878"/>
          </a:xfrm>
        </p:grpSpPr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00A3A9B2-0544-4C41-B18C-C4427C8D164A}"/>
                </a:ext>
              </a:extLst>
            </p:cNvPr>
            <p:cNvSpPr/>
            <p:nvPr/>
          </p:nvSpPr>
          <p:spPr>
            <a:xfrm>
              <a:off x="1218846" y="4873730"/>
              <a:ext cx="5053431" cy="1186474"/>
            </a:xfrm>
            <a:custGeom>
              <a:avLst/>
              <a:gdLst>
                <a:gd name="connsiteX0" fmla="*/ 0 w 5053431"/>
                <a:gd name="connsiteY0" fmla="*/ 0 h 1186474"/>
                <a:gd name="connsiteX1" fmla="*/ 5053431 w 5053431"/>
                <a:gd name="connsiteY1" fmla="*/ 0 h 1186474"/>
                <a:gd name="connsiteX2" fmla="*/ 5053431 w 5053431"/>
                <a:gd name="connsiteY2" fmla="*/ 1186474 h 1186474"/>
                <a:gd name="connsiteX3" fmla="*/ 0 w 5053431"/>
                <a:gd name="connsiteY3" fmla="*/ 1186474 h 1186474"/>
                <a:gd name="connsiteX4" fmla="*/ 0 w 5053431"/>
                <a:gd name="connsiteY4" fmla="*/ 0 h 118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3431" h="1186474">
                  <a:moveTo>
                    <a:pt x="0" y="0"/>
                  </a:moveTo>
                  <a:lnTo>
                    <a:pt x="5053431" y="0"/>
                  </a:lnTo>
                  <a:lnTo>
                    <a:pt x="5053431" y="1186474"/>
                  </a:lnTo>
                  <a:lnTo>
                    <a:pt x="0" y="11864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6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dirty="0">
                  <a:solidFill>
                    <a:srgbClr val="000000"/>
                  </a:solidFill>
                </a:rPr>
                <a:t>Najlepsze rozwiązanie dla </a:t>
              </a:r>
              <a:r>
                <a:rPr lang="pl-PL" sz="2000" b="0" i="0" kern="1200" dirty="0">
                  <a:solidFill>
                    <a:srgbClr val="000000"/>
                  </a:solidFill>
                </a:rPr>
                <a:t>dużych gospodarstw lub gospodarstw ze stabilnym układem kwater.</a:t>
              </a:r>
              <a:endParaRPr lang="pl-PL" sz="20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0F07C3A5-99DF-472F-9FBA-077011A55208}"/>
                </a:ext>
              </a:extLst>
            </p:cNvPr>
            <p:cNvSpPr/>
            <p:nvPr/>
          </p:nvSpPr>
          <p:spPr>
            <a:xfrm>
              <a:off x="934299" y="4464326"/>
              <a:ext cx="1004944" cy="1507416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6000" b="1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 dirty="0"/>
            </a:p>
          </p:txBody>
        </p:sp>
      </p:grpSp>
      <p:sp>
        <p:nvSpPr>
          <p:cNvPr id="47" name="Dowolny kształt: kształt 46">
            <a:extLst>
              <a:ext uri="{FF2B5EF4-FFF2-40B4-BE49-F238E27FC236}">
                <a16:creationId xmlns:a16="http://schemas.microsoft.com/office/drawing/2014/main" id="{4941D2EC-0475-406C-A2CC-D2DB1CA7490C}"/>
              </a:ext>
            </a:extLst>
          </p:cNvPr>
          <p:cNvSpPr/>
          <p:nvPr/>
        </p:nvSpPr>
        <p:spPr>
          <a:xfrm>
            <a:off x="547742" y="978159"/>
            <a:ext cx="11707394" cy="497264"/>
          </a:xfrm>
          <a:custGeom>
            <a:avLst/>
            <a:gdLst>
              <a:gd name="connsiteX0" fmla="*/ 0 w 4234535"/>
              <a:gd name="connsiteY0" fmla="*/ 0 h 1654945"/>
              <a:gd name="connsiteX1" fmla="*/ 4234535 w 4234535"/>
              <a:gd name="connsiteY1" fmla="*/ 0 h 1654945"/>
              <a:gd name="connsiteX2" fmla="*/ 4234535 w 4234535"/>
              <a:gd name="connsiteY2" fmla="*/ 1654945 h 1654945"/>
              <a:gd name="connsiteX3" fmla="*/ 0 w 4234535"/>
              <a:gd name="connsiteY3" fmla="*/ 1654945 h 1654945"/>
              <a:gd name="connsiteX4" fmla="*/ 0 w 4234535"/>
              <a:gd name="connsiteY4" fmla="*/ 0 h 16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4535" h="1654945">
                <a:moveTo>
                  <a:pt x="0" y="0"/>
                </a:moveTo>
                <a:lnTo>
                  <a:pt x="4234535" y="0"/>
                </a:lnTo>
                <a:lnTo>
                  <a:pt x="4234535" y="1654945"/>
                </a:lnTo>
                <a:lnTo>
                  <a:pt x="0" y="165494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= Pojedyncza lub kilka stałych stacji pojenia rozmieszczonych strategicznie w celu obsługi wielu wybiegów (kwater).</a:t>
            </a:r>
          </a:p>
        </p:txBody>
      </p:sp>
    </p:spTree>
    <p:extLst>
      <p:ext uri="{BB962C8B-B14F-4D97-AF65-F5344CB8AC3E}">
        <p14:creationId xmlns:p14="http://schemas.microsoft.com/office/powerpoint/2010/main" val="3995479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7661AB2-C2BC-488C-8808-D097A980A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6529872"/>
              </p:ext>
            </p:extLst>
          </p:nvPr>
        </p:nvGraphicFramePr>
        <p:xfrm>
          <a:off x="401761" y="1760135"/>
          <a:ext cx="8832773" cy="375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762" y="395701"/>
            <a:ext cx="10595237" cy="803654"/>
          </a:xfrm>
        </p:spPr>
        <p:txBody>
          <a:bodyPr/>
          <a:lstStyle/>
          <a:p>
            <a:r>
              <a:rPr lang="pl-PL" b="1" dirty="0"/>
              <a:t>Mobilne jednostki wodne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217502" y="5473792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1AF46AD-C699-4A83-A886-3E3259D75329}"/>
              </a:ext>
            </a:extLst>
          </p:cNvPr>
          <p:cNvGrpSpPr/>
          <p:nvPr/>
        </p:nvGrpSpPr>
        <p:grpSpPr>
          <a:xfrm>
            <a:off x="4971972" y="4455564"/>
            <a:ext cx="5337978" cy="1595878"/>
            <a:chOff x="934299" y="4464326"/>
            <a:chExt cx="5337978" cy="1595878"/>
          </a:xfrm>
        </p:grpSpPr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00A3A9B2-0544-4C41-B18C-C4427C8D164A}"/>
                </a:ext>
              </a:extLst>
            </p:cNvPr>
            <p:cNvSpPr/>
            <p:nvPr/>
          </p:nvSpPr>
          <p:spPr>
            <a:xfrm>
              <a:off x="1218846" y="4873730"/>
              <a:ext cx="5053431" cy="1186474"/>
            </a:xfrm>
            <a:custGeom>
              <a:avLst/>
              <a:gdLst>
                <a:gd name="connsiteX0" fmla="*/ 0 w 5053431"/>
                <a:gd name="connsiteY0" fmla="*/ 0 h 1186474"/>
                <a:gd name="connsiteX1" fmla="*/ 5053431 w 5053431"/>
                <a:gd name="connsiteY1" fmla="*/ 0 h 1186474"/>
                <a:gd name="connsiteX2" fmla="*/ 5053431 w 5053431"/>
                <a:gd name="connsiteY2" fmla="*/ 1186474 h 1186474"/>
                <a:gd name="connsiteX3" fmla="*/ 0 w 5053431"/>
                <a:gd name="connsiteY3" fmla="*/ 1186474 h 1186474"/>
                <a:gd name="connsiteX4" fmla="*/ 0 w 5053431"/>
                <a:gd name="connsiteY4" fmla="*/ 0 h 118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3431" h="1186474">
                  <a:moveTo>
                    <a:pt x="0" y="0"/>
                  </a:moveTo>
                  <a:lnTo>
                    <a:pt x="5053431" y="0"/>
                  </a:lnTo>
                  <a:lnTo>
                    <a:pt x="5053431" y="1186474"/>
                  </a:lnTo>
                  <a:lnTo>
                    <a:pt x="0" y="11864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6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>
                  <a:solidFill>
                    <a:srgbClr val="000000"/>
                  </a:solidFill>
                </a:rPr>
                <a:t>Najlepsze rozwiązanie dla małych i średnich gospodarstw lub systemów z dynamicznym układem kwater.</a:t>
              </a:r>
              <a:endParaRPr lang="pl-PL" sz="20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0F07C3A5-99DF-472F-9FBA-077011A55208}"/>
                </a:ext>
              </a:extLst>
            </p:cNvPr>
            <p:cNvSpPr/>
            <p:nvPr/>
          </p:nvSpPr>
          <p:spPr>
            <a:xfrm>
              <a:off x="934299" y="4464326"/>
              <a:ext cx="1004944" cy="1507416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6000" b="1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 dirty="0"/>
            </a:p>
          </p:txBody>
        </p:sp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C7908B2B-ED95-4A54-92CF-626579E65FE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533" y="1955282"/>
            <a:ext cx="3561856" cy="2369475"/>
          </a:xfrm>
          <a:prstGeom prst="rect">
            <a:avLst/>
          </a:prstGeom>
        </p:spPr>
      </p:pic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EEA2B311-C394-4D89-8188-C59B96F5377B}"/>
              </a:ext>
            </a:extLst>
          </p:cNvPr>
          <p:cNvSpPr/>
          <p:nvPr/>
        </p:nvSpPr>
        <p:spPr>
          <a:xfrm>
            <a:off x="-106646" y="887261"/>
            <a:ext cx="11612052" cy="814150"/>
          </a:xfrm>
          <a:custGeom>
            <a:avLst/>
            <a:gdLst>
              <a:gd name="connsiteX0" fmla="*/ 0 w 4234535"/>
              <a:gd name="connsiteY0" fmla="*/ 0 h 1654945"/>
              <a:gd name="connsiteX1" fmla="*/ 4234535 w 4234535"/>
              <a:gd name="connsiteY1" fmla="*/ 0 h 1654945"/>
              <a:gd name="connsiteX2" fmla="*/ 4234535 w 4234535"/>
              <a:gd name="connsiteY2" fmla="*/ 1654945 h 1654945"/>
              <a:gd name="connsiteX3" fmla="*/ 0 w 4234535"/>
              <a:gd name="connsiteY3" fmla="*/ 1654945 h 1654945"/>
              <a:gd name="connsiteX4" fmla="*/ 0 w 4234535"/>
              <a:gd name="connsiteY4" fmla="*/ 0 h 16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4535" h="1654945">
                <a:moveTo>
                  <a:pt x="0" y="0"/>
                </a:moveTo>
                <a:lnTo>
                  <a:pt x="4234535" y="0"/>
                </a:lnTo>
                <a:lnTo>
                  <a:pt x="4234535" y="1654945"/>
                </a:lnTo>
                <a:lnTo>
                  <a:pt x="0" y="165494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2600" b="1" kern="1200" dirty="0">
                <a:solidFill>
                  <a:srgbClr val="000000"/>
                </a:solidFill>
              </a:rPr>
              <a:t>= </a:t>
            </a:r>
            <a:r>
              <a:rPr lang="pl-PL" sz="2600" kern="1200" dirty="0">
                <a:solidFill>
                  <a:srgbClr val="000000"/>
                </a:solidFill>
              </a:rPr>
              <a:t>przenośne koryta lub zbiorniki, które można przenosić, gdy zwierzęta przemieszczają się między kwaterami.</a:t>
            </a:r>
          </a:p>
        </p:txBody>
      </p:sp>
    </p:spTree>
    <p:extLst>
      <p:ext uri="{BB962C8B-B14F-4D97-AF65-F5344CB8AC3E}">
        <p14:creationId xmlns:p14="http://schemas.microsoft.com/office/powerpoint/2010/main" val="4114751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7661AB2-C2BC-488C-8808-D097A980A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760050"/>
              </p:ext>
            </p:extLst>
          </p:nvPr>
        </p:nvGraphicFramePr>
        <p:xfrm>
          <a:off x="380949" y="1613095"/>
          <a:ext cx="8402048" cy="375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949" y="409556"/>
            <a:ext cx="10595237" cy="803654"/>
          </a:xfrm>
        </p:spPr>
        <p:txBody>
          <a:bodyPr/>
          <a:lstStyle/>
          <a:p>
            <a:r>
              <a:rPr lang="pl-PL" b="1" dirty="0"/>
              <a:t>Naturalne źródła wody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217502" y="5473792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1AF46AD-C699-4A83-A886-3E3259D75329}"/>
              </a:ext>
            </a:extLst>
          </p:cNvPr>
          <p:cNvGrpSpPr/>
          <p:nvPr/>
        </p:nvGrpSpPr>
        <p:grpSpPr>
          <a:xfrm>
            <a:off x="1120562" y="4506536"/>
            <a:ext cx="10385743" cy="1747180"/>
            <a:chOff x="985868" y="4429773"/>
            <a:chExt cx="7329160" cy="1747180"/>
          </a:xfrm>
        </p:grpSpPr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00A3A9B2-0544-4C41-B18C-C4427C8D164A}"/>
                </a:ext>
              </a:extLst>
            </p:cNvPr>
            <p:cNvSpPr/>
            <p:nvPr/>
          </p:nvSpPr>
          <p:spPr>
            <a:xfrm>
              <a:off x="1382819" y="5282550"/>
              <a:ext cx="6932209" cy="894403"/>
            </a:xfrm>
            <a:custGeom>
              <a:avLst/>
              <a:gdLst>
                <a:gd name="connsiteX0" fmla="*/ 0 w 5053431"/>
                <a:gd name="connsiteY0" fmla="*/ 0 h 1186474"/>
                <a:gd name="connsiteX1" fmla="*/ 5053431 w 5053431"/>
                <a:gd name="connsiteY1" fmla="*/ 0 h 1186474"/>
                <a:gd name="connsiteX2" fmla="*/ 5053431 w 5053431"/>
                <a:gd name="connsiteY2" fmla="*/ 1186474 h 1186474"/>
                <a:gd name="connsiteX3" fmla="*/ 0 w 5053431"/>
                <a:gd name="connsiteY3" fmla="*/ 1186474 h 1186474"/>
                <a:gd name="connsiteX4" fmla="*/ 0 w 5053431"/>
                <a:gd name="connsiteY4" fmla="*/ 0 h 118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3431" h="1186474">
                  <a:moveTo>
                    <a:pt x="0" y="0"/>
                  </a:moveTo>
                  <a:lnTo>
                    <a:pt x="5053431" y="0"/>
                  </a:lnTo>
                  <a:lnTo>
                    <a:pt x="5053431" y="1186474"/>
                  </a:lnTo>
                  <a:lnTo>
                    <a:pt x="0" y="11864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6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>
                  <a:solidFill>
                    <a:srgbClr val="000000"/>
                  </a:solidFill>
                </a:rPr>
                <a:t>Zasoby naturalne należy ogrodzić i zapewnić kontrolowane punkty dostępu, aby zminimalizować szkody. Można korzystać z pomp solarnych do zasysania wody do koryt w celu jej bezpiecznej dystrybucji.</a:t>
              </a:r>
              <a:endParaRPr lang="pl-PL" sz="20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0F07C3A5-99DF-472F-9FBA-077011A55208}"/>
                </a:ext>
              </a:extLst>
            </p:cNvPr>
            <p:cNvSpPr/>
            <p:nvPr/>
          </p:nvSpPr>
          <p:spPr>
            <a:xfrm>
              <a:off x="985868" y="4429773"/>
              <a:ext cx="1004944" cy="1507416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6000" b="1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 dirty="0"/>
            </a:p>
          </p:txBody>
        </p:sp>
      </p:grp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EEA2B311-C394-4D89-8188-C59B96F5377B}"/>
              </a:ext>
            </a:extLst>
          </p:cNvPr>
          <p:cNvSpPr/>
          <p:nvPr/>
        </p:nvSpPr>
        <p:spPr>
          <a:xfrm>
            <a:off x="401762" y="652712"/>
            <a:ext cx="11250679" cy="1026139"/>
          </a:xfrm>
          <a:custGeom>
            <a:avLst/>
            <a:gdLst>
              <a:gd name="connsiteX0" fmla="*/ 0 w 4234535"/>
              <a:gd name="connsiteY0" fmla="*/ 0 h 1654945"/>
              <a:gd name="connsiteX1" fmla="*/ 4234535 w 4234535"/>
              <a:gd name="connsiteY1" fmla="*/ 0 h 1654945"/>
              <a:gd name="connsiteX2" fmla="*/ 4234535 w 4234535"/>
              <a:gd name="connsiteY2" fmla="*/ 1654945 h 1654945"/>
              <a:gd name="connsiteX3" fmla="*/ 0 w 4234535"/>
              <a:gd name="connsiteY3" fmla="*/ 1654945 h 1654945"/>
              <a:gd name="connsiteX4" fmla="*/ 0 w 4234535"/>
              <a:gd name="connsiteY4" fmla="*/ 0 h 16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4535" h="1654945">
                <a:moveTo>
                  <a:pt x="0" y="0"/>
                </a:moveTo>
                <a:lnTo>
                  <a:pt x="4234535" y="0"/>
                </a:lnTo>
                <a:lnTo>
                  <a:pt x="4234535" y="1654945"/>
                </a:lnTo>
                <a:lnTo>
                  <a:pt x="0" y="165494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600" b="1" dirty="0">
                <a:solidFill>
                  <a:srgbClr val="000000"/>
                </a:solidFill>
              </a:rPr>
              <a:t> = </a:t>
            </a:r>
            <a:r>
              <a:rPr lang="pl-PL" sz="2600" dirty="0">
                <a:solidFill>
                  <a:srgbClr val="000000"/>
                </a:solidFill>
              </a:rPr>
              <a:t>strumienie, stawy lub źródła w obrębie lub w sąsiedztwie obszarów wypasu.</a:t>
            </a:r>
            <a:endParaRPr lang="pl-PL" sz="2600" kern="1200" dirty="0">
              <a:solidFill>
                <a:srgbClr val="000000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54C8F6F-F80C-4559-AAAB-96F3969F163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617" y="1816707"/>
            <a:ext cx="3057824" cy="30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22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7661AB2-C2BC-488C-8808-D097A980A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527"/>
              </p:ext>
            </p:extLst>
          </p:nvPr>
        </p:nvGraphicFramePr>
        <p:xfrm>
          <a:off x="118392" y="1793870"/>
          <a:ext cx="8402048" cy="375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799" y="437765"/>
            <a:ext cx="10595237" cy="803654"/>
          </a:xfrm>
        </p:spPr>
        <p:txBody>
          <a:bodyPr/>
          <a:lstStyle/>
          <a:p>
            <a:r>
              <a:rPr lang="pl-PL" b="1" dirty="0"/>
              <a:t>Systemy rurociągowe i rynnowe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217502" y="5473792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1AF46AD-C699-4A83-A886-3E3259D75329}"/>
              </a:ext>
            </a:extLst>
          </p:cNvPr>
          <p:cNvGrpSpPr/>
          <p:nvPr/>
        </p:nvGrpSpPr>
        <p:grpSpPr>
          <a:xfrm>
            <a:off x="4594726" y="4595519"/>
            <a:ext cx="6658731" cy="1595878"/>
            <a:chOff x="934299" y="4464326"/>
            <a:chExt cx="6658731" cy="1595878"/>
          </a:xfrm>
        </p:grpSpPr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00A3A9B2-0544-4C41-B18C-C4427C8D164A}"/>
                </a:ext>
              </a:extLst>
            </p:cNvPr>
            <p:cNvSpPr/>
            <p:nvPr/>
          </p:nvSpPr>
          <p:spPr>
            <a:xfrm>
              <a:off x="1218846" y="4873730"/>
              <a:ext cx="6374184" cy="1186474"/>
            </a:xfrm>
            <a:custGeom>
              <a:avLst/>
              <a:gdLst>
                <a:gd name="connsiteX0" fmla="*/ 0 w 5053431"/>
                <a:gd name="connsiteY0" fmla="*/ 0 h 1186474"/>
                <a:gd name="connsiteX1" fmla="*/ 5053431 w 5053431"/>
                <a:gd name="connsiteY1" fmla="*/ 0 h 1186474"/>
                <a:gd name="connsiteX2" fmla="*/ 5053431 w 5053431"/>
                <a:gd name="connsiteY2" fmla="*/ 1186474 h 1186474"/>
                <a:gd name="connsiteX3" fmla="*/ 0 w 5053431"/>
                <a:gd name="connsiteY3" fmla="*/ 1186474 h 1186474"/>
                <a:gd name="connsiteX4" fmla="*/ 0 w 5053431"/>
                <a:gd name="connsiteY4" fmla="*/ 0 h 118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3431" h="1186474">
                  <a:moveTo>
                    <a:pt x="0" y="0"/>
                  </a:moveTo>
                  <a:lnTo>
                    <a:pt x="5053431" y="0"/>
                  </a:lnTo>
                  <a:lnTo>
                    <a:pt x="5053431" y="1186474"/>
                  </a:lnTo>
                  <a:lnTo>
                    <a:pt x="0" y="11864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6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>
                  <a:solidFill>
                    <a:srgbClr val="000000"/>
                  </a:solidFill>
                </a:rPr>
                <a:t>Najlepsze dla </a:t>
              </a:r>
              <a:r>
                <a:rPr lang="en-US" sz="2000" dirty="0">
                  <a:solidFill>
                    <a:srgbClr val="000000"/>
                  </a:solidFill>
                </a:rPr>
                <a:t>gospodarstw z niezawodnymi źródłami wody i długoterminowymi systemami wypasu rotacyjnego.</a:t>
              </a:r>
              <a:endParaRPr lang="pl-PL" sz="20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0F07C3A5-99DF-472F-9FBA-077011A55208}"/>
                </a:ext>
              </a:extLst>
            </p:cNvPr>
            <p:cNvSpPr/>
            <p:nvPr/>
          </p:nvSpPr>
          <p:spPr>
            <a:xfrm>
              <a:off x="934299" y="4464326"/>
              <a:ext cx="1004944" cy="1507416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6000" b="1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 dirty="0"/>
            </a:p>
          </p:txBody>
        </p:sp>
      </p:grp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EEA2B311-C394-4D89-8188-C59B96F5377B}"/>
              </a:ext>
            </a:extLst>
          </p:cNvPr>
          <p:cNvSpPr/>
          <p:nvPr/>
        </p:nvSpPr>
        <p:spPr>
          <a:xfrm>
            <a:off x="547743" y="1016236"/>
            <a:ext cx="11149458" cy="777634"/>
          </a:xfrm>
          <a:custGeom>
            <a:avLst/>
            <a:gdLst>
              <a:gd name="connsiteX0" fmla="*/ 0 w 4234535"/>
              <a:gd name="connsiteY0" fmla="*/ 0 h 1654945"/>
              <a:gd name="connsiteX1" fmla="*/ 4234535 w 4234535"/>
              <a:gd name="connsiteY1" fmla="*/ 0 h 1654945"/>
              <a:gd name="connsiteX2" fmla="*/ 4234535 w 4234535"/>
              <a:gd name="connsiteY2" fmla="*/ 1654945 h 1654945"/>
              <a:gd name="connsiteX3" fmla="*/ 0 w 4234535"/>
              <a:gd name="connsiteY3" fmla="*/ 1654945 h 1654945"/>
              <a:gd name="connsiteX4" fmla="*/ 0 w 4234535"/>
              <a:gd name="connsiteY4" fmla="*/ 0 h 16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4535" h="1654945">
                <a:moveTo>
                  <a:pt x="0" y="0"/>
                </a:moveTo>
                <a:lnTo>
                  <a:pt x="4234535" y="0"/>
                </a:lnTo>
                <a:lnTo>
                  <a:pt x="4234535" y="1654945"/>
                </a:lnTo>
                <a:lnTo>
                  <a:pt x="0" y="165494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2600" b="1" dirty="0">
                <a:solidFill>
                  <a:srgbClr val="000000"/>
                </a:solidFill>
              </a:rPr>
              <a:t>= </a:t>
            </a:r>
            <a:r>
              <a:rPr lang="pl-PL" sz="2600" dirty="0">
                <a:solidFill>
                  <a:srgbClr val="000000"/>
                </a:solidFill>
              </a:rPr>
              <a:t>podziemne lub naziemne rurociągi dostarczające wodę do koryt umieszczonych na wybiegach/kwaterach.</a:t>
            </a:r>
            <a:endParaRPr lang="pl-PL" sz="2600" kern="1200" dirty="0">
              <a:solidFill>
                <a:srgbClr val="00000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D35338D6-29CB-4B18-A5F5-B62D2E418A1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354" y="1957394"/>
            <a:ext cx="3607847" cy="24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54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B2B5EF9F-F098-4075-B651-CBCEA550A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88" b="92216" l="2037" r="95926">
                        <a14:foregroundMark x1="6667" y1="38922" x2="6667" y2="38922"/>
                        <a14:foregroundMark x1="96296" y1="62275" x2="96296" y2="62275"/>
                        <a14:foregroundMark x1="2407" y1="38323" x2="2407" y2="38323"/>
                        <a14:foregroundMark x1="30926" y1="92216" x2="30926" y2="92216"/>
                        <a14:foregroundMark x1="68889" y1="5988" x2="68889" y2="598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0888">
            <a:off x="8312516" y="1681660"/>
            <a:ext cx="3381230" cy="349468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7661AB2-C2BC-488C-8808-D097A980A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137538"/>
              </p:ext>
            </p:extLst>
          </p:nvPr>
        </p:nvGraphicFramePr>
        <p:xfrm>
          <a:off x="985824" y="1432103"/>
          <a:ext cx="7669289" cy="375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762" y="463516"/>
            <a:ext cx="10595237" cy="803654"/>
          </a:xfrm>
        </p:spPr>
        <p:txBody>
          <a:bodyPr/>
          <a:lstStyle/>
          <a:p>
            <a:r>
              <a:rPr lang="pl-PL" b="1" dirty="0"/>
              <a:t>Systemy wielostanowiskowe ze wspólnym dostępem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217502" y="5473792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1AF46AD-C699-4A83-A886-3E3259D75329}"/>
              </a:ext>
            </a:extLst>
          </p:cNvPr>
          <p:cNvGrpSpPr/>
          <p:nvPr/>
        </p:nvGrpSpPr>
        <p:grpSpPr>
          <a:xfrm>
            <a:off x="4175136" y="4436648"/>
            <a:ext cx="7031040" cy="1595878"/>
            <a:chOff x="934299" y="4464326"/>
            <a:chExt cx="7031040" cy="1595878"/>
          </a:xfrm>
        </p:grpSpPr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00A3A9B2-0544-4C41-B18C-C4427C8D164A}"/>
                </a:ext>
              </a:extLst>
            </p:cNvPr>
            <p:cNvSpPr/>
            <p:nvPr/>
          </p:nvSpPr>
          <p:spPr>
            <a:xfrm>
              <a:off x="1218846" y="4873730"/>
              <a:ext cx="6746493" cy="1186474"/>
            </a:xfrm>
            <a:custGeom>
              <a:avLst/>
              <a:gdLst>
                <a:gd name="connsiteX0" fmla="*/ 0 w 5053431"/>
                <a:gd name="connsiteY0" fmla="*/ 0 h 1186474"/>
                <a:gd name="connsiteX1" fmla="*/ 5053431 w 5053431"/>
                <a:gd name="connsiteY1" fmla="*/ 0 h 1186474"/>
                <a:gd name="connsiteX2" fmla="*/ 5053431 w 5053431"/>
                <a:gd name="connsiteY2" fmla="*/ 1186474 h 1186474"/>
                <a:gd name="connsiteX3" fmla="*/ 0 w 5053431"/>
                <a:gd name="connsiteY3" fmla="*/ 1186474 h 1186474"/>
                <a:gd name="connsiteX4" fmla="*/ 0 w 5053431"/>
                <a:gd name="connsiteY4" fmla="*/ 0 h 118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3431" h="1186474">
                  <a:moveTo>
                    <a:pt x="0" y="0"/>
                  </a:moveTo>
                  <a:lnTo>
                    <a:pt x="5053431" y="0"/>
                  </a:lnTo>
                  <a:lnTo>
                    <a:pt x="5053431" y="1186474"/>
                  </a:lnTo>
                  <a:lnTo>
                    <a:pt x="0" y="11864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36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>
                  <a:solidFill>
                    <a:srgbClr val="000000"/>
                  </a:solidFill>
                </a:rPr>
                <a:t>Najlepsze dla </a:t>
              </a:r>
              <a:r>
                <a:rPr lang="en-US" sz="2000" dirty="0">
                  <a:solidFill>
                    <a:srgbClr val="000000"/>
                  </a:solidFill>
                </a:rPr>
                <a:t>gospodarstw z rotacyjnymi systemami wypasu i scentralizowanymi wybiegami.</a:t>
              </a:r>
              <a:endParaRPr lang="pl-PL" sz="20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0F07C3A5-99DF-472F-9FBA-077011A55208}"/>
                </a:ext>
              </a:extLst>
            </p:cNvPr>
            <p:cNvSpPr/>
            <p:nvPr/>
          </p:nvSpPr>
          <p:spPr>
            <a:xfrm>
              <a:off x="934299" y="4464326"/>
              <a:ext cx="1004944" cy="1507416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6000" b="1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 dirty="0"/>
            </a:p>
          </p:txBody>
        </p:sp>
      </p:grpSp>
      <p:sp>
        <p:nvSpPr>
          <p:cNvPr id="47" name="Dowolny kształt: kształt 46">
            <a:extLst>
              <a:ext uri="{FF2B5EF4-FFF2-40B4-BE49-F238E27FC236}">
                <a16:creationId xmlns:a16="http://schemas.microsoft.com/office/drawing/2014/main" id="{4941D2EC-0475-406C-A2CC-D2DB1CA7490C}"/>
              </a:ext>
            </a:extLst>
          </p:cNvPr>
          <p:cNvSpPr/>
          <p:nvPr/>
        </p:nvSpPr>
        <p:spPr>
          <a:xfrm>
            <a:off x="547742" y="943138"/>
            <a:ext cx="11159129" cy="648065"/>
          </a:xfrm>
          <a:custGeom>
            <a:avLst/>
            <a:gdLst>
              <a:gd name="connsiteX0" fmla="*/ 0 w 4234535"/>
              <a:gd name="connsiteY0" fmla="*/ 0 h 1654945"/>
              <a:gd name="connsiteX1" fmla="*/ 4234535 w 4234535"/>
              <a:gd name="connsiteY1" fmla="*/ 0 h 1654945"/>
              <a:gd name="connsiteX2" fmla="*/ 4234535 w 4234535"/>
              <a:gd name="connsiteY2" fmla="*/ 1654945 h 1654945"/>
              <a:gd name="connsiteX3" fmla="*/ 0 w 4234535"/>
              <a:gd name="connsiteY3" fmla="*/ 1654945 h 1654945"/>
              <a:gd name="connsiteX4" fmla="*/ 0 w 4234535"/>
              <a:gd name="connsiteY4" fmla="*/ 0 h 165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4535" h="1654945">
                <a:moveTo>
                  <a:pt x="0" y="0"/>
                </a:moveTo>
                <a:lnTo>
                  <a:pt x="4234535" y="0"/>
                </a:lnTo>
                <a:lnTo>
                  <a:pt x="4234535" y="1654945"/>
                </a:lnTo>
                <a:lnTo>
                  <a:pt x="0" y="165494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=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wspólne punkty pojenia lub systemy zlokalizowane na skrzyżowaniach wielu wybiegów.</a:t>
            </a:r>
            <a:endParaRPr lang="pl-PL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4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6564" y="1246528"/>
            <a:ext cx="10900928" cy="3849918"/>
          </a:xfrm>
        </p:spPr>
        <p:txBody>
          <a:bodyPr/>
          <a:lstStyle/>
          <a:p>
            <a:r>
              <a:rPr lang="en-US" sz="2300" dirty="0"/>
              <a:t>	</a:t>
            </a:r>
            <a:r>
              <a:rPr lang="en-US" sz="2300" dirty="0" err="1"/>
              <a:t>Zarządzanie</a:t>
            </a:r>
            <a:r>
              <a:rPr lang="en-US" sz="2300" dirty="0"/>
              <a:t> zwierzętami gospodarskimi w agroekologii koncentruje się na integracji zwierząt z systemami rolniczymi w sposób, który zwiększa zrównoważony rozwój, promuje bioróżnorodność i optymalizuje wykorzystanie zasobów naturalnych. Podejście to kontrastuje z konwencjonalną gospodarką hodowlaną, kładąc nacisk na zasady ekologiczne, dobrostan zwierząt i tworzenie odpornych ekosystemów rolniczych.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564" y="474295"/>
            <a:ext cx="10595237" cy="803654"/>
          </a:xfrm>
        </p:spPr>
        <p:txBody>
          <a:bodyPr/>
          <a:lstStyle/>
          <a:p>
            <a:r>
              <a:rPr lang="pl-PL" dirty="0"/>
              <a:t>Wprowadzenie</a:t>
            </a:r>
            <a:endParaRPr lang="en-US" dirty="0"/>
          </a:p>
          <a:p>
            <a:r>
              <a:rPr lang="pl-PL" dirty="0"/>
              <a:t>	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F40E1532-416D-4AA5-841F-7BF115A47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309419"/>
              </p:ext>
            </p:extLst>
          </p:nvPr>
        </p:nvGraphicFramePr>
        <p:xfrm>
          <a:off x="1498205" y="3010334"/>
          <a:ext cx="9194800" cy="3275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id="{AF515A71-02FC-4FC3-AABE-E87E34C46D82}"/>
              </a:ext>
            </a:extLst>
          </p:cNvPr>
          <p:cNvSpPr txBox="1"/>
          <p:nvPr/>
        </p:nvSpPr>
        <p:spPr>
          <a:xfrm>
            <a:off x="5359400" y="3737872"/>
            <a:ext cx="147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>
                <a:solidFill>
                  <a:srgbClr val="8BC540"/>
                </a:solidFill>
                <a:latin typeface="Arial Black" panose="020B0A04020102020204" pitchFamily="34" charset="0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010989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65591" y="1803568"/>
            <a:ext cx="2715698" cy="489399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8BC540"/>
                </a:solidFill>
              </a:rPr>
              <a:t>WIELKOŚĆ </a:t>
            </a:r>
            <a:r>
              <a:rPr lang="en-US" b="1" dirty="0">
                <a:solidFill>
                  <a:srgbClr val="8BC540"/>
                </a:solidFill>
              </a:rPr>
              <a:t>GOSPODARSTWA </a:t>
            </a:r>
            <a:endParaRPr lang="pl-PL" b="1" dirty="0"/>
          </a:p>
          <a:p>
            <a:pPr algn="ctr"/>
            <a:r>
              <a:rPr lang="en-US" b="1" dirty="0"/>
              <a:t>5 ha pastwisk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1719" y="465210"/>
            <a:ext cx="10595237" cy="803654"/>
          </a:xfrm>
        </p:spPr>
        <p:txBody>
          <a:bodyPr/>
          <a:lstStyle/>
          <a:p>
            <a:r>
              <a:rPr lang="pl-PL" b="1" dirty="0"/>
              <a:t>Przykładowy plan wypasu rotacyjnego dla małego gospodarstwa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1A3D811-3648-46FB-8098-EC272C41B2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0" b="93980" l="4500" r="97320">
                        <a14:foregroundMark x1="16800" y1="68500" x2="20160" y2="76520"/>
                        <a14:foregroundMark x1="20160" y1="76520" x2="33320" y2="84780"/>
                        <a14:foregroundMark x1="33320" y1="84780" x2="47720" y2="85880"/>
                        <a14:foregroundMark x1="47720" y1="85880" x2="65320" y2="83560"/>
                        <a14:foregroundMark x1="65320" y1="83560" x2="84120" y2="74120"/>
                        <a14:foregroundMark x1="84120" y1="74120" x2="83460" y2="68760"/>
                        <a14:foregroundMark x1="55760" y1="91500" x2="48480" y2="91340"/>
                        <a14:foregroundMark x1="48480" y1="91340" x2="41380" y2="89180"/>
                        <a14:foregroundMark x1="41380" y1="89180" x2="37060" y2="89160"/>
                        <a14:foregroundMark x1="48560" y1="93980" x2="48560" y2="93980"/>
                        <a14:foregroundMark x1="48560" y1="93980" x2="48560" y2="93980"/>
                        <a14:foregroundMark x1="47380" y1="93980" x2="51560" y2="93980"/>
                        <a14:foregroundMark x1="93260" y1="70460" x2="93260" y2="70460"/>
                        <a14:foregroundMark x1="91300" y1="68240" x2="91960" y2="73200"/>
                        <a14:foregroundMark x1="8440" y1="70200" x2="8700" y2="73340"/>
                        <a14:foregroundMark x1="8560" y1="71240" x2="8560" y2="71240"/>
                        <a14:foregroundMark x1="10000" y1="67180" x2="8960" y2="69420"/>
                        <a14:foregroundMark x1="63980" y1="9160" x2="39540" y2="8100"/>
                        <a14:foregroundMark x1="6860" y1="45620" x2="6860" y2="45620"/>
                        <a14:foregroundMark x1="4500" y1="47720" x2="4500" y2="47720"/>
                        <a14:foregroundMark x1="19160" y1="26660" x2="19160" y2="26660"/>
                        <a14:foregroundMark x1="23600" y1="23260" x2="19460" y2="29020"/>
                        <a14:foregroundMark x1="19460" y1="29020" x2="23340" y2="35140"/>
                        <a14:foregroundMark x1="23340" y1="35140" x2="31200" y2="34800"/>
                        <a14:foregroundMark x1="31200" y1="34800" x2="28120" y2="41600"/>
                        <a14:foregroundMark x1="28120" y1="41600" x2="70440" y2="37940"/>
                        <a14:foregroundMark x1="70440" y1="37940" x2="63120" y2="37220"/>
                        <a14:foregroundMark x1="63120" y1="37220" x2="51880" y2="46800"/>
                        <a14:foregroundMark x1="51880" y1="46800" x2="51960" y2="54100"/>
                        <a14:foregroundMark x1="51960" y1="54100" x2="56700" y2="62060"/>
                        <a14:foregroundMark x1="56700" y1="62060" x2="45480" y2="58460"/>
                        <a14:foregroundMark x1="45480" y1="58460" x2="46940" y2="51120"/>
                        <a14:foregroundMark x1="46940" y1="51120" x2="58260" y2="49260"/>
                        <a14:foregroundMark x1="58260" y1="49260" x2="54340" y2="59560"/>
                        <a14:foregroundMark x1="54340" y1="59560" x2="46840" y2="64500"/>
                        <a14:foregroundMark x1="46840" y1="64500" x2="46660" y2="56080"/>
                        <a14:foregroundMark x1="46660" y1="56080" x2="52160" y2="40580"/>
                        <a14:foregroundMark x1="52160" y1="40580" x2="51800" y2="31840"/>
                        <a14:foregroundMark x1="51800" y1="31840" x2="56460" y2="23560"/>
                        <a14:foregroundMark x1="56460" y1="23560" x2="29800" y2="46900"/>
                        <a14:foregroundMark x1="29800" y1="46900" x2="24440" y2="39820"/>
                        <a14:foregroundMark x1="24440" y1="39820" x2="24800" y2="32500"/>
                        <a14:foregroundMark x1="24800" y1="32500" x2="20440" y2="26460"/>
                        <a14:foregroundMark x1="20440" y1="26460" x2="14840" y2="31420"/>
                        <a14:foregroundMark x1="14840" y1="31420" x2="32140" y2="33080"/>
                        <a14:foregroundMark x1="32140" y1="33080" x2="46400" y2="27900"/>
                        <a14:foregroundMark x1="46400" y1="27900" x2="52780" y2="23140"/>
                        <a14:foregroundMark x1="52780" y1="23140" x2="61160" y2="25020"/>
                        <a14:foregroundMark x1="61160" y1="25020" x2="75260" y2="33840"/>
                        <a14:foregroundMark x1="75260" y1="33840" x2="74580" y2="41180"/>
                        <a14:foregroundMark x1="74580" y1="41180" x2="62360" y2="68700"/>
                        <a14:foregroundMark x1="62360" y1="68700" x2="72020" y2="67760"/>
                        <a14:foregroundMark x1="72020" y1="67760" x2="73800" y2="60340"/>
                        <a14:foregroundMark x1="73800" y1="60340" x2="80580" y2="53300"/>
                        <a14:foregroundMark x1="80580" y1="53300" x2="80060" y2="60600"/>
                        <a14:foregroundMark x1="80060" y1="60600" x2="87020" y2="63260"/>
                        <a14:foregroundMark x1="87020" y1="63260" x2="94880" y2="51140"/>
                        <a14:foregroundMark x1="94880" y1="51140" x2="94580" y2="44580"/>
                        <a14:foregroundMark x1="46860" y1="51240" x2="38700" y2="50480"/>
                        <a14:foregroundMark x1="38700" y1="50480" x2="34260" y2="56320"/>
                        <a14:foregroundMark x1="34260" y1="56320" x2="35100" y2="63480"/>
                        <a14:foregroundMark x1="35100" y1="63480" x2="42480" y2="63240"/>
                        <a14:foregroundMark x1="42480" y1="63240" x2="42680" y2="54700"/>
                        <a14:foregroundMark x1="42680" y1="54700" x2="37980" y2="60840"/>
                        <a14:foregroundMark x1="37980" y1="60840" x2="37260" y2="53260"/>
                        <a14:foregroundMark x1="37260" y1="53260" x2="35460" y2="60160"/>
                        <a14:foregroundMark x1="35460" y1="60160" x2="52440" y2="58540"/>
                        <a14:foregroundMark x1="52440" y1="58540" x2="59220" y2="55320"/>
                        <a14:foregroundMark x1="59220" y1="55320" x2="60800" y2="62200"/>
                        <a14:foregroundMark x1="60800" y1="62200" x2="46160" y2="64280"/>
                        <a14:foregroundMark x1="46160" y1="64280" x2="39440" y2="62480"/>
                        <a14:foregroundMark x1="39440" y1="62480" x2="34440" y2="56820"/>
                        <a14:foregroundMark x1="34440" y1="56820" x2="37420" y2="50160"/>
                        <a14:foregroundMark x1="37420" y1="50160" x2="44900" y2="50320"/>
                        <a14:foregroundMark x1="44900" y1="50320" x2="37640" y2="48960"/>
                        <a14:foregroundMark x1="37640" y1="48960" x2="40280" y2="41520"/>
                        <a14:foregroundMark x1="40280" y1="41520" x2="47180" y2="36280"/>
                        <a14:foregroundMark x1="47180" y1="36280" x2="55960" y2="45080"/>
                        <a14:foregroundMark x1="55960" y1="45080" x2="55220" y2="45880"/>
                        <a14:foregroundMark x1="59020" y1="42880" x2="59940" y2="47720"/>
                        <a14:foregroundMark x1="53800" y1="29540" x2="60480" y2="31640"/>
                        <a14:foregroundMark x1="60480" y1="31640" x2="64120" y2="38300"/>
                        <a14:foregroundMark x1="23980" y1="48760" x2="23720" y2="49420"/>
                        <a14:foregroundMark x1="47120" y1="6020" x2="54420" y2="5880"/>
                        <a14:foregroundMark x1="54420" y1="5880" x2="55220" y2="6140"/>
                        <a14:foregroundMark x1="10260" y1="34240" x2="10780" y2="34380"/>
                        <a14:foregroundMark x1="74440" y1="57260" x2="72720" y2="49940"/>
                        <a14:foregroundMark x1="72720" y1="49940" x2="73520" y2="56940"/>
                        <a14:foregroundMark x1="73520" y1="56940" x2="71540" y2="50020"/>
                        <a14:foregroundMark x1="71540" y1="50020" x2="73060" y2="57380"/>
                        <a14:foregroundMark x1="73060" y1="57380" x2="81520" y2="56420"/>
                        <a14:foregroundMark x1="81520" y1="56420" x2="88800" y2="57620"/>
                        <a14:foregroundMark x1="88800" y1="57620" x2="90080" y2="64680"/>
                        <a14:foregroundMark x1="90080" y1="64680" x2="92620" y2="57980"/>
                        <a14:foregroundMark x1="92620" y1="57980" x2="92620" y2="57900"/>
                        <a14:foregroundMark x1="26340" y1="62220" x2="33500" y2="64700"/>
                        <a14:foregroundMark x1="33500" y1="64700" x2="46480" y2="65100"/>
                        <a14:foregroundMark x1="60980" y1="55300" x2="55500" y2="57520"/>
                        <a14:foregroundMark x1="43720" y1="36200" x2="43720" y2="36200"/>
                        <a14:foregroundMark x1="40460" y1="53980" x2="40460" y2="53980"/>
                        <a14:foregroundMark x1="37720" y1="53080" x2="41380" y2="53600"/>
                        <a14:foregroundMark x1="97320" y1="48880" x2="97320" y2="48880"/>
                        <a14:foregroundMark x1="10140" y1="34240" x2="8160" y2="39080"/>
                        <a14:foregroundMark x1="14840" y1="24840" x2="14840" y2="24840"/>
                        <a14:foregroundMark x1="90260" y1="35040" x2="90140" y2="37640"/>
                        <a14:foregroundMark x1="64900" y1="39340" x2="68640" y2="45600"/>
                        <a14:foregroundMark x1="68640" y1="45600" x2="67380" y2="45760"/>
                        <a14:foregroundMark x1="59020" y1="51640" x2="57580" y2="54640"/>
                        <a14:foregroundMark x1="27120" y1="45360" x2="26200" y2="60660"/>
                        <a14:foregroundMark x1="49340" y1="35420" x2="50780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7" y="1396932"/>
            <a:ext cx="2105219" cy="2105219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A659E013-32EB-4776-B1F8-0850C2F2B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56" r="97265">
                        <a14:foregroundMark x1="83507" y1="64322" x2="79426" y2="67311"/>
                        <a14:foregroundMark x1="79316" y1="66190" x2="80360" y2="69004"/>
                        <a14:foregroundMark x1="25399" y1="52209" x2="33219" y2="57046"/>
                        <a14:foregroundMark x1="33219" y1="57046" x2="36490" y2="48055"/>
                        <a14:foregroundMark x1="36490" y1="48055" x2="39981" y2="56870"/>
                        <a14:foregroundMark x1="39981" y1="56870" x2="40104" y2="57991"/>
                        <a14:foregroundMark x1="35198" y1="44911" x2="34153" y2="44361"/>
                        <a14:foregroundMark x1="26100" y1="48274" x2="25522" y2="49395"/>
                        <a14:foregroundMark x1="26910" y1="47901" x2="29137" y2="51264"/>
                        <a14:foregroundMark x1="95877" y1="53330" x2="95877" y2="53330"/>
                        <a14:foregroundMark x1="95066" y1="53704" x2="95066" y2="53704"/>
                        <a14:foregroundMark x1="95066" y1="54254" x2="95066" y2="54254"/>
                        <a14:foregroundMark x1="97279" y1="55001" x2="97279" y2="55001"/>
                        <a14:foregroundMark x1="95300" y1="54254" x2="95300" y2="54254"/>
                        <a14:foregroundMark x1="95410" y1="55551" x2="94942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372" y="4030820"/>
            <a:ext cx="2715698" cy="1697986"/>
          </a:xfrm>
          <a:prstGeom prst="rect">
            <a:avLst/>
          </a:prstGeom>
        </p:spPr>
      </p:pic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87A4F401-6DEC-49B0-89C7-067B7EB9F279}"/>
              </a:ext>
            </a:extLst>
          </p:cNvPr>
          <p:cNvSpPr txBox="1">
            <a:spLocks/>
          </p:cNvSpPr>
          <p:nvPr/>
        </p:nvSpPr>
        <p:spPr>
          <a:xfrm>
            <a:off x="3275554" y="4390425"/>
            <a:ext cx="2419076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LICZBA </a:t>
            </a:r>
            <a:r>
              <a:rPr lang="pl-PL" b="1" dirty="0"/>
              <a:t>PADOKÓW </a:t>
            </a:r>
          </a:p>
          <a:p>
            <a:pPr algn="ctr"/>
            <a:r>
              <a:rPr lang="pl-PL" b="1" dirty="0"/>
              <a:t>10 </a:t>
            </a:r>
            <a:r>
              <a:rPr lang="en-US" b="1" dirty="0"/>
              <a:t>(0,5 ha każdy) 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EC15B769-B930-4A69-9368-80470506F941}"/>
              </a:ext>
            </a:extLst>
          </p:cNvPr>
          <p:cNvSpPr txBox="1">
            <a:spLocks/>
          </p:cNvSpPr>
          <p:nvPr/>
        </p:nvSpPr>
        <p:spPr>
          <a:xfrm>
            <a:off x="7197488" y="1584145"/>
            <a:ext cx="4350140" cy="34293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OBSADA ZWIERZĄT GOSPODARSKICH</a:t>
            </a:r>
          </a:p>
          <a:p>
            <a:pPr algn="ctr"/>
            <a:r>
              <a:rPr lang="en-US" b="1" dirty="0"/>
              <a:t>Bydło: </a:t>
            </a:r>
            <a:r>
              <a:rPr lang="pl-PL" b="1" dirty="0"/>
              <a:t>8 sztuk </a:t>
            </a:r>
            <a:r>
              <a:rPr lang="en-US" b="1" dirty="0"/>
              <a:t>× 1 </a:t>
            </a:r>
            <a:r>
              <a:rPr lang="pl-PL" b="1" dirty="0"/>
              <a:t>DJP* </a:t>
            </a:r>
            <a:r>
              <a:rPr lang="en-US" b="1" dirty="0"/>
              <a:t>= </a:t>
            </a:r>
            <a:r>
              <a:rPr lang="pl-PL" b="1" dirty="0"/>
              <a:t>8 DJP</a:t>
            </a:r>
          </a:p>
          <a:p>
            <a:pPr algn="ctr"/>
            <a:r>
              <a:rPr lang="en-US" b="1" dirty="0"/>
              <a:t>Owca: </a:t>
            </a:r>
            <a:r>
              <a:rPr lang="pl-PL" b="1" dirty="0"/>
              <a:t>10 sztuk </a:t>
            </a:r>
            <a:r>
              <a:rPr lang="en-US" b="1" dirty="0"/>
              <a:t>× 0</a:t>
            </a:r>
            <a:r>
              <a:rPr lang="pl-PL" b="1" dirty="0"/>
              <a:t>,</a:t>
            </a:r>
            <a:r>
              <a:rPr lang="en-US" b="1" dirty="0"/>
              <a:t>2 </a:t>
            </a:r>
            <a:r>
              <a:rPr lang="pl-PL" b="1" dirty="0"/>
              <a:t>DJP </a:t>
            </a:r>
            <a:r>
              <a:rPr lang="en-US" b="1" dirty="0"/>
              <a:t>= </a:t>
            </a:r>
            <a:r>
              <a:rPr lang="pl-PL" b="1" dirty="0"/>
              <a:t>2 DJP</a:t>
            </a:r>
          </a:p>
          <a:p>
            <a:pPr algn="ctr"/>
            <a:endParaRPr lang="en-US" b="1" dirty="0">
              <a:solidFill>
                <a:srgbClr val="8BC540"/>
              </a:solidFill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9AB00808-B344-4D92-B848-F6565A5898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6" b="98838" l="286" r="99327">
                        <a14:foregroundMark x1="35420" y1="12381" x2="25623" y2="5143"/>
                        <a14:foregroundMark x1="25623" y1="5143" x2="20238" y2="4171"/>
                        <a14:foregroundMark x1="20238" y1="4171" x2="12260" y2="13600"/>
                        <a14:foregroundMark x1="12260" y1="13600" x2="7032" y2="14952"/>
                        <a14:foregroundMark x1="7032" y1="14952" x2="2836" y2="10305"/>
                        <a14:foregroundMark x1="2836" y1="10305" x2="12962" y2="17238"/>
                        <a14:foregroundMark x1="12962" y1="17238" x2="4798" y2="27448"/>
                        <a14:foregroundMark x1="4798" y1="27448" x2="4053" y2="34495"/>
                        <a14:foregroundMark x1="4053" y1="34495" x2="9138" y2="36895"/>
                        <a14:foregroundMark x1="9138" y1="36895" x2="10871" y2="43524"/>
                        <a14:foregroundMark x1="10871" y1="43524" x2="15783" y2="46990"/>
                        <a14:foregroundMark x1="15783" y1="46990" x2="19808" y2="41238"/>
                        <a14:foregroundMark x1="19808" y1="41238" x2="24291" y2="37524"/>
                        <a14:foregroundMark x1="24291" y1="37524" x2="19421" y2="34476"/>
                        <a14:foregroundMark x1="19421" y1="34476" x2="13191" y2="36248"/>
                        <a14:foregroundMark x1="13191" y1="36248" x2="6259" y2="25314"/>
                        <a14:foregroundMark x1="6259" y1="25314" x2="9524" y2="19714"/>
                        <a14:foregroundMark x1="9524" y1="19714" x2="15941" y2="15486"/>
                        <a14:foregroundMark x1="15941" y1="15486" x2="22486" y2="2952"/>
                        <a14:foregroundMark x1="22486" y1="2952" x2="28745" y2="4876"/>
                        <a14:foregroundMark x1="28745" y1="4876" x2="34331" y2="9048"/>
                        <a14:foregroundMark x1="34331" y1="9048" x2="26912" y2="18362"/>
                        <a14:foregroundMark x1="26912" y1="18362" x2="21856" y2="21162"/>
                        <a14:foregroundMark x1="21856" y1="21162" x2="29347" y2="19924"/>
                        <a14:foregroundMark x1="29347" y1="19924" x2="25738" y2="12514"/>
                        <a14:foregroundMark x1="25738" y1="12514" x2="25150" y2="27314"/>
                        <a14:foregroundMark x1="25150" y1="27314" x2="27943" y2="17181"/>
                        <a14:foregroundMark x1="27943" y1="17181" x2="26411" y2="7181"/>
                        <a14:foregroundMark x1="26411" y1="7181" x2="21928" y2="14400"/>
                        <a14:foregroundMark x1="21928" y1="14400" x2="15955" y2="15410"/>
                        <a14:foregroundMark x1="15955" y1="15410" x2="16743" y2="33333"/>
                        <a14:foregroundMark x1="16743" y1="33333" x2="20066" y2="24857"/>
                        <a14:foregroundMark x1="20066" y1="24857" x2="27084" y2="28438"/>
                        <a14:foregroundMark x1="27084" y1="28438" x2="41435" y2="14400"/>
                        <a14:foregroundMark x1="41435" y1="14400" x2="47064" y2="12648"/>
                        <a14:foregroundMark x1="47064" y1="12648" x2="47751" y2="19638"/>
                        <a14:foregroundMark x1="47751" y1="19638" x2="42595" y2="24095"/>
                        <a14:foregroundMark x1="42595" y1="24095" x2="37267" y2="24324"/>
                        <a14:foregroundMark x1="37267" y1="24324" x2="46906" y2="17067"/>
                        <a14:foregroundMark x1="46906" y1="17067" x2="38642" y2="22457"/>
                        <a14:foregroundMark x1="38642" y1="22457" x2="42681" y2="27219"/>
                        <a14:foregroundMark x1="42681" y1="27219" x2="63578" y2="32914"/>
                        <a14:foregroundMark x1="63578" y1="32914" x2="69335" y2="32990"/>
                        <a14:foregroundMark x1="69335" y1="32990" x2="83672" y2="29810"/>
                        <a14:foregroundMark x1="83672" y1="29810" x2="94242" y2="35676"/>
                        <a14:foregroundMark x1="94242" y1="35676" x2="96820" y2="41848"/>
                        <a14:foregroundMark x1="96820" y1="41848" x2="96333" y2="49638"/>
                        <a14:foregroundMark x1="96333" y1="49638" x2="88098" y2="90114"/>
                        <a14:foregroundMark x1="88098" y1="90114" x2="85047" y2="95086"/>
                        <a14:foregroundMark x1="88800" y1="72857" x2="83429" y2="53733"/>
                        <a14:foregroundMark x1="83429" y1="53733" x2="83429" y2="53733"/>
                        <a14:foregroundMark x1="59926" y1="41752" x2="51633" y2="46457"/>
                        <a14:foregroundMark x1="51633" y1="46457" x2="51633" y2="46457"/>
                        <a14:foregroundMark x1="33500" y1="30305" x2="36780" y2="39048"/>
                        <a14:foregroundMark x1="36780" y1="39048" x2="39630" y2="32267"/>
                        <a14:foregroundMark x1="39630" y1="32267" x2="42738" y2="44038"/>
                        <a14:foregroundMark x1="42738" y1="44038" x2="46763" y2="37867"/>
                        <a14:foregroundMark x1="46763" y1="37867" x2="47923" y2="49314"/>
                        <a14:foregroundMark x1="47923" y1="49314" x2="52965" y2="44057"/>
                        <a14:foregroundMark x1="52965" y1="44057" x2="51547" y2="35467"/>
                        <a14:foregroundMark x1="51547" y1="35467" x2="54483" y2="49505"/>
                        <a14:foregroundMark x1="54483" y1="49505" x2="60169" y2="49238"/>
                        <a14:foregroundMark x1="60169" y1="49238" x2="60656" y2="42229"/>
                        <a14:foregroundMark x1="60656" y1="42229" x2="65110" y2="45924"/>
                        <a14:foregroundMark x1="65110" y1="45924" x2="68433" y2="38857"/>
                        <a14:foregroundMark x1="68433" y1="38857" x2="64996" y2="45695"/>
                        <a14:foregroundMark x1="64996" y1="45695" x2="68920" y2="51219"/>
                        <a14:foregroundMark x1="68920" y1="51219" x2="75809" y2="43467"/>
                        <a14:foregroundMark x1="75809" y1="43467" x2="72186" y2="38457"/>
                        <a14:foregroundMark x1="72186" y1="38457" x2="71785" y2="46629"/>
                        <a14:foregroundMark x1="71785" y1="46629" x2="84131" y2="39752"/>
                        <a14:foregroundMark x1="84131" y1="39752" x2="90762" y2="46171"/>
                        <a14:foregroundMark x1="90762" y1="46171" x2="91736" y2="38724"/>
                        <a14:foregroundMark x1="91736" y1="38724" x2="96892" y2="39943"/>
                        <a14:foregroundMark x1="96892" y1="39943" x2="92882" y2="62838"/>
                        <a14:foregroundMark x1="92882" y1="62838" x2="89602" y2="53733"/>
                        <a14:foregroundMark x1="89602" y1="53733" x2="90819" y2="38590"/>
                        <a14:foregroundMark x1="90819" y1="38590" x2="90762" y2="50114"/>
                        <a14:foregroundMark x1="90762" y1="50114" x2="85133" y2="53333"/>
                        <a14:foregroundMark x1="85133" y1="53333" x2="80206" y2="45410"/>
                        <a14:foregroundMark x1="80206" y1="45410" x2="78588" y2="54952"/>
                        <a14:foregroundMark x1="78588" y1="54952" x2="72372" y2="40057"/>
                        <a14:foregroundMark x1="72372" y1="40057" x2="71298" y2="51733"/>
                        <a14:foregroundMark x1="71298" y1="51733" x2="64036" y2="47733"/>
                        <a14:foregroundMark x1="64036" y1="47733" x2="60856" y2="40876"/>
                        <a14:foregroundMark x1="60856" y1="40876" x2="59367" y2="60248"/>
                        <a14:foregroundMark x1="59367" y1="60248" x2="42925" y2="50400"/>
                        <a14:foregroundMark x1="42925" y1="50400" x2="44471" y2="57143"/>
                        <a14:foregroundMark x1="44471" y1="57143" x2="56502" y2="61010"/>
                        <a14:foregroundMark x1="56502" y1="61010" x2="84403" y2="53752"/>
                        <a14:foregroundMark x1="84403" y1="53752" x2="88127" y2="48057"/>
                        <a14:foregroundMark x1="88127" y1="48057" x2="85677" y2="37733"/>
                        <a14:foregroundMark x1="85677" y1="37733" x2="79977" y2="34667"/>
                        <a14:foregroundMark x1="79977" y1="34667" x2="50430" y2="36781"/>
                        <a14:foregroundMark x1="50430" y1="36781" x2="43541" y2="34419"/>
                        <a14:foregroundMark x1="43541" y1="34419" x2="39215" y2="30210"/>
                        <a14:foregroundMark x1="39215" y1="30210" x2="34317" y2="27733"/>
                        <a14:foregroundMark x1="34317" y1="27733" x2="28659" y2="34552"/>
                        <a14:foregroundMark x1="28659" y1="34552" x2="31596" y2="42343"/>
                        <a14:foregroundMark x1="31596" y1="42343" x2="37368" y2="45543"/>
                        <a14:foregroundMark x1="37368" y1="45543" x2="43927" y2="59790"/>
                        <a14:foregroundMark x1="43927" y1="59790" x2="58107" y2="55676"/>
                        <a14:foregroundMark x1="58107" y1="55676" x2="72429" y2="56552"/>
                        <a14:foregroundMark x1="72429" y1="56552" x2="73904" y2="55619"/>
                        <a14:foregroundMark x1="42925" y1="96152" x2="44128" y2="96552"/>
                        <a14:foregroundMark x1="37854" y1="91181" x2="36938" y2="91981"/>
                        <a14:foregroundMark x1="42925" y1="98990" x2="43025" y2="98990"/>
                        <a14:foregroundMark x1="92538" y1="66800" x2="93283" y2="59905"/>
                        <a14:foregroundMark x1="93283" y1="59905" x2="98897" y2="47771"/>
                        <a14:foregroundMark x1="98897" y1="47771" x2="98124" y2="40343"/>
                        <a14:foregroundMark x1="98124" y1="40343" x2="94099" y2="35352"/>
                        <a14:foregroundMark x1="94099" y1="35352" x2="92538" y2="57238"/>
                        <a14:foregroundMark x1="92538" y1="57238" x2="95317" y2="50438"/>
                        <a14:foregroundMark x1="95317" y1="50438" x2="96391" y2="42610"/>
                        <a14:foregroundMark x1="96391" y1="42610" x2="94056" y2="49200"/>
                        <a14:foregroundMark x1="94056" y1="49200" x2="93612" y2="56343"/>
                        <a14:foregroundMark x1="93612" y1="56343" x2="98510" y2="43505"/>
                        <a14:foregroundMark x1="98510" y1="43505" x2="94142" y2="39314"/>
                        <a14:foregroundMark x1="94142" y1="39314" x2="96391" y2="51314"/>
                        <a14:foregroundMark x1="98109" y1="45390" x2="98109" y2="45390"/>
                        <a14:foregroundMark x1="97909" y1="43771" x2="98009" y2="50095"/>
                        <a14:foregroundMark x1="99327" y1="45390" x2="99327" y2="45390"/>
                        <a14:foregroundMark x1="32999" y1="7410" x2="23274" y2="2152"/>
                        <a14:foregroundMark x1="23274" y1="2152" x2="17746" y2="3810"/>
                        <a14:foregroundMark x1="17746" y1="3810" x2="22759" y2="7505"/>
                        <a14:foregroundMark x1="22759" y1="7505" x2="28330" y2="6705"/>
                        <a14:foregroundMark x1="28330" y1="6705" x2="33601" y2="7219"/>
                        <a14:foregroundMark x1="33601" y1="7219" x2="31266" y2="4571"/>
                        <a14:foregroundMark x1="27012" y1="2952" x2="17903" y2="1886"/>
                        <a14:foregroundMark x1="8479" y1="14133" x2="4841" y2="9124"/>
                        <a14:foregroundMark x1="4841" y1="9124" x2="3523" y2="15886"/>
                        <a14:foregroundMark x1="3523" y1="15886" x2="7677" y2="16019"/>
                        <a14:foregroundMark x1="8479" y1="21276" x2="7176" y2="31714"/>
                        <a14:foregroundMark x1="7176" y1="31714" x2="6660" y2="27733"/>
                        <a14:foregroundMark x1="1905" y1="9429" x2="1905" y2="14400"/>
                        <a14:foregroundMark x1="286" y1="10629" x2="286" y2="10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943" y="5056275"/>
            <a:ext cx="1100731" cy="82767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EE498A5-5B78-4F04-B8FD-3F84779C31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7" b="98950" l="167" r="98818">
                        <a14:foregroundMark x1="28907" y1="16858" x2="16508" y2="17383"/>
                        <a14:foregroundMark x1="16508" y1="17383" x2="12430" y2="22088"/>
                        <a14:foregroundMark x1="12430" y1="22088" x2="13415" y2="15166"/>
                        <a14:foregroundMark x1="13415" y1="15166" x2="9231" y2="10480"/>
                        <a14:foregroundMark x1="9231" y1="10480" x2="3517" y2="9936"/>
                        <a14:foregroundMark x1="3517" y1="9936" x2="5715" y2="16683"/>
                        <a14:foregroundMark x1="5715" y1="16683" x2="11278" y2="17325"/>
                        <a14:foregroundMark x1="11278" y1="17325" x2="6079" y2="14408"/>
                        <a14:foregroundMark x1="6079" y1="14408" x2="11566" y2="13727"/>
                        <a14:foregroundMark x1="11566" y1="13727" x2="15856" y2="9391"/>
                        <a14:foregroundMark x1="15856" y1="9391" x2="21267" y2="6669"/>
                        <a14:foregroundMark x1="21267" y1="6669" x2="28149" y2="6241"/>
                        <a14:foregroundMark x1="28149" y1="6241" x2="34258" y2="8244"/>
                        <a14:foregroundMark x1="34258" y1="8244" x2="28634" y2="9664"/>
                        <a14:foregroundMark x1="28634" y1="9664" x2="12172" y2="4258"/>
                        <a14:foregroundMark x1="12172" y1="4258" x2="17372" y2="8322"/>
                        <a14:foregroundMark x1="17372" y1="8322" x2="23253" y2="5969"/>
                        <a14:foregroundMark x1="23253" y1="5969" x2="27982" y2="8108"/>
                        <a14:foregroundMark x1="9231" y1="10189" x2="3532" y2="10694"/>
                        <a14:foregroundMark x1="3532" y1="10694" x2="5806" y2="17363"/>
                        <a14:foregroundMark x1="5806" y1="17363" x2="9338" y2="11239"/>
                        <a14:foregroundMark x1="9338" y1="11239" x2="6382" y2="10461"/>
                        <a14:foregroundMark x1="4760" y1="10461" x2="2926" y2="12541"/>
                        <a14:foregroundMark x1="167" y1="10597" x2="167" y2="10597"/>
                        <a14:foregroundMark x1="682" y1="10325" x2="682" y2="10325"/>
                        <a14:foregroundMark x1="35941" y1="2878" x2="35941" y2="2878"/>
                        <a14:foregroundMark x1="35319" y1="2878" x2="35319" y2="2878"/>
                        <a14:foregroundMark x1="35319" y1="2605" x2="36032" y2="3928"/>
                        <a14:foregroundMark x1="12293" y1="1828" x2="12293" y2="1828"/>
                        <a14:foregroundMark x1="11990" y1="1186" x2="11990" y2="1186"/>
                        <a14:foregroundMark x1="12187" y1="1186" x2="11884" y2="2353"/>
                        <a14:foregroundMark x1="90147" y1="24052" x2="98242" y2="40910"/>
                        <a14:foregroundMark x1="98242" y1="40910" x2="90450" y2="51079"/>
                        <a14:foregroundMark x1="90450" y1="51079" x2="90056" y2="51371"/>
                        <a14:foregroundMark x1="81689" y1="40793" x2="81689" y2="40793"/>
                        <a14:foregroundMark x1="81689" y1="40793" x2="81689" y2="40793"/>
                        <a14:foregroundMark x1="81598" y1="41824" x2="81598" y2="41824"/>
                        <a14:foregroundMark x1="81598" y1="41824" x2="81598" y2="41824"/>
                        <a14:foregroundMark x1="81598" y1="41824" x2="81598" y2="41824"/>
                        <a14:foregroundMark x1="81598" y1="39607" x2="81492" y2="41960"/>
                        <a14:foregroundMark x1="82310" y1="59207" x2="81385" y2="60004"/>
                        <a14:foregroundMark x1="90966" y1="53860" x2="84447" y2="86798"/>
                        <a14:foregroundMark x1="92390" y1="24713" x2="96893" y2="29360"/>
                        <a14:foregroundMark x1="96893" y1="29360" x2="98605" y2="36341"/>
                        <a14:foregroundMark x1="98605" y1="36341" x2="97469" y2="43399"/>
                        <a14:foregroundMark x1="97469" y1="43399" x2="93603" y2="48688"/>
                        <a14:foregroundMark x1="93603" y1="48688" x2="98605" y2="35680"/>
                        <a14:foregroundMark x1="98605" y1="35680" x2="96407" y2="28680"/>
                        <a14:foregroundMark x1="96407" y1="28680" x2="92133" y2="24052"/>
                        <a14:foregroundMark x1="92133" y1="24052" x2="92087" y2="24052"/>
                        <a14:foregroundMark x1="93315" y1="24713" x2="97393" y2="29283"/>
                        <a14:foregroundMark x1="97393" y1="29283" x2="98893" y2="36341"/>
                        <a14:foregroundMark x1="98893" y1="36341" x2="97362" y2="43263"/>
                        <a14:foregroundMark x1="97362" y1="43263" x2="93452" y2="48396"/>
                        <a14:foregroundMark x1="93452" y1="48396" x2="97211" y2="42971"/>
                        <a14:foregroundMark x1="97211" y1="42971" x2="98878" y2="36088"/>
                        <a14:foregroundMark x1="98878" y1="36088" x2="97287" y2="29360"/>
                        <a14:foregroundMark x1="97287" y1="29360" x2="99121" y2="35952"/>
                        <a14:foregroundMark x1="99121" y1="35952" x2="93618" y2="48201"/>
                        <a14:foregroundMark x1="93618" y1="48201" x2="93618" y2="48240"/>
                        <a14:foregroundMark x1="95043" y1="31888" x2="95559" y2="41046"/>
                        <a14:foregroundMark x1="90662" y1="64184" x2="92603" y2="79876"/>
                        <a14:foregroundMark x1="92603" y1="79876" x2="92603" y2="79876"/>
                        <a14:foregroundMark x1="94225" y1="89403" x2="94225" y2="89403"/>
                        <a14:foregroundMark x1="94225" y1="89403" x2="94225" y2="89403"/>
                        <a14:foregroundMark x1="96983" y1="87323" x2="96983" y2="87323"/>
                        <a14:foregroundMark x1="96983" y1="92553" x2="96983" y2="92553"/>
                        <a14:foregroundMark x1="95559" y1="94517" x2="92800" y2="91250"/>
                        <a14:foregroundMark x1="85266" y1="96597" x2="79551" y2="95197"/>
                        <a14:foregroundMark x1="79551" y1="95197" x2="82916" y2="96597"/>
                        <a14:foregroundMark x1="96165" y1="94517" x2="89738" y2="95683"/>
                        <a14:foregroundMark x1="89738" y1="95683" x2="89738" y2="95683"/>
                        <a14:foregroundMark x1="42353" y1="95158" x2="42353" y2="95158"/>
                        <a14:foregroundMark x1="42353" y1="95158" x2="42353" y2="95158"/>
                        <a14:foregroundMark x1="42353" y1="95158" x2="42353" y2="95158"/>
                        <a14:foregroundMark x1="41231" y1="92942" x2="41640" y2="93195"/>
                        <a14:foregroundMark x1="53161" y1="89403" x2="54070" y2="92028"/>
                        <a14:foregroundMark x1="98818" y1="32938" x2="98818" y2="39218"/>
                        <a14:foregroundMark x1="82204" y1="98950" x2="82204" y2="98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067" y="3298819"/>
            <a:ext cx="1566607" cy="1221322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F2BB1AD-5AC4-4FE8-ADBD-15F0B1245CFE}"/>
              </a:ext>
            </a:extLst>
          </p:cNvPr>
          <p:cNvSpPr txBox="1">
            <a:spLocks/>
          </p:cNvSpPr>
          <p:nvPr/>
        </p:nvSpPr>
        <p:spPr>
          <a:xfrm>
            <a:off x="10070674" y="3185091"/>
            <a:ext cx="1566607" cy="3492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6000" b="1" dirty="0"/>
              <a:t>x8</a:t>
            </a:r>
            <a:endParaRPr lang="en-US" sz="6000" b="1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D8BDCC6-5FC6-46C4-8469-D5E4AA8F497C}"/>
              </a:ext>
            </a:extLst>
          </p:cNvPr>
          <p:cNvSpPr txBox="1">
            <a:spLocks/>
          </p:cNvSpPr>
          <p:nvPr/>
        </p:nvSpPr>
        <p:spPr>
          <a:xfrm>
            <a:off x="10135184" y="5093146"/>
            <a:ext cx="1566607" cy="3492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6000" b="1" dirty="0"/>
              <a:t>x10</a:t>
            </a:r>
            <a:endParaRPr lang="en-US" sz="6000" b="1" dirty="0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0D4F1B6-0057-4571-9848-A0D1C2D70672}"/>
              </a:ext>
            </a:extLst>
          </p:cNvPr>
          <p:cNvSpPr txBox="1">
            <a:spLocks/>
          </p:cNvSpPr>
          <p:nvPr/>
        </p:nvSpPr>
        <p:spPr>
          <a:xfrm>
            <a:off x="105202" y="5903391"/>
            <a:ext cx="3794037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200" dirty="0"/>
              <a:t>*DJP = duża jednostka przeliczeniowa</a:t>
            </a:r>
            <a:endParaRPr lang="en-US" sz="2200" dirty="0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DBD5A232-DE27-4869-8805-55C81AD49D32}"/>
              </a:ext>
            </a:extLst>
          </p:cNvPr>
          <p:cNvSpPr txBox="1">
            <a:spLocks/>
          </p:cNvSpPr>
          <p:nvPr/>
        </p:nvSpPr>
        <p:spPr>
          <a:xfrm>
            <a:off x="1240325" y="5949232"/>
            <a:ext cx="11716666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100" dirty="0"/>
              <a:t>10 DJP </a:t>
            </a:r>
            <a:r>
              <a:rPr lang="en-US" sz="2100" dirty="0"/>
              <a:t>na </a:t>
            </a:r>
            <a:r>
              <a:rPr lang="pl-PL" sz="2100" dirty="0"/>
              <a:t>5 </a:t>
            </a:r>
            <a:r>
              <a:rPr lang="en-US" sz="2100" dirty="0"/>
              <a:t>ha = ~2 </a:t>
            </a:r>
            <a:r>
              <a:rPr lang="pl-PL" sz="2100" dirty="0"/>
              <a:t>DJP/ha</a:t>
            </a:r>
            <a:r>
              <a:rPr lang="en-US" sz="2100" dirty="0"/>
              <a:t>. Jest to </a:t>
            </a:r>
            <a:r>
              <a:rPr lang="pl-PL" sz="2100" dirty="0" err="1"/>
              <a:t>zgodne z ustawą azotową</a:t>
            </a:r>
            <a:r>
              <a:rPr lang="pl-PL" sz="2100" dirty="0"/>
              <a:t>.</a:t>
            </a:r>
            <a:endParaRPr lang="en-US" sz="2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4FD3F-B2D7-BF04-D4A7-0049CC170028}"/>
              </a:ext>
            </a:extLst>
          </p:cNvPr>
          <p:cNvSpPr txBox="1"/>
          <p:nvPr/>
        </p:nvSpPr>
        <p:spPr>
          <a:xfrm>
            <a:off x="8322576" y="6453431"/>
            <a:ext cx="3401662" cy="369332"/>
          </a:xfrm>
          <a:prstGeom prst="rect">
            <a:avLst/>
          </a:prstGeom>
          <a:solidFill>
            <a:srgbClr val="9DD8DE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91719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158" y="386048"/>
            <a:ext cx="11092428" cy="803654"/>
          </a:xfrm>
        </p:spPr>
        <p:txBody>
          <a:bodyPr/>
          <a:lstStyle/>
          <a:p>
            <a:r>
              <a:rPr lang="pl-PL" b="1" dirty="0" err="1"/>
              <a:t>Przykładowy </a:t>
            </a:r>
            <a:r>
              <a:rPr lang="en-US" b="1" dirty="0" err="1"/>
              <a:t>plan </a:t>
            </a:r>
            <a:r>
              <a:rPr lang="pl-PL" b="1" dirty="0" err="1"/>
              <a:t>wypasu </a:t>
            </a:r>
            <a:r>
              <a:rPr lang="pl-PL" b="1" dirty="0"/>
              <a:t>rotacyjnego </a:t>
            </a:r>
            <a:r>
              <a:rPr lang="en-US" b="1" dirty="0"/>
              <a:t>dla małego gospodarstwa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87A4F401-6DEC-49B0-89C7-067B7EB9F279}"/>
              </a:ext>
            </a:extLst>
          </p:cNvPr>
          <p:cNvSpPr txBox="1">
            <a:spLocks/>
          </p:cNvSpPr>
          <p:nvPr/>
        </p:nvSpPr>
        <p:spPr>
          <a:xfrm>
            <a:off x="3561726" y="2001299"/>
            <a:ext cx="2957621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SEZON </a:t>
            </a:r>
            <a:r>
              <a:rPr lang="en-US" b="1" dirty="0">
                <a:solidFill>
                  <a:srgbClr val="8BC540"/>
                </a:solidFill>
              </a:rPr>
              <a:t>WZROSTU </a:t>
            </a:r>
            <a:r>
              <a:rPr lang="en-US" b="1" dirty="0" err="1"/>
              <a:t>wiosna </a:t>
            </a:r>
            <a:r>
              <a:rPr lang="en-US" b="1" dirty="0"/>
              <a:t>/ </a:t>
            </a:r>
            <a:r>
              <a:rPr lang="en-US" b="1" dirty="0" err="1"/>
              <a:t>lato</a:t>
            </a:r>
            <a:endParaRPr lang="en-US" b="1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E371EA39-5E8C-4248-8162-05A514FE5FC3}"/>
              </a:ext>
            </a:extLst>
          </p:cNvPr>
          <p:cNvSpPr txBox="1">
            <a:spLocks/>
          </p:cNvSpPr>
          <p:nvPr/>
        </p:nvSpPr>
        <p:spPr>
          <a:xfrm>
            <a:off x="8329096" y="1408844"/>
            <a:ext cx="3167593" cy="2150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8BC540"/>
                </a:solidFill>
              </a:rPr>
              <a:t>CZAS </a:t>
            </a:r>
            <a:r>
              <a:rPr lang="pl-PL" b="1" dirty="0">
                <a:solidFill>
                  <a:srgbClr val="8BC540"/>
                </a:solidFill>
              </a:rPr>
              <a:t>WYPASU</a:t>
            </a:r>
            <a:r>
              <a:rPr lang="en-US" b="1" dirty="0">
                <a:solidFill>
                  <a:srgbClr val="8BC540"/>
                </a:solidFill>
              </a:rPr>
              <a:t>/</a:t>
            </a:r>
            <a:r>
              <a:rPr lang="pl-PL" b="1" dirty="0">
                <a:solidFill>
                  <a:srgbClr val="8BC540"/>
                </a:solidFill>
              </a:rPr>
              <a:t>PADOK</a:t>
            </a:r>
            <a:r>
              <a:rPr lang="en-US" b="1" dirty="0">
                <a:solidFill>
                  <a:srgbClr val="8BC540"/>
                </a:solidFill>
              </a:rPr>
              <a:t> </a:t>
            </a:r>
            <a:r>
              <a:rPr lang="en-US" b="1" dirty="0"/>
              <a:t>2-4 dni</a:t>
            </a:r>
            <a:endParaRPr lang="pl-PL" b="1" dirty="0"/>
          </a:p>
          <a:p>
            <a:pPr algn="ctr"/>
            <a:r>
              <a:rPr lang="en-US" b="1" dirty="0">
                <a:solidFill>
                  <a:srgbClr val="8BC540"/>
                </a:solidFill>
              </a:rPr>
              <a:t>OKRES ODPOCZYNKU </a:t>
            </a:r>
            <a:r>
              <a:rPr lang="en-US" b="1" dirty="0"/>
              <a:t>25-35 dni</a:t>
            </a:r>
          </a:p>
          <a:p>
            <a:pPr algn="ctr"/>
            <a:endParaRPr lang="en-US" b="1" dirty="0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5D9D22C7-D31F-4D2D-8511-904C13F011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8BC54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50" b="95675" l="2425" r="95625">
                        <a14:foregroundMark x1="50125" y1="10450" x2="50125" y2="10450"/>
                        <a14:foregroundMark x1="49600" y1="4450" x2="49875" y2="18175"/>
                        <a14:foregroundMark x1="70925" y1="13325" x2="70925" y2="13325"/>
                        <a14:foregroundMark x1="70925" y1="13325" x2="70925" y2="13325"/>
                        <a14:foregroundMark x1="86075" y1="30075" x2="86075" y2="30075"/>
                        <a14:foregroundMark x1="86075" y1="30075" x2="86075" y2="30075"/>
                        <a14:foregroundMark x1="87775" y1="50450" x2="87775" y2="50450"/>
                        <a14:foregroundMark x1="87775" y1="50450" x2="87775" y2="50450"/>
                        <a14:foregroundMark x1="83600" y1="50325" x2="87525" y2="48225"/>
                        <a14:foregroundMark x1="85825" y1="70075" x2="85825" y2="70075"/>
                        <a14:foregroundMark x1="85825" y1="70075" x2="85825" y2="70075"/>
                        <a14:foregroundMark x1="85825" y1="70075" x2="85825" y2="70075"/>
                        <a14:foregroundMark x1="70400" y1="84575" x2="70400" y2="84575"/>
                        <a14:foregroundMark x1="70400" y1="84575" x2="70400" y2="84575"/>
                        <a14:foregroundMark x1="50650" y1="84450" x2="49875" y2="84450"/>
                        <a14:foregroundMark x1="31300" y1="84050" x2="30525" y2="83525"/>
                        <a14:foregroundMark x1="16675" y1="69800" x2="16800" y2="69925"/>
                        <a14:foregroundMark x1="17975" y1="49550" x2="7900" y2="51250"/>
                        <a14:foregroundMark x1="7900" y1="51250" x2="9475" y2="50975"/>
                        <a14:foregroundMark x1="13125" y1="28500" x2="13400" y2="29150"/>
                        <a14:foregroundMark x1="29075" y1="13600" x2="31175" y2="16725"/>
                        <a14:foregroundMark x1="95625" y1="49150" x2="95625" y2="49150"/>
                        <a14:foregroundMark x1="95625" y1="49150" x2="95625" y2="49150"/>
                        <a14:foregroundMark x1="50775" y1="83925" x2="51125" y2="91325"/>
                        <a14:foregroundMark x1="51125" y1="91325" x2="47650" y2="85125"/>
                        <a14:foregroundMark x1="47650" y1="85125" x2="53000" y2="89900"/>
                        <a14:foregroundMark x1="53000" y1="89900" x2="50925" y2="95675"/>
                        <a14:foregroundMark x1="4650" y1="51100" x2="4650" y2="51100"/>
                        <a14:foregroundMark x1="4650" y1="51100" x2="4650" y2="51100"/>
                        <a14:foregroundMark x1="2425" y1="50075" x2="2425" y2="50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258" y="1528835"/>
            <a:ext cx="1602838" cy="160283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130EDE2E-5EF3-48A2-8503-F1BCBF0851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8" y="1408844"/>
            <a:ext cx="2296269" cy="2164756"/>
          </a:xfrm>
          <a:prstGeom prst="rect">
            <a:avLst/>
          </a:prstGeom>
        </p:spPr>
      </p:pic>
      <p:sp>
        <p:nvSpPr>
          <p:cNvPr id="53" name="Owal 52">
            <a:extLst>
              <a:ext uri="{FF2B5EF4-FFF2-40B4-BE49-F238E27FC236}">
                <a16:creationId xmlns:a16="http://schemas.microsoft.com/office/drawing/2014/main" id="{827E7845-2B5E-4B87-A4EE-2E82A88C9149}"/>
              </a:ext>
            </a:extLst>
          </p:cNvPr>
          <p:cNvSpPr/>
          <p:nvPr/>
        </p:nvSpPr>
        <p:spPr>
          <a:xfrm>
            <a:off x="438431" y="1336819"/>
            <a:ext cx="3402021" cy="1259729"/>
          </a:xfrm>
          <a:prstGeom prst="ellipse">
            <a:avLst/>
          </a:prstGeom>
          <a:noFill/>
          <a:ln w="60325">
            <a:solidFill>
              <a:srgbClr val="8BC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E4EACD8F-8264-48AE-9301-C496ED5BE318}"/>
              </a:ext>
            </a:extLst>
          </p:cNvPr>
          <p:cNvSpPr txBox="1">
            <a:spLocks/>
          </p:cNvSpPr>
          <p:nvPr/>
        </p:nvSpPr>
        <p:spPr>
          <a:xfrm>
            <a:off x="3374345" y="4671597"/>
            <a:ext cx="2957621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8BC540"/>
                </a:solidFill>
              </a:rPr>
              <a:t>SEZON spoczynku </a:t>
            </a:r>
            <a:r>
              <a:rPr lang="en-US" b="1" dirty="0"/>
              <a:t>jesień/zima</a:t>
            </a:r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E84BED0B-C398-4A8E-8BA7-CF9EED0ED2D1}"/>
              </a:ext>
            </a:extLst>
          </p:cNvPr>
          <p:cNvSpPr txBox="1">
            <a:spLocks/>
          </p:cNvSpPr>
          <p:nvPr/>
        </p:nvSpPr>
        <p:spPr>
          <a:xfrm>
            <a:off x="8329095" y="4184770"/>
            <a:ext cx="3167593" cy="2150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8BC540"/>
                </a:solidFill>
              </a:rPr>
              <a:t>CZAS </a:t>
            </a:r>
            <a:r>
              <a:rPr lang="pl-PL" b="1" dirty="0">
                <a:solidFill>
                  <a:srgbClr val="8BC540"/>
                </a:solidFill>
              </a:rPr>
              <a:t>WYPASU</a:t>
            </a:r>
            <a:r>
              <a:rPr lang="en-US" b="1" dirty="0">
                <a:solidFill>
                  <a:srgbClr val="8BC540"/>
                </a:solidFill>
              </a:rPr>
              <a:t>/ </a:t>
            </a:r>
            <a:r>
              <a:rPr lang="pl-PL" b="1" dirty="0">
                <a:solidFill>
                  <a:srgbClr val="8BC540"/>
                </a:solidFill>
              </a:rPr>
              <a:t>PADOK</a:t>
            </a:r>
            <a:r>
              <a:rPr lang="en-US" b="1" dirty="0">
                <a:solidFill>
                  <a:srgbClr val="8BC540"/>
                </a:solidFill>
              </a:rPr>
              <a:t> </a:t>
            </a:r>
            <a:r>
              <a:rPr lang="pl-PL" b="1" dirty="0"/>
              <a:t>5-10 </a:t>
            </a:r>
            <a:r>
              <a:rPr lang="en-US" b="1" dirty="0"/>
              <a:t>dni</a:t>
            </a:r>
            <a:endParaRPr lang="pl-PL" b="1" dirty="0"/>
          </a:p>
          <a:p>
            <a:pPr algn="ctr"/>
            <a:r>
              <a:rPr lang="en-US" b="1" dirty="0">
                <a:solidFill>
                  <a:srgbClr val="8BC540"/>
                </a:solidFill>
              </a:rPr>
              <a:t>OKRES ODPOCZYNKU </a:t>
            </a:r>
            <a:r>
              <a:rPr lang="pl-PL" b="1" dirty="0"/>
              <a:t>60+ </a:t>
            </a:r>
            <a:r>
              <a:rPr lang="pl-PL" b="1" dirty="0" err="1"/>
              <a:t>dni</a:t>
            </a:r>
            <a:endParaRPr lang="en-US" b="1" dirty="0"/>
          </a:p>
          <a:p>
            <a:pPr algn="ctr"/>
            <a:endParaRPr lang="en-US" b="1" dirty="0"/>
          </a:p>
        </p:txBody>
      </p:sp>
      <p:pic>
        <p:nvPicPr>
          <p:cNvPr id="90" name="Obraz 89">
            <a:extLst>
              <a:ext uri="{FF2B5EF4-FFF2-40B4-BE49-F238E27FC236}">
                <a16:creationId xmlns:a16="http://schemas.microsoft.com/office/drawing/2014/main" id="{A6AC1844-DFE5-4EE3-A236-8AAB93AC77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8BC54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50" b="95675" l="2425" r="95625">
                        <a14:foregroundMark x1="50125" y1="10450" x2="50125" y2="10450"/>
                        <a14:foregroundMark x1="49600" y1="4450" x2="49875" y2="18175"/>
                        <a14:foregroundMark x1="70925" y1="13325" x2="70925" y2="13325"/>
                        <a14:foregroundMark x1="70925" y1="13325" x2="70925" y2="13325"/>
                        <a14:foregroundMark x1="86075" y1="30075" x2="86075" y2="30075"/>
                        <a14:foregroundMark x1="86075" y1="30075" x2="86075" y2="30075"/>
                        <a14:foregroundMark x1="87775" y1="50450" x2="87775" y2="50450"/>
                        <a14:foregroundMark x1="87775" y1="50450" x2="87775" y2="50450"/>
                        <a14:foregroundMark x1="83600" y1="50325" x2="87525" y2="48225"/>
                        <a14:foregroundMark x1="85825" y1="70075" x2="85825" y2="70075"/>
                        <a14:foregroundMark x1="85825" y1="70075" x2="85825" y2="70075"/>
                        <a14:foregroundMark x1="85825" y1="70075" x2="85825" y2="70075"/>
                        <a14:foregroundMark x1="70400" y1="84575" x2="70400" y2="84575"/>
                        <a14:foregroundMark x1="70400" y1="84575" x2="70400" y2="84575"/>
                        <a14:foregroundMark x1="50650" y1="84450" x2="49875" y2="84450"/>
                        <a14:foregroundMark x1="31300" y1="84050" x2="30525" y2="83525"/>
                        <a14:foregroundMark x1="16675" y1="69800" x2="16800" y2="69925"/>
                        <a14:foregroundMark x1="17975" y1="49550" x2="7900" y2="51250"/>
                        <a14:foregroundMark x1="7900" y1="51250" x2="9475" y2="50975"/>
                        <a14:foregroundMark x1="13125" y1="28500" x2="13400" y2="29150"/>
                        <a14:foregroundMark x1="29075" y1="13600" x2="31175" y2="16725"/>
                        <a14:foregroundMark x1="95625" y1="49150" x2="95625" y2="49150"/>
                        <a14:foregroundMark x1="95625" y1="49150" x2="95625" y2="49150"/>
                        <a14:foregroundMark x1="50775" y1="83925" x2="51125" y2="91325"/>
                        <a14:foregroundMark x1="51125" y1="91325" x2="47650" y2="85125"/>
                        <a14:foregroundMark x1="47650" y1="85125" x2="53000" y2="89900"/>
                        <a14:foregroundMark x1="53000" y1="89900" x2="50925" y2="95675"/>
                        <a14:foregroundMark x1="4650" y1="51100" x2="4650" y2="51100"/>
                        <a14:foregroundMark x1="4650" y1="51100" x2="4650" y2="51100"/>
                        <a14:foregroundMark x1="2425" y1="50075" x2="2425" y2="50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768" y="4231154"/>
            <a:ext cx="1602838" cy="1602838"/>
          </a:xfrm>
          <a:prstGeom prst="rect">
            <a:avLst/>
          </a:prstGeom>
        </p:spPr>
      </p:pic>
      <p:pic>
        <p:nvPicPr>
          <p:cNvPr id="91" name="Obraz 90">
            <a:extLst>
              <a:ext uri="{FF2B5EF4-FFF2-40B4-BE49-F238E27FC236}">
                <a16:creationId xmlns:a16="http://schemas.microsoft.com/office/drawing/2014/main" id="{6E849030-412F-4A90-98B1-D00035CD11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99" y="3982553"/>
            <a:ext cx="2323654" cy="2190572"/>
          </a:xfrm>
          <a:prstGeom prst="rect">
            <a:avLst/>
          </a:prstGeom>
        </p:spPr>
      </p:pic>
      <p:sp>
        <p:nvSpPr>
          <p:cNvPr id="92" name="Owal 91">
            <a:extLst>
              <a:ext uri="{FF2B5EF4-FFF2-40B4-BE49-F238E27FC236}">
                <a16:creationId xmlns:a16="http://schemas.microsoft.com/office/drawing/2014/main" id="{36939EFA-0985-4D2A-97E4-47BDBD575A8A}"/>
              </a:ext>
            </a:extLst>
          </p:cNvPr>
          <p:cNvSpPr/>
          <p:nvPr/>
        </p:nvSpPr>
        <p:spPr>
          <a:xfrm>
            <a:off x="414191" y="4961772"/>
            <a:ext cx="3402021" cy="1373736"/>
          </a:xfrm>
          <a:prstGeom prst="ellipse">
            <a:avLst/>
          </a:prstGeom>
          <a:noFill/>
          <a:ln w="60325">
            <a:solidFill>
              <a:srgbClr val="8BC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0" name="Łącznik prosty 109">
            <a:extLst>
              <a:ext uri="{FF2B5EF4-FFF2-40B4-BE49-F238E27FC236}">
                <a16:creationId xmlns:a16="http://schemas.microsoft.com/office/drawing/2014/main" id="{3A384B6D-3D14-4ADF-9DC4-D9355247F542}"/>
              </a:ext>
            </a:extLst>
          </p:cNvPr>
          <p:cNvCxnSpPr/>
          <p:nvPr/>
        </p:nvCxnSpPr>
        <p:spPr>
          <a:xfrm>
            <a:off x="537157" y="3681413"/>
            <a:ext cx="11012586" cy="0"/>
          </a:xfrm>
          <a:prstGeom prst="line">
            <a:avLst/>
          </a:prstGeom>
          <a:ln w="44450">
            <a:solidFill>
              <a:srgbClr val="8BC5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707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668" y="1625062"/>
            <a:ext cx="3305308" cy="489399"/>
          </a:xfrm>
        </p:spPr>
        <p:txBody>
          <a:bodyPr/>
          <a:lstStyle/>
          <a:p>
            <a:pPr algn="ctr"/>
            <a:r>
              <a:rPr lang="pl-PL" b="1" dirty="0"/>
              <a:t>RODZAJ</a:t>
            </a:r>
            <a:r>
              <a:rPr lang="pl-PL" b="1" dirty="0">
                <a:solidFill>
                  <a:srgbClr val="8BC540"/>
                </a:solidFill>
              </a:rPr>
              <a:t> PASZY </a:t>
            </a:r>
          </a:p>
          <a:p>
            <a:pPr algn="ctr"/>
            <a:r>
              <a:rPr lang="en-US" sz="2000" b="1" dirty="0" err="1"/>
              <a:t>zróżnicowana</a:t>
            </a:r>
            <a:r>
              <a:rPr lang="en-US" sz="2000" b="1" dirty="0"/>
              <a:t> polikultura życicy, koniczyny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rodzimych</a:t>
            </a:r>
            <a:r>
              <a:rPr lang="pl-PL" sz="2000" b="1" dirty="0"/>
              <a:t> </a:t>
            </a:r>
            <a:r>
              <a:rPr lang="en-US" sz="2000" b="1" dirty="0" err="1"/>
              <a:t>traw</a:t>
            </a:r>
            <a:r>
              <a:rPr lang="en-US" sz="2000" b="1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835" y="385375"/>
            <a:ext cx="11097342" cy="803654"/>
          </a:xfrm>
        </p:spPr>
        <p:txBody>
          <a:bodyPr/>
          <a:lstStyle/>
          <a:p>
            <a:r>
              <a:rPr lang="pl-PL" b="1" dirty="0" err="1"/>
              <a:t>Przykładowy </a:t>
            </a:r>
            <a:r>
              <a:rPr lang="en-US" b="1" dirty="0" err="1"/>
              <a:t>plan </a:t>
            </a:r>
            <a:r>
              <a:rPr lang="pl-PL" b="1" dirty="0" err="1"/>
              <a:t>wypasu </a:t>
            </a:r>
            <a:r>
              <a:rPr lang="pl-PL" b="1" dirty="0"/>
              <a:t>rotacyjnego </a:t>
            </a:r>
            <a:r>
              <a:rPr lang="en-US" b="1" dirty="0"/>
              <a:t>dla małego gospodarstwa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390B9647-CB37-4F88-9DA4-823394C5DEE0}"/>
              </a:ext>
            </a:extLst>
          </p:cNvPr>
          <p:cNvGrpSpPr/>
          <p:nvPr/>
        </p:nvGrpSpPr>
        <p:grpSpPr>
          <a:xfrm>
            <a:off x="769355" y="2982546"/>
            <a:ext cx="3305308" cy="624177"/>
            <a:chOff x="476570" y="3169456"/>
            <a:chExt cx="4274547" cy="624177"/>
          </a:xfrm>
        </p:grpSpPr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CDF152DD-ADBF-4BD0-B1A3-E3685BB15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570" y="3318272"/>
              <a:ext cx="4274547" cy="475361"/>
            </a:xfrm>
            <a:prstGeom prst="rect">
              <a:avLst/>
            </a:prstGeom>
          </p:spPr>
        </p:pic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4FC899CE-C32E-48A7-BD5A-6306AC84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859894" y="3230580"/>
              <a:ext cx="398171" cy="398171"/>
            </a:xfrm>
            <a:prstGeom prst="rect">
              <a:avLst/>
            </a:prstGeom>
          </p:spPr>
        </p:pic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id="{5008F791-BD2F-454C-A4DE-8917E3485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1012294" y="3382980"/>
              <a:ext cx="398171" cy="398171"/>
            </a:xfrm>
            <a:prstGeom prst="rect">
              <a:avLst/>
            </a:prstGeom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B9B56196-1A66-4A62-BA4D-55AD7481D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3036884" y="3355056"/>
              <a:ext cx="398171" cy="398171"/>
            </a:xfrm>
            <a:prstGeom prst="rect">
              <a:avLst/>
            </a:prstGeom>
          </p:spPr>
        </p:pic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ADDC7260-FC50-4122-AADC-53576A40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1872524" y="3386602"/>
              <a:ext cx="398171" cy="398171"/>
            </a:xfrm>
            <a:prstGeom prst="rect">
              <a:avLst/>
            </a:prstGeom>
          </p:spPr>
        </p:pic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DCCFDB34-D4C8-4839-9D83-9926F8FBA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2374623" y="3371655"/>
              <a:ext cx="398171" cy="398171"/>
            </a:xfrm>
            <a:prstGeom prst="rect">
              <a:avLst/>
            </a:prstGeom>
          </p:spPr>
        </p:pic>
        <p:pic>
          <p:nvPicPr>
            <p:cNvPr id="30" name="Obraz 29">
              <a:extLst>
                <a:ext uri="{FF2B5EF4-FFF2-40B4-BE49-F238E27FC236}">
                  <a16:creationId xmlns:a16="http://schemas.microsoft.com/office/drawing/2014/main" id="{CBFF361A-8C97-4245-ACA1-1DEC8C637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1621895" y="3345870"/>
              <a:ext cx="398171" cy="398171"/>
            </a:xfrm>
            <a:prstGeom prst="rect">
              <a:avLst/>
            </a:prstGeom>
          </p:spPr>
        </p:pic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3CAB6702-DB41-462E-907E-5E2E4B24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3999084" y="3319542"/>
              <a:ext cx="398171" cy="398171"/>
            </a:xfrm>
            <a:prstGeom prst="rect">
              <a:avLst/>
            </a:prstGeom>
          </p:spPr>
        </p:pic>
        <p:pic>
          <p:nvPicPr>
            <p:cNvPr id="32" name="Obraz 31">
              <a:extLst>
                <a:ext uri="{FF2B5EF4-FFF2-40B4-BE49-F238E27FC236}">
                  <a16:creationId xmlns:a16="http://schemas.microsoft.com/office/drawing/2014/main" id="{2406F1B3-D8C0-4432-87F8-C575E012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517707" y="3169456"/>
              <a:ext cx="398171" cy="398171"/>
            </a:xfrm>
            <a:prstGeom prst="rect">
              <a:avLst/>
            </a:prstGeom>
          </p:spPr>
        </p:pic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F00B5781-8C24-4A06-8362-424D6572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4248384" y="3273631"/>
              <a:ext cx="398171" cy="398171"/>
            </a:xfrm>
            <a:prstGeom prst="rect">
              <a:avLst/>
            </a:prstGeom>
          </p:spPr>
        </p:pic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22CF2DDB-1398-4066-ACE1-D951107F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71" b="91241" l="9959" r="89993">
                          <a14:foregroundMark x1="54716" y1="8495" x2="54716" y2="8495"/>
                          <a14:foregroundMark x1="19534" y1="91241" x2="19534" y2="9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93926">
              <a:off x="3522194" y="3329949"/>
              <a:ext cx="398171" cy="398171"/>
            </a:xfrm>
            <a:prstGeom prst="rect">
              <a:avLst/>
            </a:prstGeom>
          </p:spPr>
        </p:pic>
      </p:grp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6786724-19CD-49D3-8A38-8EBACF1C12FD}"/>
              </a:ext>
            </a:extLst>
          </p:cNvPr>
          <p:cNvSpPr txBox="1">
            <a:spLocks/>
          </p:cNvSpPr>
          <p:nvPr/>
        </p:nvSpPr>
        <p:spPr>
          <a:xfrm>
            <a:off x="8280311" y="1863117"/>
            <a:ext cx="3220015" cy="1849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200" b="1" dirty="0"/>
              <a:t>WYSOKOŚĆ</a:t>
            </a:r>
            <a:r>
              <a:rPr lang="pl-PL" sz="2200" b="1" dirty="0">
                <a:solidFill>
                  <a:srgbClr val="8BC540"/>
                </a:solidFill>
              </a:rPr>
              <a:t> ODROSTU</a:t>
            </a:r>
          </a:p>
          <a:p>
            <a:pPr algn="ctr"/>
            <a:r>
              <a:rPr lang="pl-PL" sz="2000" b="1" dirty="0"/>
              <a:t>Wypasać</a:t>
            </a:r>
            <a:r>
              <a:rPr lang="en-US" sz="2000" b="1" dirty="0"/>
              <a:t>, gdy wysokość traw wynosi 20-30 cm </a:t>
            </a:r>
            <a:r>
              <a:rPr lang="pl-PL" sz="2000" b="1" dirty="0"/>
              <a:t>przenosić na kolejną kwaterę</a:t>
            </a:r>
            <a:r>
              <a:rPr lang="en-US" sz="2000" b="1" dirty="0"/>
              <a:t>, gdy wysokość traw </a:t>
            </a:r>
            <a:r>
              <a:rPr lang="pl-PL" sz="2000" b="1" dirty="0"/>
              <a:t>spadnie </a:t>
            </a:r>
            <a:r>
              <a:rPr lang="en-US" sz="2000" b="1" dirty="0"/>
              <a:t>do </a:t>
            </a:r>
            <a:r>
              <a:rPr lang="pl-PL" sz="2000" b="1" dirty="0"/>
              <a:t>~7-10 </a:t>
            </a:r>
            <a:r>
              <a:rPr lang="en-US" sz="2000" b="1" dirty="0"/>
              <a:t>cm.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B8C1B2B-5165-4AEB-816A-9D96DDF672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362" y="1553902"/>
            <a:ext cx="1478566" cy="1380241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F9D33E20-1C98-4340-A9DD-8524D65995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362" y="3151693"/>
            <a:ext cx="1478565" cy="472570"/>
          </a:xfrm>
          <a:prstGeom prst="rect">
            <a:avLst/>
          </a:prstGeom>
        </p:spPr>
      </p:pic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B03E070C-B1AC-4AAC-8584-367279B99784}"/>
              </a:ext>
            </a:extLst>
          </p:cNvPr>
          <p:cNvSpPr/>
          <p:nvPr/>
        </p:nvSpPr>
        <p:spPr>
          <a:xfrm>
            <a:off x="5925052" y="1878284"/>
            <a:ext cx="165843" cy="1028964"/>
          </a:xfrm>
          <a:prstGeom prst="upArrow">
            <a:avLst/>
          </a:prstGeom>
          <a:solidFill>
            <a:srgbClr val="8BC540"/>
          </a:solidFill>
          <a:ln>
            <a:solidFill>
              <a:srgbClr val="8BC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Strzałka: w górę 37">
            <a:extLst>
              <a:ext uri="{FF2B5EF4-FFF2-40B4-BE49-F238E27FC236}">
                <a16:creationId xmlns:a16="http://schemas.microsoft.com/office/drawing/2014/main" id="{FC2DDAFC-4757-46B7-A797-663A585A726E}"/>
              </a:ext>
            </a:extLst>
          </p:cNvPr>
          <p:cNvSpPr/>
          <p:nvPr/>
        </p:nvSpPr>
        <p:spPr>
          <a:xfrm>
            <a:off x="5925052" y="3272505"/>
            <a:ext cx="165843" cy="360000"/>
          </a:xfrm>
          <a:prstGeom prst="upArrow">
            <a:avLst/>
          </a:prstGeom>
          <a:solidFill>
            <a:srgbClr val="8BC540"/>
          </a:solidFill>
          <a:ln>
            <a:solidFill>
              <a:srgbClr val="8BC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100B608A-B0DF-430A-92A0-F60761673569}"/>
              </a:ext>
            </a:extLst>
          </p:cNvPr>
          <p:cNvSpPr txBox="1">
            <a:spLocks/>
          </p:cNvSpPr>
          <p:nvPr/>
        </p:nvSpPr>
        <p:spPr>
          <a:xfrm>
            <a:off x="6007973" y="2204980"/>
            <a:ext cx="1360953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20-30 cm</a:t>
            </a:r>
            <a:endParaRPr lang="en-US" b="1" dirty="0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05482F21-A056-41FC-A701-2B8668708331}"/>
              </a:ext>
            </a:extLst>
          </p:cNvPr>
          <p:cNvSpPr txBox="1">
            <a:spLocks/>
          </p:cNvSpPr>
          <p:nvPr/>
        </p:nvSpPr>
        <p:spPr>
          <a:xfrm>
            <a:off x="5970765" y="3271591"/>
            <a:ext cx="1360953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7-10 cm</a:t>
            </a:r>
            <a:endParaRPr lang="en-US" b="1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9" name="Model 3D 48" descr="Green checkmark">
                <a:extLst>
                  <a:ext uri="{FF2B5EF4-FFF2-40B4-BE49-F238E27FC236}">
                    <a16:creationId xmlns:a16="http://schemas.microsoft.com/office/drawing/2014/main" id="{1948ED83-5598-47CB-9AD9-511EA775EF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5527484"/>
                  </p:ext>
                </p:extLst>
              </p:nvPr>
            </p:nvGraphicFramePr>
            <p:xfrm>
              <a:off x="7451847" y="1804417"/>
              <a:ext cx="1160835" cy="105851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160835" cy="1058510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89087" ay="-163534" az="43243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5414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9" name="Model 3D 48" descr="Green checkmark">
                <a:extLst>
                  <a:ext uri="{FF2B5EF4-FFF2-40B4-BE49-F238E27FC236}">
                    <a16:creationId xmlns:a16="http://schemas.microsoft.com/office/drawing/2014/main" id="{1948ED83-5598-47CB-9AD9-511EA775EF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51847" y="1804417"/>
                <a:ext cx="1160835" cy="1058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0" name="Model 3D 49" descr="Red X">
                <a:extLst>
                  <a:ext uri="{FF2B5EF4-FFF2-40B4-BE49-F238E27FC236}">
                    <a16:creationId xmlns:a16="http://schemas.microsoft.com/office/drawing/2014/main" id="{7EEADF83-FCBF-4B5B-A635-85F8D72206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0358530"/>
                  </p:ext>
                </p:extLst>
              </p:nvPr>
            </p:nvGraphicFramePr>
            <p:xfrm>
              <a:off x="7513415" y="2959499"/>
              <a:ext cx="736338" cy="75297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736338" cy="752973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045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0" name="Model 3D 49" descr="Red X">
                <a:extLst>
                  <a:ext uri="{FF2B5EF4-FFF2-40B4-BE49-F238E27FC236}">
                    <a16:creationId xmlns:a16="http://schemas.microsoft.com/office/drawing/2014/main" id="{7EEADF83-FCBF-4B5B-A635-85F8D72206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13415" y="2959499"/>
                <a:ext cx="736338" cy="75297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Prostokąt 1">
            <a:extLst>
              <a:ext uri="{FF2B5EF4-FFF2-40B4-BE49-F238E27FC236}">
                <a16:creationId xmlns:a16="http://schemas.microsoft.com/office/drawing/2014/main" id="{6CD91CA2-C8FA-4823-8A06-02B98E4A7804}"/>
              </a:ext>
            </a:extLst>
          </p:cNvPr>
          <p:cNvSpPr/>
          <p:nvPr/>
        </p:nvSpPr>
        <p:spPr>
          <a:xfrm>
            <a:off x="820075" y="3995073"/>
            <a:ext cx="10757101" cy="2151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Okresy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odpoczynku </a:t>
            </a:r>
            <a:r>
              <a:rPr lang="pl-PL" sz="2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powinny mieć 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miejsce 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podczas suszy lub ulewnego deszczu, aby chronić zdrowie pastwisk. Wypas rotacyjny polega na przemieszczaniu zwierząt między małymi, wysokiej jakości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pastwiskami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(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padokami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) w sposób zapewniający równomierne wypasanie całego obszaru przed przeniesieniem do nowej sekcji ze świeżą paszą. </a:t>
            </a:r>
            <a:r>
              <a:rPr lang="pl-PL" sz="21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Kondycja </a:t>
            </a:r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i zdrowie </a:t>
            </a:r>
            <a:r>
              <a:rPr lang="en-US" sz="21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zwierząt </a:t>
            </a:r>
            <a:r>
              <a:rPr lang="pl-PL" sz="21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powinny </a:t>
            </a: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być </a:t>
            </a:r>
            <a:r>
              <a:rPr lang="pl-PL" sz="21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monitorowane</a:t>
            </a:r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, aby upewnić się, że pasza spełnia wymagania żywieniowe. Jeśli odrastanie pastwiska jest niewystarczające, należy zapewnić siano lub przechowywaną paszę.</a:t>
            </a:r>
            <a:endParaRPr lang="pl-PL" sz="2100" b="1" dirty="0"/>
          </a:p>
        </p:txBody>
      </p:sp>
    </p:spTree>
    <p:extLst>
      <p:ext uri="{BB962C8B-B14F-4D97-AF65-F5344CB8AC3E}">
        <p14:creationId xmlns:p14="http://schemas.microsoft.com/office/powerpoint/2010/main" val="2345910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6661" y="335806"/>
            <a:ext cx="10595237" cy="803654"/>
          </a:xfrm>
        </p:spPr>
        <p:txBody>
          <a:bodyPr/>
          <a:lstStyle/>
          <a:p>
            <a:r>
              <a:rPr lang="en-US" b="1" dirty="0"/>
              <a:t>Przykładowy </a:t>
            </a:r>
            <a:r>
              <a:rPr lang="en-US" b="1" dirty="0" err="1"/>
              <a:t>plan rotacji </a:t>
            </a:r>
            <a:r>
              <a:rPr lang="pl-PL" b="1" dirty="0"/>
              <a:t>w </a:t>
            </a:r>
            <a:r>
              <a:rPr lang="en-US" b="1" dirty="0" err="1"/>
              <a:t>sezonie </a:t>
            </a:r>
            <a:r>
              <a:rPr lang="en-US" b="1" dirty="0"/>
              <a:t>wegetacyjnym</a:t>
            </a:r>
          </a:p>
        </p:txBody>
      </p:sp>
      <p:grpSp>
        <p:nvGrpSpPr>
          <p:cNvPr id="93" name="Grupa 92">
            <a:extLst>
              <a:ext uri="{FF2B5EF4-FFF2-40B4-BE49-F238E27FC236}">
                <a16:creationId xmlns:a16="http://schemas.microsoft.com/office/drawing/2014/main" id="{1CE95E97-2097-404B-BDF2-5934D44EFE8B}"/>
              </a:ext>
            </a:extLst>
          </p:cNvPr>
          <p:cNvGrpSpPr/>
          <p:nvPr/>
        </p:nvGrpSpPr>
        <p:grpSpPr>
          <a:xfrm>
            <a:off x="1166661" y="1166321"/>
            <a:ext cx="10389637" cy="4758096"/>
            <a:chOff x="1166661" y="1049951"/>
            <a:chExt cx="10389637" cy="4758096"/>
          </a:xfrm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97C2EA49-43A6-40AC-AEFE-AEADB663DB63}"/>
                </a:ext>
              </a:extLst>
            </p:cNvPr>
            <p:cNvSpPr/>
            <p:nvPr/>
          </p:nvSpPr>
          <p:spPr>
            <a:xfrm>
              <a:off x="1166661" y="1049951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/>
            </a:solidFill>
            <a:ln>
              <a:solidFill>
                <a:srgbClr val="8BC5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rgbClr val="000000"/>
                  </a:solidFill>
                </a:rPr>
                <a:t>DZIEŃ</a:t>
              </a:r>
            </a:p>
          </p:txBody>
        </p:sp>
        <p:sp>
          <p:nvSpPr>
            <p:cNvPr id="12" name="Strzałka: w prawo 11">
              <a:extLst>
                <a:ext uri="{FF2B5EF4-FFF2-40B4-BE49-F238E27FC236}">
                  <a16:creationId xmlns:a16="http://schemas.microsoft.com/office/drawing/2014/main" id="{DF5D895E-70D8-4AA5-9481-07C466566B54}"/>
                </a:ext>
              </a:extLst>
            </p:cNvPr>
            <p:cNvSpPr/>
            <p:nvPr/>
          </p:nvSpPr>
          <p:spPr>
            <a:xfrm rot="5400000">
              <a:off x="1875367" y="1717620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671C873F-7210-4AEF-8CE3-9BE8C60A7552}"/>
                </a:ext>
              </a:extLst>
            </p:cNvPr>
            <p:cNvSpPr/>
            <p:nvPr/>
          </p:nvSpPr>
          <p:spPr>
            <a:xfrm>
              <a:off x="1166661" y="1878781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1-3</a:t>
              </a:r>
            </a:p>
          </p:txBody>
        </p:sp>
        <p:sp>
          <p:nvSpPr>
            <p:cNvPr id="19" name="Strzałka: w prawo 18">
              <a:extLst>
                <a:ext uri="{FF2B5EF4-FFF2-40B4-BE49-F238E27FC236}">
                  <a16:creationId xmlns:a16="http://schemas.microsoft.com/office/drawing/2014/main" id="{DAA765A7-CF60-4D4A-BC2A-31C547EE4636}"/>
                </a:ext>
              </a:extLst>
            </p:cNvPr>
            <p:cNvSpPr/>
            <p:nvPr/>
          </p:nvSpPr>
          <p:spPr>
            <a:xfrm rot="5400000">
              <a:off x="1875367" y="254644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9977E15A-8443-4DBE-B422-087992887DCE}"/>
                </a:ext>
              </a:extLst>
            </p:cNvPr>
            <p:cNvSpPr/>
            <p:nvPr/>
          </p:nvSpPr>
          <p:spPr>
            <a:xfrm>
              <a:off x="1166661" y="2707611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4-6</a:t>
              </a:r>
            </a:p>
          </p:txBody>
        </p:sp>
        <p:sp>
          <p:nvSpPr>
            <p:cNvPr id="21" name="Strzałka: w prawo 20">
              <a:extLst>
                <a:ext uri="{FF2B5EF4-FFF2-40B4-BE49-F238E27FC236}">
                  <a16:creationId xmlns:a16="http://schemas.microsoft.com/office/drawing/2014/main" id="{31D7F984-43DD-40FA-BB30-34CD68D4980D}"/>
                </a:ext>
              </a:extLst>
            </p:cNvPr>
            <p:cNvSpPr/>
            <p:nvPr/>
          </p:nvSpPr>
          <p:spPr>
            <a:xfrm rot="5400000">
              <a:off x="1875367" y="337527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48ABC562-BC18-4264-8644-CA422FF3A85B}"/>
                </a:ext>
              </a:extLst>
            </p:cNvPr>
            <p:cNvSpPr/>
            <p:nvPr/>
          </p:nvSpPr>
          <p:spPr>
            <a:xfrm>
              <a:off x="1166661" y="3536440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7-9</a:t>
              </a:r>
            </a:p>
          </p:txBody>
        </p:sp>
        <p:sp>
          <p:nvSpPr>
            <p:cNvPr id="23" name="Strzałka: w prawo 22">
              <a:extLst>
                <a:ext uri="{FF2B5EF4-FFF2-40B4-BE49-F238E27FC236}">
                  <a16:creationId xmlns:a16="http://schemas.microsoft.com/office/drawing/2014/main" id="{4E4D2447-55FB-4849-9AF2-5BECE99F75E7}"/>
                </a:ext>
              </a:extLst>
            </p:cNvPr>
            <p:cNvSpPr/>
            <p:nvPr/>
          </p:nvSpPr>
          <p:spPr>
            <a:xfrm rot="5400000">
              <a:off x="1875367" y="420410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10F4F9DA-0CBB-41B3-B9BE-4F8BD706C77B}"/>
                </a:ext>
              </a:extLst>
            </p:cNvPr>
            <p:cNvSpPr/>
            <p:nvPr/>
          </p:nvSpPr>
          <p:spPr>
            <a:xfrm>
              <a:off x="1166661" y="4365270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....</a:t>
              </a:r>
            </a:p>
          </p:txBody>
        </p:sp>
        <p:sp>
          <p:nvSpPr>
            <p:cNvPr id="27" name="Strzałka: w prawo 26">
              <a:extLst>
                <a:ext uri="{FF2B5EF4-FFF2-40B4-BE49-F238E27FC236}">
                  <a16:creationId xmlns:a16="http://schemas.microsoft.com/office/drawing/2014/main" id="{CEB3150F-651F-4567-B902-75912131952C}"/>
                </a:ext>
              </a:extLst>
            </p:cNvPr>
            <p:cNvSpPr/>
            <p:nvPr/>
          </p:nvSpPr>
          <p:spPr>
            <a:xfrm rot="5400000">
              <a:off x="1875367" y="5032938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ECD348D8-4CF1-4EBC-8BCE-8B1167449B2A}"/>
                </a:ext>
              </a:extLst>
            </p:cNvPr>
            <p:cNvSpPr/>
            <p:nvPr/>
          </p:nvSpPr>
          <p:spPr>
            <a:xfrm>
              <a:off x="1166661" y="5194100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31-33</a:t>
              </a:r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F28CA722-4732-4EAE-808B-A170794FF0C0}"/>
                </a:ext>
              </a:extLst>
            </p:cNvPr>
            <p:cNvSpPr/>
            <p:nvPr/>
          </p:nvSpPr>
          <p:spPr>
            <a:xfrm>
              <a:off x="2975612" y="1049951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/>
            </a:solidFill>
            <a:ln>
              <a:solidFill>
                <a:srgbClr val="8BC5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rgbClr val="000000"/>
                  </a:solidFill>
                </a:rPr>
                <a:t>PADDOCK</a:t>
              </a:r>
            </a:p>
          </p:txBody>
        </p:sp>
        <p:sp>
          <p:nvSpPr>
            <p:cNvPr id="39" name="Strzałka: w prawo 38">
              <a:extLst>
                <a:ext uri="{FF2B5EF4-FFF2-40B4-BE49-F238E27FC236}">
                  <a16:creationId xmlns:a16="http://schemas.microsoft.com/office/drawing/2014/main" id="{7E63160E-B54C-4F30-A0CC-DE08AAFCC4C4}"/>
                </a:ext>
              </a:extLst>
            </p:cNvPr>
            <p:cNvSpPr/>
            <p:nvPr/>
          </p:nvSpPr>
          <p:spPr>
            <a:xfrm rot="5400000">
              <a:off x="3760561" y="1717620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CFA46CB5-1DE7-491F-ADF0-D82046AAFC08}"/>
                </a:ext>
              </a:extLst>
            </p:cNvPr>
            <p:cNvSpPr/>
            <p:nvPr/>
          </p:nvSpPr>
          <p:spPr>
            <a:xfrm>
              <a:off x="2975612" y="1878781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42" name="Strzałka: w prawo 41">
              <a:extLst>
                <a:ext uri="{FF2B5EF4-FFF2-40B4-BE49-F238E27FC236}">
                  <a16:creationId xmlns:a16="http://schemas.microsoft.com/office/drawing/2014/main" id="{79317778-5027-4DE4-A6C0-25B9762EF0BD}"/>
                </a:ext>
              </a:extLst>
            </p:cNvPr>
            <p:cNvSpPr/>
            <p:nvPr/>
          </p:nvSpPr>
          <p:spPr>
            <a:xfrm rot="5400000">
              <a:off x="3760561" y="254644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DFBF112B-5F0A-4210-9C9B-D8E67917136F}"/>
                </a:ext>
              </a:extLst>
            </p:cNvPr>
            <p:cNvSpPr/>
            <p:nvPr/>
          </p:nvSpPr>
          <p:spPr>
            <a:xfrm>
              <a:off x="2975612" y="2707611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46" name="Strzałka: w prawo 45">
              <a:extLst>
                <a:ext uri="{FF2B5EF4-FFF2-40B4-BE49-F238E27FC236}">
                  <a16:creationId xmlns:a16="http://schemas.microsoft.com/office/drawing/2014/main" id="{DEB940E8-DB5A-46D6-B5A0-E1F5DA2DAC75}"/>
                </a:ext>
              </a:extLst>
            </p:cNvPr>
            <p:cNvSpPr/>
            <p:nvPr/>
          </p:nvSpPr>
          <p:spPr>
            <a:xfrm rot="5400000">
              <a:off x="3760561" y="337527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F99B1DBD-D160-40DB-A7E2-5379791C2291}"/>
                </a:ext>
              </a:extLst>
            </p:cNvPr>
            <p:cNvSpPr/>
            <p:nvPr/>
          </p:nvSpPr>
          <p:spPr>
            <a:xfrm>
              <a:off x="2975612" y="3536440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48" name="Strzałka: w prawo 47">
              <a:extLst>
                <a:ext uri="{FF2B5EF4-FFF2-40B4-BE49-F238E27FC236}">
                  <a16:creationId xmlns:a16="http://schemas.microsoft.com/office/drawing/2014/main" id="{9996E346-95E5-4CF3-AC64-2530B6C572BA}"/>
                </a:ext>
              </a:extLst>
            </p:cNvPr>
            <p:cNvSpPr/>
            <p:nvPr/>
          </p:nvSpPr>
          <p:spPr>
            <a:xfrm rot="5400000">
              <a:off x="3760561" y="420410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1" name="Dowolny kształt: kształt 50">
              <a:extLst>
                <a:ext uri="{FF2B5EF4-FFF2-40B4-BE49-F238E27FC236}">
                  <a16:creationId xmlns:a16="http://schemas.microsoft.com/office/drawing/2014/main" id="{831CFCEC-99DA-4C8D-AAC8-340A6FCB9601}"/>
                </a:ext>
              </a:extLst>
            </p:cNvPr>
            <p:cNvSpPr/>
            <p:nvPr/>
          </p:nvSpPr>
          <p:spPr>
            <a:xfrm>
              <a:off x="2975612" y="4365270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....</a:t>
              </a:r>
            </a:p>
          </p:txBody>
        </p:sp>
        <p:sp>
          <p:nvSpPr>
            <p:cNvPr id="52" name="Strzałka: w prawo 51">
              <a:extLst>
                <a:ext uri="{FF2B5EF4-FFF2-40B4-BE49-F238E27FC236}">
                  <a16:creationId xmlns:a16="http://schemas.microsoft.com/office/drawing/2014/main" id="{3489E231-991F-4A82-97D9-B64A3D072C2D}"/>
                </a:ext>
              </a:extLst>
            </p:cNvPr>
            <p:cNvSpPr/>
            <p:nvPr/>
          </p:nvSpPr>
          <p:spPr>
            <a:xfrm rot="5400000">
              <a:off x="3760561" y="5032938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3" name="Dowolny kształt: kształt 52">
              <a:extLst>
                <a:ext uri="{FF2B5EF4-FFF2-40B4-BE49-F238E27FC236}">
                  <a16:creationId xmlns:a16="http://schemas.microsoft.com/office/drawing/2014/main" id="{BFE6D7D2-8241-49CA-BAC4-1A6A364026EF}"/>
                </a:ext>
              </a:extLst>
            </p:cNvPr>
            <p:cNvSpPr/>
            <p:nvPr/>
          </p:nvSpPr>
          <p:spPr>
            <a:xfrm>
              <a:off x="2975612" y="5194100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54" name="Dowolny kształt: kształt 53">
              <a:extLst>
                <a:ext uri="{FF2B5EF4-FFF2-40B4-BE49-F238E27FC236}">
                  <a16:creationId xmlns:a16="http://schemas.microsoft.com/office/drawing/2014/main" id="{790EFDC2-98ED-45ED-9FF7-8E269CA9687A}"/>
                </a:ext>
              </a:extLst>
            </p:cNvPr>
            <p:cNvSpPr/>
            <p:nvPr/>
          </p:nvSpPr>
          <p:spPr>
            <a:xfrm>
              <a:off x="4902416" y="1049951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/>
            </a:solidFill>
            <a:ln>
              <a:solidFill>
                <a:srgbClr val="8BC5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rgbClr val="000000"/>
                  </a:solidFill>
                </a:rPr>
                <a:t>ŻYWY INWENTARZ</a:t>
              </a:r>
            </a:p>
          </p:txBody>
        </p:sp>
        <p:sp>
          <p:nvSpPr>
            <p:cNvPr id="55" name="Strzałka: w prawo 54">
              <a:extLst>
                <a:ext uri="{FF2B5EF4-FFF2-40B4-BE49-F238E27FC236}">
                  <a16:creationId xmlns:a16="http://schemas.microsoft.com/office/drawing/2014/main" id="{57FFC1BE-9D3B-4FB0-A944-CA62214D229A}"/>
                </a:ext>
              </a:extLst>
            </p:cNvPr>
            <p:cNvSpPr/>
            <p:nvPr/>
          </p:nvSpPr>
          <p:spPr>
            <a:xfrm rot="5400000">
              <a:off x="5863486" y="1717620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6" name="Dowolny kształt: kształt 55">
              <a:extLst>
                <a:ext uri="{FF2B5EF4-FFF2-40B4-BE49-F238E27FC236}">
                  <a16:creationId xmlns:a16="http://schemas.microsoft.com/office/drawing/2014/main" id="{A0F5E559-A47C-407D-9C5A-49D7EAF25BFB}"/>
                </a:ext>
              </a:extLst>
            </p:cNvPr>
            <p:cNvSpPr/>
            <p:nvPr/>
          </p:nvSpPr>
          <p:spPr>
            <a:xfrm>
              <a:off x="4902416" y="1878781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 err="1">
                  <a:solidFill>
                    <a:srgbClr val="000000"/>
                  </a:solidFill>
                </a:rPr>
                <a:t>bydło </a:t>
              </a:r>
              <a:r>
                <a:rPr lang="pl-PL" sz="2400" kern="1200" dirty="0">
                  <a:solidFill>
                    <a:srgbClr val="000000"/>
                  </a:solidFill>
                </a:rPr>
                <a:t>+ </a:t>
              </a:r>
              <a:r>
                <a:rPr lang="pl-PL" sz="2400" kern="1200" dirty="0" err="1">
                  <a:solidFill>
                    <a:srgbClr val="000000"/>
                  </a:solidFill>
                </a:rPr>
                <a:t>owce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57" name="Strzałka: w prawo 56">
              <a:extLst>
                <a:ext uri="{FF2B5EF4-FFF2-40B4-BE49-F238E27FC236}">
                  <a16:creationId xmlns:a16="http://schemas.microsoft.com/office/drawing/2014/main" id="{0A2654F2-2527-4528-8A03-FA4ECF2DB8E4}"/>
                </a:ext>
              </a:extLst>
            </p:cNvPr>
            <p:cNvSpPr/>
            <p:nvPr/>
          </p:nvSpPr>
          <p:spPr>
            <a:xfrm rot="5400000">
              <a:off x="5863486" y="254644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8" name="Dowolny kształt: kształt 57">
              <a:extLst>
                <a:ext uri="{FF2B5EF4-FFF2-40B4-BE49-F238E27FC236}">
                  <a16:creationId xmlns:a16="http://schemas.microsoft.com/office/drawing/2014/main" id="{896E3336-E191-4246-926D-75C66FD965F4}"/>
                </a:ext>
              </a:extLst>
            </p:cNvPr>
            <p:cNvSpPr/>
            <p:nvPr/>
          </p:nvSpPr>
          <p:spPr>
            <a:xfrm>
              <a:off x="4902416" y="2707611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 err="1">
                  <a:solidFill>
                    <a:srgbClr val="000000"/>
                  </a:solidFill>
                </a:rPr>
                <a:t>bydło </a:t>
              </a:r>
              <a:r>
                <a:rPr lang="pl-PL" sz="2400" kern="1200" dirty="0">
                  <a:solidFill>
                    <a:srgbClr val="000000"/>
                  </a:solidFill>
                </a:rPr>
                <a:t>+ </a:t>
              </a:r>
              <a:r>
                <a:rPr lang="pl-PL" sz="2400" kern="1200" dirty="0" err="1">
                  <a:solidFill>
                    <a:srgbClr val="000000"/>
                  </a:solidFill>
                </a:rPr>
                <a:t>owce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59" name="Strzałka: w prawo 58">
              <a:extLst>
                <a:ext uri="{FF2B5EF4-FFF2-40B4-BE49-F238E27FC236}">
                  <a16:creationId xmlns:a16="http://schemas.microsoft.com/office/drawing/2014/main" id="{617EBE4A-16F7-410D-92D2-E3CF103F12B2}"/>
                </a:ext>
              </a:extLst>
            </p:cNvPr>
            <p:cNvSpPr/>
            <p:nvPr/>
          </p:nvSpPr>
          <p:spPr>
            <a:xfrm rot="5400000">
              <a:off x="5863486" y="337527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0" name="Dowolny kształt: kształt 59">
              <a:extLst>
                <a:ext uri="{FF2B5EF4-FFF2-40B4-BE49-F238E27FC236}">
                  <a16:creationId xmlns:a16="http://schemas.microsoft.com/office/drawing/2014/main" id="{87B01BDD-5549-4065-BF22-90E682BF83A5}"/>
                </a:ext>
              </a:extLst>
            </p:cNvPr>
            <p:cNvSpPr/>
            <p:nvPr/>
          </p:nvSpPr>
          <p:spPr>
            <a:xfrm>
              <a:off x="4902416" y="3536440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 err="1">
                  <a:solidFill>
                    <a:srgbClr val="000000"/>
                  </a:solidFill>
                </a:rPr>
                <a:t>bydło </a:t>
              </a:r>
              <a:r>
                <a:rPr lang="pl-PL" sz="2400" kern="1200" dirty="0">
                  <a:solidFill>
                    <a:srgbClr val="000000"/>
                  </a:solidFill>
                </a:rPr>
                <a:t>+ </a:t>
              </a:r>
              <a:r>
                <a:rPr lang="pl-PL" sz="2400" kern="1200" dirty="0" err="1">
                  <a:solidFill>
                    <a:srgbClr val="000000"/>
                  </a:solidFill>
                </a:rPr>
                <a:t>owce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1" name="Strzałka: w prawo 60">
              <a:extLst>
                <a:ext uri="{FF2B5EF4-FFF2-40B4-BE49-F238E27FC236}">
                  <a16:creationId xmlns:a16="http://schemas.microsoft.com/office/drawing/2014/main" id="{611E018E-C2B6-46E3-BE7D-C42E4E49190C}"/>
                </a:ext>
              </a:extLst>
            </p:cNvPr>
            <p:cNvSpPr/>
            <p:nvPr/>
          </p:nvSpPr>
          <p:spPr>
            <a:xfrm rot="5400000">
              <a:off x="5863486" y="420410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2" name="Dowolny kształt: kształt 61">
              <a:extLst>
                <a:ext uri="{FF2B5EF4-FFF2-40B4-BE49-F238E27FC236}">
                  <a16:creationId xmlns:a16="http://schemas.microsoft.com/office/drawing/2014/main" id="{84F05123-7A47-49EF-8C91-754CA821B497}"/>
                </a:ext>
              </a:extLst>
            </p:cNvPr>
            <p:cNvSpPr/>
            <p:nvPr/>
          </p:nvSpPr>
          <p:spPr>
            <a:xfrm>
              <a:off x="4902416" y="4365270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 err="1">
                  <a:solidFill>
                    <a:srgbClr val="000000"/>
                  </a:solidFill>
                </a:rPr>
                <a:t>bydło </a:t>
              </a:r>
              <a:r>
                <a:rPr lang="pl-PL" sz="2400" kern="1200" dirty="0">
                  <a:solidFill>
                    <a:srgbClr val="000000"/>
                  </a:solidFill>
                </a:rPr>
                <a:t>+ </a:t>
              </a:r>
              <a:r>
                <a:rPr lang="pl-PL" sz="2400" kern="1200" dirty="0" err="1">
                  <a:solidFill>
                    <a:srgbClr val="000000"/>
                  </a:solidFill>
                </a:rPr>
                <a:t>owce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3" name="Strzałka: w prawo 62">
              <a:extLst>
                <a:ext uri="{FF2B5EF4-FFF2-40B4-BE49-F238E27FC236}">
                  <a16:creationId xmlns:a16="http://schemas.microsoft.com/office/drawing/2014/main" id="{E9FF968A-C06F-4BBD-B844-2BB394184EBE}"/>
                </a:ext>
              </a:extLst>
            </p:cNvPr>
            <p:cNvSpPr/>
            <p:nvPr/>
          </p:nvSpPr>
          <p:spPr>
            <a:xfrm rot="5400000">
              <a:off x="5863486" y="5032938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4" name="Dowolny kształt: kształt 63">
              <a:extLst>
                <a:ext uri="{FF2B5EF4-FFF2-40B4-BE49-F238E27FC236}">
                  <a16:creationId xmlns:a16="http://schemas.microsoft.com/office/drawing/2014/main" id="{FCBF1D13-C533-46FF-8110-012B377816AA}"/>
                </a:ext>
              </a:extLst>
            </p:cNvPr>
            <p:cNvSpPr/>
            <p:nvPr/>
          </p:nvSpPr>
          <p:spPr>
            <a:xfrm>
              <a:off x="4902416" y="5194100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 err="1">
                  <a:solidFill>
                    <a:srgbClr val="000000"/>
                  </a:solidFill>
                </a:rPr>
                <a:t>bydło </a:t>
              </a:r>
              <a:r>
                <a:rPr lang="pl-PL" sz="2400" kern="1200" dirty="0">
                  <a:solidFill>
                    <a:srgbClr val="000000"/>
                  </a:solidFill>
                </a:rPr>
                <a:t>+ </a:t>
              </a:r>
              <a:r>
                <a:rPr lang="pl-PL" sz="2400" kern="1200" dirty="0" err="1">
                  <a:solidFill>
                    <a:srgbClr val="000000"/>
                  </a:solidFill>
                </a:rPr>
                <a:t>owce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939F054A-5F84-46FD-8CEC-07885B64F2B5}"/>
                </a:ext>
              </a:extLst>
            </p:cNvPr>
            <p:cNvSpPr/>
            <p:nvPr/>
          </p:nvSpPr>
          <p:spPr>
            <a:xfrm>
              <a:off x="7205542" y="1049951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/>
            </a:solidFill>
            <a:ln>
              <a:solidFill>
                <a:srgbClr val="8BC5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rgbClr val="000000"/>
                  </a:solidFill>
                </a:rPr>
                <a:t>AKTYWNOŚĆ</a:t>
              </a:r>
            </a:p>
          </p:txBody>
        </p:sp>
        <p:sp>
          <p:nvSpPr>
            <p:cNvPr id="66" name="Strzałka: w prawo 65">
              <a:extLst>
                <a:ext uri="{FF2B5EF4-FFF2-40B4-BE49-F238E27FC236}">
                  <a16:creationId xmlns:a16="http://schemas.microsoft.com/office/drawing/2014/main" id="{F11807AD-7C2C-4F13-8181-0396C54D94CE}"/>
                </a:ext>
              </a:extLst>
            </p:cNvPr>
            <p:cNvSpPr/>
            <p:nvPr/>
          </p:nvSpPr>
          <p:spPr>
            <a:xfrm rot="5400000">
              <a:off x="9327114" y="1717620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7" name="Dowolny kształt: kształt 66">
              <a:extLst>
                <a:ext uri="{FF2B5EF4-FFF2-40B4-BE49-F238E27FC236}">
                  <a16:creationId xmlns:a16="http://schemas.microsoft.com/office/drawing/2014/main" id="{D5A05BA3-B157-4AD9-80A5-B214C1A9538B}"/>
                </a:ext>
              </a:extLst>
            </p:cNvPr>
            <p:cNvSpPr/>
            <p:nvPr/>
          </p:nvSpPr>
          <p:spPr>
            <a:xfrm>
              <a:off x="7205542" y="1878781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  <a:ln>
              <a:solidFill>
                <a:srgbClr val="8BC540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200" kern="1200" dirty="0">
                  <a:solidFill>
                    <a:srgbClr val="000000"/>
                  </a:solidFill>
                </a:rPr>
                <a:t>wypas </a:t>
              </a:r>
              <a:r>
                <a:rPr lang="en-US" sz="2200" kern="1200" dirty="0">
                  <a:solidFill>
                    <a:srgbClr val="000000"/>
                  </a:solidFill>
                </a:rPr>
                <a:t>i nawożenie</a:t>
              </a:r>
              <a:endParaRPr lang="pl-PL" sz="22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8" name="Strzałka: w prawo 67">
              <a:extLst>
                <a:ext uri="{FF2B5EF4-FFF2-40B4-BE49-F238E27FC236}">
                  <a16:creationId xmlns:a16="http://schemas.microsoft.com/office/drawing/2014/main" id="{C7835C98-5A23-4B6E-9113-76B817113764}"/>
                </a:ext>
              </a:extLst>
            </p:cNvPr>
            <p:cNvSpPr/>
            <p:nvPr/>
          </p:nvSpPr>
          <p:spPr>
            <a:xfrm rot="5400000">
              <a:off x="9327114" y="254644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9" name="Dowolny kształt: kształt 68">
              <a:extLst>
                <a:ext uri="{FF2B5EF4-FFF2-40B4-BE49-F238E27FC236}">
                  <a16:creationId xmlns:a16="http://schemas.microsoft.com/office/drawing/2014/main" id="{1AF07A0E-3358-4436-B7B7-491951BE76F1}"/>
                </a:ext>
              </a:extLst>
            </p:cNvPr>
            <p:cNvSpPr/>
            <p:nvPr/>
          </p:nvSpPr>
          <p:spPr>
            <a:xfrm>
              <a:off x="7205542" y="2707611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 err="1">
                  <a:solidFill>
                    <a:srgbClr val="000000"/>
                  </a:solidFill>
                </a:rPr>
                <a:t>przeniesienie</a:t>
              </a:r>
              <a:r>
                <a:rPr lang="en-US" sz="2200" kern="1200" dirty="0">
                  <a:solidFill>
                    <a:srgbClr val="000000"/>
                  </a:solidFill>
                </a:rPr>
                <a:t> na </a:t>
              </a:r>
              <a:r>
                <a:rPr lang="en-US" sz="2200" kern="1200" dirty="0" err="1">
                  <a:solidFill>
                    <a:srgbClr val="000000"/>
                  </a:solidFill>
                </a:rPr>
                <a:t>nowy</a:t>
              </a:r>
              <a:r>
                <a:rPr lang="en-US" sz="2200" kern="1200" dirty="0">
                  <a:solidFill>
                    <a:srgbClr val="000000"/>
                  </a:solidFill>
                </a:rPr>
                <a:t> </a:t>
              </a:r>
              <a:r>
                <a:rPr lang="pl-PL" sz="2200" kern="1200" dirty="0">
                  <a:solidFill>
                    <a:srgbClr val="000000"/>
                  </a:solidFill>
                </a:rPr>
                <a:t>padok, wypas </a:t>
              </a:r>
              <a:r>
                <a:rPr lang="en-US" sz="2200" kern="1200" dirty="0">
                  <a:solidFill>
                    <a:srgbClr val="000000"/>
                  </a:solidFill>
                </a:rPr>
                <a:t>i nawożenie</a:t>
              </a:r>
              <a:endParaRPr lang="pl-PL" sz="22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86" name="Strzałka: w prawo 85">
              <a:extLst>
                <a:ext uri="{FF2B5EF4-FFF2-40B4-BE49-F238E27FC236}">
                  <a16:creationId xmlns:a16="http://schemas.microsoft.com/office/drawing/2014/main" id="{EA85029E-1DA6-4D80-84CC-7E9AA9FA2BD7}"/>
                </a:ext>
              </a:extLst>
            </p:cNvPr>
            <p:cNvSpPr/>
            <p:nvPr/>
          </p:nvSpPr>
          <p:spPr>
            <a:xfrm rot="5400000">
              <a:off x="9327114" y="337527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87" name="Dowolny kształt: kształt 86">
              <a:extLst>
                <a:ext uri="{FF2B5EF4-FFF2-40B4-BE49-F238E27FC236}">
                  <a16:creationId xmlns:a16="http://schemas.microsoft.com/office/drawing/2014/main" id="{2C3BD048-2FEF-4BFE-8D69-47452B1216EA}"/>
                </a:ext>
              </a:extLst>
            </p:cNvPr>
            <p:cNvSpPr/>
            <p:nvPr/>
          </p:nvSpPr>
          <p:spPr>
            <a:xfrm>
              <a:off x="7205542" y="3536440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 err="1">
                  <a:solidFill>
                    <a:srgbClr val="000000"/>
                  </a:solidFill>
                </a:rPr>
                <a:t>przeniesienie</a:t>
              </a:r>
              <a:r>
                <a:rPr lang="en-US" sz="2200" kern="1200" dirty="0">
                  <a:solidFill>
                    <a:srgbClr val="000000"/>
                  </a:solidFill>
                </a:rPr>
                <a:t> na </a:t>
              </a:r>
              <a:r>
                <a:rPr lang="en-US" sz="2200" kern="1200" dirty="0" err="1">
                  <a:solidFill>
                    <a:srgbClr val="000000"/>
                  </a:solidFill>
                </a:rPr>
                <a:t>nowy</a:t>
              </a:r>
              <a:r>
                <a:rPr lang="en-US" sz="2200" kern="1200" dirty="0">
                  <a:solidFill>
                    <a:srgbClr val="000000"/>
                  </a:solidFill>
                </a:rPr>
                <a:t> </a:t>
              </a:r>
              <a:r>
                <a:rPr lang="pl-PL" sz="2200" kern="1200" dirty="0">
                  <a:solidFill>
                    <a:srgbClr val="000000"/>
                  </a:solidFill>
                </a:rPr>
                <a:t>padok, wypas </a:t>
              </a:r>
              <a:r>
                <a:rPr lang="en-US" sz="2200" kern="1200" dirty="0">
                  <a:solidFill>
                    <a:srgbClr val="000000"/>
                  </a:solidFill>
                </a:rPr>
                <a:t>i nawożenie</a:t>
              </a:r>
              <a:endParaRPr lang="pl-PL" sz="22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88" name="Strzałka: w prawo 87">
              <a:extLst>
                <a:ext uri="{FF2B5EF4-FFF2-40B4-BE49-F238E27FC236}">
                  <a16:creationId xmlns:a16="http://schemas.microsoft.com/office/drawing/2014/main" id="{809FAEBF-6F8F-4BB1-8202-24913B7B32DA}"/>
                </a:ext>
              </a:extLst>
            </p:cNvPr>
            <p:cNvSpPr/>
            <p:nvPr/>
          </p:nvSpPr>
          <p:spPr>
            <a:xfrm rot="5399287">
              <a:off x="9327200" y="420410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89" name="Dowolny kształt: kształt 88">
              <a:extLst>
                <a:ext uri="{FF2B5EF4-FFF2-40B4-BE49-F238E27FC236}">
                  <a16:creationId xmlns:a16="http://schemas.microsoft.com/office/drawing/2014/main" id="{0690556B-DB08-4184-820B-D88B3F76E28A}"/>
                </a:ext>
              </a:extLst>
            </p:cNvPr>
            <p:cNvSpPr/>
            <p:nvPr/>
          </p:nvSpPr>
          <p:spPr>
            <a:xfrm>
              <a:off x="7205714" y="4365270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 err="1">
                  <a:solidFill>
                    <a:srgbClr val="000000"/>
                  </a:solidFill>
                </a:rPr>
                <a:t>przeniesienie</a:t>
              </a:r>
              <a:r>
                <a:rPr lang="en-US" sz="2200" kern="1200" dirty="0">
                  <a:solidFill>
                    <a:srgbClr val="000000"/>
                  </a:solidFill>
                </a:rPr>
                <a:t> na </a:t>
              </a:r>
              <a:r>
                <a:rPr lang="en-US" sz="2200" kern="1200" dirty="0" err="1">
                  <a:solidFill>
                    <a:srgbClr val="000000"/>
                  </a:solidFill>
                </a:rPr>
                <a:t>nowy</a:t>
              </a:r>
              <a:r>
                <a:rPr lang="en-US" sz="2200" kern="1200" dirty="0">
                  <a:solidFill>
                    <a:srgbClr val="000000"/>
                  </a:solidFill>
                </a:rPr>
                <a:t> </a:t>
              </a:r>
              <a:r>
                <a:rPr lang="pl-PL" sz="2200" kern="1200" dirty="0">
                  <a:solidFill>
                    <a:srgbClr val="000000"/>
                  </a:solidFill>
                </a:rPr>
                <a:t>padok, wypas </a:t>
              </a:r>
              <a:r>
                <a:rPr lang="en-US" sz="2200" kern="1200" dirty="0">
                  <a:solidFill>
                    <a:srgbClr val="000000"/>
                  </a:solidFill>
                </a:rPr>
                <a:t>i nawożenie</a:t>
              </a:r>
              <a:endParaRPr lang="pl-PL" sz="22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90" name="Strzałka: w prawo 89">
              <a:extLst>
                <a:ext uri="{FF2B5EF4-FFF2-40B4-BE49-F238E27FC236}">
                  <a16:creationId xmlns:a16="http://schemas.microsoft.com/office/drawing/2014/main" id="{1F82991F-E411-4991-8188-1E87078D8876}"/>
                </a:ext>
              </a:extLst>
            </p:cNvPr>
            <p:cNvSpPr/>
            <p:nvPr/>
          </p:nvSpPr>
          <p:spPr>
            <a:xfrm rot="5400713">
              <a:off x="9327200" y="5032938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91" name="Dowolny kształt: kształt 90">
              <a:extLst>
                <a:ext uri="{FF2B5EF4-FFF2-40B4-BE49-F238E27FC236}">
                  <a16:creationId xmlns:a16="http://schemas.microsoft.com/office/drawing/2014/main" id="{68FF7C42-8655-4870-921C-3E9C66502AB2}"/>
                </a:ext>
              </a:extLst>
            </p:cNvPr>
            <p:cNvSpPr/>
            <p:nvPr/>
          </p:nvSpPr>
          <p:spPr>
            <a:xfrm>
              <a:off x="7205542" y="5194100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 err="1">
                  <a:solidFill>
                    <a:srgbClr val="000000"/>
                  </a:solidFill>
                </a:rPr>
                <a:t>powrót </a:t>
              </a:r>
              <a:r>
                <a:rPr lang="en-US" sz="2200" kern="1200" dirty="0">
                  <a:solidFill>
                    <a:srgbClr val="000000"/>
                  </a:solidFill>
                </a:rPr>
                <a:t>po okresie odpoczynku</a:t>
              </a:r>
              <a:endParaRPr lang="pl-PL" sz="2200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4" name="Group 1">
            <a:extLst>
              <a:ext uri="{FF2B5EF4-FFF2-40B4-BE49-F238E27FC236}">
                <a16:creationId xmlns:a16="http://schemas.microsoft.com/office/drawing/2014/main" id="{8ED854EC-27A9-4D43-B912-F49A8E8D85A2}"/>
              </a:ext>
            </a:extLst>
          </p:cNvPr>
          <p:cNvGrpSpPr/>
          <p:nvPr/>
        </p:nvGrpSpPr>
        <p:grpSpPr>
          <a:xfrm rot="3730759">
            <a:off x="261220" y="5420273"/>
            <a:ext cx="949885" cy="1163493"/>
            <a:chOff x="7602444" y="4967675"/>
            <a:chExt cx="483619" cy="592374"/>
          </a:xfrm>
        </p:grpSpPr>
        <p:grpSp>
          <p:nvGrpSpPr>
            <p:cNvPr id="95" name="Graphic 214">
              <a:extLst>
                <a:ext uri="{FF2B5EF4-FFF2-40B4-BE49-F238E27FC236}">
                  <a16:creationId xmlns:a16="http://schemas.microsoft.com/office/drawing/2014/main" id="{A94B68FB-AC0F-4095-A20E-0E22BC2C34B9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9" name="Freeform 8">
                <a:extLst>
                  <a:ext uri="{FF2B5EF4-FFF2-40B4-BE49-F238E27FC236}">
                    <a16:creationId xmlns:a16="http://schemas.microsoft.com/office/drawing/2014/main" id="{7273FD1D-05FB-441B-8730-AB741141BC06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">
                <a:extLst>
                  <a:ext uri="{FF2B5EF4-FFF2-40B4-BE49-F238E27FC236}">
                    <a16:creationId xmlns:a16="http://schemas.microsoft.com/office/drawing/2014/main" id="{16272BDD-E019-470B-9475-59D673A43C7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">
                <a:extLst>
                  <a:ext uri="{FF2B5EF4-FFF2-40B4-BE49-F238E27FC236}">
                    <a16:creationId xmlns:a16="http://schemas.microsoft.com/office/drawing/2014/main" id="{B258E8CE-9E00-4870-8116-E7DFF58EDE7C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6" name="Graphic 214">
              <a:extLst>
                <a:ext uri="{FF2B5EF4-FFF2-40B4-BE49-F238E27FC236}">
                  <a16:creationId xmlns:a16="http://schemas.microsoft.com/office/drawing/2014/main" id="{E95BF750-28CE-45CD-9A67-AD8E7417A9E8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97" name="Freeform 6">
                <a:extLst>
                  <a:ext uri="{FF2B5EF4-FFF2-40B4-BE49-F238E27FC236}">
                    <a16:creationId xmlns:a16="http://schemas.microsoft.com/office/drawing/2014/main" id="{A093B04B-302E-4274-B53E-0B83802073A7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8379E168-E472-4CAB-9495-D0389AFE149E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70590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62296" y="1985091"/>
            <a:ext cx="2786413" cy="489399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8BC540"/>
                </a:solidFill>
              </a:rPr>
              <a:t>WIELKOŚĆ </a:t>
            </a:r>
            <a:r>
              <a:rPr lang="en-US" b="1" dirty="0">
                <a:solidFill>
                  <a:srgbClr val="8BC540"/>
                </a:solidFill>
              </a:rPr>
              <a:t>GOSPODARSTWA </a:t>
            </a:r>
            <a:endParaRPr lang="pl-PL" b="1" dirty="0"/>
          </a:p>
          <a:p>
            <a:pPr algn="ctr"/>
            <a:r>
              <a:rPr lang="pl-PL" b="1" dirty="0"/>
              <a:t>7,</a:t>
            </a:r>
            <a:r>
              <a:rPr lang="en-US" b="1" dirty="0"/>
              <a:t>5 ha pastwisk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7237" y="348655"/>
            <a:ext cx="10595237" cy="803654"/>
          </a:xfrm>
        </p:spPr>
        <p:txBody>
          <a:bodyPr/>
          <a:lstStyle/>
          <a:p>
            <a:r>
              <a:rPr lang="pl-PL" b="1" dirty="0" err="1"/>
              <a:t>Przykładowy </a:t>
            </a:r>
            <a:r>
              <a:rPr lang="en-US" b="1" dirty="0" err="1"/>
              <a:t>plan </a:t>
            </a:r>
            <a:r>
              <a:rPr lang="en-US" b="1" dirty="0"/>
              <a:t>wypasu </a:t>
            </a:r>
            <a:r>
              <a:rPr lang="en-US" b="1" dirty="0" err="1"/>
              <a:t>gatunków mieszanych </a:t>
            </a:r>
            <a:r>
              <a:rPr lang="en-US" b="1" dirty="0"/>
              <a:t>dla małego gospodarstwa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1A3D811-3648-46FB-8098-EC272C41B2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0" b="93980" l="4500" r="97320">
                        <a14:foregroundMark x1="16800" y1="68500" x2="20160" y2="76520"/>
                        <a14:foregroundMark x1="20160" y1="76520" x2="33320" y2="84780"/>
                        <a14:foregroundMark x1="33320" y1="84780" x2="47720" y2="85880"/>
                        <a14:foregroundMark x1="47720" y1="85880" x2="65320" y2="83560"/>
                        <a14:foregroundMark x1="65320" y1="83560" x2="84120" y2="74120"/>
                        <a14:foregroundMark x1="84120" y1="74120" x2="83460" y2="68760"/>
                        <a14:foregroundMark x1="55760" y1="91500" x2="48480" y2="91340"/>
                        <a14:foregroundMark x1="48480" y1="91340" x2="41380" y2="89180"/>
                        <a14:foregroundMark x1="41380" y1="89180" x2="37060" y2="89160"/>
                        <a14:foregroundMark x1="48560" y1="93980" x2="48560" y2="93980"/>
                        <a14:foregroundMark x1="48560" y1="93980" x2="48560" y2="93980"/>
                        <a14:foregroundMark x1="47380" y1="93980" x2="51560" y2="93980"/>
                        <a14:foregroundMark x1="93260" y1="70460" x2="93260" y2="70460"/>
                        <a14:foregroundMark x1="91300" y1="68240" x2="91960" y2="73200"/>
                        <a14:foregroundMark x1="8440" y1="70200" x2="8700" y2="73340"/>
                        <a14:foregroundMark x1="8560" y1="71240" x2="8560" y2="71240"/>
                        <a14:foregroundMark x1="10000" y1="67180" x2="8960" y2="69420"/>
                        <a14:foregroundMark x1="63980" y1="9160" x2="39540" y2="8100"/>
                        <a14:foregroundMark x1="6860" y1="45620" x2="6860" y2="45620"/>
                        <a14:foregroundMark x1="4500" y1="47720" x2="4500" y2="47720"/>
                        <a14:foregroundMark x1="19160" y1="26660" x2="19160" y2="26660"/>
                        <a14:foregroundMark x1="23600" y1="23260" x2="19460" y2="29020"/>
                        <a14:foregroundMark x1="19460" y1="29020" x2="23340" y2="35140"/>
                        <a14:foregroundMark x1="23340" y1="35140" x2="31200" y2="34800"/>
                        <a14:foregroundMark x1="31200" y1="34800" x2="28120" y2="41600"/>
                        <a14:foregroundMark x1="28120" y1="41600" x2="70440" y2="37940"/>
                        <a14:foregroundMark x1="70440" y1="37940" x2="63120" y2="37220"/>
                        <a14:foregroundMark x1="63120" y1="37220" x2="51880" y2="46800"/>
                        <a14:foregroundMark x1="51880" y1="46800" x2="51960" y2="54100"/>
                        <a14:foregroundMark x1="51960" y1="54100" x2="56700" y2="62060"/>
                        <a14:foregroundMark x1="56700" y1="62060" x2="45480" y2="58460"/>
                        <a14:foregroundMark x1="45480" y1="58460" x2="46940" y2="51120"/>
                        <a14:foregroundMark x1="46940" y1="51120" x2="58260" y2="49260"/>
                        <a14:foregroundMark x1="58260" y1="49260" x2="54340" y2="59560"/>
                        <a14:foregroundMark x1="54340" y1="59560" x2="46840" y2="64500"/>
                        <a14:foregroundMark x1="46840" y1="64500" x2="46660" y2="56080"/>
                        <a14:foregroundMark x1="46660" y1="56080" x2="52160" y2="40580"/>
                        <a14:foregroundMark x1="52160" y1="40580" x2="51800" y2="31840"/>
                        <a14:foregroundMark x1="51800" y1="31840" x2="56460" y2="23560"/>
                        <a14:foregroundMark x1="56460" y1="23560" x2="29800" y2="46900"/>
                        <a14:foregroundMark x1="29800" y1="46900" x2="24440" y2="39820"/>
                        <a14:foregroundMark x1="24440" y1="39820" x2="24800" y2="32500"/>
                        <a14:foregroundMark x1="24800" y1="32500" x2="20440" y2="26460"/>
                        <a14:foregroundMark x1="20440" y1="26460" x2="14840" y2="31420"/>
                        <a14:foregroundMark x1="14840" y1="31420" x2="32140" y2="33080"/>
                        <a14:foregroundMark x1="32140" y1="33080" x2="46400" y2="27900"/>
                        <a14:foregroundMark x1="46400" y1="27900" x2="52780" y2="23140"/>
                        <a14:foregroundMark x1="52780" y1="23140" x2="61160" y2="25020"/>
                        <a14:foregroundMark x1="61160" y1="25020" x2="75260" y2="33840"/>
                        <a14:foregroundMark x1="75260" y1="33840" x2="74580" y2="41180"/>
                        <a14:foregroundMark x1="74580" y1="41180" x2="62360" y2="68700"/>
                        <a14:foregroundMark x1="62360" y1="68700" x2="72020" y2="67760"/>
                        <a14:foregroundMark x1="72020" y1="67760" x2="73800" y2="60340"/>
                        <a14:foregroundMark x1="73800" y1="60340" x2="80580" y2="53300"/>
                        <a14:foregroundMark x1="80580" y1="53300" x2="80060" y2="60600"/>
                        <a14:foregroundMark x1="80060" y1="60600" x2="87020" y2="63260"/>
                        <a14:foregroundMark x1="87020" y1="63260" x2="94880" y2="51140"/>
                        <a14:foregroundMark x1="94880" y1="51140" x2="94580" y2="44580"/>
                        <a14:foregroundMark x1="46860" y1="51240" x2="38700" y2="50480"/>
                        <a14:foregroundMark x1="38700" y1="50480" x2="34260" y2="56320"/>
                        <a14:foregroundMark x1="34260" y1="56320" x2="35100" y2="63480"/>
                        <a14:foregroundMark x1="35100" y1="63480" x2="42480" y2="63240"/>
                        <a14:foregroundMark x1="42480" y1="63240" x2="42680" y2="54700"/>
                        <a14:foregroundMark x1="42680" y1="54700" x2="37980" y2="60840"/>
                        <a14:foregroundMark x1="37980" y1="60840" x2="37260" y2="53260"/>
                        <a14:foregroundMark x1="37260" y1="53260" x2="35460" y2="60160"/>
                        <a14:foregroundMark x1="35460" y1="60160" x2="52440" y2="58540"/>
                        <a14:foregroundMark x1="52440" y1="58540" x2="59220" y2="55320"/>
                        <a14:foregroundMark x1="59220" y1="55320" x2="60800" y2="62200"/>
                        <a14:foregroundMark x1="60800" y1="62200" x2="46160" y2="64280"/>
                        <a14:foregroundMark x1="46160" y1="64280" x2="39440" y2="62480"/>
                        <a14:foregroundMark x1="39440" y1="62480" x2="34440" y2="56820"/>
                        <a14:foregroundMark x1="34440" y1="56820" x2="37420" y2="50160"/>
                        <a14:foregroundMark x1="37420" y1="50160" x2="44900" y2="50320"/>
                        <a14:foregroundMark x1="44900" y1="50320" x2="37640" y2="48960"/>
                        <a14:foregroundMark x1="37640" y1="48960" x2="40280" y2="41520"/>
                        <a14:foregroundMark x1="40280" y1="41520" x2="47180" y2="36280"/>
                        <a14:foregroundMark x1="47180" y1="36280" x2="55960" y2="45080"/>
                        <a14:foregroundMark x1="55960" y1="45080" x2="55220" y2="45880"/>
                        <a14:foregroundMark x1="59020" y1="42880" x2="59940" y2="47720"/>
                        <a14:foregroundMark x1="53800" y1="29540" x2="60480" y2="31640"/>
                        <a14:foregroundMark x1="60480" y1="31640" x2="64120" y2="38300"/>
                        <a14:foregroundMark x1="23980" y1="48760" x2="23720" y2="49420"/>
                        <a14:foregroundMark x1="47120" y1="6020" x2="54420" y2="5880"/>
                        <a14:foregroundMark x1="54420" y1="5880" x2="55220" y2="6140"/>
                        <a14:foregroundMark x1="10260" y1="34240" x2="10780" y2="34380"/>
                        <a14:foregroundMark x1="74440" y1="57260" x2="72720" y2="49940"/>
                        <a14:foregroundMark x1="72720" y1="49940" x2="73520" y2="56940"/>
                        <a14:foregroundMark x1="73520" y1="56940" x2="71540" y2="50020"/>
                        <a14:foregroundMark x1="71540" y1="50020" x2="73060" y2="57380"/>
                        <a14:foregroundMark x1="73060" y1="57380" x2="81520" y2="56420"/>
                        <a14:foregroundMark x1="81520" y1="56420" x2="88800" y2="57620"/>
                        <a14:foregroundMark x1="88800" y1="57620" x2="90080" y2="64680"/>
                        <a14:foregroundMark x1="90080" y1="64680" x2="92620" y2="57980"/>
                        <a14:foregroundMark x1="92620" y1="57980" x2="92620" y2="57900"/>
                        <a14:foregroundMark x1="26340" y1="62220" x2="33500" y2="64700"/>
                        <a14:foregroundMark x1="33500" y1="64700" x2="46480" y2="65100"/>
                        <a14:foregroundMark x1="60980" y1="55300" x2="55500" y2="57520"/>
                        <a14:foregroundMark x1="43720" y1="36200" x2="43720" y2="36200"/>
                        <a14:foregroundMark x1="40460" y1="53980" x2="40460" y2="53980"/>
                        <a14:foregroundMark x1="37720" y1="53080" x2="41380" y2="53600"/>
                        <a14:foregroundMark x1="97320" y1="48880" x2="97320" y2="48880"/>
                        <a14:foregroundMark x1="10140" y1="34240" x2="8160" y2="39080"/>
                        <a14:foregroundMark x1="14840" y1="24840" x2="14840" y2="24840"/>
                        <a14:foregroundMark x1="90260" y1="35040" x2="90140" y2="37640"/>
                        <a14:foregroundMark x1="64900" y1="39340" x2="68640" y2="45600"/>
                        <a14:foregroundMark x1="68640" y1="45600" x2="67380" y2="45760"/>
                        <a14:foregroundMark x1="59020" y1="51640" x2="57580" y2="54640"/>
                        <a14:foregroundMark x1="27120" y1="45360" x2="26200" y2="60660"/>
                        <a14:foregroundMark x1="49340" y1="35420" x2="50780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87" y="1602463"/>
            <a:ext cx="2306324" cy="2306324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A659E013-32EB-4776-B1F8-0850C2F2B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56" r="97265">
                        <a14:foregroundMark x1="83507" y1="64322" x2="79426" y2="67311"/>
                        <a14:foregroundMark x1="79316" y1="66190" x2="80360" y2="69004"/>
                        <a14:foregroundMark x1="25399" y1="52209" x2="33219" y2="57046"/>
                        <a14:foregroundMark x1="33219" y1="57046" x2="36490" y2="48055"/>
                        <a14:foregroundMark x1="36490" y1="48055" x2="39981" y2="56870"/>
                        <a14:foregroundMark x1="39981" y1="56870" x2="40104" y2="57991"/>
                        <a14:foregroundMark x1="35198" y1="44911" x2="34153" y2="44361"/>
                        <a14:foregroundMark x1="26100" y1="48274" x2="25522" y2="49395"/>
                        <a14:foregroundMark x1="26910" y1="47901" x2="29137" y2="51264"/>
                        <a14:foregroundMark x1="95877" y1="53330" x2="95877" y2="53330"/>
                        <a14:foregroundMark x1="95066" y1="53704" x2="95066" y2="53704"/>
                        <a14:foregroundMark x1="95066" y1="54254" x2="95066" y2="54254"/>
                        <a14:foregroundMark x1="97279" y1="55001" x2="97279" y2="55001"/>
                        <a14:foregroundMark x1="95300" y1="54254" x2="95300" y2="54254"/>
                        <a14:foregroundMark x1="95410" y1="55551" x2="94942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143" y="4284050"/>
            <a:ext cx="2680665" cy="1676082"/>
          </a:xfrm>
          <a:prstGeom prst="rect">
            <a:avLst/>
          </a:prstGeom>
        </p:spPr>
      </p:pic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87A4F401-6DEC-49B0-89C7-067B7EB9F279}"/>
              </a:ext>
            </a:extLst>
          </p:cNvPr>
          <p:cNvSpPr txBox="1">
            <a:spLocks/>
          </p:cNvSpPr>
          <p:nvPr/>
        </p:nvSpPr>
        <p:spPr>
          <a:xfrm>
            <a:off x="2918843" y="4493168"/>
            <a:ext cx="2485601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LICZBA </a:t>
            </a:r>
            <a:r>
              <a:rPr lang="pl-PL" b="1" dirty="0"/>
              <a:t>PADOKÓW </a:t>
            </a:r>
          </a:p>
          <a:p>
            <a:pPr algn="ctr"/>
            <a:r>
              <a:rPr lang="pl-PL" b="1" dirty="0"/>
              <a:t>6 </a:t>
            </a:r>
            <a:r>
              <a:rPr lang="en-US" b="1" dirty="0"/>
              <a:t>(</a:t>
            </a:r>
            <a:r>
              <a:rPr lang="pl-PL" b="1" dirty="0"/>
              <a:t>1</a:t>
            </a:r>
            <a:r>
              <a:rPr lang="en-US" b="1" dirty="0"/>
              <a:t>,25 ha każdy) 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EC15B769-B930-4A69-9368-80470506F941}"/>
              </a:ext>
            </a:extLst>
          </p:cNvPr>
          <p:cNvSpPr txBox="1">
            <a:spLocks/>
          </p:cNvSpPr>
          <p:nvPr/>
        </p:nvSpPr>
        <p:spPr>
          <a:xfrm>
            <a:off x="7376965" y="1214024"/>
            <a:ext cx="4211125" cy="34293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pl-PL" sz="2300" b="1" dirty="0">
                <a:solidFill>
                  <a:srgbClr val="8BC540"/>
                </a:solidFill>
              </a:rPr>
              <a:t>OBSADA ZWIERZĄT GOSPODARSKICH</a:t>
            </a:r>
          </a:p>
          <a:p>
            <a:pPr algn="ctr">
              <a:spcBef>
                <a:spcPts val="600"/>
              </a:spcBef>
            </a:pPr>
            <a:r>
              <a:rPr lang="en-US" sz="2300" b="1" dirty="0"/>
              <a:t>Bydło: </a:t>
            </a:r>
            <a:r>
              <a:rPr lang="pl-PL" sz="2300" b="1" dirty="0"/>
              <a:t>10 sztuk </a:t>
            </a:r>
            <a:r>
              <a:rPr lang="en-US" sz="2300" b="1" dirty="0"/>
              <a:t>× 1 </a:t>
            </a:r>
            <a:r>
              <a:rPr lang="pl-PL" sz="2300" b="1" dirty="0"/>
              <a:t>DJP* </a:t>
            </a:r>
            <a:r>
              <a:rPr lang="en-US" sz="2300" b="1" dirty="0"/>
              <a:t>= </a:t>
            </a:r>
            <a:r>
              <a:rPr lang="pl-PL" sz="2300" b="1" dirty="0"/>
              <a:t>10 DJP</a:t>
            </a:r>
          </a:p>
          <a:p>
            <a:pPr algn="ctr">
              <a:spcBef>
                <a:spcPts val="600"/>
              </a:spcBef>
            </a:pPr>
            <a:r>
              <a:rPr lang="en-US" sz="2300" b="1" dirty="0"/>
              <a:t>Owce: </a:t>
            </a:r>
            <a:r>
              <a:rPr lang="pl-PL" sz="2300" b="1" dirty="0"/>
              <a:t>15 sztuk </a:t>
            </a:r>
            <a:r>
              <a:rPr lang="en-US" sz="2300" b="1" dirty="0"/>
              <a:t>× 0</a:t>
            </a:r>
            <a:r>
              <a:rPr lang="pl-PL" sz="2300" b="1" dirty="0"/>
              <a:t>,</a:t>
            </a:r>
            <a:r>
              <a:rPr lang="en-US" sz="2300" b="1" dirty="0"/>
              <a:t>2 </a:t>
            </a:r>
            <a:r>
              <a:rPr lang="pl-PL" sz="2300" b="1" dirty="0"/>
              <a:t>DJP </a:t>
            </a:r>
            <a:r>
              <a:rPr lang="en-US" sz="2300" b="1" dirty="0"/>
              <a:t>= </a:t>
            </a:r>
            <a:r>
              <a:rPr lang="pl-PL" sz="2300" b="1" dirty="0"/>
              <a:t>3 DJP</a:t>
            </a:r>
          </a:p>
          <a:p>
            <a:pPr algn="ctr">
              <a:spcBef>
                <a:spcPts val="600"/>
              </a:spcBef>
            </a:pPr>
            <a:r>
              <a:rPr lang="pl-PL" sz="2300" b="1" dirty="0"/>
              <a:t>Kozy: 5 sztuk x 0,2 DJP = 1 DJP</a:t>
            </a:r>
          </a:p>
          <a:p>
            <a:pPr algn="ctr">
              <a:spcBef>
                <a:spcPts val="600"/>
              </a:spcBef>
            </a:pPr>
            <a:endParaRPr lang="en-US" sz="2300" b="1" dirty="0">
              <a:solidFill>
                <a:srgbClr val="8BC540"/>
              </a:solidFill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9AB00808-B344-4D92-B848-F6565A5898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6" b="98838" l="286" r="99327">
                        <a14:foregroundMark x1="35420" y1="12381" x2="25623" y2="5143"/>
                        <a14:foregroundMark x1="25623" y1="5143" x2="20238" y2="4171"/>
                        <a14:foregroundMark x1="20238" y1="4171" x2="12260" y2="13600"/>
                        <a14:foregroundMark x1="12260" y1="13600" x2="7032" y2="14952"/>
                        <a14:foregroundMark x1="7032" y1="14952" x2="2836" y2="10305"/>
                        <a14:foregroundMark x1="2836" y1="10305" x2="12962" y2="17238"/>
                        <a14:foregroundMark x1="12962" y1="17238" x2="4798" y2="27448"/>
                        <a14:foregroundMark x1="4798" y1="27448" x2="4053" y2="34495"/>
                        <a14:foregroundMark x1="4053" y1="34495" x2="9138" y2="36895"/>
                        <a14:foregroundMark x1="9138" y1="36895" x2="10871" y2="43524"/>
                        <a14:foregroundMark x1="10871" y1="43524" x2="15783" y2="46990"/>
                        <a14:foregroundMark x1="15783" y1="46990" x2="19808" y2="41238"/>
                        <a14:foregroundMark x1="19808" y1="41238" x2="24291" y2="37524"/>
                        <a14:foregroundMark x1="24291" y1="37524" x2="19421" y2="34476"/>
                        <a14:foregroundMark x1="19421" y1="34476" x2="13191" y2="36248"/>
                        <a14:foregroundMark x1="13191" y1="36248" x2="6259" y2="25314"/>
                        <a14:foregroundMark x1="6259" y1="25314" x2="9524" y2="19714"/>
                        <a14:foregroundMark x1="9524" y1="19714" x2="15941" y2="15486"/>
                        <a14:foregroundMark x1="15941" y1="15486" x2="22486" y2="2952"/>
                        <a14:foregroundMark x1="22486" y1="2952" x2="28745" y2="4876"/>
                        <a14:foregroundMark x1="28745" y1="4876" x2="34331" y2="9048"/>
                        <a14:foregroundMark x1="34331" y1="9048" x2="26912" y2="18362"/>
                        <a14:foregroundMark x1="26912" y1="18362" x2="21856" y2="21162"/>
                        <a14:foregroundMark x1="21856" y1="21162" x2="29347" y2="19924"/>
                        <a14:foregroundMark x1="29347" y1="19924" x2="25738" y2="12514"/>
                        <a14:foregroundMark x1="25738" y1="12514" x2="25150" y2="27314"/>
                        <a14:foregroundMark x1="25150" y1="27314" x2="27943" y2="17181"/>
                        <a14:foregroundMark x1="27943" y1="17181" x2="26411" y2="7181"/>
                        <a14:foregroundMark x1="26411" y1="7181" x2="21928" y2="14400"/>
                        <a14:foregroundMark x1="21928" y1="14400" x2="15955" y2="15410"/>
                        <a14:foregroundMark x1="15955" y1="15410" x2="16743" y2="33333"/>
                        <a14:foregroundMark x1="16743" y1="33333" x2="20066" y2="24857"/>
                        <a14:foregroundMark x1="20066" y1="24857" x2="27084" y2="28438"/>
                        <a14:foregroundMark x1="27084" y1="28438" x2="41435" y2="14400"/>
                        <a14:foregroundMark x1="41435" y1="14400" x2="47064" y2="12648"/>
                        <a14:foregroundMark x1="47064" y1="12648" x2="47751" y2="19638"/>
                        <a14:foregroundMark x1="47751" y1="19638" x2="42595" y2="24095"/>
                        <a14:foregroundMark x1="42595" y1="24095" x2="37267" y2="24324"/>
                        <a14:foregroundMark x1="37267" y1="24324" x2="46906" y2="17067"/>
                        <a14:foregroundMark x1="46906" y1="17067" x2="38642" y2="22457"/>
                        <a14:foregroundMark x1="38642" y1="22457" x2="42681" y2="27219"/>
                        <a14:foregroundMark x1="42681" y1="27219" x2="63578" y2="32914"/>
                        <a14:foregroundMark x1="63578" y1="32914" x2="69335" y2="32990"/>
                        <a14:foregroundMark x1="69335" y1="32990" x2="83672" y2="29810"/>
                        <a14:foregroundMark x1="83672" y1="29810" x2="94242" y2="35676"/>
                        <a14:foregroundMark x1="94242" y1="35676" x2="96820" y2="41848"/>
                        <a14:foregroundMark x1="96820" y1="41848" x2="96333" y2="49638"/>
                        <a14:foregroundMark x1="96333" y1="49638" x2="88098" y2="90114"/>
                        <a14:foregroundMark x1="88098" y1="90114" x2="85047" y2="95086"/>
                        <a14:foregroundMark x1="88800" y1="72857" x2="83429" y2="53733"/>
                        <a14:foregroundMark x1="83429" y1="53733" x2="83429" y2="53733"/>
                        <a14:foregroundMark x1="59926" y1="41752" x2="51633" y2="46457"/>
                        <a14:foregroundMark x1="51633" y1="46457" x2="51633" y2="46457"/>
                        <a14:foregroundMark x1="33500" y1="30305" x2="36780" y2="39048"/>
                        <a14:foregroundMark x1="36780" y1="39048" x2="39630" y2="32267"/>
                        <a14:foregroundMark x1="39630" y1="32267" x2="42738" y2="44038"/>
                        <a14:foregroundMark x1="42738" y1="44038" x2="46763" y2="37867"/>
                        <a14:foregroundMark x1="46763" y1="37867" x2="47923" y2="49314"/>
                        <a14:foregroundMark x1="47923" y1="49314" x2="52965" y2="44057"/>
                        <a14:foregroundMark x1="52965" y1="44057" x2="51547" y2="35467"/>
                        <a14:foregroundMark x1="51547" y1="35467" x2="54483" y2="49505"/>
                        <a14:foregroundMark x1="54483" y1="49505" x2="60169" y2="49238"/>
                        <a14:foregroundMark x1="60169" y1="49238" x2="60656" y2="42229"/>
                        <a14:foregroundMark x1="60656" y1="42229" x2="65110" y2="45924"/>
                        <a14:foregroundMark x1="65110" y1="45924" x2="68433" y2="38857"/>
                        <a14:foregroundMark x1="68433" y1="38857" x2="64996" y2="45695"/>
                        <a14:foregroundMark x1="64996" y1="45695" x2="68920" y2="51219"/>
                        <a14:foregroundMark x1="68920" y1="51219" x2="75809" y2="43467"/>
                        <a14:foregroundMark x1="75809" y1="43467" x2="72186" y2="38457"/>
                        <a14:foregroundMark x1="72186" y1="38457" x2="71785" y2="46629"/>
                        <a14:foregroundMark x1="71785" y1="46629" x2="84131" y2="39752"/>
                        <a14:foregroundMark x1="84131" y1="39752" x2="90762" y2="46171"/>
                        <a14:foregroundMark x1="90762" y1="46171" x2="91736" y2="38724"/>
                        <a14:foregroundMark x1="91736" y1="38724" x2="96892" y2="39943"/>
                        <a14:foregroundMark x1="96892" y1="39943" x2="92882" y2="62838"/>
                        <a14:foregroundMark x1="92882" y1="62838" x2="89602" y2="53733"/>
                        <a14:foregroundMark x1="89602" y1="53733" x2="90819" y2="38590"/>
                        <a14:foregroundMark x1="90819" y1="38590" x2="90762" y2="50114"/>
                        <a14:foregroundMark x1="90762" y1="50114" x2="85133" y2="53333"/>
                        <a14:foregroundMark x1="85133" y1="53333" x2="80206" y2="45410"/>
                        <a14:foregroundMark x1="80206" y1="45410" x2="78588" y2="54952"/>
                        <a14:foregroundMark x1="78588" y1="54952" x2="72372" y2="40057"/>
                        <a14:foregroundMark x1="72372" y1="40057" x2="71298" y2="51733"/>
                        <a14:foregroundMark x1="71298" y1="51733" x2="64036" y2="47733"/>
                        <a14:foregroundMark x1="64036" y1="47733" x2="60856" y2="40876"/>
                        <a14:foregroundMark x1="60856" y1="40876" x2="59367" y2="60248"/>
                        <a14:foregroundMark x1="59367" y1="60248" x2="42925" y2="50400"/>
                        <a14:foregroundMark x1="42925" y1="50400" x2="44471" y2="57143"/>
                        <a14:foregroundMark x1="44471" y1="57143" x2="56502" y2="61010"/>
                        <a14:foregroundMark x1="56502" y1="61010" x2="84403" y2="53752"/>
                        <a14:foregroundMark x1="84403" y1="53752" x2="88127" y2="48057"/>
                        <a14:foregroundMark x1="88127" y1="48057" x2="85677" y2="37733"/>
                        <a14:foregroundMark x1="85677" y1="37733" x2="79977" y2="34667"/>
                        <a14:foregroundMark x1="79977" y1="34667" x2="50430" y2="36781"/>
                        <a14:foregroundMark x1="50430" y1="36781" x2="43541" y2="34419"/>
                        <a14:foregroundMark x1="43541" y1="34419" x2="39215" y2="30210"/>
                        <a14:foregroundMark x1="39215" y1="30210" x2="34317" y2="27733"/>
                        <a14:foregroundMark x1="34317" y1="27733" x2="28659" y2="34552"/>
                        <a14:foregroundMark x1="28659" y1="34552" x2="31596" y2="42343"/>
                        <a14:foregroundMark x1="31596" y1="42343" x2="37368" y2="45543"/>
                        <a14:foregroundMark x1="37368" y1="45543" x2="43927" y2="59790"/>
                        <a14:foregroundMark x1="43927" y1="59790" x2="58107" y2="55676"/>
                        <a14:foregroundMark x1="58107" y1="55676" x2="72429" y2="56552"/>
                        <a14:foregroundMark x1="72429" y1="56552" x2="73904" y2="55619"/>
                        <a14:foregroundMark x1="42925" y1="96152" x2="44128" y2="96552"/>
                        <a14:foregroundMark x1="37854" y1="91181" x2="36938" y2="91981"/>
                        <a14:foregroundMark x1="42925" y1="98990" x2="43025" y2="98990"/>
                        <a14:foregroundMark x1="92538" y1="66800" x2="93283" y2="59905"/>
                        <a14:foregroundMark x1="93283" y1="59905" x2="98897" y2="47771"/>
                        <a14:foregroundMark x1="98897" y1="47771" x2="98124" y2="40343"/>
                        <a14:foregroundMark x1="98124" y1="40343" x2="94099" y2="35352"/>
                        <a14:foregroundMark x1="94099" y1="35352" x2="92538" y2="57238"/>
                        <a14:foregroundMark x1="92538" y1="57238" x2="95317" y2="50438"/>
                        <a14:foregroundMark x1="95317" y1="50438" x2="96391" y2="42610"/>
                        <a14:foregroundMark x1="96391" y1="42610" x2="94056" y2="49200"/>
                        <a14:foregroundMark x1="94056" y1="49200" x2="93612" y2="56343"/>
                        <a14:foregroundMark x1="93612" y1="56343" x2="98510" y2="43505"/>
                        <a14:foregroundMark x1="98510" y1="43505" x2="94142" y2="39314"/>
                        <a14:foregroundMark x1="94142" y1="39314" x2="96391" y2="51314"/>
                        <a14:foregroundMark x1="98109" y1="45390" x2="98109" y2="45390"/>
                        <a14:foregroundMark x1="97909" y1="43771" x2="98009" y2="50095"/>
                        <a14:foregroundMark x1="99327" y1="45390" x2="99327" y2="45390"/>
                        <a14:foregroundMark x1="32999" y1="7410" x2="23274" y2="2152"/>
                        <a14:foregroundMark x1="23274" y1="2152" x2="17746" y2="3810"/>
                        <a14:foregroundMark x1="17746" y1="3810" x2="22759" y2="7505"/>
                        <a14:foregroundMark x1="22759" y1="7505" x2="28330" y2="6705"/>
                        <a14:foregroundMark x1="28330" y1="6705" x2="33601" y2="7219"/>
                        <a14:foregroundMark x1="33601" y1="7219" x2="31266" y2="4571"/>
                        <a14:foregroundMark x1="27012" y1="2952" x2="17903" y2="1886"/>
                        <a14:foregroundMark x1="8479" y1="14133" x2="4841" y2="9124"/>
                        <a14:foregroundMark x1="4841" y1="9124" x2="3523" y2="15886"/>
                        <a14:foregroundMark x1="3523" y1="15886" x2="7677" y2="16019"/>
                        <a14:foregroundMark x1="8479" y1="21276" x2="7176" y2="31714"/>
                        <a14:foregroundMark x1="7176" y1="31714" x2="6660" y2="27733"/>
                        <a14:foregroundMark x1="1905" y1="9429" x2="1905" y2="14400"/>
                        <a14:foregroundMark x1="286" y1="10629" x2="286" y2="10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143" y="4418463"/>
            <a:ext cx="1049054" cy="788818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EE498A5-5B78-4F04-B8FD-3F84779C31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7" b="98950" l="167" r="98818">
                        <a14:foregroundMark x1="28907" y1="16858" x2="16508" y2="17383"/>
                        <a14:foregroundMark x1="16508" y1="17383" x2="12430" y2="22088"/>
                        <a14:foregroundMark x1="12430" y1="22088" x2="13415" y2="15166"/>
                        <a14:foregroundMark x1="13415" y1="15166" x2="9231" y2="10480"/>
                        <a14:foregroundMark x1="9231" y1="10480" x2="3517" y2="9936"/>
                        <a14:foregroundMark x1="3517" y1="9936" x2="5715" y2="16683"/>
                        <a14:foregroundMark x1="5715" y1="16683" x2="11278" y2="17325"/>
                        <a14:foregroundMark x1="11278" y1="17325" x2="6079" y2="14408"/>
                        <a14:foregroundMark x1="6079" y1="14408" x2="11566" y2="13727"/>
                        <a14:foregroundMark x1="11566" y1="13727" x2="15856" y2="9391"/>
                        <a14:foregroundMark x1="15856" y1="9391" x2="21267" y2="6669"/>
                        <a14:foregroundMark x1="21267" y1="6669" x2="28149" y2="6241"/>
                        <a14:foregroundMark x1="28149" y1="6241" x2="34258" y2="8244"/>
                        <a14:foregroundMark x1="34258" y1="8244" x2="28634" y2="9664"/>
                        <a14:foregroundMark x1="28634" y1="9664" x2="12172" y2="4258"/>
                        <a14:foregroundMark x1="12172" y1="4258" x2="17372" y2="8322"/>
                        <a14:foregroundMark x1="17372" y1="8322" x2="23253" y2="5969"/>
                        <a14:foregroundMark x1="23253" y1="5969" x2="27982" y2="8108"/>
                        <a14:foregroundMark x1="9231" y1="10189" x2="3532" y2="10694"/>
                        <a14:foregroundMark x1="3532" y1="10694" x2="5806" y2="17363"/>
                        <a14:foregroundMark x1="5806" y1="17363" x2="9338" y2="11239"/>
                        <a14:foregroundMark x1="9338" y1="11239" x2="6382" y2="10461"/>
                        <a14:foregroundMark x1="4760" y1="10461" x2="2926" y2="12541"/>
                        <a14:foregroundMark x1="167" y1="10597" x2="167" y2="10597"/>
                        <a14:foregroundMark x1="682" y1="10325" x2="682" y2="10325"/>
                        <a14:foregroundMark x1="35941" y1="2878" x2="35941" y2="2878"/>
                        <a14:foregroundMark x1="35319" y1="2878" x2="35319" y2="2878"/>
                        <a14:foregroundMark x1="35319" y1="2605" x2="36032" y2="3928"/>
                        <a14:foregroundMark x1="12293" y1="1828" x2="12293" y2="1828"/>
                        <a14:foregroundMark x1="11990" y1="1186" x2="11990" y2="1186"/>
                        <a14:foregroundMark x1="12187" y1="1186" x2="11884" y2="2353"/>
                        <a14:foregroundMark x1="90147" y1="24052" x2="98242" y2="40910"/>
                        <a14:foregroundMark x1="98242" y1="40910" x2="90450" y2="51079"/>
                        <a14:foregroundMark x1="90450" y1="51079" x2="90056" y2="51371"/>
                        <a14:foregroundMark x1="81689" y1="40793" x2="81689" y2="40793"/>
                        <a14:foregroundMark x1="81689" y1="40793" x2="81689" y2="40793"/>
                        <a14:foregroundMark x1="81598" y1="41824" x2="81598" y2="41824"/>
                        <a14:foregroundMark x1="81598" y1="41824" x2="81598" y2="41824"/>
                        <a14:foregroundMark x1="81598" y1="41824" x2="81598" y2="41824"/>
                        <a14:foregroundMark x1="81598" y1="39607" x2="81492" y2="41960"/>
                        <a14:foregroundMark x1="82310" y1="59207" x2="81385" y2="60004"/>
                        <a14:foregroundMark x1="90966" y1="53860" x2="84447" y2="86798"/>
                        <a14:foregroundMark x1="92390" y1="24713" x2="96893" y2="29360"/>
                        <a14:foregroundMark x1="96893" y1="29360" x2="98605" y2="36341"/>
                        <a14:foregroundMark x1="98605" y1="36341" x2="97469" y2="43399"/>
                        <a14:foregroundMark x1="97469" y1="43399" x2="93603" y2="48688"/>
                        <a14:foregroundMark x1="93603" y1="48688" x2="98605" y2="35680"/>
                        <a14:foregroundMark x1="98605" y1="35680" x2="96407" y2="28680"/>
                        <a14:foregroundMark x1="96407" y1="28680" x2="92133" y2="24052"/>
                        <a14:foregroundMark x1="92133" y1="24052" x2="92087" y2="24052"/>
                        <a14:foregroundMark x1="93315" y1="24713" x2="97393" y2="29283"/>
                        <a14:foregroundMark x1="97393" y1="29283" x2="98893" y2="36341"/>
                        <a14:foregroundMark x1="98893" y1="36341" x2="97362" y2="43263"/>
                        <a14:foregroundMark x1="97362" y1="43263" x2="93452" y2="48396"/>
                        <a14:foregroundMark x1="93452" y1="48396" x2="97211" y2="42971"/>
                        <a14:foregroundMark x1="97211" y1="42971" x2="98878" y2="36088"/>
                        <a14:foregroundMark x1="98878" y1="36088" x2="97287" y2="29360"/>
                        <a14:foregroundMark x1="97287" y1="29360" x2="99121" y2="35952"/>
                        <a14:foregroundMark x1="99121" y1="35952" x2="93618" y2="48201"/>
                        <a14:foregroundMark x1="93618" y1="48201" x2="93618" y2="48240"/>
                        <a14:foregroundMark x1="95043" y1="31888" x2="95559" y2="41046"/>
                        <a14:foregroundMark x1="90662" y1="64184" x2="92603" y2="79876"/>
                        <a14:foregroundMark x1="92603" y1="79876" x2="92603" y2="79876"/>
                        <a14:foregroundMark x1="94225" y1="89403" x2="94225" y2="89403"/>
                        <a14:foregroundMark x1="94225" y1="89403" x2="94225" y2="89403"/>
                        <a14:foregroundMark x1="96983" y1="87323" x2="96983" y2="87323"/>
                        <a14:foregroundMark x1="96983" y1="92553" x2="96983" y2="92553"/>
                        <a14:foregroundMark x1="95559" y1="94517" x2="92800" y2="91250"/>
                        <a14:foregroundMark x1="85266" y1="96597" x2="79551" y2="95197"/>
                        <a14:foregroundMark x1="79551" y1="95197" x2="82916" y2="96597"/>
                        <a14:foregroundMark x1="96165" y1="94517" x2="89738" y2="95683"/>
                        <a14:foregroundMark x1="89738" y1="95683" x2="89738" y2="95683"/>
                        <a14:foregroundMark x1="42353" y1="95158" x2="42353" y2="95158"/>
                        <a14:foregroundMark x1="42353" y1="95158" x2="42353" y2="95158"/>
                        <a14:foregroundMark x1="42353" y1="95158" x2="42353" y2="95158"/>
                        <a14:foregroundMark x1="41231" y1="92942" x2="41640" y2="93195"/>
                        <a14:foregroundMark x1="53161" y1="89403" x2="54070" y2="92028"/>
                        <a14:foregroundMark x1="98818" y1="32938" x2="98818" y2="39218"/>
                        <a14:foregroundMark x1="82204" y1="98950" x2="82204" y2="98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576" y="3108275"/>
            <a:ext cx="1434621" cy="1118426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F2BB1AD-5AC4-4FE8-ADBD-15F0B1245CFE}"/>
              </a:ext>
            </a:extLst>
          </p:cNvPr>
          <p:cNvSpPr txBox="1">
            <a:spLocks/>
          </p:cNvSpPr>
          <p:nvPr/>
        </p:nvSpPr>
        <p:spPr>
          <a:xfrm>
            <a:off x="9873579" y="3165191"/>
            <a:ext cx="1566607" cy="3492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6000" b="1" dirty="0"/>
              <a:t>x10</a:t>
            </a:r>
            <a:endParaRPr lang="en-US" sz="6000" b="1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D8BDCC6-5FC6-46C4-8469-D5E4AA8F497C}"/>
              </a:ext>
            </a:extLst>
          </p:cNvPr>
          <p:cNvSpPr txBox="1">
            <a:spLocks/>
          </p:cNvSpPr>
          <p:nvPr/>
        </p:nvSpPr>
        <p:spPr>
          <a:xfrm>
            <a:off x="10021483" y="5411220"/>
            <a:ext cx="1566607" cy="3492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6000" b="1" dirty="0"/>
              <a:t>x5</a:t>
            </a:r>
            <a:endParaRPr lang="en-US" sz="60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5F6958D-EB9E-4987-93C4-72E9D631F0B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215" y="5263330"/>
            <a:ext cx="1049054" cy="999331"/>
          </a:xfrm>
          <a:prstGeom prst="rect">
            <a:avLst/>
          </a:prstGeom>
        </p:spPr>
      </p:pic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32BF4366-F17A-4E3B-9E31-61A05A076627}"/>
              </a:ext>
            </a:extLst>
          </p:cNvPr>
          <p:cNvSpPr txBox="1">
            <a:spLocks/>
          </p:cNvSpPr>
          <p:nvPr/>
        </p:nvSpPr>
        <p:spPr>
          <a:xfrm>
            <a:off x="9889340" y="4357803"/>
            <a:ext cx="1566607" cy="3492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6000" b="1" dirty="0"/>
              <a:t>x15</a:t>
            </a:r>
            <a:endParaRPr lang="en-US" sz="6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19D3A-A60A-8831-FC17-29D227230FDE}"/>
              </a:ext>
            </a:extLst>
          </p:cNvPr>
          <p:cNvSpPr txBox="1"/>
          <p:nvPr/>
        </p:nvSpPr>
        <p:spPr>
          <a:xfrm>
            <a:off x="8322576" y="6453431"/>
            <a:ext cx="3401662" cy="369332"/>
          </a:xfrm>
          <a:prstGeom prst="rect">
            <a:avLst/>
          </a:prstGeom>
          <a:solidFill>
            <a:srgbClr val="9DD8DE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0D4F1B6-0057-4571-9848-A0D1C2D70672}"/>
              </a:ext>
            </a:extLst>
          </p:cNvPr>
          <p:cNvSpPr txBox="1">
            <a:spLocks/>
          </p:cNvSpPr>
          <p:nvPr/>
        </p:nvSpPr>
        <p:spPr>
          <a:xfrm>
            <a:off x="742987" y="6244215"/>
            <a:ext cx="11379960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*14 </a:t>
            </a:r>
            <a:r>
              <a:rPr lang="pl-PL" sz="2200" dirty="0"/>
              <a:t>dużych jednostek przeliczeniowych </a:t>
            </a:r>
            <a:r>
              <a:rPr lang="en-US" sz="2200" dirty="0"/>
              <a:t>(</a:t>
            </a:r>
            <a:r>
              <a:rPr lang="pl-PL" sz="2200" dirty="0"/>
              <a:t>DJP</a:t>
            </a:r>
            <a:r>
              <a:rPr lang="en-US" sz="2200" dirty="0"/>
              <a:t>) na 7,5 ha = ~2 </a:t>
            </a:r>
            <a:r>
              <a:rPr lang="pl-PL" sz="2200" dirty="0"/>
              <a:t>DJP/ha</a:t>
            </a:r>
            <a:r>
              <a:rPr lang="en-US" sz="2200" dirty="0"/>
              <a:t>. Jest to </a:t>
            </a:r>
            <a:r>
              <a:rPr lang="pl-PL" sz="2200" dirty="0" err="1"/>
              <a:t>zgodne z ustawą azotową</a:t>
            </a:r>
            <a:r>
              <a:rPr lang="pl-PL" sz="2200" dirty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02667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105" y="382738"/>
            <a:ext cx="11012585" cy="803654"/>
          </a:xfrm>
        </p:spPr>
        <p:txBody>
          <a:bodyPr/>
          <a:lstStyle/>
          <a:p>
            <a:r>
              <a:rPr lang="pl-PL" sz="3200" b="1" dirty="0" err="1"/>
              <a:t>Przykładowy </a:t>
            </a:r>
            <a:r>
              <a:rPr lang="en-US" sz="3200" b="1" dirty="0" err="1"/>
              <a:t>plan </a:t>
            </a:r>
            <a:r>
              <a:rPr lang="en-US" sz="3200" b="1" dirty="0"/>
              <a:t>wypasu </a:t>
            </a:r>
            <a:r>
              <a:rPr lang="en-US" sz="3200" b="1" dirty="0" err="1"/>
              <a:t>gatunków mieszanych </a:t>
            </a:r>
            <a:r>
              <a:rPr lang="en-US" sz="3200" b="1" dirty="0"/>
              <a:t>dla małego gospodarstwa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87A4F401-6DEC-49B0-89C7-067B7EB9F279}"/>
              </a:ext>
            </a:extLst>
          </p:cNvPr>
          <p:cNvSpPr txBox="1">
            <a:spLocks/>
          </p:cNvSpPr>
          <p:nvPr/>
        </p:nvSpPr>
        <p:spPr>
          <a:xfrm>
            <a:off x="3462218" y="2040994"/>
            <a:ext cx="2957621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SEZON </a:t>
            </a:r>
            <a:r>
              <a:rPr lang="en-US" b="1" dirty="0">
                <a:solidFill>
                  <a:srgbClr val="8BC540"/>
                </a:solidFill>
              </a:rPr>
              <a:t>WZROSTU </a:t>
            </a:r>
            <a:r>
              <a:rPr lang="en-US" b="1" dirty="0" err="1"/>
              <a:t>wiosna </a:t>
            </a:r>
            <a:r>
              <a:rPr lang="en-US" b="1" dirty="0"/>
              <a:t>/ </a:t>
            </a:r>
            <a:r>
              <a:rPr lang="en-US" b="1" dirty="0" err="1"/>
              <a:t>lato</a:t>
            </a:r>
            <a:endParaRPr lang="en-US" b="1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E371EA39-5E8C-4248-8162-05A514FE5FC3}"/>
              </a:ext>
            </a:extLst>
          </p:cNvPr>
          <p:cNvSpPr txBox="1">
            <a:spLocks/>
          </p:cNvSpPr>
          <p:nvPr/>
        </p:nvSpPr>
        <p:spPr>
          <a:xfrm>
            <a:off x="8225478" y="1652710"/>
            <a:ext cx="3655991" cy="2150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 dirty="0">
                <a:solidFill>
                  <a:srgbClr val="8BC540"/>
                </a:solidFill>
              </a:rPr>
              <a:t>CZAS TRWANIA </a:t>
            </a:r>
            <a:r>
              <a:rPr lang="pl-PL" sz="2100" b="1" dirty="0">
                <a:solidFill>
                  <a:srgbClr val="8BC540"/>
                </a:solidFill>
              </a:rPr>
              <a:t>WYPASU</a:t>
            </a:r>
            <a:r>
              <a:rPr lang="en-US" sz="2100" b="1" dirty="0">
                <a:solidFill>
                  <a:srgbClr val="8BC540"/>
                </a:solidFill>
              </a:rPr>
              <a:t> / </a:t>
            </a:r>
            <a:r>
              <a:rPr lang="pl-PL" sz="2100" b="1" dirty="0">
                <a:solidFill>
                  <a:srgbClr val="8BC540"/>
                </a:solidFill>
              </a:rPr>
              <a:t>PADOK</a:t>
            </a:r>
            <a:r>
              <a:rPr lang="en-US" sz="2100" b="1" dirty="0">
                <a:solidFill>
                  <a:srgbClr val="8BC540"/>
                </a:solidFill>
              </a:rPr>
              <a:t> </a:t>
            </a:r>
            <a:r>
              <a:rPr lang="en-US" sz="2100" b="1" dirty="0"/>
              <a:t>3-4 dni</a:t>
            </a:r>
            <a:endParaRPr lang="pl-PL" sz="2100" b="1" dirty="0"/>
          </a:p>
          <a:p>
            <a:pPr algn="ctr"/>
            <a:r>
              <a:rPr lang="en-US" sz="2100" b="1" dirty="0">
                <a:solidFill>
                  <a:srgbClr val="8BC540"/>
                </a:solidFill>
              </a:rPr>
              <a:t>OKRES ODPOCZYNKU </a:t>
            </a:r>
            <a:r>
              <a:rPr lang="pl-PL" sz="2100" b="1" dirty="0"/>
              <a:t>21-28 </a:t>
            </a:r>
            <a:r>
              <a:rPr lang="en-US" sz="2100" b="1" dirty="0"/>
              <a:t>dni</a:t>
            </a:r>
          </a:p>
          <a:p>
            <a:pPr algn="ctr"/>
            <a:endParaRPr lang="en-US" sz="2100" b="1" dirty="0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5D9D22C7-D31F-4D2D-8511-904C13F011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8BC54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50" b="95675" l="2425" r="95625">
                        <a14:foregroundMark x1="50125" y1="10450" x2="50125" y2="10450"/>
                        <a14:foregroundMark x1="49600" y1="4450" x2="49875" y2="18175"/>
                        <a14:foregroundMark x1="70925" y1="13325" x2="70925" y2="13325"/>
                        <a14:foregroundMark x1="70925" y1="13325" x2="70925" y2="13325"/>
                        <a14:foregroundMark x1="86075" y1="30075" x2="86075" y2="30075"/>
                        <a14:foregroundMark x1="86075" y1="30075" x2="86075" y2="30075"/>
                        <a14:foregroundMark x1="87775" y1="50450" x2="87775" y2="50450"/>
                        <a14:foregroundMark x1="87775" y1="50450" x2="87775" y2="50450"/>
                        <a14:foregroundMark x1="83600" y1="50325" x2="87525" y2="48225"/>
                        <a14:foregroundMark x1="85825" y1="70075" x2="85825" y2="70075"/>
                        <a14:foregroundMark x1="85825" y1="70075" x2="85825" y2="70075"/>
                        <a14:foregroundMark x1="85825" y1="70075" x2="85825" y2="70075"/>
                        <a14:foregroundMark x1="70400" y1="84575" x2="70400" y2="84575"/>
                        <a14:foregroundMark x1="70400" y1="84575" x2="70400" y2="84575"/>
                        <a14:foregroundMark x1="50650" y1="84450" x2="49875" y2="84450"/>
                        <a14:foregroundMark x1="31300" y1="84050" x2="30525" y2="83525"/>
                        <a14:foregroundMark x1="16675" y1="69800" x2="16800" y2="69925"/>
                        <a14:foregroundMark x1="17975" y1="49550" x2="7900" y2="51250"/>
                        <a14:foregroundMark x1="7900" y1="51250" x2="9475" y2="50975"/>
                        <a14:foregroundMark x1="13125" y1="28500" x2="13400" y2="29150"/>
                        <a14:foregroundMark x1="29075" y1="13600" x2="31175" y2="16725"/>
                        <a14:foregroundMark x1="95625" y1="49150" x2="95625" y2="49150"/>
                        <a14:foregroundMark x1="95625" y1="49150" x2="95625" y2="49150"/>
                        <a14:foregroundMark x1="50775" y1="83925" x2="51125" y2="91325"/>
                        <a14:foregroundMark x1="51125" y1="91325" x2="47650" y2="85125"/>
                        <a14:foregroundMark x1="47650" y1="85125" x2="53000" y2="89900"/>
                        <a14:foregroundMark x1="53000" y1="89900" x2="50925" y2="95675"/>
                        <a14:foregroundMark x1="4650" y1="51100" x2="4650" y2="51100"/>
                        <a14:foregroundMark x1="4650" y1="51100" x2="4650" y2="51100"/>
                        <a14:foregroundMark x1="2425" y1="50075" x2="2425" y2="50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170" y="1451715"/>
            <a:ext cx="1602838" cy="160283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130EDE2E-5EF3-48A2-8503-F1BCBF0851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809" y="1558304"/>
            <a:ext cx="2023725" cy="1907821"/>
          </a:xfrm>
          <a:prstGeom prst="rect">
            <a:avLst/>
          </a:prstGeom>
        </p:spPr>
      </p:pic>
      <p:sp>
        <p:nvSpPr>
          <p:cNvPr id="53" name="Owal 52">
            <a:extLst>
              <a:ext uri="{FF2B5EF4-FFF2-40B4-BE49-F238E27FC236}">
                <a16:creationId xmlns:a16="http://schemas.microsoft.com/office/drawing/2014/main" id="{827E7845-2B5E-4B87-A4EE-2E82A88C9149}"/>
              </a:ext>
            </a:extLst>
          </p:cNvPr>
          <p:cNvSpPr/>
          <p:nvPr/>
        </p:nvSpPr>
        <p:spPr>
          <a:xfrm>
            <a:off x="939941" y="1494767"/>
            <a:ext cx="2957621" cy="978468"/>
          </a:xfrm>
          <a:prstGeom prst="ellipse">
            <a:avLst/>
          </a:prstGeom>
          <a:noFill/>
          <a:ln w="60325">
            <a:solidFill>
              <a:srgbClr val="8BC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E4EACD8F-8264-48AE-9301-C496ED5BE318}"/>
              </a:ext>
            </a:extLst>
          </p:cNvPr>
          <p:cNvSpPr txBox="1">
            <a:spLocks/>
          </p:cNvSpPr>
          <p:nvPr/>
        </p:nvSpPr>
        <p:spPr>
          <a:xfrm>
            <a:off x="3582931" y="4676221"/>
            <a:ext cx="2957621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8BC540"/>
                </a:solidFill>
              </a:rPr>
              <a:t>SEZON spoczynku </a:t>
            </a:r>
            <a:r>
              <a:rPr lang="en-US" b="1" dirty="0"/>
              <a:t>jesień/zima</a:t>
            </a:r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E84BED0B-C398-4A8E-8BA7-CF9EED0ED2D1}"/>
              </a:ext>
            </a:extLst>
          </p:cNvPr>
          <p:cNvSpPr txBox="1">
            <a:spLocks/>
          </p:cNvSpPr>
          <p:nvPr/>
        </p:nvSpPr>
        <p:spPr>
          <a:xfrm>
            <a:off x="8264175" y="4474205"/>
            <a:ext cx="3655992" cy="2150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 dirty="0">
                <a:solidFill>
                  <a:srgbClr val="8BC540"/>
                </a:solidFill>
              </a:rPr>
              <a:t>CZAS TRWANIA </a:t>
            </a:r>
            <a:r>
              <a:rPr lang="pl-PL" sz="2100" b="1" dirty="0">
                <a:solidFill>
                  <a:srgbClr val="8BC540"/>
                </a:solidFill>
              </a:rPr>
              <a:t>WYPASU</a:t>
            </a:r>
            <a:r>
              <a:rPr lang="en-US" sz="2100" b="1" dirty="0">
                <a:solidFill>
                  <a:srgbClr val="8BC540"/>
                </a:solidFill>
              </a:rPr>
              <a:t> / </a:t>
            </a:r>
            <a:r>
              <a:rPr lang="pl-PL" sz="2100" b="1" dirty="0">
                <a:solidFill>
                  <a:srgbClr val="8BC540"/>
                </a:solidFill>
              </a:rPr>
              <a:t>PADOK</a:t>
            </a:r>
            <a:r>
              <a:rPr lang="en-US" sz="2100" b="1" dirty="0">
                <a:solidFill>
                  <a:srgbClr val="8BC540"/>
                </a:solidFill>
              </a:rPr>
              <a:t> </a:t>
            </a:r>
            <a:r>
              <a:rPr lang="pl-PL" sz="2100" b="1" dirty="0"/>
              <a:t>7-10 </a:t>
            </a:r>
            <a:r>
              <a:rPr lang="en-US" sz="2100" b="1" dirty="0"/>
              <a:t>dni</a:t>
            </a:r>
            <a:endParaRPr lang="pl-PL" sz="2100" b="1" dirty="0"/>
          </a:p>
          <a:p>
            <a:pPr algn="ctr"/>
            <a:r>
              <a:rPr lang="en-US" sz="2100" b="1" dirty="0">
                <a:solidFill>
                  <a:srgbClr val="8BC540"/>
                </a:solidFill>
              </a:rPr>
              <a:t>OKRES ODPOCZYNKU </a:t>
            </a:r>
            <a:r>
              <a:rPr lang="pl-PL" sz="2100" b="1" dirty="0"/>
              <a:t>45+ dni</a:t>
            </a:r>
            <a:endParaRPr lang="en-US" sz="2100" b="1" dirty="0"/>
          </a:p>
          <a:p>
            <a:pPr algn="ctr"/>
            <a:endParaRPr lang="en-US" sz="2100" b="1" dirty="0"/>
          </a:p>
        </p:txBody>
      </p:sp>
      <p:pic>
        <p:nvPicPr>
          <p:cNvPr id="90" name="Obraz 89">
            <a:extLst>
              <a:ext uri="{FF2B5EF4-FFF2-40B4-BE49-F238E27FC236}">
                <a16:creationId xmlns:a16="http://schemas.microsoft.com/office/drawing/2014/main" id="{A6AC1844-DFE5-4EE3-A236-8AAB93AC77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8BC54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50" b="95675" l="2425" r="95625">
                        <a14:foregroundMark x1="50125" y1="10450" x2="50125" y2="10450"/>
                        <a14:foregroundMark x1="49600" y1="4450" x2="49875" y2="18175"/>
                        <a14:foregroundMark x1="70925" y1="13325" x2="70925" y2="13325"/>
                        <a14:foregroundMark x1="70925" y1="13325" x2="70925" y2="13325"/>
                        <a14:foregroundMark x1="86075" y1="30075" x2="86075" y2="30075"/>
                        <a14:foregroundMark x1="86075" y1="30075" x2="86075" y2="30075"/>
                        <a14:foregroundMark x1="87775" y1="50450" x2="87775" y2="50450"/>
                        <a14:foregroundMark x1="87775" y1="50450" x2="87775" y2="50450"/>
                        <a14:foregroundMark x1="83600" y1="50325" x2="87525" y2="48225"/>
                        <a14:foregroundMark x1="85825" y1="70075" x2="85825" y2="70075"/>
                        <a14:foregroundMark x1="85825" y1="70075" x2="85825" y2="70075"/>
                        <a14:foregroundMark x1="85825" y1="70075" x2="85825" y2="70075"/>
                        <a14:foregroundMark x1="70400" y1="84575" x2="70400" y2="84575"/>
                        <a14:foregroundMark x1="70400" y1="84575" x2="70400" y2="84575"/>
                        <a14:foregroundMark x1="50650" y1="84450" x2="49875" y2="84450"/>
                        <a14:foregroundMark x1="31300" y1="84050" x2="30525" y2="83525"/>
                        <a14:foregroundMark x1="16675" y1="69800" x2="16800" y2="69925"/>
                        <a14:foregroundMark x1="17975" y1="49550" x2="7900" y2="51250"/>
                        <a14:foregroundMark x1="7900" y1="51250" x2="9475" y2="50975"/>
                        <a14:foregroundMark x1="13125" y1="28500" x2="13400" y2="29150"/>
                        <a14:foregroundMark x1="29075" y1="13600" x2="31175" y2="16725"/>
                        <a14:foregroundMark x1="95625" y1="49150" x2="95625" y2="49150"/>
                        <a14:foregroundMark x1="95625" y1="49150" x2="95625" y2="49150"/>
                        <a14:foregroundMark x1="50775" y1="83925" x2="51125" y2="91325"/>
                        <a14:foregroundMark x1="51125" y1="91325" x2="47650" y2="85125"/>
                        <a14:foregroundMark x1="47650" y1="85125" x2="53000" y2="89900"/>
                        <a14:foregroundMark x1="53000" y1="89900" x2="50925" y2="95675"/>
                        <a14:foregroundMark x1="4650" y1="51100" x2="4650" y2="51100"/>
                        <a14:foregroundMark x1="4650" y1="51100" x2="4650" y2="51100"/>
                        <a14:foregroundMark x1="2425" y1="50075" x2="2425" y2="50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051" y="4227641"/>
            <a:ext cx="1602838" cy="1602838"/>
          </a:xfrm>
          <a:prstGeom prst="rect">
            <a:avLst/>
          </a:prstGeom>
        </p:spPr>
      </p:pic>
      <p:pic>
        <p:nvPicPr>
          <p:cNvPr id="91" name="Obraz 90">
            <a:extLst>
              <a:ext uri="{FF2B5EF4-FFF2-40B4-BE49-F238E27FC236}">
                <a16:creationId xmlns:a16="http://schemas.microsoft.com/office/drawing/2014/main" id="{6E849030-412F-4A90-98B1-D00035CD11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493" y="4036210"/>
            <a:ext cx="2287280" cy="2156281"/>
          </a:xfrm>
          <a:prstGeom prst="rect">
            <a:avLst/>
          </a:prstGeom>
        </p:spPr>
      </p:pic>
      <p:sp>
        <p:nvSpPr>
          <p:cNvPr id="92" name="Owal 91">
            <a:extLst>
              <a:ext uri="{FF2B5EF4-FFF2-40B4-BE49-F238E27FC236}">
                <a16:creationId xmlns:a16="http://schemas.microsoft.com/office/drawing/2014/main" id="{36939EFA-0985-4D2A-97E4-47BDBD575A8A}"/>
              </a:ext>
            </a:extLst>
          </p:cNvPr>
          <p:cNvSpPr/>
          <p:nvPr/>
        </p:nvSpPr>
        <p:spPr>
          <a:xfrm>
            <a:off x="884964" y="5233271"/>
            <a:ext cx="3059130" cy="1038295"/>
          </a:xfrm>
          <a:prstGeom prst="ellipse">
            <a:avLst/>
          </a:prstGeom>
          <a:noFill/>
          <a:ln w="60325">
            <a:solidFill>
              <a:srgbClr val="8BC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0" name="Łącznik prosty 109">
            <a:extLst>
              <a:ext uri="{FF2B5EF4-FFF2-40B4-BE49-F238E27FC236}">
                <a16:creationId xmlns:a16="http://schemas.microsoft.com/office/drawing/2014/main" id="{3A384B6D-3D14-4ADF-9DC4-D9355247F542}"/>
              </a:ext>
            </a:extLst>
          </p:cNvPr>
          <p:cNvCxnSpPr/>
          <p:nvPr/>
        </p:nvCxnSpPr>
        <p:spPr>
          <a:xfrm>
            <a:off x="537157" y="3681413"/>
            <a:ext cx="11012586" cy="0"/>
          </a:xfrm>
          <a:prstGeom prst="line">
            <a:avLst/>
          </a:prstGeom>
          <a:ln w="44450">
            <a:solidFill>
              <a:srgbClr val="8BC5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45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659" y="1722365"/>
            <a:ext cx="3305308" cy="489399"/>
          </a:xfrm>
        </p:spPr>
        <p:txBody>
          <a:bodyPr/>
          <a:lstStyle/>
          <a:p>
            <a:pPr algn="ctr"/>
            <a:r>
              <a:rPr lang="pl-PL" b="1" dirty="0"/>
              <a:t>RODZAJ</a:t>
            </a:r>
            <a:r>
              <a:rPr lang="pl-PL" b="1" dirty="0">
                <a:solidFill>
                  <a:srgbClr val="8BC540"/>
                </a:solidFill>
              </a:rPr>
              <a:t> PASZY </a:t>
            </a:r>
          </a:p>
          <a:p>
            <a:pPr algn="ctr"/>
            <a:r>
              <a:rPr lang="en-US" sz="2200" b="1" dirty="0" err="1"/>
              <a:t>polikultura </a:t>
            </a:r>
            <a:r>
              <a:rPr lang="en-US" sz="2200" b="1" dirty="0"/>
              <a:t>rodzimych traw, koniczyny i krzewów.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659" y="420870"/>
            <a:ext cx="10595237" cy="803654"/>
          </a:xfrm>
        </p:spPr>
        <p:txBody>
          <a:bodyPr/>
          <a:lstStyle/>
          <a:p>
            <a:r>
              <a:rPr lang="en-US" b="1" dirty="0"/>
              <a:t>Przykładowy plan wypasu gatunków mieszanych dla małego gospodarstwa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910CAF61-9E8A-4071-B0FC-675ABDC18EAA}"/>
              </a:ext>
            </a:extLst>
          </p:cNvPr>
          <p:cNvGrpSpPr/>
          <p:nvPr/>
        </p:nvGrpSpPr>
        <p:grpSpPr>
          <a:xfrm>
            <a:off x="796987" y="2903984"/>
            <a:ext cx="3305308" cy="970456"/>
            <a:chOff x="527104" y="2971101"/>
            <a:chExt cx="3539872" cy="1250164"/>
          </a:xfrm>
        </p:grpSpPr>
        <p:pic>
          <p:nvPicPr>
            <p:cNvPr id="45" name="Obraz 44">
              <a:extLst>
                <a:ext uri="{FF2B5EF4-FFF2-40B4-BE49-F238E27FC236}">
                  <a16:creationId xmlns:a16="http://schemas.microsoft.com/office/drawing/2014/main" id="{0A390400-D058-4818-9AF1-168BE339E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rgbClr val="00B82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3406" y="3102371"/>
              <a:ext cx="1014923" cy="1001486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7D969897-8617-4F1C-AFA2-C78972288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rgbClr val="00B82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104" y="2971101"/>
              <a:ext cx="1014923" cy="1001486"/>
            </a:xfrm>
            <a:prstGeom prst="rect">
              <a:avLst/>
            </a:prstGeom>
          </p:spPr>
        </p:pic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390B9647-CB37-4F88-9DA4-823394C5DEE0}"/>
                </a:ext>
              </a:extLst>
            </p:cNvPr>
            <p:cNvGrpSpPr/>
            <p:nvPr/>
          </p:nvGrpSpPr>
          <p:grpSpPr>
            <a:xfrm>
              <a:off x="761668" y="3597088"/>
              <a:ext cx="3305308" cy="624177"/>
              <a:chOff x="476570" y="3169456"/>
              <a:chExt cx="4274547" cy="624177"/>
            </a:xfrm>
          </p:grpSpPr>
          <p:pic>
            <p:nvPicPr>
              <p:cNvPr id="13" name="Obraz 12">
                <a:extLst>
                  <a:ext uri="{FF2B5EF4-FFF2-40B4-BE49-F238E27FC236}">
                    <a16:creationId xmlns:a16="http://schemas.microsoft.com/office/drawing/2014/main" id="{CDF152DD-ADBF-4BD0-B1A3-E3685BB156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6570" y="3318272"/>
                <a:ext cx="4274547" cy="475361"/>
              </a:xfrm>
              <a:prstGeom prst="rect">
                <a:avLst/>
              </a:prstGeom>
            </p:spPr>
          </p:pic>
          <p:pic>
            <p:nvPicPr>
              <p:cNvPr id="16" name="Obraz 15">
                <a:extLst>
                  <a:ext uri="{FF2B5EF4-FFF2-40B4-BE49-F238E27FC236}">
                    <a16:creationId xmlns:a16="http://schemas.microsoft.com/office/drawing/2014/main" id="{4FC899CE-C32E-48A7-BD5A-6306AC844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859894" y="3230580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25" name="Obraz 24">
                <a:extLst>
                  <a:ext uri="{FF2B5EF4-FFF2-40B4-BE49-F238E27FC236}">
                    <a16:creationId xmlns:a16="http://schemas.microsoft.com/office/drawing/2014/main" id="{5008F791-BD2F-454C-A4DE-8917E3485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1012294" y="3382980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26" name="Obraz 25">
                <a:extLst>
                  <a:ext uri="{FF2B5EF4-FFF2-40B4-BE49-F238E27FC236}">
                    <a16:creationId xmlns:a16="http://schemas.microsoft.com/office/drawing/2014/main" id="{B9B56196-1A66-4A62-BA4D-55AD7481D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3036884" y="3355056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28" name="Obraz 27">
                <a:extLst>
                  <a:ext uri="{FF2B5EF4-FFF2-40B4-BE49-F238E27FC236}">
                    <a16:creationId xmlns:a16="http://schemas.microsoft.com/office/drawing/2014/main" id="{ADDC7260-FC50-4122-AADC-53576A40A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1872524" y="3386602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29" name="Obraz 28">
                <a:extLst>
                  <a:ext uri="{FF2B5EF4-FFF2-40B4-BE49-F238E27FC236}">
                    <a16:creationId xmlns:a16="http://schemas.microsoft.com/office/drawing/2014/main" id="{DCCFDB34-D4C8-4839-9D83-9926F8FBA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2374623" y="3371655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30" name="Obraz 29">
                <a:extLst>
                  <a:ext uri="{FF2B5EF4-FFF2-40B4-BE49-F238E27FC236}">
                    <a16:creationId xmlns:a16="http://schemas.microsoft.com/office/drawing/2014/main" id="{CBFF361A-8C97-4245-ACA1-1DEC8C637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1621895" y="3345870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31" name="Obraz 30">
                <a:extLst>
                  <a:ext uri="{FF2B5EF4-FFF2-40B4-BE49-F238E27FC236}">
                    <a16:creationId xmlns:a16="http://schemas.microsoft.com/office/drawing/2014/main" id="{3CAB6702-DB41-462E-907E-5E2E4B24B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3999084" y="3319542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32" name="Obraz 31">
                <a:extLst>
                  <a:ext uri="{FF2B5EF4-FFF2-40B4-BE49-F238E27FC236}">
                    <a16:creationId xmlns:a16="http://schemas.microsoft.com/office/drawing/2014/main" id="{2406F1B3-D8C0-4432-87F8-C575E012F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517707" y="3169456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33" name="Obraz 32">
                <a:extLst>
                  <a:ext uri="{FF2B5EF4-FFF2-40B4-BE49-F238E27FC236}">
                    <a16:creationId xmlns:a16="http://schemas.microsoft.com/office/drawing/2014/main" id="{F00B5781-8C24-4A06-8362-424D6572E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4248384" y="3273631"/>
                <a:ext cx="398171" cy="398171"/>
              </a:xfrm>
              <a:prstGeom prst="rect">
                <a:avLst/>
              </a:prstGeom>
            </p:spPr>
          </p:pic>
          <p:pic>
            <p:nvPicPr>
              <p:cNvPr id="34" name="Obraz 33">
                <a:extLst>
                  <a:ext uri="{FF2B5EF4-FFF2-40B4-BE49-F238E27FC236}">
                    <a16:creationId xmlns:a16="http://schemas.microsoft.com/office/drawing/2014/main" id="{22CF2DDB-1398-4066-ACE1-D951107F1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471" b="91241" l="9959" r="89993">
                            <a14:foregroundMark x1="54716" y1="8495" x2="54716" y2="8495"/>
                            <a14:foregroundMark x1="19534" y1="91241" x2="19534" y2="912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93926">
                <a:off x="3522194" y="3329949"/>
                <a:ext cx="398171" cy="398171"/>
              </a:xfrm>
              <a:prstGeom prst="rect">
                <a:avLst/>
              </a:prstGeom>
            </p:spPr>
          </p:pic>
        </p:grpSp>
      </p:grp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6786724-19CD-49D3-8A38-8EBACF1C12FD}"/>
              </a:ext>
            </a:extLst>
          </p:cNvPr>
          <p:cNvSpPr txBox="1">
            <a:spLocks/>
          </p:cNvSpPr>
          <p:nvPr/>
        </p:nvSpPr>
        <p:spPr>
          <a:xfrm>
            <a:off x="8237982" y="2030097"/>
            <a:ext cx="3588772" cy="1849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200" b="1" dirty="0"/>
              <a:t>WYSOKOŚĆ</a:t>
            </a:r>
            <a:r>
              <a:rPr lang="pl-PL" sz="2200" b="1" dirty="0">
                <a:solidFill>
                  <a:srgbClr val="8BC540"/>
                </a:solidFill>
              </a:rPr>
              <a:t> ODROSTU </a:t>
            </a:r>
          </a:p>
          <a:p>
            <a:pPr algn="ctr"/>
            <a:r>
              <a:rPr lang="en-US" sz="2200" b="1" dirty="0" err="1"/>
              <a:t>przenieść</a:t>
            </a:r>
            <a:r>
              <a:rPr lang="en-US" sz="2200" b="1" dirty="0"/>
              <a:t> zwierzęta, gdy </a:t>
            </a:r>
            <a:r>
              <a:rPr lang="en-US" sz="2200" b="1" dirty="0" err="1"/>
              <a:t>wysokość</a:t>
            </a:r>
            <a:r>
              <a:rPr lang="en-US" sz="2200" b="1" dirty="0"/>
              <a:t> </a:t>
            </a:r>
            <a:r>
              <a:rPr lang="pl-PL" sz="2200" b="1" dirty="0"/>
              <a:t>odrostu</a:t>
            </a:r>
            <a:r>
              <a:rPr lang="en-US" sz="2200" b="1" dirty="0"/>
              <a:t> osiągnie </a:t>
            </a:r>
            <a:r>
              <a:rPr lang="pl-PL" sz="2200" b="1" dirty="0"/>
              <a:t>~7-10 </a:t>
            </a:r>
            <a:r>
              <a:rPr lang="en-US" sz="2200" b="1" dirty="0"/>
              <a:t>cm (trawa) lub ~30% wykorzystania (krzewy).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B8C1B2B-5165-4AEB-816A-9D96DDF672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9195" y="1795837"/>
            <a:ext cx="1478566" cy="1380241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F9D33E20-1C98-4340-A9DD-8524D65995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9195" y="3393628"/>
            <a:ext cx="1478565" cy="472570"/>
          </a:xfrm>
          <a:prstGeom prst="rect">
            <a:avLst/>
          </a:prstGeom>
        </p:spPr>
      </p:pic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B03E070C-B1AC-4AAC-8584-367279B99784}"/>
              </a:ext>
            </a:extLst>
          </p:cNvPr>
          <p:cNvSpPr/>
          <p:nvPr/>
        </p:nvSpPr>
        <p:spPr>
          <a:xfrm>
            <a:off x="5937885" y="2120219"/>
            <a:ext cx="165843" cy="1028964"/>
          </a:xfrm>
          <a:prstGeom prst="upArrow">
            <a:avLst/>
          </a:prstGeom>
          <a:solidFill>
            <a:srgbClr val="8BC540"/>
          </a:solidFill>
          <a:ln>
            <a:solidFill>
              <a:srgbClr val="8BC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Strzałka: w górę 37">
            <a:extLst>
              <a:ext uri="{FF2B5EF4-FFF2-40B4-BE49-F238E27FC236}">
                <a16:creationId xmlns:a16="http://schemas.microsoft.com/office/drawing/2014/main" id="{FC2DDAFC-4757-46B7-A797-663A585A726E}"/>
              </a:ext>
            </a:extLst>
          </p:cNvPr>
          <p:cNvSpPr/>
          <p:nvPr/>
        </p:nvSpPr>
        <p:spPr>
          <a:xfrm>
            <a:off x="5937885" y="3514440"/>
            <a:ext cx="165843" cy="360000"/>
          </a:xfrm>
          <a:prstGeom prst="upArrow">
            <a:avLst/>
          </a:prstGeom>
          <a:solidFill>
            <a:srgbClr val="8BC540"/>
          </a:solidFill>
          <a:ln>
            <a:solidFill>
              <a:srgbClr val="8BC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100B608A-B0DF-430A-92A0-F60761673569}"/>
              </a:ext>
            </a:extLst>
          </p:cNvPr>
          <p:cNvSpPr txBox="1">
            <a:spLocks/>
          </p:cNvSpPr>
          <p:nvPr/>
        </p:nvSpPr>
        <p:spPr>
          <a:xfrm>
            <a:off x="6020806" y="2446915"/>
            <a:ext cx="1360953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20-30 cm</a:t>
            </a:r>
            <a:endParaRPr lang="en-US" b="1" dirty="0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05482F21-A056-41FC-A701-2B8668708331}"/>
              </a:ext>
            </a:extLst>
          </p:cNvPr>
          <p:cNvSpPr txBox="1">
            <a:spLocks/>
          </p:cNvSpPr>
          <p:nvPr/>
        </p:nvSpPr>
        <p:spPr>
          <a:xfrm>
            <a:off x="5983598" y="3513526"/>
            <a:ext cx="1360953" cy="489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solidFill>
                  <a:srgbClr val="8BC540"/>
                </a:solidFill>
              </a:rPr>
              <a:t>7-10 cm</a:t>
            </a:r>
            <a:endParaRPr lang="en-US" b="1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9" name="Model 3D 48" descr="Green checkmark">
                <a:extLst>
                  <a:ext uri="{FF2B5EF4-FFF2-40B4-BE49-F238E27FC236}">
                    <a16:creationId xmlns:a16="http://schemas.microsoft.com/office/drawing/2014/main" id="{1948ED83-5598-47CB-9AD9-511EA775EF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6473327"/>
                  </p:ext>
                </p:extLst>
              </p:nvPr>
            </p:nvGraphicFramePr>
            <p:xfrm>
              <a:off x="7344551" y="2051853"/>
              <a:ext cx="1236574" cy="102251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236574" cy="1022518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601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9" name="Model 3D 48" descr="Green checkmark">
                <a:extLst>
                  <a:ext uri="{FF2B5EF4-FFF2-40B4-BE49-F238E27FC236}">
                    <a16:creationId xmlns:a16="http://schemas.microsoft.com/office/drawing/2014/main" id="{1948ED83-5598-47CB-9AD9-511EA775EF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44551" y="2051853"/>
                <a:ext cx="1236574" cy="10225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0" name="Model 3D 49" descr="Red X">
                <a:extLst>
                  <a:ext uri="{FF2B5EF4-FFF2-40B4-BE49-F238E27FC236}">
                    <a16:creationId xmlns:a16="http://schemas.microsoft.com/office/drawing/2014/main" id="{7EEADF83-FCBF-4B5B-A635-85F8D72206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9634028"/>
                  </p:ext>
                </p:extLst>
              </p:nvPr>
            </p:nvGraphicFramePr>
            <p:xfrm>
              <a:off x="7526248" y="3201434"/>
              <a:ext cx="736338" cy="75297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736338" cy="752973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1045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0" name="Model 3D 49" descr="Red X">
                <a:extLst>
                  <a:ext uri="{FF2B5EF4-FFF2-40B4-BE49-F238E27FC236}">
                    <a16:creationId xmlns:a16="http://schemas.microsoft.com/office/drawing/2014/main" id="{7EEADF83-FCBF-4B5B-A635-85F8D72206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26248" y="3201434"/>
                <a:ext cx="736338" cy="75297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Prostokąt 1">
            <a:extLst>
              <a:ext uri="{FF2B5EF4-FFF2-40B4-BE49-F238E27FC236}">
                <a16:creationId xmlns:a16="http://schemas.microsoft.com/office/drawing/2014/main" id="{6CD91CA2-C8FA-4823-8A06-02B98E4A7804}"/>
              </a:ext>
            </a:extLst>
          </p:cNvPr>
          <p:cNvSpPr/>
          <p:nvPr/>
        </p:nvSpPr>
        <p:spPr>
          <a:xfrm>
            <a:off x="991511" y="3964243"/>
            <a:ext cx="10975087" cy="2151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System wypasu mieszanego </a:t>
            </a:r>
            <a:r>
              <a:rPr lang="en-IE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maksymalizuje wykorzystanie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paszy, ponieważ różne gatunki preferują różne rodzaje paszy (np. bydło preferuje trawy, owce jedzą drobne trawy i rośliny zielne, kozy są również zainteresowane krzewami) i minimalizuje selektywny wypas poprzez nakładanie się preferencji wypasu. System ten </a:t>
            </a:r>
            <a:r>
              <a:rPr lang="en-IE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wspiera również 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przerywanie cykli pasożytów, ponieważ wiele pasożytów jest specyficznych dla żywiciela, więc naprzemienne gatunki zmniejszają obciążenie pasożytami. Wreszcie, wypas mieszany zwiększa produktywność bez przeciążania pastwisk.</a:t>
            </a:r>
          </a:p>
        </p:txBody>
      </p:sp>
    </p:spTree>
    <p:extLst>
      <p:ext uri="{BB962C8B-B14F-4D97-AF65-F5344CB8AC3E}">
        <p14:creationId xmlns:p14="http://schemas.microsoft.com/office/powerpoint/2010/main" val="2009168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1461" y="357257"/>
            <a:ext cx="10802158" cy="803654"/>
          </a:xfrm>
        </p:spPr>
        <p:txBody>
          <a:bodyPr/>
          <a:lstStyle/>
          <a:p>
            <a:r>
              <a:rPr lang="en-US" b="1" dirty="0"/>
              <a:t>Przykładowy plan wypasu gatunków mieszanych dla małego gospodarstwa</a:t>
            </a:r>
          </a:p>
        </p:txBody>
      </p:sp>
      <p:grpSp>
        <p:nvGrpSpPr>
          <p:cNvPr id="93" name="Grupa 92">
            <a:extLst>
              <a:ext uri="{FF2B5EF4-FFF2-40B4-BE49-F238E27FC236}">
                <a16:creationId xmlns:a16="http://schemas.microsoft.com/office/drawing/2014/main" id="{1CE95E97-2097-404B-BDF2-5934D44EFE8B}"/>
              </a:ext>
            </a:extLst>
          </p:cNvPr>
          <p:cNvGrpSpPr/>
          <p:nvPr/>
        </p:nvGrpSpPr>
        <p:grpSpPr>
          <a:xfrm>
            <a:off x="1164281" y="1442101"/>
            <a:ext cx="10389637" cy="4758096"/>
            <a:chOff x="1166661" y="1049951"/>
            <a:chExt cx="10389637" cy="4758096"/>
          </a:xfrm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97C2EA49-43A6-40AC-AEFE-AEADB663DB63}"/>
                </a:ext>
              </a:extLst>
            </p:cNvPr>
            <p:cNvSpPr/>
            <p:nvPr/>
          </p:nvSpPr>
          <p:spPr>
            <a:xfrm>
              <a:off x="1166661" y="1049951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/>
            </a:solidFill>
            <a:ln>
              <a:solidFill>
                <a:srgbClr val="8BC5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rgbClr val="000000"/>
                  </a:solidFill>
                </a:rPr>
                <a:t>DZIEŃ</a:t>
              </a:r>
            </a:p>
          </p:txBody>
        </p:sp>
        <p:sp>
          <p:nvSpPr>
            <p:cNvPr id="12" name="Strzałka: w prawo 11">
              <a:extLst>
                <a:ext uri="{FF2B5EF4-FFF2-40B4-BE49-F238E27FC236}">
                  <a16:creationId xmlns:a16="http://schemas.microsoft.com/office/drawing/2014/main" id="{DF5D895E-70D8-4AA5-9481-07C466566B54}"/>
                </a:ext>
              </a:extLst>
            </p:cNvPr>
            <p:cNvSpPr/>
            <p:nvPr/>
          </p:nvSpPr>
          <p:spPr>
            <a:xfrm rot="5400000">
              <a:off x="1875367" y="1717620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671C873F-7210-4AEF-8CE3-9BE8C60A7552}"/>
                </a:ext>
              </a:extLst>
            </p:cNvPr>
            <p:cNvSpPr/>
            <p:nvPr/>
          </p:nvSpPr>
          <p:spPr>
            <a:xfrm>
              <a:off x="1166661" y="1878781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1-3</a:t>
              </a:r>
            </a:p>
          </p:txBody>
        </p:sp>
        <p:sp>
          <p:nvSpPr>
            <p:cNvPr id="19" name="Strzałka: w prawo 18">
              <a:extLst>
                <a:ext uri="{FF2B5EF4-FFF2-40B4-BE49-F238E27FC236}">
                  <a16:creationId xmlns:a16="http://schemas.microsoft.com/office/drawing/2014/main" id="{DAA765A7-CF60-4D4A-BC2A-31C547EE4636}"/>
                </a:ext>
              </a:extLst>
            </p:cNvPr>
            <p:cNvSpPr/>
            <p:nvPr/>
          </p:nvSpPr>
          <p:spPr>
            <a:xfrm rot="5400000">
              <a:off x="1875367" y="254644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9977E15A-8443-4DBE-B422-087992887DCE}"/>
                </a:ext>
              </a:extLst>
            </p:cNvPr>
            <p:cNvSpPr/>
            <p:nvPr/>
          </p:nvSpPr>
          <p:spPr>
            <a:xfrm>
              <a:off x="1166661" y="2707611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4-5</a:t>
              </a:r>
            </a:p>
          </p:txBody>
        </p:sp>
        <p:sp>
          <p:nvSpPr>
            <p:cNvPr id="21" name="Strzałka: w prawo 20">
              <a:extLst>
                <a:ext uri="{FF2B5EF4-FFF2-40B4-BE49-F238E27FC236}">
                  <a16:creationId xmlns:a16="http://schemas.microsoft.com/office/drawing/2014/main" id="{31D7F984-43DD-40FA-BB30-34CD68D4980D}"/>
                </a:ext>
              </a:extLst>
            </p:cNvPr>
            <p:cNvSpPr/>
            <p:nvPr/>
          </p:nvSpPr>
          <p:spPr>
            <a:xfrm rot="5400000">
              <a:off x="1875367" y="337527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48ABC562-BC18-4264-8644-CA422FF3A85B}"/>
                </a:ext>
              </a:extLst>
            </p:cNvPr>
            <p:cNvSpPr/>
            <p:nvPr/>
          </p:nvSpPr>
          <p:spPr>
            <a:xfrm>
              <a:off x="1166661" y="3536440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23" name="Strzałka: w prawo 22">
              <a:extLst>
                <a:ext uri="{FF2B5EF4-FFF2-40B4-BE49-F238E27FC236}">
                  <a16:creationId xmlns:a16="http://schemas.microsoft.com/office/drawing/2014/main" id="{4E4D2447-55FB-4849-9AF2-5BECE99F75E7}"/>
                </a:ext>
              </a:extLst>
            </p:cNvPr>
            <p:cNvSpPr/>
            <p:nvPr/>
          </p:nvSpPr>
          <p:spPr>
            <a:xfrm rot="5400000">
              <a:off x="1875367" y="420410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10F4F9DA-0CBB-41B3-B9BE-4F8BD706C77B}"/>
                </a:ext>
              </a:extLst>
            </p:cNvPr>
            <p:cNvSpPr/>
            <p:nvPr/>
          </p:nvSpPr>
          <p:spPr>
            <a:xfrm>
              <a:off x="1166661" y="4365270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....</a:t>
              </a:r>
            </a:p>
          </p:txBody>
        </p:sp>
        <p:sp>
          <p:nvSpPr>
            <p:cNvPr id="27" name="Strzałka: w prawo 26">
              <a:extLst>
                <a:ext uri="{FF2B5EF4-FFF2-40B4-BE49-F238E27FC236}">
                  <a16:creationId xmlns:a16="http://schemas.microsoft.com/office/drawing/2014/main" id="{CEB3150F-651F-4567-B902-75912131952C}"/>
                </a:ext>
              </a:extLst>
            </p:cNvPr>
            <p:cNvSpPr/>
            <p:nvPr/>
          </p:nvSpPr>
          <p:spPr>
            <a:xfrm rot="5400000">
              <a:off x="1875367" y="5032938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ECD348D8-4CF1-4EBC-8BCE-8B1167449B2A}"/>
                </a:ext>
              </a:extLst>
            </p:cNvPr>
            <p:cNvSpPr/>
            <p:nvPr/>
          </p:nvSpPr>
          <p:spPr>
            <a:xfrm>
              <a:off x="1166661" y="5194100"/>
              <a:ext cx="1524853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21-28</a:t>
              </a:r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F28CA722-4732-4EAE-808B-A170794FF0C0}"/>
                </a:ext>
              </a:extLst>
            </p:cNvPr>
            <p:cNvSpPr/>
            <p:nvPr/>
          </p:nvSpPr>
          <p:spPr>
            <a:xfrm>
              <a:off x="2975612" y="1049951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/>
            </a:solidFill>
            <a:ln>
              <a:solidFill>
                <a:srgbClr val="8BC5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rgbClr val="000000"/>
                  </a:solidFill>
                </a:rPr>
                <a:t>PADDOCK</a:t>
              </a:r>
            </a:p>
          </p:txBody>
        </p:sp>
        <p:sp>
          <p:nvSpPr>
            <p:cNvPr id="39" name="Strzałka: w prawo 38">
              <a:extLst>
                <a:ext uri="{FF2B5EF4-FFF2-40B4-BE49-F238E27FC236}">
                  <a16:creationId xmlns:a16="http://schemas.microsoft.com/office/drawing/2014/main" id="{7E63160E-B54C-4F30-A0CC-DE08AAFCC4C4}"/>
                </a:ext>
              </a:extLst>
            </p:cNvPr>
            <p:cNvSpPr/>
            <p:nvPr/>
          </p:nvSpPr>
          <p:spPr>
            <a:xfrm rot="5400000">
              <a:off x="3760561" y="1717620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CFA46CB5-1DE7-491F-ADF0-D82046AAFC08}"/>
                </a:ext>
              </a:extLst>
            </p:cNvPr>
            <p:cNvSpPr/>
            <p:nvPr/>
          </p:nvSpPr>
          <p:spPr>
            <a:xfrm>
              <a:off x="2975612" y="1878781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42" name="Strzałka: w prawo 41">
              <a:extLst>
                <a:ext uri="{FF2B5EF4-FFF2-40B4-BE49-F238E27FC236}">
                  <a16:creationId xmlns:a16="http://schemas.microsoft.com/office/drawing/2014/main" id="{79317778-5027-4DE4-A6C0-25B9762EF0BD}"/>
                </a:ext>
              </a:extLst>
            </p:cNvPr>
            <p:cNvSpPr/>
            <p:nvPr/>
          </p:nvSpPr>
          <p:spPr>
            <a:xfrm rot="5400000">
              <a:off x="3760561" y="254644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45" name="Dowolny kształt: kształt 44">
              <a:extLst>
                <a:ext uri="{FF2B5EF4-FFF2-40B4-BE49-F238E27FC236}">
                  <a16:creationId xmlns:a16="http://schemas.microsoft.com/office/drawing/2014/main" id="{DFBF112B-5F0A-4210-9C9B-D8E67917136F}"/>
                </a:ext>
              </a:extLst>
            </p:cNvPr>
            <p:cNvSpPr/>
            <p:nvPr/>
          </p:nvSpPr>
          <p:spPr>
            <a:xfrm>
              <a:off x="2975612" y="2707611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dirty="0">
                  <a:solidFill>
                    <a:srgbClr val="000000"/>
                  </a:solidFill>
                </a:rPr>
                <a:t>1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46" name="Strzałka: w prawo 45">
              <a:extLst>
                <a:ext uri="{FF2B5EF4-FFF2-40B4-BE49-F238E27FC236}">
                  <a16:creationId xmlns:a16="http://schemas.microsoft.com/office/drawing/2014/main" id="{DEB940E8-DB5A-46D6-B5A0-E1F5DA2DAC75}"/>
                </a:ext>
              </a:extLst>
            </p:cNvPr>
            <p:cNvSpPr/>
            <p:nvPr/>
          </p:nvSpPr>
          <p:spPr>
            <a:xfrm rot="5400000">
              <a:off x="3760561" y="337527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47" name="Dowolny kształt: kształt 46">
              <a:extLst>
                <a:ext uri="{FF2B5EF4-FFF2-40B4-BE49-F238E27FC236}">
                  <a16:creationId xmlns:a16="http://schemas.microsoft.com/office/drawing/2014/main" id="{F99B1DBD-D160-40DB-A7E2-5379791C2291}"/>
                </a:ext>
              </a:extLst>
            </p:cNvPr>
            <p:cNvSpPr/>
            <p:nvPr/>
          </p:nvSpPr>
          <p:spPr>
            <a:xfrm>
              <a:off x="2975612" y="3536440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dirty="0">
                  <a:solidFill>
                    <a:srgbClr val="000000"/>
                  </a:solidFill>
                </a:rPr>
                <a:t>1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48" name="Strzałka: w prawo 47">
              <a:extLst>
                <a:ext uri="{FF2B5EF4-FFF2-40B4-BE49-F238E27FC236}">
                  <a16:creationId xmlns:a16="http://schemas.microsoft.com/office/drawing/2014/main" id="{9996E346-95E5-4CF3-AC64-2530B6C572BA}"/>
                </a:ext>
              </a:extLst>
            </p:cNvPr>
            <p:cNvSpPr/>
            <p:nvPr/>
          </p:nvSpPr>
          <p:spPr>
            <a:xfrm rot="5400000">
              <a:off x="3760561" y="420410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1" name="Dowolny kształt: kształt 50">
              <a:extLst>
                <a:ext uri="{FF2B5EF4-FFF2-40B4-BE49-F238E27FC236}">
                  <a16:creationId xmlns:a16="http://schemas.microsoft.com/office/drawing/2014/main" id="{831CFCEC-99DA-4C8D-AAC8-340A6FCB9601}"/>
                </a:ext>
              </a:extLst>
            </p:cNvPr>
            <p:cNvSpPr/>
            <p:nvPr/>
          </p:nvSpPr>
          <p:spPr>
            <a:xfrm>
              <a:off x="2975612" y="4365270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....</a:t>
              </a:r>
            </a:p>
          </p:txBody>
        </p:sp>
        <p:sp>
          <p:nvSpPr>
            <p:cNvPr id="52" name="Strzałka: w prawo 51">
              <a:extLst>
                <a:ext uri="{FF2B5EF4-FFF2-40B4-BE49-F238E27FC236}">
                  <a16:creationId xmlns:a16="http://schemas.microsoft.com/office/drawing/2014/main" id="{3489E231-991F-4A82-97D9-B64A3D072C2D}"/>
                </a:ext>
              </a:extLst>
            </p:cNvPr>
            <p:cNvSpPr/>
            <p:nvPr/>
          </p:nvSpPr>
          <p:spPr>
            <a:xfrm rot="5400000">
              <a:off x="3760561" y="5032938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3" name="Dowolny kształt: kształt 52">
              <a:extLst>
                <a:ext uri="{FF2B5EF4-FFF2-40B4-BE49-F238E27FC236}">
                  <a16:creationId xmlns:a16="http://schemas.microsoft.com/office/drawing/2014/main" id="{BFE6D7D2-8241-49CA-BAC4-1A6A364026EF}"/>
                </a:ext>
              </a:extLst>
            </p:cNvPr>
            <p:cNvSpPr/>
            <p:nvPr/>
          </p:nvSpPr>
          <p:spPr>
            <a:xfrm>
              <a:off x="2975612" y="5194100"/>
              <a:ext cx="1677338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dirty="0">
                  <a:solidFill>
                    <a:srgbClr val="000000"/>
                  </a:solidFill>
                </a:rPr>
                <a:t>1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54" name="Dowolny kształt: kształt 53">
              <a:extLst>
                <a:ext uri="{FF2B5EF4-FFF2-40B4-BE49-F238E27FC236}">
                  <a16:creationId xmlns:a16="http://schemas.microsoft.com/office/drawing/2014/main" id="{790EFDC2-98ED-45ED-9FF7-8E269CA9687A}"/>
                </a:ext>
              </a:extLst>
            </p:cNvPr>
            <p:cNvSpPr/>
            <p:nvPr/>
          </p:nvSpPr>
          <p:spPr>
            <a:xfrm>
              <a:off x="4902416" y="1049951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/>
            </a:solidFill>
            <a:ln>
              <a:solidFill>
                <a:srgbClr val="8BC5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rgbClr val="000000"/>
                  </a:solidFill>
                </a:rPr>
                <a:t>ŻYWY INWENTARZ</a:t>
              </a:r>
            </a:p>
          </p:txBody>
        </p:sp>
        <p:sp>
          <p:nvSpPr>
            <p:cNvPr id="55" name="Strzałka: w prawo 54">
              <a:extLst>
                <a:ext uri="{FF2B5EF4-FFF2-40B4-BE49-F238E27FC236}">
                  <a16:creationId xmlns:a16="http://schemas.microsoft.com/office/drawing/2014/main" id="{57FFC1BE-9D3B-4FB0-A944-CA62214D229A}"/>
                </a:ext>
              </a:extLst>
            </p:cNvPr>
            <p:cNvSpPr/>
            <p:nvPr/>
          </p:nvSpPr>
          <p:spPr>
            <a:xfrm rot="5400000">
              <a:off x="5863486" y="1717620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6" name="Dowolny kształt: kształt 55">
              <a:extLst>
                <a:ext uri="{FF2B5EF4-FFF2-40B4-BE49-F238E27FC236}">
                  <a16:creationId xmlns:a16="http://schemas.microsoft.com/office/drawing/2014/main" id="{A0F5E559-A47C-407D-9C5A-49D7EAF25BFB}"/>
                </a:ext>
              </a:extLst>
            </p:cNvPr>
            <p:cNvSpPr/>
            <p:nvPr/>
          </p:nvSpPr>
          <p:spPr>
            <a:xfrm>
              <a:off x="4902416" y="1878781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 err="1">
                  <a:solidFill>
                    <a:srgbClr val="000000"/>
                  </a:solidFill>
                </a:rPr>
                <a:t>bydło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57" name="Strzałka: w prawo 56">
              <a:extLst>
                <a:ext uri="{FF2B5EF4-FFF2-40B4-BE49-F238E27FC236}">
                  <a16:creationId xmlns:a16="http://schemas.microsoft.com/office/drawing/2014/main" id="{0A2654F2-2527-4528-8A03-FA4ECF2DB8E4}"/>
                </a:ext>
              </a:extLst>
            </p:cNvPr>
            <p:cNvSpPr/>
            <p:nvPr/>
          </p:nvSpPr>
          <p:spPr>
            <a:xfrm rot="5400000">
              <a:off x="5863486" y="254644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8" name="Dowolny kształt: kształt 57">
              <a:extLst>
                <a:ext uri="{FF2B5EF4-FFF2-40B4-BE49-F238E27FC236}">
                  <a16:creationId xmlns:a16="http://schemas.microsoft.com/office/drawing/2014/main" id="{896E3336-E191-4246-926D-75C66FD965F4}"/>
                </a:ext>
              </a:extLst>
            </p:cNvPr>
            <p:cNvSpPr/>
            <p:nvPr/>
          </p:nvSpPr>
          <p:spPr>
            <a:xfrm>
              <a:off x="4902416" y="2707611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 err="1">
                  <a:solidFill>
                    <a:srgbClr val="000000"/>
                  </a:solidFill>
                </a:rPr>
                <a:t>owca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59" name="Strzałka: w prawo 58">
              <a:extLst>
                <a:ext uri="{FF2B5EF4-FFF2-40B4-BE49-F238E27FC236}">
                  <a16:creationId xmlns:a16="http://schemas.microsoft.com/office/drawing/2014/main" id="{617EBE4A-16F7-410D-92D2-E3CF103F12B2}"/>
                </a:ext>
              </a:extLst>
            </p:cNvPr>
            <p:cNvSpPr/>
            <p:nvPr/>
          </p:nvSpPr>
          <p:spPr>
            <a:xfrm rot="5400000">
              <a:off x="5863486" y="337527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0" name="Dowolny kształt: kształt 59">
              <a:extLst>
                <a:ext uri="{FF2B5EF4-FFF2-40B4-BE49-F238E27FC236}">
                  <a16:creationId xmlns:a16="http://schemas.microsoft.com/office/drawing/2014/main" id="{87B01BDD-5549-4065-BF22-90E682BF83A5}"/>
                </a:ext>
              </a:extLst>
            </p:cNvPr>
            <p:cNvSpPr/>
            <p:nvPr/>
          </p:nvSpPr>
          <p:spPr>
            <a:xfrm>
              <a:off x="4902416" y="3536440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 err="1">
                  <a:solidFill>
                    <a:srgbClr val="000000"/>
                  </a:solidFill>
                </a:rPr>
                <a:t>kozy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1" name="Strzałka: w prawo 60">
              <a:extLst>
                <a:ext uri="{FF2B5EF4-FFF2-40B4-BE49-F238E27FC236}">
                  <a16:creationId xmlns:a16="http://schemas.microsoft.com/office/drawing/2014/main" id="{611E018E-C2B6-46E3-BE7D-C42E4E49190C}"/>
                </a:ext>
              </a:extLst>
            </p:cNvPr>
            <p:cNvSpPr/>
            <p:nvPr/>
          </p:nvSpPr>
          <p:spPr>
            <a:xfrm rot="5400000">
              <a:off x="5863486" y="420410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2" name="Dowolny kształt: kształt 61">
              <a:extLst>
                <a:ext uri="{FF2B5EF4-FFF2-40B4-BE49-F238E27FC236}">
                  <a16:creationId xmlns:a16="http://schemas.microsoft.com/office/drawing/2014/main" id="{84F05123-7A47-49EF-8C91-754CA821B497}"/>
                </a:ext>
              </a:extLst>
            </p:cNvPr>
            <p:cNvSpPr/>
            <p:nvPr/>
          </p:nvSpPr>
          <p:spPr>
            <a:xfrm>
              <a:off x="4902416" y="4365270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kern="1200" dirty="0">
                  <a:solidFill>
                    <a:srgbClr val="000000"/>
                  </a:solidFill>
                </a:rPr>
                <a:t>....</a:t>
              </a:r>
            </a:p>
          </p:txBody>
        </p:sp>
        <p:sp>
          <p:nvSpPr>
            <p:cNvPr id="63" name="Strzałka: w prawo 62">
              <a:extLst>
                <a:ext uri="{FF2B5EF4-FFF2-40B4-BE49-F238E27FC236}">
                  <a16:creationId xmlns:a16="http://schemas.microsoft.com/office/drawing/2014/main" id="{E9FF968A-C06F-4BBD-B844-2BB394184EBE}"/>
                </a:ext>
              </a:extLst>
            </p:cNvPr>
            <p:cNvSpPr/>
            <p:nvPr/>
          </p:nvSpPr>
          <p:spPr>
            <a:xfrm rot="5400000">
              <a:off x="5863486" y="5032938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4" name="Dowolny kształt: kształt 63">
              <a:extLst>
                <a:ext uri="{FF2B5EF4-FFF2-40B4-BE49-F238E27FC236}">
                  <a16:creationId xmlns:a16="http://schemas.microsoft.com/office/drawing/2014/main" id="{FCBF1D13-C533-46FF-8110-012B377816AA}"/>
                </a:ext>
              </a:extLst>
            </p:cNvPr>
            <p:cNvSpPr/>
            <p:nvPr/>
          </p:nvSpPr>
          <p:spPr>
            <a:xfrm>
              <a:off x="4902416" y="5194100"/>
              <a:ext cx="2029579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dirty="0" err="1">
                  <a:solidFill>
                    <a:srgbClr val="000000"/>
                  </a:solidFill>
                </a:rPr>
                <a:t>bydło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939F054A-5F84-46FD-8CEC-07885B64F2B5}"/>
                </a:ext>
              </a:extLst>
            </p:cNvPr>
            <p:cNvSpPr/>
            <p:nvPr/>
          </p:nvSpPr>
          <p:spPr>
            <a:xfrm>
              <a:off x="7205542" y="1049951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/>
            </a:solidFill>
            <a:ln>
              <a:solidFill>
                <a:srgbClr val="8BC54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solidFill>
                    <a:srgbClr val="000000"/>
                  </a:solidFill>
                </a:rPr>
                <a:t>AKTYWNOŚĆ</a:t>
              </a:r>
            </a:p>
          </p:txBody>
        </p:sp>
        <p:sp>
          <p:nvSpPr>
            <p:cNvPr id="66" name="Strzałka: w prawo 65">
              <a:extLst>
                <a:ext uri="{FF2B5EF4-FFF2-40B4-BE49-F238E27FC236}">
                  <a16:creationId xmlns:a16="http://schemas.microsoft.com/office/drawing/2014/main" id="{F11807AD-7C2C-4F13-8181-0396C54D94CE}"/>
                </a:ext>
              </a:extLst>
            </p:cNvPr>
            <p:cNvSpPr/>
            <p:nvPr/>
          </p:nvSpPr>
          <p:spPr>
            <a:xfrm rot="5400000">
              <a:off x="9327114" y="1717620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7" name="Dowolny kształt: kształt 66">
              <a:extLst>
                <a:ext uri="{FF2B5EF4-FFF2-40B4-BE49-F238E27FC236}">
                  <a16:creationId xmlns:a16="http://schemas.microsoft.com/office/drawing/2014/main" id="{D5A05BA3-B157-4AD9-80A5-B214C1A9538B}"/>
                </a:ext>
              </a:extLst>
            </p:cNvPr>
            <p:cNvSpPr/>
            <p:nvPr/>
          </p:nvSpPr>
          <p:spPr>
            <a:xfrm>
              <a:off x="7205542" y="1878781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  <a:ln>
              <a:solidFill>
                <a:srgbClr val="8BC540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dirty="0" err="1">
                  <a:solidFill>
                    <a:srgbClr val="000000"/>
                  </a:solidFill>
                </a:rPr>
                <a:t>wypas gruboziarnistej paszy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8" name="Strzałka: w prawo 67">
              <a:extLst>
                <a:ext uri="{FF2B5EF4-FFF2-40B4-BE49-F238E27FC236}">
                  <a16:creationId xmlns:a16="http://schemas.microsoft.com/office/drawing/2014/main" id="{C7835C98-5A23-4B6E-9113-76B817113764}"/>
                </a:ext>
              </a:extLst>
            </p:cNvPr>
            <p:cNvSpPr/>
            <p:nvPr/>
          </p:nvSpPr>
          <p:spPr>
            <a:xfrm rot="5400000">
              <a:off x="9327114" y="254644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69" name="Dowolny kształt: kształt 68">
              <a:extLst>
                <a:ext uri="{FF2B5EF4-FFF2-40B4-BE49-F238E27FC236}">
                  <a16:creationId xmlns:a16="http://schemas.microsoft.com/office/drawing/2014/main" id="{1AF07A0E-3358-4436-B7B7-491951BE76F1}"/>
                </a:ext>
              </a:extLst>
            </p:cNvPr>
            <p:cNvSpPr/>
            <p:nvPr/>
          </p:nvSpPr>
          <p:spPr>
            <a:xfrm>
              <a:off x="7205542" y="2707611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dirty="0">
                  <a:solidFill>
                    <a:srgbClr val="000000"/>
                  </a:solidFill>
                </a:rPr>
                <a:t>drobny </a:t>
              </a:r>
              <a:r>
                <a:rPr lang="pl-PL" sz="2400" dirty="0" err="1">
                  <a:solidFill>
                    <a:srgbClr val="000000"/>
                  </a:solidFill>
                </a:rPr>
                <a:t>wypas</a:t>
              </a:r>
              <a:r>
                <a:rPr lang="pl-PL" sz="2400" dirty="0">
                  <a:solidFill>
                    <a:srgbClr val="000000"/>
                  </a:solidFill>
                </a:rPr>
                <a:t>; </a:t>
              </a:r>
              <a:r>
                <a:rPr lang="pl-PL" sz="2400" dirty="0" err="1">
                  <a:solidFill>
                    <a:srgbClr val="000000"/>
                  </a:solidFill>
                </a:rPr>
                <a:t>wypas chwastów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86" name="Strzałka: w prawo 85">
              <a:extLst>
                <a:ext uri="{FF2B5EF4-FFF2-40B4-BE49-F238E27FC236}">
                  <a16:creationId xmlns:a16="http://schemas.microsoft.com/office/drawing/2014/main" id="{EA85029E-1DA6-4D80-84CC-7E9AA9FA2BD7}"/>
                </a:ext>
              </a:extLst>
            </p:cNvPr>
            <p:cNvSpPr/>
            <p:nvPr/>
          </p:nvSpPr>
          <p:spPr>
            <a:xfrm rot="5400000">
              <a:off x="9327114" y="337527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87" name="Dowolny kształt: kształt 86">
              <a:extLst>
                <a:ext uri="{FF2B5EF4-FFF2-40B4-BE49-F238E27FC236}">
                  <a16:creationId xmlns:a16="http://schemas.microsoft.com/office/drawing/2014/main" id="{2C3BD048-2FEF-4BFE-8D69-47452B1216EA}"/>
                </a:ext>
              </a:extLst>
            </p:cNvPr>
            <p:cNvSpPr/>
            <p:nvPr/>
          </p:nvSpPr>
          <p:spPr>
            <a:xfrm>
              <a:off x="7205542" y="3536440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dirty="0" err="1">
                  <a:solidFill>
                    <a:srgbClr val="000000"/>
                  </a:solidFill>
                </a:rPr>
                <a:t>przeglądanie krzewów </a:t>
              </a:r>
              <a:r>
                <a:rPr lang="pl-PL" sz="2400" dirty="0">
                  <a:solidFill>
                    <a:srgbClr val="000000"/>
                  </a:solidFill>
                </a:rPr>
                <a:t>i </a:t>
              </a:r>
              <a:r>
                <a:rPr lang="pl-PL" sz="2400" dirty="0" err="1">
                  <a:solidFill>
                    <a:srgbClr val="000000"/>
                  </a:solidFill>
                </a:rPr>
                <a:t>sprzątanie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88" name="Strzałka: w prawo 87">
              <a:extLst>
                <a:ext uri="{FF2B5EF4-FFF2-40B4-BE49-F238E27FC236}">
                  <a16:creationId xmlns:a16="http://schemas.microsoft.com/office/drawing/2014/main" id="{809FAEBF-6F8F-4BB1-8202-24913B7B32DA}"/>
                </a:ext>
              </a:extLst>
            </p:cNvPr>
            <p:cNvSpPr/>
            <p:nvPr/>
          </p:nvSpPr>
          <p:spPr>
            <a:xfrm rot="5399287">
              <a:off x="9327200" y="4204109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89" name="Dowolny kształt: kształt 88">
              <a:extLst>
                <a:ext uri="{FF2B5EF4-FFF2-40B4-BE49-F238E27FC236}">
                  <a16:creationId xmlns:a16="http://schemas.microsoft.com/office/drawing/2014/main" id="{0690556B-DB08-4184-820B-D88B3F76E28A}"/>
                </a:ext>
              </a:extLst>
            </p:cNvPr>
            <p:cNvSpPr/>
            <p:nvPr/>
          </p:nvSpPr>
          <p:spPr>
            <a:xfrm>
              <a:off x="7205714" y="4365270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dirty="0" err="1">
                  <a:solidFill>
                    <a:srgbClr val="000000"/>
                  </a:solidFill>
                </a:rPr>
                <a:t>kontynuować sekwencję</a:t>
              </a:r>
              <a:endParaRPr lang="pl-PL" sz="2400" dirty="0">
                <a:solidFill>
                  <a:srgbClr val="000000"/>
                </a:solidFill>
              </a:endParaRPr>
            </a:p>
          </p:txBody>
        </p:sp>
        <p:sp>
          <p:nvSpPr>
            <p:cNvPr id="90" name="Strzałka: w prawo 89">
              <a:extLst>
                <a:ext uri="{FF2B5EF4-FFF2-40B4-BE49-F238E27FC236}">
                  <a16:creationId xmlns:a16="http://schemas.microsoft.com/office/drawing/2014/main" id="{1F82991F-E411-4991-8188-1E87078D8876}"/>
                </a:ext>
              </a:extLst>
            </p:cNvPr>
            <p:cNvSpPr/>
            <p:nvPr/>
          </p:nvSpPr>
          <p:spPr>
            <a:xfrm rot="5400713">
              <a:off x="9327200" y="5032938"/>
              <a:ext cx="107440" cy="107440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8BC54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91" name="Dowolny kształt: kształt 90">
              <a:extLst>
                <a:ext uri="{FF2B5EF4-FFF2-40B4-BE49-F238E27FC236}">
                  <a16:creationId xmlns:a16="http://schemas.microsoft.com/office/drawing/2014/main" id="{68FF7C42-8655-4870-921C-3E9C66502AB2}"/>
                </a:ext>
              </a:extLst>
            </p:cNvPr>
            <p:cNvSpPr/>
            <p:nvPr/>
          </p:nvSpPr>
          <p:spPr>
            <a:xfrm>
              <a:off x="7205542" y="5194100"/>
              <a:ext cx="4350584" cy="613947"/>
            </a:xfrm>
            <a:custGeom>
              <a:avLst/>
              <a:gdLst>
                <a:gd name="connsiteX0" fmla="*/ 0 w 2455791"/>
                <a:gd name="connsiteY0" fmla="*/ 61395 h 613947"/>
                <a:gd name="connsiteX1" fmla="*/ 61395 w 2455791"/>
                <a:gd name="connsiteY1" fmla="*/ 0 h 613947"/>
                <a:gd name="connsiteX2" fmla="*/ 2394396 w 2455791"/>
                <a:gd name="connsiteY2" fmla="*/ 0 h 613947"/>
                <a:gd name="connsiteX3" fmla="*/ 2455791 w 2455791"/>
                <a:gd name="connsiteY3" fmla="*/ 61395 h 613947"/>
                <a:gd name="connsiteX4" fmla="*/ 2455791 w 2455791"/>
                <a:gd name="connsiteY4" fmla="*/ 552552 h 613947"/>
                <a:gd name="connsiteX5" fmla="*/ 2394396 w 2455791"/>
                <a:gd name="connsiteY5" fmla="*/ 613947 h 613947"/>
                <a:gd name="connsiteX6" fmla="*/ 61395 w 2455791"/>
                <a:gd name="connsiteY6" fmla="*/ 613947 h 613947"/>
                <a:gd name="connsiteX7" fmla="*/ 0 w 2455791"/>
                <a:gd name="connsiteY7" fmla="*/ 552552 h 613947"/>
                <a:gd name="connsiteX8" fmla="*/ 0 w 2455791"/>
                <a:gd name="connsiteY8" fmla="*/ 61395 h 61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791" h="613947">
                  <a:moveTo>
                    <a:pt x="0" y="61395"/>
                  </a:moveTo>
                  <a:cubicBezTo>
                    <a:pt x="0" y="27487"/>
                    <a:pt x="27487" y="0"/>
                    <a:pt x="61395" y="0"/>
                  </a:cubicBezTo>
                  <a:lnTo>
                    <a:pt x="2394396" y="0"/>
                  </a:lnTo>
                  <a:cubicBezTo>
                    <a:pt x="2428304" y="0"/>
                    <a:pt x="2455791" y="27487"/>
                    <a:pt x="2455791" y="61395"/>
                  </a:cubicBezTo>
                  <a:lnTo>
                    <a:pt x="2455791" y="552552"/>
                  </a:lnTo>
                  <a:cubicBezTo>
                    <a:pt x="2455791" y="586460"/>
                    <a:pt x="2428304" y="613947"/>
                    <a:pt x="2394396" y="613947"/>
                  </a:cubicBezTo>
                  <a:lnTo>
                    <a:pt x="61395" y="613947"/>
                  </a:lnTo>
                  <a:cubicBezTo>
                    <a:pt x="27487" y="613947"/>
                    <a:pt x="0" y="586460"/>
                    <a:pt x="0" y="552552"/>
                  </a:cubicBezTo>
                  <a:lnTo>
                    <a:pt x="0" y="61395"/>
                  </a:lnTo>
                  <a:close/>
                </a:path>
              </a:pathLst>
            </a:custGeom>
            <a:solidFill>
              <a:srgbClr val="8BC540">
                <a:alpha val="2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62" tIns="48462" rIns="48462" bIns="4846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solidFill>
                    <a:srgbClr val="000000"/>
                  </a:solidFill>
                </a:rPr>
                <a:t>powrót </a:t>
              </a:r>
              <a:r>
                <a:rPr lang="en-US" sz="2400" kern="1200" dirty="0">
                  <a:solidFill>
                    <a:srgbClr val="000000"/>
                  </a:solidFill>
                </a:rPr>
                <a:t>po okresie odpoczynku</a:t>
              </a:r>
              <a:endParaRPr lang="pl-PL" sz="2400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4" name="Group 1">
            <a:extLst>
              <a:ext uri="{FF2B5EF4-FFF2-40B4-BE49-F238E27FC236}">
                <a16:creationId xmlns:a16="http://schemas.microsoft.com/office/drawing/2014/main" id="{8ED854EC-27A9-4D43-B912-F49A8E8D85A2}"/>
              </a:ext>
            </a:extLst>
          </p:cNvPr>
          <p:cNvGrpSpPr/>
          <p:nvPr/>
        </p:nvGrpSpPr>
        <p:grpSpPr>
          <a:xfrm rot="3730759">
            <a:off x="261220" y="5420273"/>
            <a:ext cx="949885" cy="1163493"/>
            <a:chOff x="7602444" y="4967675"/>
            <a:chExt cx="483619" cy="592374"/>
          </a:xfrm>
        </p:grpSpPr>
        <p:grpSp>
          <p:nvGrpSpPr>
            <p:cNvPr id="95" name="Graphic 214">
              <a:extLst>
                <a:ext uri="{FF2B5EF4-FFF2-40B4-BE49-F238E27FC236}">
                  <a16:creationId xmlns:a16="http://schemas.microsoft.com/office/drawing/2014/main" id="{A94B68FB-AC0F-4095-A20E-0E22BC2C34B9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9" name="Freeform 8">
                <a:extLst>
                  <a:ext uri="{FF2B5EF4-FFF2-40B4-BE49-F238E27FC236}">
                    <a16:creationId xmlns:a16="http://schemas.microsoft.com/office/drawing/2014/main" id="{7273FD1D-05FB-441B-8730-AB741141BC06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">
                <a:extLst>
                  <a:ext uri="{FF2B5EF4-FFF2-40B4-BE49-F238E27FC236}">
                    <a16:creationId xmlns:a16="http://schemas.microsoft.com/office/drawing/2014/main" id="{16272BDD-E019-470B-9475-59D673A43C7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">
                <a:extLst>
                  <a:ext uri="{FF2B5EF4-FFF2-40B4-BE49-F238E27FC236}">
                    <a16:creationId xmlns:a16="http://schemas.microsoft.com/office/drawing/2014/main" id="{B258E8CE-9E00-4870-8116-E7DFF58EDE7C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6" name="Graphic 214">
              <a:extLst>
                <a:ext uri="{FF2B5EF4-FFF2-40B4-BE49-F238E27FC236}">
                  <a16:creationId xmlns:a16="http://schemas.microsoft.com/office/drawing/2014/main" id="{E95BF750-28CE-45CD-9A67-AD8E7417A9E8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97" name="Freeform 6">
                <a:extLst>
                  <a:ext uri="{FF2B5EF4-FFF2-40B4-BE49-F238E27FC236}">
                    <a16:creationId xmlns:a16="http://schemas.microsoft.com/office/drawing/2014/main" id="{A093B04B-302E-4274-B53E-0B83802073A7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8379E168-E472-4CAB-9495-D0389AFE149E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6792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8CAB7AD-034A-4A62-A221-114F7B825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90" y="555172"/>
            <a:ext cx="10842509" cy="543741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122392F-1F01-48D6-8E30-EFB8186B7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2" b="89264" l="2974" r="97510">
                        <a14:foregroundMark x1="70816" y1="17485" x2="70816" y2="17485"/>
                        <a14:foregroundMark x1="97580" y1="63190" x2="97580" y2="63190"/>
                        <a14:foregroundMark x1="90664" y1="89264" x2="90664" y2="89264"/>
                        <a14:foregroundMark x1="59544" y1="9816" x2="59544" y2="9816"/>
                        <a14:foregroundMark x1="8368" y1="69632" x2="8368" y2="69632"/>
                        <a14:foregroundMark x1="2974" y1="81595" x2="2974" y2="81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315" y="270255"/>
            <a:ext cx="3699796" cy="83426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739E9B8-3A40-4985-B077-1C1308A7A2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" b="96918" l="1908" r="93775">
                        <a14:foregroundMark x1="58835" y1="10169" x2="47590" y2="3852"/>
                        <a14:foregroundMark x1="47590" y1="3852" x2="34438" y2="6549"/>
                        <a14:foregroundMark x1="34438" y1="6549" x2="59940" y2="10786"/>
                        <a14:foregroundMark x1="33032" y1="37750" x2="36345" y2="39445"/>
                        <a14:foregroundMark x1="36847" y1="50385" x2="34137" y2="54545"/>
                        <a14:foregroundMark x1="39759" y1="45840" x2="37851" y2="48767"/>
                        <a14:foregroundMark x1="37952" y1="83282" x2="39157" y2="92219"/>
                        <a14:foregroundMark x1="34739" y1="59245" x2="35843" y2="67643"/>
                        <a14:foregroundMark x1="29217" y1="58783" x2="20783" y2="79276"/>
                        <a14:foregroundMark x1="20783" y1="79276" x2="8635" y2="85285"/>
                        <a14:foregroundMark x1="67671" y1="92219" x2="67671" y2="92219"/>
                        <a14:foregroundMark x1="67671" y1="90678" x2="67671" y2="90678"/>
                        <a14:foregroundMark x1="67470" y1="89831" x2="67470" y2="89831"/>
                        <a14:foregroundMark x1="75502" y1="82820" x2="75502" y2="82820"/>
                        <a14:foregroundMark x1="92369" y1="84515" x2="92369" y2="84515"/>
                        <a14:foregroundMark x1="85141" y1="87904" x2="85141" y2="87904"/>
                        <a14:foregroundMark x1="80723" y1="94761" x2="80723" y2="94761"/>
                        <a14:foregroundMark x1="73494" y1="34592" x2="73494" y2="34592"/>
                        <a14:foregroundMark x1="76004" y1="41371" x2="70783" y2="40293"/>
                        <a14:foregroundMark x1="76606" y1="25886" x2="76606" y2="25886"/>
                        <a14:foregroundMark x1="81225" y1="21418" x2="81225" y2="21418"/>
                        <a14:foregroundMark x1="83534" y1="26733" x2="83534" y2="26733"/>
                        <a14:foregroundMark x1="87349" y1="30123" x2="87349" y2="30123"/>
                        <a14:foregroundMark x1="93775" y1="27966" x2="93775" y2="27966"/>
                        <a14:foregroundMark x1="49297" y1="3390" x2="53614" y2="462"/>
                        <a14:foregroundMark x1="3012" y1="87827" x2="3012" y2="87827"/>
                        <a14:foregroundMark x1="1908" y1="90601" x2="1908" y2="90601"/>
                        <a14:backgroundMark x1="8936" y1="87288" x2="9237" y2="92835"/>
                        <a14:backgroundMark x1="42470" y1="94530" x2="42470" y2="94530"/>
                        <a14:backgroundMark x1="39458" y1="45840" x2="39458" y2="45840"/>
                        <a14:backgroundMark x1="51908" y1="37982" x2="51908" y2="37982"/>
                        <a14:backgroundMark x1="39157" y1="46456" x2="39157" y2="46456"/>
                        <a14:backgroundMark x1="40863" y1="44607" x2="37751" y2="48613"/>
                        <a14:backgroundMark x1="42169" y1="43066" x2="39960" y2="45455"/>
                        <a14:backgroundMark x1="38052" y1="48844" x2="37249" y2="50539"/>
                        <a14:backgroundMark x1="35241" y1="67720" x2="37751" y2="83282"/>
                        <a14:backgroundMark x1="5120" y1="91140" x2="5120" y2="91140"/>
                        <a14:backgroundMark x1="4418" y1="91140" x2="4418" y2="91140"/>
                        <a14:backgroundMark x1="4418" y1="89908" x2="6024" y2="92681"/>
                        <a14:backgroundMark x1="14157" y1="82589" x2="14157" y2="82589"/>
                        <a14:backgroundMark x1="15060" y1="82589" x2="15060" y2="82589"/>
                        <a14:backgroundMark x1="38353" y1="85208" x2="38353" y2="85208"/>
                        <a14:backgroundMark x1="35341" y1="65100" x2="35341" y2="6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" y="4702630"/>
            <a:ext cx="1448846" cy="188707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D26DC0E-5B14-4814-91D3-B61747C66A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7" b="95214" l="4569" r="96842">
                        <a14:foregroundMark x1="95601" y1="36311" x2="95601" y2="36311"/>
                        <a14:foregroundMark x1="75804" y1="9636" x2="75804" y2="9636"/>
                        <a14:foregroundMark x1="50649" y1="9955" x2="50649" y2="9955"/>
                        <a14:foregroundMark x1="30175" y1="15316" x2="30175" y2="15316"/>
                        <a14:foregroundMark x1="20417" y1="12125" x2="20417" y2="12125"/>
                        <a14:foregroundMark x1="21997" y1="7466" x2="21997" y2="7466"/>
                        <a14:foregroundMark x1="25776" y1="8551" x2="25776" y2="8551"/>
                        <a14:foregroundMark x1="8178" y1="55520" x2="17259" y2="68922"/>
                        <a14:foregroundMark x1="76706" y1="10338" x2="73604" y2="14614"/>
                        <a14:foregroundMark x1="88663" y1="36694" x2="96842" y2="35609"/>
                        <a14:foregroundMark x1="50310" y1="8551" x2="53469" y2="14614"/>
                        <a14:foregroundMark x1="39312" y1="93618" x2="39312" y2="93618"/>
                        <a14:foregroundMark x1="84602" y1="65858" x2="86464" y2="68347"/>
                        <a14:foregroundMark x1="30795" y1="14231" x2="30795" y2="14231"/>
                        <a14:foregroundMark x1="20417" y1="12827" x2="20417" y2="12827"/>
                        <a14:foregroundMark x1="22617" y1="7147" x2="22617" y2="7147"/>
                        <a14:foregroundMark x1="25437" y1="8934" x2="25437" y2="8934"/>
                        <a14:foregroundMark x1="9081" y1="48054" x2="9081" y2="48054"/>
                        <a14:foregroundMark x1="29836" y1="48054" x2="29836" y2="48054"/>
                        <a14:foregroundMark x1="29836" y1="48054" x2="25776" y2="49458"/>
                        <a14:foregroundMark x1="4569" y1="45756" x2="4569" y2="45756"/>
                        <a14:foregroundMark x1="21320" y1="12636" x2="21320" y2="12636"/>
                        <a14:foregroundMark x1="32431" y1="53223" x2="32431" y2="53223"/>
                        <a14:foregroundMark x1="26001" y1="54052" x2="26001" y2="54052"/>
                        <a14:foregroundMark x1="32826" y1="58073" x2="32826" y2="58073"/>
                        <a14:foregroundMark x1="51777" y1="95278" x2="51777" y2="95278"/>
                        <a14:backgroundMark x1="7727" y1="48437" x2="7727" y2="48437"/>
                        <a14:backgroundMark x1="23971" y1="70645" x2="23971" y2="70645"/>
                        <a14:backgroundMark x1="29667" y1="16209" x2="29667" y2="16209"/>
                        <a14:backgroundMark x1="21207" y1="12508" x2="21207" y2="12508"/>
                        <a14:backgroundMark x1="31303" y1="59477" x2="31303" y2="59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9397" y="-113550"/>
            <a:ext cx="2215214" cy="1957919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1134D56-1486-4854-B72E-3C1AD0528AD9}"/>
              </a:ext>
            </a:extLst>
          </p:cNvPr>
          <p:cNvSpPr txBox="1">
            <a:spLocks/>
          </p:cNvSpPr>
          <p:nvPr/>
        </p:nvSpPr>
        <p:spPr>
          <a:xfrm rot="21394418">
            <a:off x="2184458" y="925479"/>
            <a:ext cx="241662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rgbClr val="000000"/>
                </a:solidFill>
              </a:rPr>
              <a:t>Wyzwania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28D72B-5825-470E-A074-E82733390901}"/>
              </a:ext>
            </a:extLst>
          </p:cNvPr>
          <p:cNvSpPr txBox="1">
            <a:spLocks/>
          </p:cNvSpPr>
          <p:nvPr/>
        </p:nvSpPr>
        <p:spPr>
          <a:xfrm rot="295492">
            <a:off x="7790626" y="810834"/>
            <a:ext cx="2649802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000000"/>
                </a:solidFill>
              </a:rPr>
              <a:t>Rozwiązania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9EED35A-B937-41B2-9D53-9C308FBAB8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1449367">
            <a:off x="1238947" y="1611310"/>
            <a:ext cx="5142062" cy="3572250"/>
          </a:xfrm>
        </p:spPr>
        <p:txBody>
          <a:bodyPr/>
          <a:lstStyle/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/>
              <a:t>Nierównomierne </a:t>
            </a:r>
            <a:r>
              <a:rPr lang="en-US" dirty="0" err="1"/>
              <a:t>wykorzystanie </a:t>
            </a:r>
            <a:r>
              <a:rPr lang="en-US" dirty="0"/>
              <a:t>paszy i sezonowa dostępność paszy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l-PL" dirty="0" err="1"/>
              <a:t>Ogrodzenie </a:t>
            </a:r>
            <a:r>
              <a:rPr lang="pl-PL" dirty="0"/>
              <a:t>i </a:t>
            </a:r>
            <a:r>
              <a:rPr lang="pl-PL" dirty="0" err="1"/>
              <a:t>systemy wodne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80456D0-3327-4AB5-9CD2-B7AEF3B62FC2}"/>
              </a:ext>
            </a:extLst>
          </p:cNvPr>
          <p:cNvSpPr txBox="1">
            <a:spLocks/>
          </p:cNvSpPr>
          <p:nvPr/>
        </p:nvSpPr>
        <p:spPr>
          <a:xfrm rot="371558">
            <a:off x="6596347" y="1679972"/>
            <a:ext cx="4729019" cy="34592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→Siew </a:t>
            </a:r>
            <a:r>
              <a:rPr lang="en-US" sz="2300" dirty="0"/>
              <a:t>mieszanych pastwisk i opracowywanie planów wypasu</a:t>
            </a:r>
            <a:r>
              <a:rPr lang="pl-PL" sz="2300" dirty="0"/>
              <a:t>. </a:t>
            </a:r>
            <a:r>
              <a:rPr lang="en-US" sz="2300" dirty="0"/>
              <a:t>Przechowywanie nadwyżek paszy w szczytowych okresach wzrostu (np. siana lub kiszonki) do wykorzystania w </a:t>
            </a:r>
            <a:r>
              <a:rPr lang="en-US" sz="2300" dirty="0" err="1"/>
              <a:t>okresach</a:t>
            </a:r>
            <a:r>
              <a:rPr lang="pl-PL" sz="2300" dirty="0"/>
              <a:t> ubogich w zielonkę</a:t>
            </a:r>
            <a:r>
              <a:rPr lang="en-US" sz="2300" dirty="0"/>
              <a:t>.</a:t>
            </a:r>
            <a:endParaRPr lang="pl-PL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300" dirty="0"/>
              <a:t>Korzystanie z tymczasowych ogrodzeń i mobilnych jednostek wodnych w celu obniżenia kosztów i poprawy elastyczności lub instalacji </a:t>
            </a:r>
            <a:r>
              <a:rPr lang="en-US" sz="2300" dirty="0" err="1"/>
              <a:t>scentralizowanych </a:t>
            </a:r>
            <a:r>
              <a:rPr lang="en-US" sz="2300" dirty="0"/>
              <a:t>punktów nawadniania</a:t>
            </a:r>
            <a:r>
              <a:rPr lang="pl-PL" sz="2300" dirty="0"/>
              <a:t>.</a:t>
            </a:r>
          </a:p>
          <a:p>
            <a:endParaRPr lang="en-US" sz="2300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93D48A4-9208-4ABE-AA11-C83C8025DD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54" b="93919" l="3473" r="92185">
                        <a14:foregroundMark x1="92185" y1="93919" x2="92185" y2="93919"/>
                        <a14:foregroundMark x1="3473" y1="10135" x2="3473" y2="10135"/>
                        <a14:foregroundMark x1="60492" y1="4223" x2="60492" y2="4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12" y="325735"/>
            <a:ext cx="1557787" cy="13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45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8CAB7AD-034A-4A62-A221-114F7B825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90" y="555172"/>
            <a:ext cx="10842509" cy="543741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122392F-1F01-48D6-8E30-EFB8186B7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2" b="89264" l="2974" r="97510">
                        <a14:foregroundMark x1="70816" y1="17485" x2="70816" y2="17485"/>
                        <a14:foregroundMark x1="97580" y1="63190" x2="97580" y2="63190"/>
                        <a14:foregroundMark x1="90664" y1="89264" x2="90664" y2="89264"/>
                        <a14:foregroundMark x1="59544" y1="9816" x2="59544" y2="9816"/>
                        <a14:foregroundMark x1="8368" y1="69632" x2="8368" y2="69632"/>
                        <a14:foregroundMark x1="2974" y1="81595" x2="2974" y2="81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314" y="241894"/>
            <a:ext cx="3664969" cy="82641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739E9B8-3A40-4985-B077-1C1308A7A2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" b="96918" l="1908" r="93775">
                        <a14:foregroundMark x1="58835" y1="10169" x2="47590" y2="3852"/>
                        <a14:foregroundMark x1="47590" y1="3852" x2="34438" y2="6549"/>
                        <a14:foregroundMark x1="34438" y1="6549" x2="59940" y2="10786"/>
                        <a14:foregroundMark x1="33032" y1="37750" x2="36345" y2="39445"/>
                        <a14:foregroundMark x1="36847" y1="50385" x2="34137" y2="54545"/>
                        <a14:foregroundMark x1="39759" y1="45840" x2="37851" y2="48767"/>
                        <a14:foregroundMark x1="37952" y1="83282" x2="39157" y2="92219"/>
                        <a14:foregroundMark x1="34739" y1="59245" x2="35843" y2="67643"/>
                        <a14:foregroundMark x1="29217" y1="58783" x2="20783" y2="79276"/>
                        <a14:foregroundMark x1="20783" y1="79276" x2="8635" y2="85285"/>
                        <a14:foregroundMark x1="67671" y1="92219" x2="67671" y2="92219"/>
                        <a14:foregroundMark x1="67671" y1="90678" x2="67671" y2="90678"/>
                        <a14:foregroundMark x1="67470" y1="89831" x2="67470" y2="89831"/>
                        <a14:foregroundMark x1="75502" y1="82820" x2="75502" y2="82820"/>
                        <a14:foregroundMark x1="92369" y1="84515" x2="92369" y2="84515"/>
                        <a14:foregroundMark x1="85141" y1="87904" x2="85141" y2="87904"/>
                        <a14:foregroundMark x1="80723" y1="94761" x2="80723" y2="94761"/>
                        <a14:foregroundMark x1="73494" y1="34592" x2="73494" y2="34592"/>
                        <a14:foregroundMark x1="76004" y1="41371" x2="70783" y2="40293"/>
                        <a14:foregroundMark x1="76606" y1="25886" x2="76606" y2="25886"/>
                        <a14:foregroundMark x1="81225" y1="21418" x2="81225" y2="21418"/>
                        <a14:foregroundMark x1="83534" y1="26733" x2="83534" y2="26733"/>
                        <a14:foregroundMark x1="87349" y1="30123" x2="87349" y2="30123"/>
                        <a14:foregroundMark x1="93775" y1="27966" x2="93775" y2="27966"/>
                        <a14:foregroundMark x1="49297" y1="3390" x2="53614" y2="462"/>
                        <a14:foregroundMark x1="3012" y1="87827" x2="3012" y2="87827"/>
                        <a14:foregroundMark x1="1908" y1="90601" x2="1908" y2="90601"/>
                        <a14:backgroundMark x1="8936" y1="87288" x2="9237" y2="92835"/>
                        <a14:backgroundMark x1="42470" y1="94530" x2="42470" y2="94530"/>
                        <a14:backgroundMark x1="39458" y1="45840" x2="39458" y2="45840"/>
                        <a14:backgroundMark x1="51908" y1="37982" x2="51908" y2="37982"/>
                        <a14:backgroundMark x1="39157" y1="46456" x2="39157" y2="46456"/>
                        <a14:backgroundMark x1="40863" y1="44607" x2="37751" y2="48613"/>
                        <a14:backgroundMark x1="42169" y1="43066" x2="39960" y2="45455"/>
                        <a14:backgroundMark x1="38052" y1="48844" x2="37249" y2="50539"/>
                        <a14:backgroundMark x1="35241" y1="67720" x2="37751" y2="83282"/>
                        <a14:backgroundMark x1="5120" y1="91140" x2="5120" y2="91140"/>
                        <a14:backgroundMark x1="4418" y1="91140" x2="4418" y2="91140"/>
                        <a14:backgroundMark x1="4418" y1="89908" x2="6024" y2="92681"/>
                        <a14:backgroundMark x1="14157" y1="82589" x2="14157" y2="82589"/>
                        <a14:backgroundMark x1="15060" y1="82589" x2="15060" y2="82589"/>
                        <a14:backgroundMark x1="38353" y1="85208" x2="38353" y2="85208"/>
                        <a14:backgroundMark x1="35341" y1="65100" x2="35341" y2="6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" y="4702630"/>
            <a:ext cx="1448846" cy="188707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D26DC0E-5B14-4814-91D3-B61747C66A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7" b="95214" l="4569" r="96842">
                        <a14:foregroundMark x1="95601" y1="36311" x2="95601" y2="36311"/>
                        <a14:foregroundMark x1="75804" y1="9636" x2="75804" y2="9636"/>
                        <a14:foregroundMark x1="50649" y1="9955" x2="50649" y2="9955"/>
                        <a14:foregroundMark x1="30175" y1="15316" x2="30175" y2="15316"/>
                        <a14:foregroundMark x1="20417" y1="12125" x2="20417" y2="12125"/>
                        <a14:foregroundMark x1="21997" y1="7466" x2="21997" y2="7466"/>
                        <a14:foregroundMark x1="25776" y1="8551" x2="25776" y2="8551"/>
                        <a14:foregroundMark x1="8178" y1="55520" x2="17259" y2="68922"/>
                        <a14:foregroundMark x1="76706" y1="10338" x2="73604" y2="14614"/>
                        <a14:foregroundMark x1="88663" y1="36694" x2="96842" y2="35609"/>
                        <a14:foregroundMark x1="50310" y1="8551" x2="53469" y2="14614"/>
                        <a14:foregroundMark x1="39312" y1="93618" x2="39312" y2="93618"/>
                        <a14:foregroundMark x1="84602" y1="65858" x2="86464" y2="68347"/>
                        <a14:foregroundMark x1="30795" y1="14231" x2="30795" y2="14231"/>
                        <a14:foregroundMark x1="20417" y1="12827" x2="20417" y2="12827"/>
                        <a14:foregroundMark x1="22617" y1="7147" x2="22617" y2="7147"/>
                        <a14:foregroundMark x1="25437" y1="8934" x2="25437" y2="8934"/>
                        <a14:foregroundMark x1="9081" y1="48054" x2="9081" y2="48054"/>
                        <a14:foregroundMark x1="29836" y1="48054" x2="29836" y2="48054"/>
                        <a14:foregroundMark x1="29836" y1="48054" x2="25776" y2="49458"/>
                        <a14:foregroundMark x1="4569" y1="45756" x2="4569" y2="45756"/>
                        <a14:foregroundMark x1="21320" y1="12636" x2="21320" y2="12636"/>
                        <a14:foregroundMark x1="32431" y1="53223" x2="32431" y2="53223"/>
                        <a14:foregroundMark x1="26001" y1="54052" x2="26001" y2="54052"/>
                        <a14:foregroundMark x1="32826" y1="58073" x2="32826" y2="58073"/>
                        <a14:foregroundMark x1="51777" y1="95278" x2="51777" y2="95278"/>
                        <a14:backgroundMark x1="7727" y1="48437" x2="7727" y2="48437"/>
                        <a14:backgroundMark x1="23971" y1="70645" x2="23971" y2="70645"/>
                        <a14:backgroundMark x1="29667" y1="16209" x2="29667" y2="16209"/>
                        <a14:backgroundMark x1="21207" y1="12508" x2="21207" y2="12508"/>
                        <a14:backgroundMark x1="31303" y1="59477" x2="31303" y2="59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9397" y="-113550"/>
            <a:ext cx="2215214" cy="1957919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1134D56-1486-4854-B72E-3C1AD0528AD9}"/>
              </a:ext>
            </a:extLst>
          </p:cNvPr>
          <p:cNvSpPr txBox="1">
            <a:spLocks/>
          </p:cNvSpPr>
          <p:nvPr/>
        </p:nvSpPr>
        <p:spPr>
          <a:xfrm rot="21394418">
            <a:off x="2236311" y="936907"/>
            <a:ext cx="241662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rgbClr val="000000"/>
                </a:solidFill>
              </a:rPr>
              <a:t>Wyzwania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28D72B-5825-470E-A074-E82733390901}"/>
              </a:ext>
            </a:extLst>
          </p:cNvPr>
          <p:cNvSpPr txBox="1">
            <a:spLocks/>
          </p:cNvSpPr>
          <p:nvPr/>
        </p:nvSpPr>
        <p:spPr>
          <a:xfrm rot="295492">
            <a:off x="7640672" y="804385"/>
            <a:ext cx="2800034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000000"/>
                </a:solidFill>
              </a:rPr>
              <a:t>Rozwiązania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9EED35A-B937-41B2-9D53-9C308FBAB8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545" y="1362559"/>
            <a:ext cx="5142062" cy="3572250"/>
          </a:xfrm>
        </p:spPr>
        <p:txBody>
          <a:bodyPr/>
          <a:lstStyle/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/>
              <a:t>Ryzyko chorób i pasożytów</a:t>
            </a:r>
            <a:endParaRPr lang="pl-PL" dirty="0"/>
          </a:p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Ekstremalne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zjawiska pogodowe</a:t>
            </a:r>
            <a:endParaRPr lang="pl-PL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80456D0-3327-4AB5-9CD2-B7AEF3B62FC2}"/>
              </a:ext>
            </a:extLst>
          </p:cNvPr>
          <p:cNvSpPr txBox="1">
            <a:spLocks/>
          </p:cNvSpPr>
          <p:nvPr/>
        </p:nvSpPr>
        <p:spPr>
          <a:xfrm rot="298233">
            <a:off x="6596269" y="1582286"/>
            <a:ext cx="4782864" cy="34592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→Zapewnienie </a:t>
            </a:r>
            <a:r>
              <a:rPr lang="en-US" sz="2150" dirty="0"/>
              <a:t>padokom odpowiedniego odpoczynku w celu przerwania cykli życiowych pasożytów</a:t>
            </a:r>
            <a:r>
              <a:rPr lang="pl-PL" sz="2150" dirty="0"/>
              <a:t>. </a:t>
            </a:r>
            <a:r>
              <a:rPr lang="en-US" sz="2150" dirty="0"/>
              <a:t>Wprowadzenie wypasu wielogatunkowego w celu przerwania cykli pasożytów i bardziej efektywnego </a:t>
            </a:r>
            <a:r>
              <a:rPr lang="en-US" sz="2150" dirty="0" err="1"/>
              <a:t>wykorzystania </a:t>
            </a:r>
            <a:r>
              <a:rPr lang="en-US" sz="2150" dirty="0"/>
              <a:t>pastwisk</a:t>
            </a:r>
            <a:r>
              <a:rPr lang="pl-PL" sz="2150" dirty="0"/>
              <a:t>.</a:t>
            </a:r>
            <a:endParaRPr lang="pl-PL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50" dirty="0"/>
              <a:t>→ Stosowanie odpornych na suszę i szybko rosnących </a:t>
            </a:r>
            <a:r>
              <a:rPr lang="en-US" sz="2150" dirty="0" err="1"/>
              <a:t>gatunków</a:t>
            </a:r>
            <a:r>
              <a:rPr lang="en-US" sz="2150" dirty="0"/>
              <a:t> </a:t>
            </a:r>
            <a:r>
              <a:rPr lang="pl-PL" sz="2150" dirty="0"/>
              <a:t>roślin paszowych</a:t>
            </a:r>
            <a:r>
              <a:rPr lang="en-US" sz="2150" dirty="0"/>
              <a:t>. Włączenie praktyk agroekologicznych, takich jak uprawa okrywowa i kompostowanie w celu poprawy struktury gleby i retencji wody</a:t>
            </a:r>
            <a:r>
              <a:rPr lang="pl-PL" sz="2150" dirty="0"/>
              <a:t>.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93D48A4-9208-4ABE-AA11-C83C8025DD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54" b="93919" l="3473" r="92185">
                        <a14:foregroundMark x1="92185" y1="93919" x2="92185" y2="93919"/>
                        <a14:foregroundMark x1="3473" y1="10135" x2="3473" y2="10135"/>
                        <a14:foregroundMark x1="60492" y1="4223" x2="60492" y2="4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12" y="325735"/>
            <a:ext cx="1557787" cy="13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3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6B06-E517-A44D-93E9-58E8C9D1D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36335" y="1970049"/>
            <a:ext cx="6431818" cy="3066422"/>
          </a:xfrm>
        </p:spPr>
        <p:txBody>
          <a:bodyPr>
            <a:normAutofit/>
          </a:bodyPr>
          <a:lstStyle/>
          <a:p>
            <a:r>
              <a:rPr lang="en-US" dirty="0"/>
              <a:t>Zarządzanie zwierzętami gospodarskimi w systemach agroekologicznych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E186E-EEE8-784F-BE9F-48BF925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56689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80" y="1121243"/>
            <a:ext cx="6366041" cy="3994947"/>
          </a:xfrm>
        </p:spPr>
        <p:txBody>
          <a:bodyPr/>
          <a:lstStyle/>
          <a:p>
            <a:r>
              <a:rPr lang="en-US" sz="2300" dirty="0"/>
              <a:t>- to praktyka rolno-leśna, która łączy zarządzanie drzewami, </a:t>
            </a:r>
            <a:r>
              <a:rPr lang="pl-PL" sz="2300" dirty="0"/>
              <a:t>roślinami paszowymi</a:t>
            </a:r>
            <a:r>
              <a:rPr lang="en-US" sz="2300" dirty="0"/>
              <a:t> i zwierzętami gospodarskimi na tym samym terenie. </a:t>
            </a:r>
            <a:endParaRPr lang="pl-PL" sz="2300" dirty="0"/>
          </a:p>
          <a:p>
            <a:r>
              <a:rPr lang="pl-PL" sz="2300" dirty="0"/>
              <a:t>Wypas leśno-pastwiskowy</a:t>
            </a:r>
            <a:r>
              <a:rPr lang="en-US" sz="2300" dirty="0"/>
              <a:t> reprezentuje zrównoważone podejście do rolnictwa, które zwiększa produktywność, odporność i zdrowie środowiska. Łącząc drzewa, zwierzęta gospodarskie i paszę, tworzy wielofunkcyjny krajobraz, który przynosi korzyści zarówno rolnikom, jak i ekosystemom. Przy odpowiednim planowaniu i zarządzaniu, </a:t>
            </a:r>
            <a:r>
              <a:rPr lang="pl-PL" sz="2300" dirty="0"/>
              <a:t>ten system wypasu</a:t>
            </a:r>
            <a:r>
              <a:rPr lang="en-US" sz="2300" dirty="0"/>
              <a:t> może sprostać wyzwaniom w rolnictwie, jednocześnie promując długoterminowy zrównoważony rozwój.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9281" y="554767"/>
            <a:ext cx="6366042" cy="566476"/>
          </a:xfrm>
        </p:spPr>
        <p:txBody>
          <a:bodyPr/>
          <a:lstStyle/>
          <a:p>
            <a:r>
              <a:rPr lang="pl-PL" b="1" dirty="0"/>
              <a:t>Pastwiska leśne</a:t>
            </a:r>
            <a:endParaRPr lang="en-US" b="1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035F25C2-CD17-4DCA-B364-8AB3D38AE7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960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B4EBB0A-3609-4E90-8F20-0053257819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953" y="451461"/>
            <a:ext cx="8819347" cy="803654"/>
          </a:xfrm>
        </p:spPr>
        <p:txBody>
          <a:bodyPr/>
          <a:lstStyle/>
          <a:p>
            <a:r>
              <a:rPr lang="pl-PL" b="1" dirty="0"/>
              <a:t>Pastwiska leśne - kluczowe elementy 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D0433345-5E7F-4F80-BA07-22AD6E86BB2C}"/>
              </a:ext>
            </a:extLst>
          </p:cNvPr>
          <p:cNvGrpSpPr/>
          <p:nvPr/>
        </p:nvGrpSpPr>
        <p:grpSpPr>
          <a:xfrm>
            <a:off x="520782" y="1294567"/>
            <a:ext cx="4567446" cy="4543932"/>
            <a:chOff x="2969897" y="182173"/>
            <a:chExt cx="6339290" cy="6308254"/>
          </a:xfrm>
          <a:blipFill>
            <a:blip r:embed="rId2"/>
            <a:stretch>
              <a:fillRect l="-25000" r="-25000"/>
            </a:stretch>
          </a:blipFill>
        </p:grpSpPr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3E4B871A-439B-4CFD-A47C-82FF8620FD25}"/>
                </a:ext>
              </a:extLst>
            </p:cNvPr>
            <p:cNvSpPr/>
            <p:nvPr/>
          </p:nvSpPr>
          <p:spPr>
            <a:xfrm>
              <a:off x="3531254" y="518977"/>
              <a:ext cx="5440680" cy="5440680"/>
            </a:xfrm>
            <a:custGeom>
              <a:avLst/>
              <a:gdLst>
                <a:gd name="connsiteX0" fmla="*/ 2720340 w 5440680"/>
                <a:gd name="connsiteY0" fmla="*/ 0 h 5440680"/>
                <a:gd name="connsiteX1" fmla="*/ 5076224 w 5440680"/>
                <a:gd name="connsiteY1" fmla="*/ 1360170 h 5440680"/>
                <a:gd name="connsiteX2" fmla="*/ 5076224 w 5440680"/>
                <a:gd name="connsiteY2" fmla="*/ 4080510 h 5440680"/>
                <a:gd name="connsiteX3" fmla="*/ 2720340 w 5440680"/>
                <a:gd name="connsiteY3" fmla="*/ 2720340 h 5440680"/>
                <a:gd name="connsiteX4" fmla="*/ 2720340 w 5440680"/>
                <a:gd name="connsiteY4" fmla="*/ 0 h 544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0680" h="5440680">
                  <a:moveTo>
                    <a:pt x="2720340" y="0"/>
                  </a:moveTo>
                  <a:cubicBezTo>
                    <a:pt x="3692224" y="0"/>
                    <a:pt x="4590282" y="518494"/>
                    <a:pt x="5076224" y="1360170"/>
                  </a:cubicBezTo>
                  <a:cubicBezTo>
                    <a:pt x="5562166" y="2201846"/>
                    <a:pt x="5562166" y="3238834"/>
                    <a:pt x="5076224" y="4080510"/>
                  </a:cubicBezTo>
                  <a:lnTo>
                    <a:pt x="2720340" y="2720340"/>
                  </a:lnTo>
                  <a:lnTo>
                    <a:pt x="2720340" y="0"/>
                  </a:lnTo>
                  <a:close/>
                </a:path>
              </a:pathLst>
            </a:custGeom>
            <a:grpFill/>
            <a:ln w="12700">
              <a:solidFill>
                <a:srgbClr val="9FDAD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678" tIns="1220217" rIns="697522" bIns="2735833" numCol="1" spcCol="1270" anchor="ctr" anchorCtr="0">
              <a:noAutofit/>
            </a:bodyPr>
            <a:lstStyle/>
            <a:p>
              <a:pPr marL="0" lvl="0" indent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300" kern="1200"/>
            </a:p>
          </p:txBody>
        </p: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CAAAB490-B1D0-46F3-841E-0223E3F8037F}"/>
                </a:ext>
              </a:extLst>
            </p:cNvPr>
            <p:cNvSpPr/>
            <p:nvPr/>
          </p:nvSpPr>
          <p:spPr>
            <a:xfrm>
              <a:off x="3419202" y="713287"/>
              <a:ext cx="5440680" cy="5440680"/>
            </a:xfrm>
            <a:custGeom>
              <a:avLst/>
              <a:gdLst>
                <a:gd name="connsiteX0" fmla="*/ 5076224 w 5440680"/>
                <a:gd name="connsiteY0" fmla="*/ 4080510 h 5440680"/>
                <a:gd name="connsiteX1" fmla="*/ 2720340 w 5440680"/>
                <a:gd name="connsiteY1" fmla="*/ 5440680 h 5440680"/>
                <a:gd name="connsiteX2" fmla="*/ 364456 w 5440680"/>
                <a:gd name="connsiteY2" fmla="*/ 4080510 h 5440680"/>
                <a:gd name="connsiteX3" fmla="*/ 2720340 w 5440680"/>
                <a:gd name="connsiteY3" fmla="*/ 2720340 h 5440680"/>
                <a:gd name="connsiteX4" fmla="*/ 5076224 w 5440680"/>
                <a:gd name="connsiteY4" fmla="*/ 4080510 h 544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0680" h="5440680">
                  <a:moveTo>
                    <a:pt x="5076224" y="4080510"/>
                  </a:moveTo>
                  <a:cubicBezTo>
                    <a:pt x="4590282" y="4922186"/>
                    <a:pt x="3692224" y="5440680"/>
                    <a:pt x="2720340" y="5440680"/>
                  </a:cubicBezTo>
                  <a:cubicBezTo>
                    <a:pt x="1748456" y="5440680"/>
                    <a:pt x="850398" y="4922186"/>
                    <a:pt x="364456" y="4080510"/>
                  </a:cubicBezTo>
                  <a:lnTo>
                    <a:pt x="2720340" y="2720340"/>
                  </a:lnTo>
                  <a:lnTo>
                    <a:pt x="5076224" y="4080510"/>
                  </a:lnTo>
                  <a:close/>
                </a:path>
              </a:pathLst>
            </a:custGeom>
            <a:grpFill/>
            <a:ln w="12700">
              <a:solidFill>
                <a:srgbClr val="9FDAD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7950" tIns="3612516" rIns="1313181" bIns="56832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6500" kern="1200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FBC4553E-17CF-4258-8BCB-7E719B3F2CB1}"/>
                </a:ext>
              </a:extLst>
            </p:cNvPr>
            <p:cNvSpPr/>
            <p:nvPr/>
          </p:nvSpPr>
          <p:spPr>
            <a:xfrm>
              <a:off x="3307150" y="518977"/>
              <a:ext cx="5440680" cy="5440680"/>
            </a:xfrm>
            <a:custGeom>
              <a:avLst/>
              <a:gdLst>
                <a:gd name="connsiteX0" fmla="*/ 364456 w 5440680"/>
                <a:gd name="connsiteY0" fmla="*/ 4080510 h 5440680"/>
                <a:gd name="connsiteX1" fmla="*/ 364456 w 5440680"/>
                <a:gd name="connsiteY1" fmla="*/ 1360170 h 5440680"/>
                <a:gd name="connsiteX2" fmla="*/ 2720340 w 5440680"/>
                <a:gd name="connsiteY2" fmla="*/ 0 h 5440680"/>
                <a:gd name="connsiteX3" fmla="*/ 2720340 w 5440680"/>
                <a:gd name="connsiteY3" fmla="*/ 2720340 h 5440680"/>
                <a:gd name="connsiteX4" fmla="*/ 364456 w 5440680"/>
                <a:gd name="connsiteY4" fmla="*/ 4080510 h 544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0680" h="5440680">
                  <a:moveTo>
                    <a:pt x="364456" y="4080510"/>
                  </a:moveTo>
                  <a:cubicBezTo>
                    <a:pt x="-121486" y="3238834"/>
                    <a:pt x="-121486" y="2201846"/>
                    <a:pt x="364456" y="1360170"/>
                  </a:cubicBezTo>
                  <a:cubicBezTo>
                    <a:pt x="850398" y="518494"/>
                    <a:pt x="1748456" y="0"/>
                    <a:pt x="2720340" y="0"/>
                  </a:cubicBezTo>
                  <a:lnTo>
                    <a:pt x="2720340" y="2720340"/>
                  </a:lnTo>
                  <a:lnTo>
                    <a:pt x="364456" y="4080510"/>
                  </a:lnTo>
                  <a:close/>
                </a:path>
              </a:pathLst>
            </a:custGeom>
            <a:grpFill/>
            <a:ln w="12700">
              <a:solidFill>
                <a:srgbClr val="9FDAD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7522" tIns="1220217" rIns="2934678" bIns="2735833" numCol="1" spcCol="1270" anchor="ctr" anchorCtr="0">
              <a:noAutofit/>
            </a:bodyPr>
            <a:lstStyle/>
            <a:p>
              <a:pPr marL="0" lvl="0" indent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5300" kern="1200" dirty="0"/>
            </a:p>
          </p:txBody>
        </p:sp>
        <p:sp>
          <p:nvSpPr>
            <p:cNvPr id="23" name="Strzałka: kolista 22">
              <a:extLst>
                <a:ext uri="{FF2B5EF4-FFF2-40B4-BE49-F238E27FC236}">
                  <a16:creationId xmlns:a16="http://schemas.microsoft.com/office/drawing/2014/main" id="{CBEBC316-CBEC-40DB-B50C-39DB44B69A7C}"/>
                </a:ext>
              </a:extLst>
            </p:cNvPr>
            <p:cNvSpPr/>
            <p:nvPr/>
          </p:nvSpPr>
          <p:spPr>
            <a:xfrm>
              <a:off x="3194899" y="182173"/>
              <a:ext cx="6114288" cy="6114288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grpFill/>
            <a:ln w="12700">
              <a:solidFill>
                <a:srgbClr val="9FDADF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 dirty="0"/>
            </a:p>
          </p:txBody>
        </p:sp>
        <p:sp>
          <p:nvSpPr>
            <p:cNvPr id="24" name="Strzałka: kolista 23">
              <a:extLst>
                <a:ext uri="{FF2B5EF4-FFF2-40B4-BE49-F238E27FC236}">
                  <a16:creationId xmlns:a16="http://schemas.microsoft.com/office/drawing/2014/main" id="{CF59D802-0039-43C8-B879-2A1911AF3CB5}"/>
                </a:ext>
              </a:extLst>
            </p:cNvPr>
            <p:cNvSpPr/>
            <p:nvPr/>
          </p:nvSpPr>
          <p:spPr>
            <a:xfrm>
              <a:off x="3082398" y="376139"/>
              <a:ext cx="6114288" cy="6114288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grpFill/>
            <a:ln w="12700">
              <a:solidFill>
                <a:srgbClr val="9FDADF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5" name="Strzałka: kolista 24">
              <a:extLst>
                <a:ext uri="{FF2B5EF4-FFF2-40B4-BE49-F238E27FC236}">
                  <a16:creationId xmlns:a16="http://schemas.microsoft.com/office/drawing/2014/main" id="{926A0B59-515B-454A-86F1-BF577B0B6131}"/>
                </a:ext>
              </a:extLst>
            </p:cNvPr>
            <p:cNvSpPr/>
            <p:nvPr/>
          </p:nvSpPr>
          <p:spPr>
            <a:xfrm>
              <a:off x="2969897" y="182173"/>
              <a:ext cx="6114288" cy="6114288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  <a:grpFill/>
            <a:ln w="12700">
              <a:solidFill>
                <a:srgbClr val="9FDADF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:a16="http://schemas.microsoft.com/office/drawing/2014/main" id="{EB9D0F25-5D34-4BD2-B47C-1A1C045F0CF2}"/>
              </a:ext>
            </a:extLst>
          </p:cNvPr>
          <p:cNvSpPr/>
          <p:nvPr/>
        </p:nvSpPr>
        <p:spPr>
          <a:xfrm>
            <a:off x="4925970" y="1175455"/>
            <a:ext cx="706987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000" b="1" dirty="0">
                <a:solidFill>
                  <a:srgbClr val="8BC54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DRZEWA LUB ROŚLINY DRZEWIASTE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obejmuje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gatunki takie jak dęby, topole lub drzewa owocowe/orzechowe.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zapewnia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cień, wiatrochrony i paszę dla zwierząt gospodarskich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poprawia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zdrowi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e/żyzność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gleby poprzez ściółkę liściową i systemy korzeniowe</a:t>
            </a:r>
            <a:endParaRPr lang="pl-PL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CD482AC-0B18-425D-AA37-3F0150E0A64B}"/>
              </a:ext>
            </a:extLst>
          </p:cNvPr>
          <p:cNvSpPr/>
          <p:nvPr/>
        </p:nvSpPr>
        <p:spPr>
          <a:xfrm>
            <a:off x="4926115" y="4782726"/>
            <a:ext cx="66210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000" b="1" dirty="0">
                <a:solidFill>
                  <a:srgbClr val="8BC54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ŻYWY INWENTARZ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zwierzęta 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wypasane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, takie jak bydło, owce, kozy lub drób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 zwierzęta gospodarskie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przyczyniają się do obiegu składników odżywczych poprzez obornik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30E91418-1E95-492F-AFCF-164EB2CB611E}"/>
              </a:ext>
            </a:extLst>
          </p:cNvPr>
          <p:cNvSpPr/>
          <p:nvPr/>
        </p:nvSpPr>
        <p:spPr>
          <a:xfrm>
            <a:off x="4925970" y="3256205"/>
            <a:ext cx="6869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000" b="1" dirty="0">
                <a:solidFill>
                  <a:srgbClr val="8BC54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ROŚLINY PASTEWNE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wysokiej jakości trawy, rośliny strączkowe lub inne rośliny, które zapewniają pożywienie dla zwierząt gospodarskich.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zapobiega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erozji gleby i poprawia jej żyzność</a:t>
            </a:r>
          </a:p>
          <a:p>
            <a:pPr>
              <a:spcAft>
                <a:spcPts val="600"/>
              </a:spcAft>
            </a:pPr>
            <a:endParaRPr lang="pl-PL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257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6B06-E517-A44D-93E9-58E8C9D1D2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53323" y="2341241"/>
            <a:ext cx="6010480" cy="3066422"/>
          </a:xfrm>
        </p:spPr>
        <p:txBody>
          <a:bodyPr/>
          <a:lstStyle/>
          <a:p>
            <a:r>
              <a:rPr lang="en-US" dirty="0"/>
              <a:t>Dobrostan zwierząt i </a:t>
            </a:r>
            <a:r>
              <a:rPr lang="pl-PL" dirty="0" err="1"/>
              <a:t>bezpieczeństwo biologiczne w agroekologii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E186E-EEE8-784F-BE9F-48BF925F13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/>
              <a:t>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614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az 43">
            <a:extLst>
              <a:ext uri="{FF2B5EF4-FFF2-40B4-BE49-F238E27FC236}">
                <a16:creationId xmlns:a16="http://schemas.microsoft.com/office/drawing/2014/main" id="{57AB3EDC-DD0E-4899-A437-B5A4AD139B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428" y="2043110"/>
            <a:ext cx="3987943" cy="3176139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F702456-A9B0-4696-B419-9AFED4675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980737"/>
              </p:ext>
            </p:extLst>
          </p:nvPr>
        </p:nvGraphicFramePr>
        <p:xfrm>
          <a:off x="354003" y="482725"/>
          <a:ext cx="8820477" cy="5615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3303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a 35">
            <a:extLst>
              <a:ext uri="{FF2B5EF4-FFF2-40B4-BE49-F238E27FC236}">
                <a16:creationId xmlns:a16="http://schemas.microsoft.com/office/drawing/2014/main" id="{C10C2474-CB0F-4579-BF1F-8CAF25642B46}"/>
              </a:ext>
            </a:extLst>
          </p:cNvPr>
          <p:cNvGrpSpPr/>
          <p:nvPr/>
        </p:nvGrpSpPr>
        <p:grpSpPr>
          <a:xfrm>
            <a:off x="6165410" y="871698"/>
            <a:ext cx="6138249" cy="5408658"/>
            <a:chOff x="6592685" y="323660"/>
            <a:chExt cx="5765491" cy="5956696"/>
          </a:xfrm>
        </p:grpSpPr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D6BE6433-8F5F-4BE6-AA49-6965D4920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386720" y="529625"/>
              <a:ext cx="5956696" cy="5544765"/>
            </a:xfrm>
            <a:prstGeom prst="rect">
              <a:avLst/>
            </a:prstGeom>
          </p:spPr>
        </p:pic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530A66C8-A4EE-4D02-810D-8771672A1A50}"/>
                </a:ext>
              </a:extLst>
            </p:cNvPr>
            <p:cNvSpPr/>
            <p:nvPr/>
          </p:nvSpPr>
          <p:spPr>
            <a:xfrm rot="21410222">
              <a:off x="6813364" y="487490"/>
              <a:ext cx="5544812" cy="508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300" b="1" dirty="0">
                  <a:solidFill>
                    <a:srgbClr val="000000"/>
                  </a:solidFill>
                </a:rPr>
                <a:t>5 WOLNOŚCI DOBROSTANU ZWIERZĄT:</a:t>
              </a:r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009B8293-DE54-4F5A-98D7-563033FDD5B0}"/>
                </a:ext>
              </a:extLst>
            </p:cNvPr>
            <p:cNvSpPr/>
            <p:nvPr/>
          </p:nvSpPr>
          <p:spPr>
            <a:xfrm>
              <a:off x="7024800" y="1455017"/>
              <a:ext cx="4830619" cy="491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300" b="1" dirty="0">
                  <a:solidFill>
                    <a:srgbClr val="000000"/>
                  </a:solidFill>
                </a:rPr>
                <a:t>1. OD </a:t>
              </a:r>
              <a:r>
                <a:rPr lang="en-US" sz="2300" b="1" dirty="0">
                  <a:solidFill>
                    <a:srgbClr val="000000"/>
                  </a:solidFill>
                </a:rPr>
                <a:t>GŁODU I PRAGNIENIA</a:t>
              </a:r>
              <a:endParaRPr lang="pl-PL" sz="23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C4AD9896-EF54-40ED-B890-265B5E444B65}"/>
                </a:ext>
              </a:extLst>
            </p:cNvPr>
            <p:cNvSpPr/>
            <p:nvPr/>
          </p:nvSpPr>
          <p:spPr>
            <a:xfrm>
              <a:off x="7037958" y="2644937"/>
              <a:ext cx="4830619" cy="491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300" b="1" dirty="0">
                  <a:solidFill>
                    <a:srgbClr val="000000"/>
                  </a:solidFill>
                </a:rPr>
                <a:t>2. OD DYSKOMFORTU</a:t>
              </a:r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71241953-B4BF-432E-B4AA-CFDBD56C570A}"/>
                </a:ext>
              </a:extLst>
            </p:cNvPr>
            <p:cNvSpPr/>
            <p:nvPr/>
          </p:nvSpPr>
          <p:spPr>
            <a:xfrm>
              <a:off x="7069662" y="3674864"/>
              <a:ext cx="4830619" cy="491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300" b="1" dirty="0">
                  <a:solidFill>
                    <a:srgbClr val="000000"/>
                  </a:solidFill>
                </a:rPr>
                <a:t>3. OD </a:t>
              </a:r>
              <a:r>
                <a:rPr lang="en-US" sz="2300" b="1" dirty="0">
                  <a:solidFill>
                    <a:srgbClr val="000000"/>
                  </a:solidFill>
                </a:rPr>
                <a:t>BÓLU, U</a:t>
              </a:r>
              <a:r>
                <a:rPr lang="pl-PL" sz="2300" b="1" dirty="0">
                  <a:solidFill>
                    <a:srgbClr val="000000"/>
                  </a:solidFill>
                </a:rPr>
                <a:t>OBRAŻEŃ</a:t>
              </a:r>
              <a:r>
                <a:rPr lang="en-US" sz="2300" b="1" dirty="0">
                  <a:solidFill>
                    <a:srgbClr val="000000"/>
                  </a:solidFill>
                </a:rPr>
                <a:t> </a:t>
              </a:r>
              <a:r>
                <a:rPr lang="pl-PL" sz="2300" b="1" dirty="0">
                  <a:solidFill>
                    <a:srgbClr val="000000"/>
                  </a:solidFill>
                </a:rPr>
                <a:t>I</a:t>
              </a:r>
              <a:r>
                <a:rPr lang="en-US" sz="2300" b="1" dirty="0">
                  <a:solidFill>
                    <a:srgbClr val="000000"/>
                  </a:solidFill>
                </a:rPr>
                <a:t> CHOR</a:t>
              </a:r>
              <a:r>
                <a:rPr lang="pl-PL" sz="2300" b="1" dirty="0">
                  <a:solidFill>
                    <a:srgbClr val="000000"/>
                  </a:solidFill>
                </a:rPr>
                <a:t>ÓB</a:t>
              </a:r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B03FF26C-AA06-4E8E-A9B9-C27A1CC0B2C1}"/>
                </a:ext>
              </a:extLst>
            </p:cNvPr>
            <p:cNvSpPr/>
            <p:nvPr/>
          </p:nvSpPr>
          <p:spPr>
            <a:xfrm rot="174308">
              <a:off x="7074910" y="4651361"/>
              <a:ext cx="5063569" cy="491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300" b="1" dirty="0">
                  <a:solidFill>
                    <a:srgbClr val="000000"/>
                  </a:solidFill>
                </a:rPr>
                <a:t>4. WYRAŻANIA NORMALNYCH ZACHOWAŃ</a:t>
              </a:r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BA23103C-B236-4601-818B-17354074CB95}"/>
                </a:ext>
              </a:extLst>
            </p:cNvPr>
            <p:cNvSpPr/>
            <p:nvPr/>
          </p:nvSpPr>
          <p:spPr>
            <a:xfrm>
              <a:off x="7130475" y="5608589"/>
              <a:ext cx="4830619" cy="491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300" b="1" dirty="0">
                  <a:solidFill>
                    <a:srgbClr val="000000"/>
                  </a:solidFill>
                </a:rPr>
                <a:t>5. OD STRACHU I CIERPIENIA</a:t>
              </a:r>
            </a:p>
          </p:txBody>
        </p:sp>
      </p:grpSp>
      <p:grpSp>
        <p:nvGrpSpPr>
          <p:cNvPr id="37" name="Group 1">
            <a:extLst>
              <a:ext uri="{FF2B5EF4-FFF2-40B4-BE49-F238E27FC236}">
                <a16:creationId xmlns:a16="http://schemas.microsoft.com/office/drawing/2014/main" id="{98FF8210-56C5-432E-A255-9A9DB310A159}"/>
              </a:ext>
            </a:extLst>
          </p:cNvPr>
          <p:cNvGrpSpPr/>
          <p:nvPr/>
        </p:nvGrpSpPr>
        <p:grpSpPr>
          <a:xfrm rot="3730759">
            <a:off x="421291" y="176144"/>
            <a:ext cx="949887" cy="1163493"/>
            <a:chOff x="7602444" y="4967675"/>
            <a:chExt cx="483620" cy="592374"/>
          </a:xfrm>
        </p:grpSpPr>
        <p:grpSp>
          <p:nvGrpSpPr>
            <p:cNvPr id="38" name="Graphic 214">
              <a:extLst>
                <a:ext uri="{FF2B5EF4-FFF2-40B4-BE49-F238E27FC236}">
                  <a16:creationId xmlns:a16="http://schemas.microsoft.com/office/drawing/2014/main" id="{49B177C5-B420-4247-A070-F9597D50702E}"/>
                </a:ext>
              </a:extLst>
            </p:cNvPr>
            <p:cNvGrpSpPr/>
            <p:nvPr/>
          </p:nvGrpSpPr>
          <p:grpSpPr>
            <a:xfrm>
              <a:off x="7618660" y="4967675"/>
              <a:ext cx="467404" cy="507609"/>
              <a:chOff x="2251963" y="3590497"/>
              <a:chExt cx="467404" cy="507609"/>
            </a:xfrm>
            <a:solidFill>
              <a:srgbClr val="8DC641"/>
            </a:solidFill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60E990E9-A993-446C-BD38-5BE22CB485D8}"/>
                  </a:ext>
                </a:extLst>
              </p:cNvPr>
              <p:cNvSpPr/>
              <p:nvPr/>
            </p:nvSpPr>
            <p:spPr>
              <a:xfrm>
                <a:off x="2251963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BE768829-29DC-428C-BE3A-DC661DC90DC6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A5A3E999-DAB5-4FD1-A594-7180F7296FAA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214">
              <a:extLst>
                <a:ext uri="{FF2B5EF4-FFF2-40B4-BE49-F238E27FC236}">
                  <a16:creationId xmlns:a16="http://schemas.microsoft.com/office/drawing/2014/main" id="{74585CC1-6999-4A4C-9222-73F5BE31EB22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0E96EE56-75C1-4278-AAAC-BA48619FB0A0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2E30A680-9C1B-4D96-9A95-CA63CB0DA265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7DD62D82-629E-4ECB-A617-370661A4CB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9033472"/>
              </p:ext>
            </p:extLst>
          </p:nvPr>
        </p:nvGraphicFramePr>
        <p:xfrm>
          <a:off x="577196" y="445734"/>
          <a:ext cx="4808970" cy="675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" name="Prostokąt 45">
            <a:extLst>
              <a:ext uri="{FF2B5EF4-FFF2-40B4-BE49-F238E27FC236}">
                <a16:creationId xmlns:a16="http://schemas.microsoft.com/office/drawing/2014/main" id="{DAA523D1-C08B-4F25-BF02-3B6E5605BE96}"/>
              </a:ext>
            </a:extLst>
          </p:cNvPr>
          <p:cNvSpPr/>
          <p:nvPr/>
        </p:nvSpPr>
        <p:spPr>
          <a:xfrm>
            <a:off x="619348" y="1592042"/>
            <a:ext cx="59073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Dobrostan zwierząt w agroekologii kładzie nacisk na etyczne traktowanie zwierząt gospodarskich poprzez zapewnienie, że ich naturalne zachowania, zdrowie i dobrostan są traktowane priorytetowo. Podejście to promuje systemy oparte na pastwiskach, humanitarne trzymanie zwierząt i zmniejszony stres, dostosowując się do ekologicznych zasad zrównoważonego rozwoju. Włączając dobrostan zwierząt do agroekologii, gospodarstwa tworzą zdrowsze ekosystemy i bardziej etyczne systemy produkcji żywności.</a:t>
            </a:r>
            <a:endParaRPr lang="pl-PL" sz="2400" dirty="0">
              <a:solidFill>
                <a:srgbClr val="000000"/>
              </a:solidFill>
            </a:endParaRP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A395650-C66D-4652-8285-3EF84B3F7AEF}"/>
              </a:ext>
            </a:extLst>
          </p:cNvPr>
          <p:cNvSpPr txBox="1">
            <a:spLocks/>
          </p:cNvSpPr>
          <p:nvPr/>
        </p:nvSpPr>
        <p:spPr>
          <a:xfrm>
            <a:off x="1379064" y="577644"/>
            <a:ext cx="1059523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Dobrostan </a:t>
            </a:r>
            <a:r>
              <a:rPr lang="pl-PL" b="1" dirty="0" err="1"/>
              <a:t>zwierząt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9813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0294" y="976655"/>
            <a:ext cx="6366041" cy="3994947"/>
          </a:xfrm>
        </p:spPr>
        <p:txBody>
          <a:bodyPr/>
          <a:lstStyle/>
          <a:p>
            <a:r>
              <a:rPr lang="en-US" sz="2200" dirty="0"/>
              <a:t>Bezpieczeństwo biologiczne w agroekologii koncentruje się na zapobieganiu wprowadzaniu i rozprzestrzenianiu się chorób przy jednoczesnym zachowaniu równowagi ekologicznej i dobrostanu zwierząt. Podstawowe </a:t>
            </a:r>
            <a:r>
              <a:rPr lang="en-US" sz="2200" dirty="0" err="1"/>
              <a:t>zasady bezpieczeństwa biologicznego </a:t>
            </a:r>
            <a:r>
              <a:rPr lang="en-US" sz="2200" dirty="0"/>
              <a:t>w </a:t>
            </a:r>
            <a:r>
              <a:rPr lang="en-US" sz="2200" dirty="0" err="1"/>
              <a:t>agroekologii</a:t>
            </a:r>
            <a:r>
              <a:rPr lang="pl-PL" sz="22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dirty="0" err="1"/>
              <a:t>koncentrują się </a:t>
            </a:r>
            <a:r>
              <a:rPr lang="en-US" sz="2200" dirty="0"/>
              <a:t>na proaktywnych środkach minimalizujących ryzyko chorób </a:t>
            </a:r>
            <a:r>
              <a:rPr lang="pl-PL" sz="2200" dirty="0"/>
              <a:t>- </a:t>
            </a:r>
            <a:r>
              <a:rPr lang="pl-PL" sz="2200" b="1" dirty="0"/>
              <a:t>ZAPOBIEGANIE;</a:t>
            </a: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dirty="0"/>
              <a:t>kładą </a:t>
            </a:r>
            <a:r>
              <a:rPr lang="en-US" sz="2200" dirty="0" err="1"/>
              <a:t>nacisk</a:t>
            </a:r>
            <a:r>
              <a:rPr lang="en-US" sz="2200" dirty="0"/>
              <a:t> na holistyczne i zintegrowane zarządzanie gospodarstwem </a:t>
            </a:r>
            <a:r>
              <a:rPr lang="pl-PL" sz="2200" dirty="0"/>
              <a:t>- </a:t>
            </a:r>
            <a:r>
              <a:rPr lang="en-US" sz="2200" b="1" dirty="0"/>
              <a:t>PODEJŚCIE SYSTEMOWE</a:t>
            </a:r>
            <a:r>
              <a:rPr lang="pl-PL" sz="2200" b="1" dirty="0"/>
              <a:t>;</a:t>
            </a: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dirty="0" err="1"/>
              <a:t>położenie nacisku </a:t>
            </a:r>
            <a:r>
              <a:rPr lang="en-US" sz="2200" dirty="0"/>
              <a:t>na naturalną odporność zwierząt gospodarskich i systemu hodowli na patogeny </a:t>
            </a:r>
            <a:r>
              <a:rPr lang="pl-PL" sz="2200" dirty="0"/>
              <a:t>- </a:t>
            </a:r>
            <a:r>
              <a:rPr lang="en-US" sz="2200" b="1" dirty="0"/>
              <a:t>BUDOWANIE ODPORNOŚCI</a:t>
            </a:r>
            <a:r>
              <a:rPr lang="pl-PL" sz="2200" b="1" dirty="0"/>
              <a:t>.</a:t>
            </a:r>
            <a:endParaRPr lang="en-US" sz="2200" b="1" dirty="0"/>
          </a:p>
          <a:p>
            <a:endParaRPr lang="en-US" sz="2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9106" y="240083"/>
            <a:ext cx="11613787" cy="606471"/>
          </a:xfrm>
          <a:solidFill>
            <a:srgbClr val="8BC540"/>
          </a:solidFill>
        </p:spPr>
        <p:txBody>
          <a:bodyPr anchor="ctr"/>
          <a:lstStyle/>
          <a:p>
            <a:r>
              <a:rPr lang="en-US" sz="3200" b="1" dirty="0"/>
              <a:t>Bezpieczeństwo biologiczne zwierząt gospodarskich w agroekologii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942F3522-7D6F-414C-B751-DDCBEE2D9D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0281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218" y="366325"/>
            <a:ext cx="10595237" cy="803654"/>
          </a:xfrm>
        </p:spPr>
        <p:txBody>
          <a:bodyPr/>
          <a:lstStyle/>
          <a:p>
            <a:r>
              <a:rPr lang="pl-PL" b="1" dirty="0" err="1"/>
              <a:t>Kluczowe środki bezpieczeństwa biologicznego </a:t>
            </a:r>
            <a:r>
              <a:rPr lang="pl-PL" b="1" dirty="0"/>
              <a:t>- </a:t>
            </a:r>
            <a:r>
              <a:rPr lang="pl-PL" b="1" dirty="0" err="1"/>
              <a:t>praktyki </a:t>
            </a:r>
            <a:r>
              <a:rPr lang="pl-PL" b="1" dirty="0"/>
              <a:t>na </a:t>
            </a:r>
            <a:r>
              <a:rPr lang="pl-PL" b="1" dirty="0" err="1"/>
              <a:t>poziomie</a:t>
            </a:r>
            <a:r>
              <a:rPr lang="pl-PL" b="1" dirty="0"/>
              <a:t> gospodarstwa</a:t>
            </a:r>
          </a:p>
          <a:p>
            <a:endParaRPr lang="en-US" b="1" dirty="0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CD8D6C43-51EA-4020-ACAE-86186F959EB1}"/>
              </a:ext>
            </a:extLst>
          </p:cNvPr>
          <p:cNvGrpSpPr/>
          <p:nvPr/>
        </p:nvGrpSpPr>
        <p:grpSpPr>
          <a:xfrm>
            <a:off x="389784" y="959912"/>
            <a:ext cx="12086888" cy="5154418"/>
            <a:chOff x="1074804" y="773366"/>
            <a:chExt cx="10613828" cy="5526219"/>
          </a:xfrm>
        </p:grpSpPr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FC7D2D66-EA74-47E8-8BC8-1EE1383B6F41}"/>
                </a:ext>
              </a:extLst>
            </p:cNvPr>
            <p:cNvSpPr/>
            <p:nvPr/>
          </p:nvSpPr>
          <p:spPr>
            <a:xfrm>
              <a:off x="1074804" y="773366"/>
              <a:ext cx="10275972" cy="506270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900" b="1" kern="1200" dirty="0" err="1">
                  <a:solidFill>
                    <a:srgbClr val="000000"/>
                  </a:solidFill>
                </a:rPr>
                <a:t>Kwarantanna </a:t>
              </a:r>
              <a:r>
                <a:rPr lang="pl-PL" sz="1900" b="1" kern="1200" dirty="0">
                  <a:solidFill>
                    <a:srgbClr val="000000"/>
                  </a:solidFill>
                </a:rPr>
                <a:t>i </a:t>
              </a:r>
              <a:r>
                <a:rPr lang="pl-PL" sz="1900" b="1" kern="1200" dirty="0" err="1">
                  <a:solidFill>
                    <a:srgbClr val="000000"/>
                  </a:solidFill>
                </a:rPr>
                <a:t>izolacja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D5E0E2B0-1D7A-4C75-8DBD-D45029115AFA}"/>
                </a:ext>
              </a:extLst>
            </p:cNvPr>
            <p:cNvSpPr/>
            <p:nvPr/>
          </p:nvSpPr>
          <p:spPr>
            <a:xfrm>
              <a:off x="1074804" y="1374823"/>
              <a:ext cx="10275972" cy="753480"/>
            </a:xfrm>
            <a:custGeom>
              <a:avLst/>
              <a:gdLst>
                <a:gd name="connsiteX0" fmla="*/ 0 w 10275972"/>
                <a:gd name="connsiteY0" fmla="*/ 0 h 753480"/>
                <a:gd name="connsiteX1" fmla="*/ 10275972 w 10275972"/>
                <a:gd name="connsiteY1" fmla="*/ 0 h 753480"/>
                <a:gd name="connsiteX2" fmla="*/ 10275972 w 10275972"/>
                <a:gd name="connsiteY2" fmla="*/ 753480 h 753480"/>
                <a:gd name="connsiteX3" fmla="*/ 0 w 10275972"/>
                <a:gd name="connsiteY3" fmla="*/ 753480 h 753480"/>
                <a:gd name="connsiteX4" fmla="*/ 0 w 10275972"/>
                <a:gd name="connsiteY4" fmla="*/ 0 h 75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753480">
                  <a:moveTo>
                    <a:pt x="0" y="0"/>
                  </a:moveTo>
                  <a:lnTo>
                    <a:pt x="10275972" y="0"/>
                  </a:lnTo>
                  <a:lnTo>
                    <a:pt x="10275972" y="753480"/>
                  </a:lnTo>
                  <a:lnTo>
                    <a:pt x="0" y="7534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kern="1200" dirty="0">
                  <a:solidFill>
                    <a:srgbClr val="000000"/>
                  </a:solidFill>
                </a:rPr>
                <a:t>Izolacja </a:t>
              </a:r>
              <a:r>
                <a:rPr lang="pl-PL" sz="1900" kern="1200" dirty="0" err="1">
                  <a:solidFill>
                    <a:srgbClr val="000000"/>
                  </a:solidFill>
                </a:rPr>
                <a:t>nowo wprowadzonych lub chorych zwierząt </a:t>
              </a:r>
              <a:r>
                <a:rPr lang="pl-PL" sz="1900" kern="1200" dirty="0">
                  <a:solidFill>
                    <a:srgbClr val="000000"/>
                  </a:solidFill>
                </a:rPr>
                <a:t>w celu </a:t>
              </a:r>
              <a:r>
                <a:rPr lang="pl-PL" sz="1900" kern="1200" dirty="0" err="1">
                  <a:solidFill>
                    <a:srgbClr val="000000"/>
                  </a:solidFill>
                </a:rPr>
                <a:t>zapobiegania przenoszeniu chorób.</a:t>
              </a:r>
              <a:endParaRPr lang="pl-PL" sz="1900" kern="1200" dirty="0">
                <a:solidFill>
                  <a:srgbClr val="000000"/>
                </a:solidFill>
              </a:endParaRP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kern="1200" dirty="0">
                  <a:solidFill>
                    <a:srgbClr val="000000"/>
                  </a:solidFill>
                </a:rPr>
                <a:t>Realizacja stref przejściowych dla zwierząt gospodarskich przemieszczających się między obszarami.</a:t>
              </a:r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4727C315-BE19-4BB9-8AA1-D0BDC4E63822}"/>
                </a:ext>
              </a:extLst>
            </p:cNvPr>
            <p:cNvSpPr/>
            <p:nvPr/>
          </p:nvSpPr>
          <p:spPr>
            <a:xfrm>
              <a:off x="1074804" y="2315138"/>
              <a:ext cx="10275972" cy="486628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900" b="1" kern="1200" dirty="0" err="1">
                  <a:solidFill>
                    <a:srgbClr val="000000"/>
                  </a:solidFill>
                </a:rPr>
                <a:t>Wejście kontrolowane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92EBCBE5-8110-4702-9A2D-86CFB5CC6C02}"/>
                </a:ext>
              </a:extLst>
            </p:cNvPr>
            <p:cNvSpPr/>
            <p:nvPr/>
          </p:nvSpPr>
          <p:spPr>
            <a:xfrm>
              <a:off x="1074804" y="2902153"/>
              <a:ext cx="10275972" cy="868378"/>
            </a:xfrm>
            <a:custGeom>
              <a:avLst/>
              <a:gdLst>
                <a:gd name="connsiteX0" fmla="*/ 0 w 10275972"/>
                <a:gd name="connsiteY0" fmla="*/ 0 h 1072260"/>
                <a:gd name="connsiteX1" fmla="*/ 10275972 w 10275972"/>
                <a:gd name="connsiteY1" fmla="*/ 0 h 1072260"/>
                <a:gd name="connsiteX2" fmla="*/ 10275972 w 10275972"/>
                <a:gd name="connsiteY2" fmla="*/ 1072260 h 1072260"/>
                <a:gd name="connsiteX3" fmla="*/ 0 w 10275972"/>
                <a:gd name="connsiteY3" fmla="*/ 1072260 h 1072260"/>
                <a:gd name="connsiteX4" fmla="*/ 0 w 10275972"/>
                <a:gd name="connsiteY4" fmla="*/ 0 h 107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1072260">
                  <a:moveTo>
                    <a:pt x="0" y="0"/>
                  </a:moveTo>
                  <a:lnTo>
                    <a:pt x="10275972" y="0"/>
                  </a:lnTo>
                  <a:lnTo>
                    <a:pt x="10275972" y="1072260"/>
                  </a:lnTo>
                  <a:lnTo>
                    <a:pt x="0" y="10722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kern="1200" dirty="0" err="1">
                  <a:solidFill>
                    <a:srgbClr val="000000"/>
                  </a:solidFill>
                </a:rPr>
                <a:t>Ograniczenie dostępu do </a:t>
              </a:r>
              <a:r>
                <a:rPr lang="pl-PL" sz="1900" kern="1200" dirty="0">
                  <a:solidFill>
                    <a:srgbClr val="000000"/>
                  </a:solidFill>
                </a:rPr>
                <a:t>gospodarstwa do </a:t>
              </a:r>
              <a:r>
                <a:rPr lang="pl-PL" sz="1900" kern="1200" dirty="0" err="1">
                  <a:solidFill>
                    <a:srgbClr val="000000"/>
                  </a:solidFill>
                </a:rPr>
                <a:t>niezbędnego personelu </a:t>
              </a:r>
              <a:r>
                <a:rPr lang="pl-PL" sz="1900" kern="1200" dirty="0">
                  <a:solidFill>
                    <a:srgbClr val="000000"/>
                  </a:solidFill>
                </a:rPr>
                <a:t>i </a:t>
              </a:r>
              <a:r>
                <a:rPr lang="pl-PL" sz="1900" kern="1200" dirty="0" err="1">
                  <a:solidFill>
                    <a:srgbClr val="000000"/>
                  </a:solidFill>
                </a:rPr>
                <a:t>zapewnienie przestrzegania przez niego protokołów dezynfekcji.</a:t>
              </a:r>
              <a:endParaRPr lang="pl-PL" sz="1900" kern="1200" dirty="0">
                <a:solidFill>
                  <a:srgbClr val="000000"/>
                </a:solidFill>
              </a:endParaRP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kern="1200" dirty="0">
                  <a:solidFill>
                    <a:srgbClr val="000000"/>
                  </a:solidFill>
                </a:rPr>
                <a:t>Korzystanie z dedykowanej odzieży, obuwia i sprzętu do określonych obszarów lub zadań.</a:t>
              </a:r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EEA14CB6-0013-41E0-B4ED-8E9DBC1C3596}"/>
                </a:ext>
              </a:extLst>
            </p:cNvPr>
            <p:cNvSpPr/>
            <p:nvPr/>
          </p:nvSpPr>
          <p:spPr>
            <a:xfrm>
              <a:off x="1074804" y="3883910"/>
              <a:ext cx="10275972" cy="476733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900" b="1" kern="1200" dirty="0">
                  <a:solidFill>
                    <a:srgbClr val="000000"/>
                  </a:solidFill>
                </a:rPr>
                <a:t>Zarządzanie odpadami</a:t>
              </a:r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96F5322B-F5C9-42A8-B232-466F34FF02FA}"/>
                </a:ext>
              </a:extLst>
            </p:cNvPr>
            <p:cNvSpPr/>
            <p:nvPr/>
          </p:nvSpPr>
          <p:spPr>
            <a:xfrm>
              <a:off x="1074804" y="4484206"/>
              <a:ext cx="10275972" cy="753480"/>
            </a:xfrm>
            <a:custGeom>
              <a:avLst/>
              <a:gdLst>
                <a:gd name="connsiteX0" fmla="*/ 0 w 10275972"/>
                <a:gd name="connsiteY0" fmla="*/ 0 h 753480"/>
                <a:gd name="connsiteX1" fmla="*/ 10275972 w 10275972"/>
                <a:gd name="connsiteY1" fmla="*/ 0 h 753480"/>
                <a:gd name="connsiteX2" fmla="*/ 10275972 w 10275972"/>
                <a:gd name="connsiteY2" fmla="*/ 753480 h 753480"/>
                <a:gd name="connsiteX3" fmla="*/ 0 w 10275972"/>
                <a:gd name="connsiteY3" fmla="*/ 753480 h 753480"/>
                <a:gd name="connsiteX4" fmla="*/ 0 w 10275972"/>
                <a:gd name="connsiteY4" fmla="*/ 0 h 75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753480">
                  <a:moveTo>
                    <a:pt x="0" y="0"/>
                  </a:moveTo>
                  <a:lnTo>
                    <a:pt x="10275972" y="0"/>
                  </a:lnTo>
                  <a:lnTo>
                    <a:pt x="10275972" y="753480"/>
                  </a:lnTo>
                  <a:lnTo>
                    <a:pt x="0" y="7534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kern="1200" dirty="0" err="1">
                  <a:solidFill>
                    <a:srgbClr val="000000"/>
                  </a:solidFill>
                </a:rPr>
                <a:t>Kompostowanie obornika </a:t>
              </a:r>
              <a:r>
                <a:rPr lang="pl-PL" sz="1900" kern="1200" dirty="0">
                  <a:solidFill>
                    <a:srgbClr val="000000"/>
                  </a:solidFill>
                </a:rPr>
                <a:t>i odpadów </a:t>
              </a:r>
              <a:r>
                <a:rPr lang="pl-PL" sz="1900" kern="1200" dirty="0" err="1">
                  <a:solidFill>
                    <a:srgbClr val="000000"/>
                  </a:solidFill>
                </a:rPr>
                <a:t>organicznych </a:t>
              </a:r>
              <a:r>
                <a:rPr lang="pl-PL" sz="1900" kern="1200" dirty="0">
                  <a:solidFill>
                    <a:srgbClr val="000000"/>
                  </a:solidFill>
                </a:rPr>
                <a:t>w celu </a:t>
              </a:r>
              <a:r>
                <a:rPr lang="pl-PL" sz="1900" kern="1200" dirty="0" err="1">
                  <a:solidFill>
                    <a:srgbClr val="000000"/>
                  </a:solidFill>
                </a:rPr>
                <a:t>ograniczenia patogenów </a:t>
              </a:r>
              <a:r>
                <a:rPr lang="pl-PL" sz="1900" kern="1200" dirty="0">
                  <a:solidFill>
                    <a:srgbClr val="000000"/>
                  </a:solidFill>
                </a:rPr>
                <a:t>i </a:t>
              </a:r>
              <a:r>
                <a:rPr lang="pl-PL" sz="1900" kern="1200" dirty="0" err="1">
                  <a:solidFill>
                    <a:srgbClr val="000000"/>
                  </a:solidFill>
                </a:rPr>
                <a:t>poprawy zdrowia gleby.</a:t>
              </a:r>
              <a:endParaRPr lang="pl-PL" sz="1900" kern="1200" dirty="0">
                <a:solidFill>
                  <a:srgbClr val="000000"/>
                </a:solidFill>
              </a:endParaRP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kern="1200" dirty="0">
                  <a:solidFill>
                    <a:srgbClr val="000000"/>
                  </a:solidFill>
                </a:rPr>
                <a:t>Unikanie rozrzucania obornika pochodzącego od chorych zwierząt na pastwiskach.</a:t>
              </a:r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C2609455-2BC1-4658-B2CC-D026C6099922}"/>
                </a:ext>
              </a:extLst>
            </p:cNvPr>
            <p:cNvSpPr/>
            <p:nvPr/>
          </p:nvSpPr>
          <p:spPr>
            <a:xfrm>
              <a:off x="1074804" y="5367326"/>
              <a:ext cx="10275972" cy="463680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900" b="1" kern="1200" dirty="0" err="1">
                  <a:solidFill>
                    <a:srgbClr val="000000"/>
                  </a:solidFill>
                </a:rPr>
                <a:t>Rotacja pastwisk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0186629-9C90-4436-BDBA-04A0B9BECB8A}"/>
                </a:ext>
              </a:extLst>
            </p:cNvPr>
            <p:cNvSpPr/>
            <p:nvPr/>
          </p:nvSpPr>
          <p:spPr>
            <a:xfrm>
              <a:off x="1412660" y="5835905"/>
              <a:ext cx="10275972" cy="463680"/>
            </a:xfrm>
            <a:custGeom>
              <a:avLst/>
              <a:gdLst>
                <a:gd name="connsiteX0" fmla="*/ 0 w 10275972"/>
                <a:gd name="connsiteY0" fmla="*/ 0 h 463680"/>
                <a:gd name="connsiteX1" fmla="*/ 10275972 w 10275972"/>
                <a:gd name="connsiteY1" fmla="*/ 0 h 463680"/>
                <a:gd name="connsiteX2" fmla="*/ 10275972 w 10275972"/>
                <a:gd name="connsiteY2" fmla="*/ 463680 h 463680"/>
                <a:gd name="connsiteX3" fmla="*/ 0 w 10275972"/>
                <a:gd name="connsiteY3" fmla="*/ 463680 h 463680"/>
                <a:gd name="connsiteX4" fmla="*/ 0 w 10275972"/>
                <a:gd name="connsiteY4" fmla="*/ 0 h 46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463680">
                  <a:moveTo>
                    <a:pt x="0" y="0"/>
                  </a:moveTo>
                  <a:lnTo>
                    <a:pt x="10275972" y="0"/>
                  </a:lnTo>
                  <a:lnTo>
                    <a:pt x="10275972" y="463680"/>
                  </a:lnTo>
                  <a:lnTo>
                    <a:pt x="0" y="4636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kern="1200" dirty="0">
                  <a:solidFill>
                    <a:srgbClr val="000000"/>
                  </a:solidFill>
                </a:rPr>
                <a:t>Rotacja wypasu w celu przerwania cykli życiowych pasożytów i ograniczenia </a:t>
              </a:r>
              <a:r>
                <a:rPr lang="en-IE" sz="1900" kern="1200" dirty="0">
                  <a:solidFill>
                    <a:srgbClr val="000000"/>
                  </a:solidFill>
                </a:rPr>
                <a:t>gromadzenia</a:t>
              </a:r>
              <a:r>
                <a:rPr lang="pl-PL" sz="1900" kern="1200" dirty="0">
                  <a:solidFill>
                    <a:srgbClr val="000000"/>
                  </a:solidFill>
                </a:rPr>
                <a:t> się patogenów w glebie.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2478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222" y="326930"/>
            <a:ext cx="10595237" cy="803654"/>
          </a:xfrm>
        </p:spPr>
        <p:txBody>
          <a:bodyPr/>
          <a:lstStyle/>
          <a:p>
            <a:r>
              <a:rPr lang="pl-PL" b="1" dirty="0" err="1"/>
              <a:t>Kluczowe środki bezpieczeństwa biologicznego </a:t>
            </a:r>
            <a:r>
              <a:rPr lang="pl-PL" b="1" dirty="0"/>
              <a:t>- </a:t>
            </a:r>
            <a:r>
              <a:rPr lang="pl-PL" b="1" dirty="0" err="1"/>
              <a:t>praktyki na poziomie stada</a:t>
            </a:r>
            <a:endParaRPr lang="pl-PL" b="1" dirty="0"/>
          </a:p>
          <a:p>
            <a:endParaRPr lang="en-US" b="1" dirty="0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CD8D6C43-51EA-4020-ACAE-86186F959EB1}"/>
              </a:ext>
            </a:extLst>
          </p:cNvPr>
          <p:cNvGrpSpPr/>
          <p:nvPr/>
        </p:nvGrpSpPr>
        <p:grpSpPr>
          <a:xfrm>
            <a:off x="250372" y="891558"/>
            <a:ext cx="11713026" cy="5258709"/>
            <a:chOff x="1074804" y="773366"/>
            <a:chExt cx="10285530" cy="5638033"/>
          </a:xfrm>
        </p:grpSpPr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FC7D2D66-EA74-47E8-8BC8-1EE1383B6F41}"/>
                </a:ext>
              </a:extLst>
            </p:cNvPr>
            <p:cNvSpPr/>
            <p:nvPr/>
          </p:nvSpPr>
          <p:spPr>
            <a:xfrm>
              <a:off x="1074804" y="773366"/>
              <a:ext cx="10275972" cy="554867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900" b="1" dirty="0" err="1">
                  <a:solidFill>
                    <a:srgbClr val="000000"/>
                  </a:solidFill>
                </a:rPr>
                <a:t>Higiena </a:t>
              </a:r>
              <a:r>
                <a:rPr lang="pl-PL" sz="1900" b="1" dirty="0">
                  <a:solidFill>
                    <a:srgbClr val="000000"/>
                  </a:solidFill>
                </a:rPr>
                <a:t>i </a:t>
              </a:r>
              <a:r>
                <a:rPr lang="pl-PL" sz="1900" b="1" dirty="0" err="1">
                  <a:solidFill>
                    <a:srgbClr val="000000"/>
                  </a:solidFill>
                </a:rPr>
                <a:t>warunki sanitarne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D5E0E2B0-1D7A-4C75-8DBD-D45029115AFA}"/>
                </a:ext>
              </a:extLst>
            </p:cNvPr>
            <p:cNvSpPr/>
            <p:nvPr/>
          </p:nvSpPr>
          <p:spPr>
            <a:xfrm>
              <a:off x="1079583" y="1380276"/>
              <a:ext cx="10275972" cy="753480"/>
            </a:xfrm>
            <a:custGeom>
              <a:avLst/>
              <a:gdLst>
                <a:gd name="connsiteX0" fmla="*/ 0 w 10275972"/>
                <a:gd name="connsiteY0" fmla="*/ 0 h 753480"/>
                <a:gd name="connsiteX1" fmla="*/ 10275972 w 10275972"/>
                <a:gd name="connsiteY1" fmla="*/ 0 h 753480"/>
                <a:gd name="connsiteX2" fmla="*/ 10275972 w 10275972"/>
                <a:gd name="connsiteY2" fmla="*/ 753480 h 753480"/>
                <a:gd name="connsiteX3" fmla="*/ 0 w 10275972"/>
                <a:gd name="connsiteY3" fmla="*/ 753480 h 753480"/>
                <a:gd name="connsiteX4" fmla="*/ 0 w 10275972"/>
                <a:gd name="connsiteY4" fmla="*/ 0 h 75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753480">
                  <a:moveTo>
                    <a:pt x="0" y="0"/>
                  </a:moveTo>
                  <a:lnTo>
                    <a:pt x="10275972" y="0"/>
                  </a:lnTo>
                  <a:lnTo>
                    <a:pt x="10275972" y="753480"/>
                  </a:lnTo>
                  <a:lnTo>
                    <a:pt x="0" y="7534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 err="1">
                  <a:solidFill>
                    <a:srgbClr val="000000"/>
                  </a:solidFill>
                </a:rPr>
                <a:t>Regularne </a:t>
              </a:r>
              <a:r>
                <a:rPr lang="en-US" sz="1900" dirty="0">
                  <a:solidFill>
                    <a:srgbClr val="000000"/>
                  </a:solidFill>
                </a:rPr>
                <a:t>czyszczenie i dezynfekcja obszarów karmienia, poideł </a:t>
              </a:r>
              <a:r>
                <a:rPr lang="en-US" sz="1900" dirty="0" err="1">
                  <a:solidFill>
                    <a:srgbClr val="000000"/>
                  </a:solidFill>
                </a:rPr>
                <a:t>i</a:t>
              </a:r>
              <a:r>
                <a:rPr lang="en-US" sz="1900" dirty="0">
                  <a:solidFill>
                    <a:srgbClr val="000000"/>
                  </a:solidFill>
                </a:rPr>
                <a:t> </a:t>
              </a:r>
              <a:r>
                <a:rPr lang="pl-PL" sz="1900" dirty="0">
                  <a:solidFill>
                    <a:srgbClr val="000000"/>
                  </a:solidFill>
                </a:rPr>
                <a:t>wiat.</a:t>
              </a:r>
            </a:p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 err="1">
                  <a:solidFill>
                    <a:srgbClr val="000000"/>
                  </a:solidFill>
                </a:rPr>
                <a:t>Zapewnienie </a:t>
              </a:r>
              <a:r>
                <a:rPr lang="en-US" sz="1900" dirty="0">
                  <a:solidFill>
                    <a:srgbClr val="000000"/>
                  </a:solidFill>
                </a:rPr>
                <a:t>czystej ściółki i odpowiedniego drenażu w celu zmniejszenia ryzyka zanieczyszczenia.</a:t>
              </a:r>
              <a:endParaRPr lang="pl-PL" sz="19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4727C315-BE19-4BB9-8AA1-D0BDC4E63822}"/>
                </a:ext>
              </a:extLst>
            </p:cNvPr>
            <p:cNvSpPr/>
            <p:nvPr/>
          </p:nvSpPr>
          <p:spPr>
            <a:xfrm>
              <a:off x="1074804" y="2315138"/>
              <a:ext cx="10275972" cy="554867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900" b="1" dirty="0" err="1">
                  <a:solidFill>
                    <a:srgbClr val="000000"/>
                  </a:solidFill>
                </a:rPr>
                <a:t>Bezpieczeństwo paszy </a:t>
              </a:r>
              <a:r>
                <a:rPr lang="pl-PL" sz="1900" b="1" dirty="0">
                  <a:solidFill>
                    <a:srgbClr val="000000"/>
                  </a:solidFill>
                </a:rPr>
                <a:t>i </a:t>
              </a:r>
              <a:r>
                <a:rPr lang="pl-PL" sz="1900" b="1" dirty="0" err="1">
                  <a:solidFill>
                    <a:srgbClr val="000000"/>
                  </a:solidFill>
                </a:rPr>
                <a:t>wody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92EBCBE5-8110-4702-9A2D-86CFB5CC6C02}"/>
                </a:ext>
              </a:extLst>
            </p:cNvPr>
            <p:cNvSpPr/>
            <p:nvPr/>
          </p:nvSpPr>
          <p:spPr>
            <a:xfrm>
              <a:off x="1084362" y="2926895"/>
              <a:ext cx="10275972" cy="1072260"/>
            </a:xfrm>
            <a:custGeom>
              <a:avLst/>
              <a:gdLst>
                <a:gd name="connsiteX0" fmla="*/ 0 w 10275972"/>
                <a:gd name="connsiteY0" fmla="*/ 0 h 1072260"/>
                <a:gd name="connsiteX1" fmla="*/ 10275972 w 10275972"/>
                <a:gd name="connsiteY1" fmla="*/ 0 h 1072260"/>
                <a:gd name="connsiteX2" fmla="*/ 10275972 w 10275972"/>
                <a:gd name="connsiteY2" fmla="*/ 1072260 h 1072260"/>
                <a:gd name="connsiteX3" fmla="*/ 0 w 10275972"/>
                <a:gd name="connsiteY3" fmla="*/ 1072260 h 1072260"/>
                <a:gd name="connsiteX4" fmla="*/ 0 w 10275972"/>
                <a:gd name="connsiteY4" fmla="*/ 0 h 107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1072260">
                  <a:moveTo>
                    <a:pt x="0" y="0"/>
                  </a:moveTo>
                  <a:lnTo>
                    <a:pt x="10275972" y="0"/>
                  </a:lnTo>
                  <a:lnTo>
                    <a:pt x="10275972" y="1072260"/>
                  </a:lnTo>
                  <a:lnTo>
                    <a:pt x="0" y="10722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>
                  <a:solidFill>
                    <a:srgbClr val="000000"/>
                  </a:solidFill>
                </a:rPr>
                <a:t>Zapewnienie</a:t>
              </a:r>
              <a:r>
                <a:rPr lang="pl-PL" sz="1900" dirty="0" err="1">
                  <a:solidFill>
                    <a:srgbClr val="000000"/>
                  </a:solidFill>
                </a:rPr>
                <a:t>, że </a:t>
              </a:r>
              <a:r>
                <a:rPr lang="en-US" sz="1900" dirty="0">
                  <a:solidFill>
                    <a:srgbClr val="000000"/>
                  </a:solidFill>
                </a:rPr>
                <a:t>pasza jest </a:t>
              </a:r>
              <a:r>
                <a:rPr lang="pl-PL" sz="1900" dirty="0" err="1">
                  <a:solidFill>
                    <a:srgbClr val="000000"/>
                  </a:solidFill>
                </a:rPr>
                <a:t>produkowana </a:t>
              </a:r>
              <a:r>
                <a:rPr lang="pl-PL" sz="1900" dirty="0">
                  <a:solidFill>
                    <a:srgbClr val="000000"/>
                  </a:solidFill>
                </a:rPr>
                <a:t>i </a:t>
              </a:r>
              <a:r>
                <a:rPr lang="en-US" sz="1900" dirty="0">
                  <a:solidFill>
                    <a:srgbClr val="000000"/>
                  </a:solidFill>
                </a:rPr>
                <a:t>przechowywana w bezpieczny sposób, aby zapobiec pleśni i zanieczyszczeniu.</a:t>
              </a:r>
              <a:endParaRPr lang="pl-PL" sz="1900" dirty="0">
                <a:solidFill>
                  <a:srgbClr val="000000"/>
                </a:solidFill>
              </a:endParaRPr>
            </a:p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900" dirty="0">
                  <a:solidFill>
                    <a:srgbClr val="000000"/>
                  </a:solidFill>
                </a:rPr>
                <a:t>Regularne </a:t>
              </a:r>
              <a:r>
                <a:rPr lang="pl-PL" sz="1900" dirty="0" err="1">
                  <a:solidFill>
                    <a:srgbClr val="000000"/>
                  </a:solidFill>
                </a:rPr>
                <a:t>badanie </a:t>
              </a:r>
              <a:r>
                <a:rPr lang="en-US" sz="1900" dirty="0">
                  <a:solidFill>
                    <a:srgbClr val="000000"/>
                  </a:solidFill>
                </a:rPr>
                <a:t>źródeł wody na obecność patogenów </a:t>
              </a:r>
              <a:r>
                <a:rPr lang="en-US" sz="1900" dirty="0" err="1">
                  <a:solidFill>
                    <a:srgbClr val="000000"/>
                  </a:solidFill>
                </a:rPr>
                <a:t>lub</a:t>
              </a:r>
              <a:r>
                <a:rPr lang="en-US" sz="1900" dirty="0">
                  <a:solidFill>
                    <a:srgbClr val="000000"/>
                  </a:solidFill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</a:rPr>
                <a:t>zanieczyszczeń</a:t>
              </a:r>
              <a:r>
                <a:rPr lang="pl-PL" sz="1900" dirty="0">
                  <a:solidFill>
                    <a:srgbClr val="000000"/>
                  </a:solidFill>
                </a:rPr>
                <a:t>.</a:t>
              </a:r>
              <a:endParaRPr lang="pl-PL" sz="19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EEA14CB6-0013-41E0-B4ED-8E9DBC1C3596}"/>
                </a:ext>
              </a:extLst>
            </p:cNvPr>
            <p:cNvSpPr/>
            <p:nvPr/>
          </p:nvSpPr>
          <p:spPr>
            <a:xfrm>
              <a:off x="1074804" y="3883910"/>
              <a:ext cx="10275972" cy="554867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900" b="1" dirty="0" err="1">
                  <a:solidFill>
                    <a:srgbClr val="000000"/>
                  </a:solidFill>
                </a:rPr>
                <a:t>Szczepienia </a:t>
              </a:r>
              <a:r>
                <a:rPr lang="pl-PL" sz="1900" b="1" dirty="0">
                  <a:solidFill>
                    <a:srgbClr val="000000"/>
                  </a:solidFill>
                </a:rPr>
                <a:t>i </a:t>
              </a:r>
              <a:r>
                <a:rPr lang="pl-PL" sz="1900" b="1" dirty="0" err="1">
                  <a:solidFill>
                    <a:srgbClr val="000000"/>
                  </a:solidFill>
                </a:rPr>
                <a:t>opieka profilaktyczna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96F5322B-F5C9-42A8-B232-466F34FF02FA}"/>
                </a:ext>
              </a:extLst>
            </p:cNvPr>
            <p:cNvSpPr/>
            <p:nvPr/>
          </p:nvSpPr>
          <p:spPr>
            <a:xfrm>
              <a:off x="1084362" y="4468667"/>
              <a:ext cx="10275972" cy="753480"/>
            </a:xfrm>
            <a:custGeom>
              <a:avLst/>
              <a:gdLst>
                <a:gd name="connsiteX0" fmla="*/ 0 w 10275972"/>
                <a:gd name="connsiteY0" fmla="*/ 0 h 753480"/>
                <a:gd name="connsiteX1" fmla="*/ 10275972 w 10275972"/>
                <a:gd name="connsiteY1" fmla="*/ 0 h 753480"/>
                <a:gd name="connsiteX2" fmla="*/ 10275972 w 10275972"/>
                <a:gd name="connsiteY2" fmla="*/ 753480 h 753480"/>
                <a:gd name="connsiteX3" fmla="*/ 0 w 10275972"/>
                <a:gd name="connsiteY3" fmla="*/ 753480 h 753480"/>
                <a:gd name="connsiteX4" fmla="*/ 0 w 10275972"/>
                <a:gd name="connsiteY4" fmla="*/ 0 h 75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753480">
                  <a:moveTo>
                    <a:pt x="0" y="0"/>
                  </a:moveTo>
                  <a:lnTo>
                    <a:pt x="10275972" y="0"/>
                  </a:lnTo>
                  <a:lnTo>
                    <a:pt x="10275972" y="753480"/>
                  </a:lnTo>
                  <a:lnTo>
                    <a:pt x="0" y="7534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 err="1">
                  <a:solidFill>
                    <a:srgbClr val="000000"/>
                  </a:solidFill>
                </a:rPr>
                <a:t>Stosowanie </a:t>
              </a:r>
              <a:r>
                <a:rPr lang="en-US" sz="1900" dirty="0">
                  <a:solidFill>
                    <a:srgbClr val="000000"/>
                  </a:solidFill>
                </a:rPr>
                <a:t>ukierunkowanych szczepień w oparciu o lokalne zagrożenia chorobami</a:t>
              </a:r>
              <a:endParaRPr lang="pl-PL" sz="1900" dirty="0">
                <a:solidFill>
                  <a:srgbClr val="000000"/>
                </a:solidFill>
              </a:endParaRPr>
            </a:p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>
                  <a:solidFill>
                    <a:srgbClr val="000000"/>
                  </a:solidFill>
                </a:rPr>
                <a:t>Przeprowadzanie </a:t>
              </a:r>
              <a:r>
                <a:rPr lang="en-US" sz="1900" dirty="0">
                  <a:solidFill>
                    <a:srgbClr val="000000"/>
                  </a:solidFill>
                </a:rPr>
                <a:t>regularnych badań kontrolnych w celu wczesnego zidentyfikowania i rozwiązania potencjalnych problemów.</a:t>
              </a:r>
              <a:endParaRPr lang="pl-PL" sz="19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C2609455-2BC1-4658-B2CC-D026C6099922}"/>
                </a:ext>
              </a:extLst>
            </p:cNvPr>
            <p:cNvSpPr/>
            <p:nvPr/>
          </p:nvSpPr>
          <p:spPr>
            <a:xfrm>
              <a:off x="1074804" y="5367326"/>
              <a:ext cx="10275972" cy="554867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900" b="1" dirty="0">
                  <a:solidFill>
                    <a:srgbClr val="000000"/>
                  </a:solidFill>
                </a:rPr>
                <a:t>Zarządzanie </a:t>
              </a:r>
              <a:r>
                <a:rPr lang="pl-PL" sz="1900" b="1" dirty="0" err="1">
                  <a:solidFill>
                    <a:srgbClr val="000000"/>
                  </a:solidFill>
                </a:rPr>
                <a:t>pasożytami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0186629-9C90-4436-BDBA-04A0B9BECB8A}"/>
                </a:ext>
              </a:extLst>
            </p:cNvPr>
            <p:cNvSpPr/>
            <p:nvPr/>
          </p:nvSpPr>
          <p:spPr>
            <a:xfrm>
              <a:off x="1074804" y="5947719"/>
              <a:ext cx="10275972" cy="463680"/>
            </a:xfrm>
            <a:custGeom>
              <a:avLst/>
              <a:gdLst>
                <a:gd name="connsiteX0" fmla="*/ 0 w 10275972"/>
                <a:gd name="connsiteY0" fmla="*/ 0 h 463680"/>
                <a:gd name="connsiteX1" fmla="*/ 10275972 w 10275972"/>
                <a:gd name="connsiteY1" fmla="*/ 0 h 463680"/>
                <a:gd name="connsiteX2" fmla="*/ 10275972 w 10275972"/>
                <a:gd name="connsiteY2" fmla="*/ 463680 h 463680"/>
                <a:gd name="connsiteX3" fmla="*/ 0 w 10275972"/>
                <a:gd name="connsiteY3" fmla="*/ 463680 h 463680"/>
                <a:gd name="connsiteX4" fmla="*/ 0 w 10275972"/>
                <a:gd name="connsiteY4" fmla="*/ 0 h 46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463680">
                  <a:moveTo>
                    <a:pt x="0" y="0"/>
                  </a:moveTo>
                  <a:lnTo>
                    <a:pt x="10275972" y="0"/>
                  </a:lnTo>
                  <a:lnTo>
                    <a:pt x="10275972" y="463680"/>
                  </a:lnTo>
                  <a:lnTo>
                    <a:pt x="0" y="4636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 err="1">
                  <a:solidFill>
                    <a:srgbClr val="000000"/>
                  </a:solidFill>
                </a:rPr>
                <a:t>Włączenie </a:t>
              </a:r>
              <a:r>
                <a:rPr lang="en-US" sz="1900" dirty="0">
                  <a:solidFill>
                    <a:srgbClr val="000000"/>
                  </a:solidFill>
                </a:rPr>
                <a:t>naturalnych metod kontroli pasożytów, takich jak wypas wielogatunkowy i stosowanie roślin pastewnych o właściwościach przeciwpasożytniczych (np. cykoria).</a:t>
              </a:r>
              <a:endParaRPr lang="pl-PL" sz="1900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62086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8" y="413973"/>
            <a:ext cx="10595237" cy="803654"/>
          </a:xfrm>
        </p:spPr>
        <p:txBody>
          <a:bodyPr/>
          <a:lstStyle/>
          <a:p>
            <a:r>
              <a:rPr lang="pl-PL" b="1" dirty="0" err="1"/>
              <a:t>Kluczowe środki bezpieczeństwa biologicznego </a:t>
            </a:r>
            <a:r>
              <a:rPr lang="pl-PL" b="1" dirty="0"/>
              <a:t>- </a:t>
            </a:r>
            <a:r>
              <a:rPr lang="pl-PL" b="1" dirty="0" err="1"/>
              <a:t>praktyki na poziomie krajobrazu</a:t>
            </a:r>
            <a:endParaRPr lang="en-US" b="1" dirty="0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CD8D6C43-51EA-4020-ACAE-86186F959EB1}"/>
              </a:ext>
            </a:extLst>
          </p:cNvPr>
          <p:cNvGrpSpPr/>
          <p:nvPr/>
        </p:nvGrpSpPr>
        <p:grpSpPr>
          <a:xfrm>
            <a:off x="239486" y="1457831"/>
            <a:ext cx="11952513" cy="4328429"/>
            <a:chOff x="1074803" y="773366"/>
            <a:chExt cx="10495830" cy="4640648"/>
          </a:xfrm>
        </p:grpSpPr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FC7D2D66-EA74-47E8-8BC8-1EE1383B6F41}"/>
                </a:ext>
              </a:extLst>
            </p:cNvPr>
            <p:cNvSpPr/>
            <p:nvPr/>
          </p:nvSpPr>
          <p:spPr>
            <a:xfrm>
              <a:off x="1074804" y="773366"/>
              <a:ext cx="10275972" cy="671580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900" b="1" dirty="0">
                  <a:solidFill>
                    <a:srgbClr val="000000"/>
                  </a:solidFill>
                </a:rPr>
                <a:t>Zarządzanie dzikimi zwierzętami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D5E0E2B0-1D7A-4C75-8DBD-D45029115AFA}"/>
                </a:ext>
              </a:extLst>
            </p:cNvPr>
            <p:cNvSpPr/>
            <p:nvPr/>
          </p:nvSpPr>
          <p:spPr>
            <a:xfrm>
              <a:off x="1074803" y="1444946"/>
              <a:ext cx="10495830" cy="753480"/>
            </a:xfrm>
            <a:custGeom>
              <a:avLst/>
              <a:gdLst>
                <a:gd name="connsiteX0" fmla="*/ 0 w 10275972"/>
                <a:gd name="connsiteY0" fmla="*/ 0 h 753480"/>
                <a:gd name="connsiteX1" fmla="*/ 10275972 w 10275972"/>
                <a:gd name="connsiteY1" fmla="*/ 0 h 753480"/>
                <a:gd name="connsiteX2" fmla="*/ 10275972 w 10275972"/>
                <a:gd name="connsiteY2" fmla="*/ 753480 h 753480"/>
                <a:gd name="connsiteX3" fmla="*/ 0 w 10275972"/>
                <a:gd name="connsiteY3" fmla="*/ 753480 h 753480"/>
                <a:gd name="connsiteX4" fmla="*/ 0 w 10275972"/>
                <a:gd name="connsiteY4" fmla="*/ 0 h 75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753480">
                  <a:moveTo>
                    <a:pt x="0" y="0"/>
                  </a:moveTo>
                  <a:lnTo>
                    <a:pt x="10275972" y="0"/>
                  </a:lnTo>
                  <a:lnTo>
                    <a:pt x="10275972" y="753480"/>
                  </a:lnTo>
                  <a:lnTo>
                    <a:pt x="0" y="7534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 err="1">
                  <a:solidFill>
                    <a:srgbClr val="000000"/>
                  </a:solidFill>
                </a:rPr>
                <a:t>Ograniczenie </a:t>
              </a:r>
              <a:r>
                <a:rPr lang="en-US" sz="1900" dirty="0">
                  <a:solidFill>
                    <a:srgbClr val="000000"/>
                  </a:solidFill>
                </a:rPr>
                <a:t>interakcji między zwierzętami gospodarskimi a dzikimi zwierzętami w celu zmniejszenia przenoszenia chorób międzygatunkowych.</a:t>
              </a:r>
            </a:p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>
                  <a:solidFill>
                    <a:srgbClr val="000000"/>
                  </a:solidFill>
                </a:rPr>
                <a:t>Budowa </a:t>
              </a:r>
              <a:r>
                <a:rPr lang="en-US" sz="1900" dirty="0">
                  <a:solidFill>
                    <a:srgbClr val="000000"/>
                  </a:solidFill>
                </a:rPr>
                <a:t>barier lub stref buforowych wokół </a:t>
              </a:r>
              <a:r>
                <a:rPr lang="en-US" sz="1900" dirty="0" err="1">
                  <a:solidFill>
                    <a:srgbClr val="000000"/>
                  </a:solidFill>
                </a:rPr>
                <a:t>obszarów</a:t>
              </a:r>
              <a:r>
                <a:rPr lang="en-US" sz="1900" dirty="0">
                  <a:solidFill>
                    <a:srgbClr val="000000"/>
                  </a:solidFill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</a:rPr>
                <a:t>wypasu</a:t>
              </a:r>
              <a:r>
                <a:rPr lang="pl-PL" sz="1900" dirty="0">
                  <a:solidFill>
                    <a:srgbClr val="000000"/>
                  </a:solidFill>
                </a:rPr>
                <a:t>.</a:t>
              </a:r>
              <a:endParaRPr lang="en-US" sz="1900" dirty="0">
                <a:solidFill>
                  <a:srgbClr val="000000"/>
                </a:solidFill>
              </a:endParaRPr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4727C315-BE19-4BB9-8AA1-D0BDC4E63822}"/>
                </a:ext>
              </a:extLst>
            </p:cNvPr>
            <p:cNvSpPr/>
            <p:nvPr/>
          </p:nvSpPr>
          <p:spPr>
            <a:xfrm>
              <a:off x="1074804" y="2595242"/>
              <a:ext cx="10275972" cy="671580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900" b="1" dirty="0" err="1">
                  <a:solidFill>
                    <a:srgbClr val="000000"/>
                  </a:solidFill>
                </a:rPr>
                <a:t>Poprawa bioróżnorodności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92EBCBE5-8110-4702-9A2D-86CFB5CC6C02}"/>
                </a:ext>
              </a:extLst>
            </p:cNvPr>
            <p:cNvSpPr/>
            <p:nvPr/>
          </p:nvSpPr>
          <p:spPr>
            <a:xfrm>
              <a:off x="1074804" y="3266827"/>
              <a:ext cx="10275972" cy="1072260"/>
            </a:xfrm>
            <a:custGeom>
              <a:avLst/>
              <a:gdLst>
                <a:gd name="connsiteX0" fmla="*/ 0 w 10275972"/>
                <a:gd name="connsiteY0" fmla="*/ 0 h 1072260"/>
                <a:gd name="connsiteX1" fmla="*/ 10275972 w 10275972"/>
                <a:gd name="connsiteY1" fmla="*/ 0 h 1072260"/>
                <a:gd name="connsiteX2" fmla="*/ 10275972 w 10275972"/>
                <a:gd name="connsiteY2" fmla="*/ 1072260 h 1072260"/>
                <a:gd name="connsiteX3" fmla="*/ 0 w 10275972"/>
                <a:gd name="connsiteY3" fmla="*/ 1072260 h 1072260"/>
                <a:gd name="connsiteX4" fmla="*/ 0 w 10275972"/>
                <a:gd name="connsiteY4" fmla="*/ 0 h 107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1072260">
                  <a:moveTo>
                    <a:pt x="0" y="0"/>
                  </a:moveTo>
                  <a:lnTo>
                    <a:pt x="10275972" y="0"/>
                  </a:lnTo>
                  <a:lnTo>
                    <a:pt x="10275972" y="1072260"/>
                  </a:lnTo>
                  <a:lnTo>
                    <a:pt x="0" y="10722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>
                  <a:solidFill>
                    <a:srgbClr val="000000"/>
                  </a:solidFill>
                </a:rPr>
                <a:t>Promowanie </a:t>
              </a:r>
              <a:r>
                <a:rPr lang="en-US" sz="1900" dirty="0">
                  <a:solidFill>
                    <a:srgbClr val="000000"/>
                  </a:solidFill>
                </a:rPr>
                <a:t>różnorodności ekologicznej, w tym pożytecznych owadów i drapieżników, w celu naturalnej regulacji szkodników i wektorów.</a:t>
              </a:r>
              <a:endParaRPr lang="pl-PL" sz="19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EEA14CB6-0013-41E0-B4ED-8E9DBC1C3596}"/>
                </a:ext>
              </a:extLst>
            </p:cNvPr>
            <p:cNvSpPr/>
            <p:nvPr/>
          </p:nvSpPr>
          <p:spPr>
            <a:xfrm>
              <a:off x="1074804" y="4023965"/>
              <a:ext cx="10275972" cy="671580"/>
            </a:xfrm>
            <a:custGeom>
              <a:avLst/>
              <a:gdLst>
                <a:gd name="connsiteX0" fmla="*/ 0 w 10275972"/>
                <a:gd name="connsiteY0" fmla="*/ 111932 h 671580"/>
                <a:gd name="connsiteX1" fmla="*/ 111932 w 10275972"/>
                <a:gd name="connsiteY1" fmla="*/ 0 h 671580"/>
                <a:gd name="connsiteX2" fmla="*/ 10164040 w 10275972"/>
                <a:gd name="connsiteY2" fmla="*/ 0 h 671580"/>
                <a:gd name="connsiteX3" fmla="*/ 10275972 w 10275972"/>
                <a:gd name="connsiteY3" fmla="*/ 111932 h 671580"/>
                <a:gd name="connsiteX4" fmla="*/ 10275972 w 10275972"/>
                <a:gd name="connsiteY4" fmla="*/ 559648 h 671580"/>
                <a:gd name="connsiteX5" fmla="*/ 10164040 w 10275972"/>
                <a:gd name="connsiteY5" fmla="*/ 671580 h 671580"/>
                <a:gd name="connsiteX6" fmla="*/ 111932 w 10275972"/>
                <a:gd name="connsiteY6" fmla="*/ 671580 h 671580"/>
                <a:gd name="connsiteX7" fmla="*/ 0 w 10275972"/>
                <a:gd name="connsiteY7" fmla="*/ 559648 h 671580"/>
                <a:gd name="connsiteX8" fmla="*/ 0 w 10275972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5972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10164040" y="0"/>
                  </a:lnTo>
                  <a:cubicBezTo>
                    <a:pt x="10225858" y="0"/>
                    <a:pt x="10275972" y="50114"/>
                    <a:pt x="10275972" y="111932"/>
                  </a:cubicBezTo>
                  <a:lnTo>
                    <a:pt x="10275972" y="559648"/>
                  </a:lnTo>
                  <a:cubicBezTo>
                    <a:pt x="10275972" y="621466"/>
                    <a:pt x="10225858" y="671580"/>
                    <a:pt x="10164040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solidFill>
              <a:srgbClr val="9DD8DE"/>
            </a:solidFill>
            <a:ln>
              <a:solidFill>
                <a:srgbClr val="9DD8D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900" b="1" dirty="0" err="1">
                  <a:solidFill>
                    <a:srgbClr val="000000"/>
                  </a:solidFill>
                </a:rPr>
                <a:t>Ochrona źródeł wody</a:t>
              </a:r>
              <a:endParaRPr lang="pl-PL" sz="1900" b="1" kern="1200" dirty="0">
                <a:solidFill>
                  <a:srgbClr val="000000"/>
                </a:solidFill>
              </a:endParaRPr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96F5322B-F5C9-42A8-B232-466F34FF02FA}"/>
                </a:ext>
              </a:extLst>
            </p:cNvPr>
            <p:cNvSpPr/>
            <p:nvPr/>
          </p:nvSpPr>
          <p:spPr>
            <a:xfrm>
              <a:off x="1074804" y="4660534"/>
              <a:ext cx="10275972" cy="753480"/>
            </a:xfrm>
            <a:custGeom>
              <a:avLst/>
              <a:gdLst>
                <a:gd name="connsiteX0" fmla="*/ 0 w 10275972"/>
                <a:gd name="connsiteY0" fmla="*/ 0 h 753480"/>
                <a:gd name="connsiteX1" fmla="*/ 10275972 w 10275972"/>
                <a:gd name="connsiteY1" fmla="*/ 0 h 753480"/>
                <a:gd name="connsiteX2" fmla="*/ 10275972 w 10275972"/>
                <a:gd name="connsiteY2" fmla="*/ 753480 h 753480"/>
                <a:gd name="connsiteX3" fmla="*/ 0 w 10275972"/>
                <a:gd name="connsiteY3" fmla="*/ 753480 h 753480"/>
                <a:gd name="connsiteX4" fmla="*/ 0 w 10275972"/>
                <a:gd name="connsiteY4" fmla="*/ 0 h 75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72" h="753480">
                  <a:moveTo>
                    <a:pt x="0" y="0"/>
                  </a:moveTo>
                  <a:lnTo>
                    <a:pt x="10275972" y="0"/>
                  </a:lnTo>
                  <a:lnTo>
                    <a:pt x="10275972" y="753480"/>
                  </a:lnTo>
                  <a:lnTo>
                    <a:pt x="0" y="7534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6262" tIns="35560" rIns="199136" bIns="35560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pl-PL" sz="1900" dirty="0">
                  <a:solidFill>
                    <a:srgbClr val="000000"/>
                  </a:solidFill>
                </a:rPr>
                <a:t>Zapobieganie </a:t>
              </a:r>
              <a:r>
                <a:rPr lang="en-US" sz="1900" dirty="0">
                  <a:solidFill>
                    <a:srgbClr val="000000"/>
                  </a:solidFill>
                </a:rPr>
                <a:t>zanieczyszczeniu wspólnych zbiorników wodnych poprzez odgrodzenie strumieni lub zapewnienie alternatywnych systemów nawadniania.</a:t>
              </a:r>
              <a:endParaRPr lang="pl-PL" sz="1900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9416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az 46">
            <a:extLst>
              <a:ext uri="{FF2B5EF4-FFF2-40B4-BE49-F238E27FC236}">
                <a16:creationId xmlns:a16="http://schemas.microsoft.com/office/drawing/2014/main" id="{4C620B5A-5079-40BF-BC9B-BC8F56C1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82" y="2592236"/>
            <a:ext cx="1850297" cy="14041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947" y="366916"/>
            <a:ext cx="11021578" cy="803654"/>
          </a:xfrm>
        </p:spPr>
        <p:txBody>
          <a:bodyPr/>
          <a:lstStyle/>
          <a:p>
            <a:r>
              <a:rPr lang="en-US" b="1" dirty="0"/>
              <a:t>Budowanie </a:t>
            </a:r>
            <a:r>
              <a:rPr lang="en-US" b="1" dirty="0" err="1"/>
              <a:t>odporności poprzez projektowanie agroekologiczne</a:t>
            </a:r>
            <a:endParaRPr lang="en-US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671771" y="337764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2" name="Freeform 280">
            <a:extLst>
              <a:ext uri="{FF2B5EF4-FFF2-40B4-BE49-F238E27FC236}">
                <a16:creationId xmlns:a16="http://schemas.microsoft.com/office/drawing/2014/main" id="{104F291D-057E-42D0-870C-25CE255A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4945" y="2235160"/>
            <a:ext cx="1543662" cy="2025194"/>
          </a:xfrm>
          <a:custGeom>
            <a:avLst/>
            <a:gdLst>
              <a:gd name="T0" fmla="*/ 1697 w 2954"/>
              <a:gd name="T1" fmla="*/ 3841 h 3878"/>
              <a:gd name="T2" fmla="*/ 1697 w 2954"/>
              <a:gd name="T3" fmla="*/ 3841 h 3878"/>
              <a:gd name="T4" fmla="*/ 2549 w 2954"/>
              <a:gd name="T5" fmla="*/ 3330 h 3878"/>
              <a:gd name="T6" fmla="*/ 2755 w 2954"/>
              <a:gd name="T7" fmla="*/ 1857 h 3878"/>
              <a:gd name="T8" fmla="*/ 1374 w 2954"/>
              <a:gd name="T9" fmla="*/ 36 h 3878"/>
              <a:gd name="T10" fmla="*/ 1248 w 2954"/>
              <a:gd name="T11" fmla="*/ 45 h 3878"/>
              <a:gd name="T12" fmla="*/ 1158 w 2954"/>
              <a:gd name="T13" fmla="*/ 152 h 3878"/>
              <a:gd name="T14" fmla="*/ 180 w 2954"/>
              <a:gd name="T15" fmla="*/ 1741 h 3878"/>
              <a:gd name="T16" fmla="*/ 81 w 2954"/>
              <a:gd name="T17" fmla="*/ 2737 h 3878"/>
              <a:gd name="T18" fmla="*/ 1248 w 2954"/>
              <a:gd name="T19" fmla="*/ 3850 h 3878"/>
              <a:gd name="T20" fmla="*/ 1697 w 2954"/>
              <a:gd name="T21" fmla="*/ 3841 h 3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54" h="3878">
                <a:moveTo>
                  <a:pt x="1697" y="3841"/>
                </a:moveTo>
                <a:lnTo>
                  <a:pt x="1697" y="3841"/>
                </a:lnTo>
                <a:cubicBezTo>
                  <a:pt x="2047" y="3761"/>
                  <a:pt x="2333" y="3608"/>
                  <a:pt x="2549" y="3330"/>
                </a:cubicBezTo>
                <a:cubicBezTo>
                  <a:pt x="2890" y="2881"/>
                  <a:pt x="2953" y="2378"/>
                  <a:pt x="2755" y="1857"/>
                </a:cubicBezTo>
                <a:cubicBezTo>
                  <a:pt x="2477" y="1113"/>
                  <a:pt x="1948" y="557"/>
                  <a:pt x="1374" y="36"/>
                </a:cubicBezTo>
                <a:cubicBezTo>
                  <a:pt x="1329" y="0"/>
                  <a:pt x="1284" y="9"/>
                  <a:pt x="1248" y="45"/>
                </a:cubicBezTo>
                <a:cubicBezTo>
                  <a:pt x="1212" y="81"/>
                  <a:pt x="1185" y="116"/>
                  <a:pt x="1158" y="152"/>
                </a:cubicBezTo>
                <a:cubicBezTo>
                  <a:pt x="754" y="637"/>
                  <a:pt x="395" y="1149"/>
                  <a:pt x="180" y="1741"/>
                </a:cubicBezTo>
                <a:cubicBezTo>
                  <a:pt x="54" y="2064"/>
                  <a:pt x="0" y="2396"/>
                  <a:pt x="81" y="2737"/>
                </a:cubicBezTo>
                <a:cubicBezTo>
                  <a:pt x="198" y="3303"/>
                  <a:pt x="682" y="3769"/>
                  <a:pt x="1248" y="3850"/>
                </a:cubicBezTo>
                <a:cubicBezTo>
                  <a:pt x="1248" y="3850"/>
                  <a:pt x="1553" y="3877"/>
                  <a:pt x="1697" y="3841"/>
                </a:cubicBezTo>
              </a:path>
            </a:pathLst>
          </a:custGeom>
          <a:solidFill>
            <a:srgbClr val="9FDADF"/>
          </a:solidFill>
          <a:ln>
            <a:noFill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3" name="Freeform 281">
            <a:extLst>
              <a:ext uri="{FF2B5EF4-FFF2-40B4-BE49-F238E27FC236}">
                <a16:creationId xmlns:a16="http://schemas.microsoft.com/office/drawing/2014/main" id="{2E18FD73-C1E6-4DE1-A75F-734DDD76D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548" y="2848017"/>
            <a:ext cx="1317873" cy="2209511"/>
          </a:xfrm>
          <a:custGeom>
            <a:avLst/>
            <a:gdLst>
              <a:gd name="T0" fmla="*/ 81 w 2524"/>
              <a:gd name="T1" fmla="*/ 4218 h 4229"/>
              <a:gd name="T2" fmla="*/ 81 w 2524"/>
              <a:gd name="T3" fmla="*/ 4218 h 4229"/>
              <a:gd name="T4" fmla="*/ 9 w 2524"/>
              <a:gd name="T5" fmla="*/ 4182 h 4229"/>
              <a:gd name="T6" fmla="*/ 54 w 2524"/>
              <a:gd name="T7" fmla="*/ 4102 h 4229"/>
              <a:gd name="T8" fmla="*/ 1930 w 2524"/>
              <a:gd name="T9" fmla="*/ 2531 h 4229"/>
              <a:gd name="T10" fmla="*/ 2146 w 2524"/>
              <a:gd name="T11" fmla="*/ 90 h 4229"/>
              <a:gd name="T12" fmla="*/ 2182 w 2524"/>
              <a:gd name="T13" fmla="*/ 9 h 4229"/>
              <a:gd name="T14" fmla="*/ 2254 w 2524"/>
              <a:gd name="T15" fmla="*/ 54 h 4229"/>
              <a:gd name="T16" fmla="*/ 2038 w 2524"/>
              <a:gd name="T17" fmla="*/ 2585 h 4229"/>
              <a:gd name="T18" fmla="*/ 90 w 2524"/>
              <a:gd name="T19" fmla="*/ 4218 h 4229"/>
              <a:gd name="T20" fmla="*/ 81 w 2524"/>
              <a:gd name="T21" fmla="*/ 4218 h 4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24" h="4229">
                <a:moveTo>
                  <a:pt x="81" y="4218"/>
                </a:moveTo>
                <a:lnTo>
                  <a:pt x="81" y="4218"/>
                </a:lnTo>
                <a:cubicBezTo>
                  <a:pt x="54" y="4228"/>
                  <a:pt x="18" y="4209"/>
                  <a:pt x="9" y="4182"/>
                </a:cubicBezTo>
                <a:cubicBezTo>
                  <a:pt x="0" y="4146"/>
                  <a:pt x="18" y="4111"/>
                  <a:pt x="54" y="4102"/>
                </a:cubicBezTo>
                <a:cubicBezTo>
                  <a:pt x="862" y="3850"/>
                  <a:pt x="1535" y="3285"/>
                  <a:pt x="1930" y="2531"/>
                </a:cubicBezTo>
                <a:cubicBezTo>
                  <a:pt x="2326" y="1768"/>
                  <a:pt x="2397" y="906"/>
                  <a:pt x="2146" y="90"/>
                </a:cubicBezTo>
                <a:cubicBezTo>
                  <a:pt x="2128" y="54"/>
                  <a:pt x="2146" y="18"/>
                  <a:pt x="2182" y="9"/>
                </a:cubicBezTo>
                <a:cubicBezTo>
                  <a:pt x="2209" y="0"/>
                  <a:pt x="2245" y="18"/>
                  <a:pt x="2254" y="54"/>
                </a:cubicBezTo>
                <a:cubicBezTo>
                  <a:pt x="2523" y="897"/>
                  <a:pt x="2442" y="1795"/>
                  <a:pt x="2038" y="2585"/>
                </a:cubicBezTo>
                <a:cubicBezTo>
                  <a:pt x="1625" y="3366"/>
                  <a:pt x="934" y="3949"/>
                  <a:pt x="90" y="4218"/>
                </a:cubicBezTo>
                <a:cubicBezTo>
                  <a:pt x="81" y="4218"/>
                  <a:pt x="81" y="4218"/>
                  <a:pt x="81" y="4218"/>
                </a:cubicBezTo>
              </a:path>
            </a:pathLst>
          </a:custGeom>
          <a:solidFill>
            <a:srgbClr val="9FDADF"/>
          </a:solidFill>
          <a:ln>
            <a:noFill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4" name="Freeform 284">
            <a:extLst>
              <a:ext uri="{FF2B5EF4-FFF2-40B4-BE49-F238E27FC236}">
                <a16:creationId xmlns:a16="http://schemas.microsoft.com/office/drawing/2014/main" id="{BF204C2F-AB1E-43A3-A2A7-E0A5B91C2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318" y="1202980"/>
            <a:ext cx="1778668" cy="1598958"/>
          </a:xfrm>
          <a:custGeom>
            <a:avLst/>
            <a:gdLst>
              <a:gd name="T0" fmla="*/ 2846 w 3404"/>
              <a:gd name="T1" fmla="*/ 377 h 3062"/>
              <a:gd name="T2" fmla="*/ 2846 w 3404"/>
              <a:gd name="T3" fmla="*/ 377 h 3062"/>
              <a:gd name="T4" fmla="*/ 1930 w 3404"/>
              <a:gd name="T5" fmla="*/ 9 h 3062"/>
              <a:gd name="T6" fmla="*/ 629 w 3404"/>
              <a:gd name="T7" fmla="*/ 727 h 3062"/>
              <a:gd name="T8" fmla="*/ 9 w 3404"/>
              <a:gd name="T9" fmla="*/ 2936 h 3062"/>
              <a:gd name="T10" fmla="*/ 90 w 3404"/>
              <a:gd name="T11" fmla="*/ 3025 h 3062"/>
              <a:gd name="T12" fmla="*/ 234 w 3404"/>
              <a:gd name="T13" fmla="*/ 3034 h 3062"/>
              <a:gd name="T14" fmla="*/ 2092 w 3404"/>
              <a:gd name="T15" fmla="*/ 2855 h 3062"/>
              <a:gd name="T16" fmla="*/ 2945 w 3404"/>
              <a:gd name="T17" fmla="*/ 2334 h 3062"/>
              <a:gd name="T18" fmla="*/ 3125 w 3404"/>
              <a:gd name="T19" fmla="*/ 727 h 3062"/>
              <a:gd name="T20" fmla="*/ 2846 w 3404"/>
              <a:gd name="T21" fmla="*/ 377 h 3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04" h="3062">
                <a:moveTo>
                  <a:pt x="2846" y="377"/>
                </a:moveTo>
                <a:lnTo>
                  <a:pt x="2846" y="377"/>
                </a:lnTo>
                <a:cubicBezTo>
                  <a:pt x="2577" y="143"/>
                  <a:pt x="2281" y="9"/>
                  <a:pt x="1930" y="9"/>
                </a:cubicBezTo>
                <a:cubicBezTo>
                  <a:pt x="1356" y="0"/>
                  <a:pt x="925" y="251"/>
                  <a:pt x="629" y="727"/>
                </a:cubicBezTo>
                <a:cubicBezTo>
                  <a:pt x="198" y="1391"/>
                  <a:pt x="72" y="2154"/>
                  <a:pt x="9" y="2936"/>
                </a:cubicBezTo>
                <a:cubicBezTo>
                  <a:pt x="0" y="2989"/>
                  <a:pt x="36" y="3016"/>
                  <a:pt x="90" y="3025"/>
                </a:cubicBezTo>
                <a:cubicBezTo>
                  <a:pt x="135" y="3034"/>
                  <a:pt x="189" y="3034"/>
                  <a:pt x="234" y="3034"/>
                </a:cubicBezTo>
                <a:cubicBezTo>
                  <a:pt x="862" y="3061"/>
                  <a:pt x="1482" y="3034"/>
                  <a:pt x="2092" y="2855"/>
                </a:cubicBezTo>
                <a:cubicBezTo>
                  <a:pt x="2415" y="2765"/>
                  <a:pt x="2711" y="2603"/>
                  <a:pt x="2945" y="2334"/>
                </a:cubicBezTo>
                <a:cubicBezTo>
                  <a:pt x="3322" y="1903"/>
                  <a:pt x="3403" y="1230"/>
                  <a:pt x="3125" y="727"/>
                </a:cubicBezTo>
                <a:cubicBezTo>
                  <a:pt x="3125" y="727"/>
                  <a:pt x="2963" y="476"/>
                  <a:pt x="2846" y="377"/>
                </a:cubicBezTo>
              </a:path>
            </a:pathLst>
          </a:custGeom>
          <a:solidFill>
            <a:srgbClr val="8DC641"/>
          </a:solidFill>
          <a:ln>
            <a:noFill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5" name="Freeform 285">
            <a:extLst>
              <a:ext uri="{FF2B5EF4-FFF2-40B4-BE49-F238E27FC236}">
                <a16:creationId xmlns:a16="http://schemas.microsoft.com/office/drawing/2014/main" id="{2F7D6654-92D9-4936-8825-5CA1545A1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073" y="1384994"/>
            <a:ext cx="2449123" cy="836342"/>
          </a:xfrm>
          <a:custGeom>
            <a:avLst/>
            <a:gdLst>
              <a:gd name="T0" fmla="*/ 72 w 4688"/>
              <a:gd name="T1" fmla="*/ 1598 h 1599"/>
              <a:gd name="T2" fmla="*/ 72 w 4688"/>
              <a:gd name="T3" fmla="*/ 1598 h 1599"/>
              <a:gd name="T4" fmla="*/ 36 w 4688"/>
              <a:gd name="T5" fmla="*/ 1580 h 1599"/>
              <a:gd name="T6" fmla="*/ 27 w 4688"/>
              <a:gd name="T7" fmla="*/ 1499 h 1599"/>
              <a:gd name="T8" fmla="*/ 2173 w 4688"/>
              <a:gd name="T9" fmla="*/ 153 h 1599"/>
              <a:gd name="T10" fmla="*/ 4660 w 4688"/>
              <a:gd name="T11" fmla="*/ 718 h 1599"/>
              <a:gd name="T12" fmla="*/ 4669 w 4688"/>
              <a:gd name="T13" fmla="*/ 799 h 1599"/>
              <a:gd name="T14" fmla="*/ 4588 w 4688"/>
              <a:gd name="T15" fmla="*/ 817 h 1599"/>
              <a:gd name="T16" fmla="*/ 2200 w 4688"/>
              <a:gd name="T17" fmla="*/ 269 h 1599"/>
              <a:gd name="T18" fmla="*/ 117 w 4688"/>
              <a:gd name="T19" fmla="*/ 1571 h 1599"/>
              <a:gd name="T20" fmla="*/ 72 w 4688"/>
              <a:gd name="T21" fmla="*/ 1598 h 1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88" h="1599">
                <a:moveTo>
                  <a:pt x="72" y="1598"/>
                </a:moveTo>
                <a:lnTo>
                  <a:pt x="72" y="1598"/>
                </a:lnTo>
                <a:cubicBezTo>
                  <a:pt x="63" y="1598"/>
                  <a:pt x="45" y="1589"/>
                  <a:pt x="36" y="1580"/>
                </a:cubicBezTo>
                <a:cubicBezTo>
                  <a:pt x="9" y="1562"/>
                  <a:pt x="0" y="1526"/>
                  <a:pt x="27" y="1499"/>
                </a:cubicBezTo>
                <a:cubicBezTo>
                  <a:pt x="539" y="781"/>
                  <a:pt x="1302" y="296"/>
                  <a:pt x="2173" y="153"/>
                </a:cubicBezTo>
                <a:cubicBezTo>
                  <a:pt x="3053" y="0"/>
                  <a:pt x="3932" y="207"/>
                  <a:pt x="4660" y="718"/>
                </a:cubicBezTo>
                <a:cubicBezTo>
                  <a:pt x="4687" y="736"/>
                  <a:pt x="4687" y="772"/>
                  <a:pt x="4669" y="799"/>
                </a:cubicBezTo>
                <a:cubicBezTo>
                  <a:pt x="4651" y="826"/>
                  <a:pt x="4615" y="835"/>
                  <a:pt x="4588" y="817"/>
                </a:cubicBezTo>
                <a:cubicBezTo>
                  <a:pt x="3888" y="323"/>
                  <a:pt x="3044" y="126"/>
                  <a:pt x="2200" y="269"/>
                </a:cubicBezTo>
                <a:cubicBezTo>
                  <a:pt x="1356" y="413"/>
                  <a:pt x="620" y="871"/>
                  <a:pt x="117" y="1571"/>
                </a:cubicBezTo>
                <a:cubicBezTo>
                  <a:pt x="108" y="1589"/>
                  <a:pt x="90" y="1598"/>
                  <a:pt x="72" y="1598"/>
                </a:cubicBezTo>
              </a:path>
            </a:pathLst>
          </a:custGeom>
          <a:solidFill>
            <a:srgbClr val="8DC641"/>
          </a:solidFill>
          <a:ln>
            <a:noFill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6" name="Freeform 288">
            <a:extLst>
              <a:ext uri="{FF2B5EF4-FFF2-40B4-BE49-F238E27FC236}">
                <a16:creationId xmlns:a16="http://schemas.microsoft.com/office/drawing/2014/main" id="{C4704226-361A-4537-8246-EB4760E56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948" y="4073731"/>
            <a:ext cx="1942249" cy="1571310"/>
          </a:xfrm>
          <a:custGeom>
            <a:avLst/>
            <a:gdLst>
              <a:gd name="T0" fmla="*/ 80 w 3717"/>
              <a:gd name="T1" fmla="*/ 1122 h 3009"/>
              <a:gd name="T2" fmla="*/ 80 w 3717"/>
              <a:gd name="T3" fmla="*/ 1122 h 3009"/>
              <a:gd name="T4" fmla="*/ 179 w 3717"/>
              <a:gd name="T5" fmla="*/ 2110 h 3009"/>
              <a:gd name="T6" fmla="*/ 1409 w 3717"/>
              <a:gd name="T7" fmla="*/ 2936 h 3009"/>
              <a:gd name="T8" fmla="*/ 3653 w 3717"/>
              <a:gd name="T9" fmla="*/ 2469 h 3009"/>
              <a:gd name="T10" fmla="*/ 3699 w 3717"/>
              <a:gd name="T11" fmla="*/ 2352 h 3009"/>
              <a:gd name="T12" fmla="*/ 3645 w 3717"/>
              <a:gd name="T13" fmla="*/ 2227 h 3009"/>
              <a:gd name="T14" fmla="*/ 2639 w 3717"/>
              <a:gd name="T15" fmla="*/ 655 h 3009"/>
              <a:gd name="T16" fmla="*/ 1786 w 3717"/>
              <a:gd name="T17" fmla="*/ 135 h 3009"/>
              <a:gd name="T18" fmla="*/ 269 w 3717"/>
              <a:gd name="T19" fmla="*/ 709 h 3009"/>
              <a:gd name="T20" fmla="*/ 80 w 3717"/>
              <a:gd name="T21" fmla="*/ 1122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17" h="3009">
                <a:moveTo>
                  <a:pt x="80" y="1122"/>
                </a:moveTo>
                <a:lnTo>
                  <a:pt x="80" y="1122"/>
                </a:lnTo>
                <a:cubicBezTo>
                  <a:pt x="0" y="1463"/>
                  <a:pt x="17" y="1796"/>
                  <a:pt x="179" y="2110"/>
                </a:cubicBezTo>
                <a:cubicBezTo>
                  <a:pt x="431" y="2613"/>
                  <a:pt x="852" y="2882"/>
                  <a:pt x="1409" y="2936"/>
                </a:cubicBezTo>
                <a:cubicBezTo>
                  <a:pt x="2199" y="3008"/>
                  <a:pt x="2935" y="2774"/>
                  <a:pt x="3653" y="2469"/>
                </a:cubicBezTo>
                <a:cubicBezTo>
                  <a:pt x="3707" y="2451"/>
                  <a:pt x="3716" y="2406"/>
                  <a:pt x="3699" y="2352"/>
                </a:cubicBezTo>
                <a:cubicBezTo>
                  <a:pt x="3680" y="2307"/>
                  <a:pt x="3663" y="2271"/>
                  <a:pt x="3645" y="2227"/>
                </a:cubicBezTo>
                <a:cubicBezTo>
                  <a:pt x="3384" y="1652"/>
                  <a:pt x="3070" y="1113"/>
                  <a:pt x="2639" y="655"/>
                </a:cubicBezTo>
                <a:cubicBezTo>
                  <a:pt x="2397" y="404"/>
                  <a:pt x="2118" y="224"/>
                  <a:pt x="1786" y="135"/>
                </a:cubicBezTo>
                <a:cubicBezTo>
                  <a:pt x="1221" y="0"/>
                  <a:pt x="592" y="234"/>
                  <a:pt x="269" y="709"/>
                </a:cubicBezTo>
                <a:cubicBezTo>
                  <a:pt x="269" y="709"/>
                  <a:pt x="116" y="970"/>
                  <a:pt x="80" y="1122"/>
                </a:cubicBezTo>
              </a:path>
            </a:pathLst>
          </a:custGeom>
          <a:solidFill>
            <a:srgbClr val="63C1D3"/>
          </a:solidFill>
          <a:ln>
            <a:noFill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7" name="Freeform 289">
            <a:extLst>
              <a:ext uri="{FF2B5EF4-FFF2-40B4-BE49-F238E27FC236}">
                <a16:creationId xmlns:a16="http://schemas.microsoft.com/office/drawing/2014/main" id="{0B9A71E1-0148-473D-9315-5CB690DE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872" y="3232781"/>
            <a:ext cx="1575918" cy="1995241"/>
          </a:xfrm>
          <a:custGeom>
            <a:avLst/>
            <a:gdLst>
              <a:gd name="T0" fmla="*/ 2954 w 3018"/>
              <a:gd name="T1" fmla="*/ 3816 h 3817"/>
              <a:gd name="T2" fmla="*/ 2954 w 3018"/>
              <a:gd name="T3" fmla="*/ 3816 h 3817"/>
              <a:gd name="T4" fmla="*/ 2945 w 3018"/>
              <a:gd name="T5" fmla="*/ 3816 h 3817"/>
              <a:gd name="T6" fmla="*/ 754 w 3018"/>
              <a:gd name="T7" fmla="*/ 2523 h 3817"/>
              <a:gd name="T8" fmla="*/ 126 w 3018"/>
              <a:gd name="T9" fmla="*/ 63 h 3817"/>
              <a:gd name="T10" fmla="*/ 189 w 3018"/>
              <a:gd name="T11" fmla="*/ 9 h 3817"/>
              <a:gd name="T12" fmla="*/ 243 w 3018"/>
              <a:gd name="T13" fmla="*/ 72 h 3817"/>
              <a:gd name="T14" fmla="*/ 853 w 3018"/>
              <a:gd name="T15" fmla="*/ 2451 h 3817"/>
              <a:gd name="T16" fmla="*/ 2963 w 3018"/>
              <a:gd name="T17" fmla="*/ 3699 h 3817"/>
              <a:gd name="T18" fmla="*/ 3008 w 3018"/>
              <a:gd name="T19" fmla="*/ 3771 h 3817"/>
              <a:gd name="T20" fmla="*/ 2954 w 3018"/>
              <a:gd name="T21" fmla="*/ 3816 h 3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18" h="3817">
                <a:moveTo>
                  <a:pt x="2954" y="3816"/>
                </a:moveTo>
                <a:lnTo>
                  <a:pt x="2954" y="3816"/>
                </a:lnTo>
                <a:cubicBezTo>
                  <a:pt x="2945" y="3816"/>
                  <a:pt x="2945" y="3816"/>
                  <a:pt x="2945" y="3816"/>
                </a:cubicBezTo>
                <a:cubicBezTo>
                  <a:pt x="2065" y="3690"/>
                  <a:pt x="1284" y="3232"/>
                  <a:pt x="754" y="2523"/>
                </a:cubicBezTo>
                <a:cubicBezTo>
                  <a:pt x="225" y="1814"/>
                  <a:pt x="0" y="934"/>
                  <a:pt x="126" y="63"/>
                </a:cubicBezTo>
                <a:cubicBezTo>
                  <a:pt x="126" y="27"/>
                  <a:pt x="162" y="0"/>
                  <a:pt x="189" y="9"/>
                </a:cubicBezTo>
                <a:cubicBezTo>
                  <a:pt x="225" y="9"/>
                  <a:pt x="252" y="45"/>
                  <a:pt x="243" y="72"/>
                </a:cubicBezTo>
                <a:cubicBezTo>
                  <a:pt x="126" y="925"/>
                  <a:pt x="341" y="1769"/>
                  <a:pt x="853" y="2451"/>
                </a:cubicBezTo>
                <a:cubicBezTo>
                  <a:pt x="1365" y="3133"/>
                  <a:pt x="2110" y="3582"/>
                  <a:pt x="2963" y="3699"/>
                </a:cubicBezTo>
                <a:cubicBezTo>
                  <a:pt x="2990" y="3708"/>
                  <a:pt x="3017" y="3735"/>
                  <a:pt x="3008" y="3771"/>
                </a:cubicBezTo>
                <a:cubicBezTo>
                  <a:pt x="3008" y="3798"/>
                  <a:pt x="2981" y="3816"/>
                  <a:pt x="2954" y="3816"/>
                </a:cubicBezTo>
              </a:path>
            </a:pathLst>
          </a:custGeom>
          <a:solidFill>
            <a:srgbClr val="63C1D3"/>
          </a:solidFill>
          <a:ln>
            <a:noFill/>
          </a:ln>
          <a:effectLst/>
        </p:spPr>
        <p:txBody>
          <a:bodyPr wrap="none" anchor="ctr"/>
          <a:lstStyle/>
          <a:p>
            <a:endParaRPr lang="es-MX"/>
          </a:p>
        </p:txBody>
      </p:sp>
      <p:grpSp>
        <p:nvGrpSpPr>
          <p:cNvPr id="18" name="Group 26">
            <a:extLst>
              <a:ext uri="{FF2B5EF4-FFF2-40B4-BE49-F238E27FC236}">
                <a16:creationId xmlns:a16="http://schemas.microsoft.com/office/drawing/2014/main" id="{ACBD42CE-C460-4753-AA6A-307ACCF0A014}"/>
              </a:ext>
            </a:extLst>
          </p:cNvPr>
          <p:cNvGrpSpPr/>
          <p:nvPr/>
        </p:nvGrpSpPr>
        <p:grpSpPr>
          <a:xfrm>
            <a:off x="4450584" y="4460799"/>
            <a:ext cx="820214" cy="827127"/>
            <a:chOff x="6256100" y="4406950"/>
            <a:chExt cx="820214" cy="827127"/>
          </a:xfrm>
        </p:grpSpPr>
        <p:sp>
          <p:nvSpPr>
            <p:cNvPr id="19" name="Freeform 290">
              <a:extLst>
                <a:ext uri="{FF2B5EF4-FFF2-40B4-BE49-F238E27FC236}">
                  <a16:creationId xmlns:a16="http://schemas.microsoft.com/office/drawing/2014/main" id="{2512EE88-E587-46D3-86F9-3F791E0CC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100" y="4406950"/>
              <a:ext cx="820214" cy="827127"/>
            </a:xfrm>
            <a:custGeom>
              <a:avLst/>
              <a:gdLst>
                <a:gd name="T0" fmla="*/ 1347 w 1572"/>
                <a:gd name="T1" fmla="*/ 234 h 1581"/>
                <a:gd name="T2" fmla="*/ 1347 w 1572"/>
                <a:gd name="T3" fmla="*/ 234 h 1581"/>
                <a:gd name="T4" fmla="*/ 790 w 1572"/>
                <a:gd name="T5" fmla="*/ 0 h 1581"/>
                <a:gd name="T6" fmla="*/ 233 w 1572"/>
                <a:gd name="T7" fmla="*/ 234 h 1581"/>
                <a:gd name="T8" fmla="*/ 0 w 1572"/>
                <a:gd name="T9" fmla="*/ 790 h 1581"/>
                <a:gd name="T10" fmla="*/ 233 w 1572"/>
                <a:gd name="T11" fmla="*/ 1347 h 1581"/>
                <a:gd name="T12" fmla="*/ 781 w 1572"/>
                <a:gd name="T13" fmla="*/ 1580 h 1581"/>
                <a:gd name="T14" fmla="*/ 790 w 1572"/>
                <a:gd name="T15" fmla="*/ 1580 h 1581"/>
                <a:gd name="T16" fmla="*/ 790 w 1572"/>
                <a:gd name="T17" fmla="*/ 1580 h 1581"/>
                <a:gd name="T18" fmla="*/ 790 w 1572"/>
                <a:gd name="T19" fmla="*/ 1580 h 1581"/>
                <a:gd name="T20" fmla="*/ 1347 w 1572"/>
                <a:gd name="T21" fmla="*/ 1347 h 1581"/>
                <a:gd name="T22" fmla="*/ 1571 w 1572"/>
                <a:gd name="T23" fmla="*/ 790 h 1581"/>
                <a:gd name="T24" fmla="*/ 1347 w 1572"/>
                <a:gd name="T25" fmla="*/ 234 h 1581"/>
                <a:gd name="T26" fmla="*/ 332 w 1572"/>
                <a:gd name="T27" fmla="*/ 1284 h 1581"/>
                <a:gd name="T28" fmla="*/ 332 w 1572"/>
                <a:gd name="T29" fmla="*/ 1284 h 1581"/>
                <a:gd name="T30" fmla="*/ 332 w 1572"/>
                <a:gd name="T31" fmla="*/ 1284 h 1581"/>
                <a:gd name="T32" fmla="*/ 332 w 1572"/>
                <a:gd name="T33" fmla="*/ 1275 h 1581"/>
                <a:gd name="T34" fmla="*/ 781 w 1572"/>
                <a:gd name="T35" fmla="*/ 1131 h 1581"/>
                <a:gd name="T36" fmla="*/ 1239 w 1572"/>
                <a:gd name="T37" fmla="*/ 1284 h 1581"/>
                <a:gd name="T38" fmla="*/ 1239 w 1572"/>
                <a:gd name="T39" fmla="*/ 1284 h 1581"/>
                <a:gd name="T40" fmla="*/ 1239 w 1572"/>
                <a:gd name="T41" fmla="*/ 1293 h 1581"/>
                <a:gd name="T42" fmla="*/ 790 w 1572"/>
                <a:gd name="T43" fmla="*/ 1473 h 1581"/>
                <a:gd name="T44" fmla="*/ 772 w 1572"/>
                <a:gd name="T45" fmla="*/ 1473 h 1581"/>
                <a:gd name="T46" fmla="*/ 332 w 1572"/>
                <a:gd name="T47" fmla="*/ 1284 h 1581"/>
                <a:gd name="T48" fmla="*/ 1320 w 1572"/>
                <a:gd name="T49" fmla="*/ 1221 h 1581"/>
                <a:gd name="T50" fmla="*/ 1320 w 1572"/>
                <a:gd name="T51" fmla="*/ 1221 h 1581"/>
                <a:gd name="T52" fmla="*/ 1302 w 1572"/>
                <a:gd name="T53" fmla="*/ 1203 h 1581"/>
                <a:gd name="T54" fmla="*/ 1077 w 1572"/>
                <a:gd name="T55" fmla="*/ 1078 h 1581"/>
                <a:gd name="T56" fmla="*/ 781 w 1572"/>
                <a:gd name="T57" fmla="*/ 1024 h 1581"/>
                <a:gd name="T58" fmla="*/ 260 w 1572"/>
                <a:gd name="T59" fmla="*/ 1194 h 1581"/>
                <a:gd name="T60" fmla="*/ 251 w 1572"/>
                <a:gd name="T61" fmla="*/ 1212 h 1581"/>
                <a:gd name="T62" fmla="*/ 99 w 1572"/>
                <a:gd name="T63" fmla="*/ 790 h 1581"/>
                <a:gd name="T64" fmla="*/ 305 w 1572"/>
                <a:gd name="T65" fmla="*/ 305 h 1581"/>
                <a:gd name="T66" fmla="*/ 790 w 1572"/>
                <a:gd name="T67" fmla="*/ 108 h 1581"/>
                <a:gd name="T68" fmla="*/ 1266 w 1572"/>
                <a:gd name="T69" fmla="*/ 305 h 1581"/>
                <a:gd name="T70" fmla="*/ 1472 w 1572"/>
                <a:gd name="T71" fmla="*/ 790 h 1581"/>
                <a:gd name="T72" fmla="*/ 1320 w 1572"/>
                <a:gd name="T73" fmla="*/ 122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72" h="1581">
                  <a:moveTo>
                    <a:pt x="1347" y="234"/>
                  </a:moveTo>
                  <a:lnTo>
                    <a:pt x="1347" y="234"/>
                  </a:lnTo>
                  <a:cubicBezTo>
                    <a:pt x="1194" y="90"/>
                    <a:pt x="996" y="0"/>
                    <a:pt x="790" y="0"/>
                  </a:cubicBezTo>
                  <a:cubicBezTo>
                    <a:pt x="574" y="0"/>
                    <a:pt x="377" y="90"/>
                    <a:pt x="233" y="234"/>
                  </a:cubicBezTo>
                  <a:cubicBezTo>
                    <a:pt x="81" y="386"/>
                    <a:pt x="0" y="584"/>
                    <a:pt x="0" y="790"/>
                  </a:cubicBezTo>
                  <a:cubicBezTo>
                    <a:pt x="0" y="1006"/>
                    <a:pt x="81" y="1203"/>
                    <a:pt x="233" y="1347"/>
                  </a:cubicBezTo>
                  <a:cubicBezTo>
                    <a:pt x="377" y="1500"/>
                    <a:pt x="565" y="1580"/>
                    <a:pt x="781" y="1580"/>
                  </a:cubicBezTo>
                  <a:cubicBezTo>
                    <a:pt x="781" y="1580"/>
                    <a:pt x="781" y="1580"/>
                    <a:pt x="790" y="1580"/>
                  </a:cubicBezTo>
                  <a:lnTo>
                    <a:pt x="790" y="1580"/>
                  </a:lnTo>
                  <a:lnTo>
                    <a:pt x="790" y="1580"/>
                  </a:lnTo>
                  <a:cubicBezTo>
                    <a:pt x="996" y="1580"/>
                    <a:pt x="1194" y="1500"/>
                    <a:pt x="1347" y="1347"/>
                  </a:cubicBezTo>
                  <a:cubicBezTo>
                    <a:pt x="1490" y="1203"/>
                    <a:pt x="1571" y="1006"/>
                    <a:pt x="1571" y="790"/>
                  </a:cubicBezTo>
                  <a:cubicBezTo>
                    <a:pt x="1571" y="584"/>
                    <a:pt x="1490" y="386"/>
                    <a:pt x="1347" y="234"/>
                  </a:cubicBezTo>
                  <a:close/>
                  <a:moveTo>
                    <a:pt x="332" y="1284"/>
                  </a:moveTo>
                  <a:lnTo>
                    <a:pt x="332" y="1284"/>
                  </a:lnTo>
                  <a:lnTo>
                    <a:pt x="332" y="1284"/>
                  </a:lnTo>
                  <a:cubicBezTo>
                    <a:pt x="332" y="1275"/>
                    <a:pt x="332" y="1275"/>
                    <a:pt x="332" y="1275"/>
                  </a:cubicBezTo>
                  <a:cubicBezTo>
                    <a:pt x="431" y="1185"/>
                    <a:pt x="601" y="1131"/>
                    <a:pt x="781" y="1131"/>
                  </a:cubicBezTo>
                  <a:cubicBezTo>
                    <a:pt x="960" y="1131"/>
                    <a:pt x="1131" y="1185"/>
                    <a:pt x="1239" y="1284"/>
                  </a:cubicBezTo>
                  <a:lnTo>
                    <a:pt x="1239" y="1284"/>
                  </a:lnTo>
                  <a:lnTo>
                    <a:pt x="1239" y="1293"/>
                  </a:lnTo>
                  <a:cubicBezTo>
                    <a:pt x="1113" y="1410"/>
                    <a:pt x="952" y="1473"/>
                    <a:pt x="790" y="1473"/>
                  </a:cubicBezTo>
                  <a:cubicBezTo>
                    <a:pt x="781" y="1473"/>
                    <a:pt x="772" y="1473"/>
                    <a:pt x="772" y="1473"/>
                  </a:cubicBezTo>
                  <a:cubicBezTo>
                    <a:pt x="601" y="1473"/>
                    <a:pt x="449" y="1401"/>
                    <a:pt x="332" y="1284"/>
                  </a:cubicBezTo>
                  <a:close/>
                  <a:moveTo>
                    <a:pt x="1320" y="1221"/>
                  </a:moveTo>
                  <a:lnTo>
                    <a:pt x="1320" y="1221"/>
                  </a:lnTo>
                  <a:cubicBezTo>
                    <a:pt x="1311" y="1212"/>
                    <a:pt x="1311" y="1212"/>
                    <a:pt x="1302" y="1203"/>
                  </a:cubicBezTo>
                  <a:cubicBezTo>
                    <a:pt x="1248" y="1149"/>
                    <a:pt x="1167" y="1104"/>
                    <a:pt x="1077" y="1078"/>
                  </a:cubicBezTo>
                  <a:cubicBezTo>
                    <a:pt x="987" y="1042"/>
                    <a:pt x="880" y="1024"/>
                    <a:pt x="781" y="1024"/>
                  </a:cubicBezTo>
                  <a:cubicBezTo>
                    <a:pt x="574" y="1024"/>
                    <a:pt x="386" y="1086"/>
                    <a:pt x="260" y="1194"/>
                  </a:cubicBezTo>
                  <a:cubicBezTo>
                    <a:pt x="260" y="1203"/>
                    <a:pt x="251" y="1203"/>
                    <a:pt x="251" y="1212"/>
                  </a:cubicBezTo>
                  <a:cubicBezTo>
                    <a:pt x="153" y="1095"/>
                    <a:pt x="99" y="943"/>
                    <a:pt x="99" y="790"/>
                  </a:cubicBezTo>
                  <a:cubicBezTo>
                    <a:pt x="99" y="611"/>
                    <a:pt x="170" y="440"/>
                    <a:pt x="305" y="305"/>
                  </a:cubicBezTo>
                  <a:cubicBezTo>
                    <a:pt x="431" y="180"/>
                    <a:pt x="601" y="108"/>
                    <a:pt x="790" y="108"/>
                  </a:cubicBezTo>
                  <a:cubicBezTo>
                    <a:pt x="969" y="108"/>
                    <a:pt x="1140" y="180"/>
                    <a:pt x="1266" y="305"/>
                  </a:cubicBezTo>
                  <a:cubicBezTo>
                    <a:pt x="1400" y="440"/>
                    <a:pt x="1472" y="611"/>
                    <a:pt x="1472" y="790"/>
                  </a:cubicBezTo>
                  <a:cubicBezTo>
                    <a:pt x="1472" y="952"/>
                    <a:pt x="1418" y="1095"/>
                    <a:pt x="1320" y="12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0" name="Freeform 291">
              <a:extLst>
                <a:ext uri="{FF2B5EF4-FFF2-40B4-BE49-F238E27FC236}">
                  <a16:creationId xmlns:a16="http://schemas.microsoft.com/office/drawing/2014/main" id="{A4D432EB-8658-4584-924E-D3719BD79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9634" y="4496805"/>
              <a:ext cx="426234" cy="426234"/>
            </a:xfrm>
            <a:custGeom>
              <a:avLst/>
              <a:gdLst>
                <a:gd name="T0" fmla="*/ 413 w 818"/>
                <a:gd name="T1" fmla="*/ 0 h 818"/>
                <a:gd name="T2" fmla="*/ 413 w 818"/>
                <a:gd name="T3" fmla="*/ 0 h 818"/>
                <a:gd name="T4" fmla="*/ 0 w 818"/>
                <a:gd name="T5" fmla="*/ 404 h 818"/>
                <a:gd name="T6" fmla="*/ 413 w 818"/>
                <a:gd name="T7" fmla="*/ 817 h 818"/>
                <a:gd name="T8" fmla="*/ 817 w 818"/>
                <a:gd name="T9" fmla="*/ 404 h 818"/>
                <a:gd name="T10" fmla="*/ 413 w 818"/>
                <a:gd name="T11" fmla="*/ 0 h 818"/>
                <a:gd name="T12" fmla="*/ 413 w 818"/>
                <a:gd name="T13" fmla="*/ 709 h 818"/>
                <a:gd name="T14" fmla="*/ 413 w 818"/>
                <a:gd name="T15" fmla="*/ 709 h 818"/>
                <a:gd name="T16" fmla="*/ 108 w 818"/>
                <a:gd name="T17" fmla="*/ 404 h 818"/>
                <a:gd name="T18" fmla="*/ 413 w 818"/>
                <a:gd name="T19" fmla="*/ 108 h 818"/>
                <a:gd name="T20" fmla="*/ 709 w 818"/>
                <a:gd name="T21" fmla="*/ 404 h 818"/>
                <a:gd name="T22" fmla="*/ 413 w 818"/>
                <a:gd name="T23" fmla="*/ 70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8" h="818">
                  <a:moveTo>
                    <a:pt x="413" y="0"/>
                  </a:moveTo>
                  <a:lnTo>
                    <a:pt x="413" y="0"/>
                  </a:lnTo>
                  <a:cubicBezTo>
                    <a:pt x="188" y="0"/>
                    <a:pt x="0" y="179"/>
                    <a:pt x="0" y="404"/>
                  </a:cubicBezTo>
                  <a:cubicBezTo>
                    <a:pt x="0" y="628"/>
                    <a:pt x="188" y="817"/>
                    <a:pt x="413" y="817"/>
                  </a:cubicBezTo>
                  <a:cubicBezTo>
                    <a:pt x="637" y="817"/>
                    <a:pt x="817" y="628"/>
                    <a:pt x="817" y="404"/>
                  </a:cubicBezTo>
                  <a:cubicBezTo>
                    <a:pt x="817" y="179"/>
                    <a:pt x="637" y="0"/>
                    <a:pt x="413" y="0"/>
                  </a:cubicBezTo>
                  <a:close/>
                  <a:moveTo>
                    <a:pt x="413" y="709"/>
                  </a:moveTo>
                  <a:lnTo>
                    <a:pt x="413" y="709"/>
                  </a:lnTo>
                  <a:cubicBezTo>
                    <a:pt x="242" y="709"/>
                    <a:pt x="108" y="574"/>
                    <a:pt x="108" y="404"/>
                  </a:cubicBezTo>
                  <a:cubicBezTo>
                    <a:pt x="108" y="242"/>
                    <a:pt x="242" y="108"/>
                    <a:pt x="413" y="108"/>
                  </a:cubicBezTo>
                  <a:cubicBezTo>
                    <a:pt x="575" y="108"/>
                    <a:pt x="709" y="242"/>
                    <a:pt x="709" y="404"/>
                  </a:cubicBezTo>
                  <a:cubicBezTo>
                    <a:pt x="709" y="574"/>
                    <a:pt x="575" y="709"/>
                    <a:pt x="413" y="7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id="{C8690A09-6E55-43DA-9C1D-01AA71DA2D76}"/>
              </a:ext>
            </a:extLst>
          </p:cNvPr>
          <p:cNvGrpSpPr/>
          <p:nvPr/>
        </p:nvGrpSpPr>
        <p:grpSpPr>
          <a:xfrm>
            <a:off x="6844412" y="3078415"/>
            <a:ext cx="866294" cy="1297138"/>
            <a:chOff x="8649928" y="3024566"/>
            <a:chExt cx="866294" cy="1297138"/>
          </a:xfrm>
        </p:grpSpPr>
        <p:sp>
          <p:nvSpPr>
            <p:cNvPr id="22" name="Freeform 278">
              <a:extLst>
                <a:ext uri="{FF2B5EF4-FFF2-40B4-BE49-F238E27FC236}">
                  <a16:creationId xmlns:a16="http://schemas.microsoft.com/office/drawing/2014/main" id="{6595DF1F-CC61-43C8-9955-E2426CE8C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5380" y="4319399"/>
              <a:ext cx="2303" cy="230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F953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3" name="Freeform 279">
              <a:extLst>
                <a:ext uri="{FF2B5EF4-FFF2-40B4-BE49-F238E27FC236}">
                  <a16:creationId xmlns:a16="http://schemas.microsoft.com/office/drawing/2014/main" id="{A1565F26-DC4B-4885-81F2-5F77BF2E6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5380" y="4319399"/>
              <a:ext cx="2303" cy="230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F953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" name="Freeform 292">
              <a:extLst>
                <a:ext uri="{FF2B5EF4-FFF2-40B4-BE49-F238E27FC236}">
                  <a16:creationId xmlns:a16="http://schemas.microsoft.com/office/drawing/2014/main" id="{6E6F66DB-AC75-40E4-B5B4-48E23A948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9928" y="3024566"/>
              <a:ext cx="866294" cy="868599"/>
            </a:xfrm>
            <a:custGeom>
              <a:avLst/>
              <a:gdLst>
                <a:gd name="T0" fmla="*/ 978 w 1660"/>
                <a:gd name="T1" fmla="*/ 1616 h 1662"/>
                <a:gd name="T2" fmla="*/ 978 w 1660"/>
                <a:gd name="T3" fmla="*/ 1616 h 1662"/>
                <a:gd name="T4" fmla="*/ 377 w 1660"/>
                <a:gd name="T5" fmla="*/ 1490 h 1662"/>
                <a:gd name="T6" fmla="*/ 44 w 1660"/>
                <a:gd name="T7" fmla="*/ 978 h 1662"/>
                <a:gd name="T8" fmla="*/ 170 w 1660"/>
                <a:gd name="T9" fmla="*/ 377 h 1662"/>
                <a:gd name="T10" fmla="*/ 682 w 1660"/>
                <a:gd name="T11" fmla="*/ 45 h 1662"/>
                <a:gd name="T12" fmla="*/ 1284 w 1660"/>
                <a:gd name="T13" fmla="*/ 162 h 1662"/>
                <a:gd name="T14" fmla="*/ 1615 w 1660"/>
                <a:gd name="T15" fmla="*/ 682 h 1662"/>
                <a:gd name="T16" fmla="*/ 1490 w 1660"/>
                <a:gd name="T17" fmla="*/ 1284 h 1662"/>
                <a:gd name="T18" fmla="*/ 978 w 1660"/>
                <a:gd name="T19" fmla="*/ 1616 h 1662"/>
                <a:gd name="T20" fmla="*/ 700 w 1660"/>
                <a:gd name="T21" fmla="*/ 143 h 1662"/>
                <a:gd name="T22" fmla="*/ 700 w 1660"/>
                <a:gd name="T23" fmla="*/ 143 h 1662"/>
                <a:gd name="T24" fmla="*/ 251 w 1660"/>
                <a:gd name="T25" fmla="*/ 440 h 1662"/>
                <a:gd name="T26" fmla="*/ 143 w 1660"/>
                <a:gd name="T27" fmla="*/ 960 h 1662"/>
                <a:gd name="T28" fmla="*/ 439 w 1660"/>
                <a:gd name="T29" fmla="*/ 1409 h 1662"/>
                <a:gd name="T30" fmla="*/ 960 w 1660"/>
                <a:gd name="T31" fmla="*/ 1517 h 1662"/>
                <a:gd name="T32" fmla="*/ 1409 w 1660"/>
                <a:gd name="T33" fmla="*/ 1221 h 1662"/>
                <a:gd name="T34" fmla="*/ 1516 w 1660"/>
                <a:gd name="T35" fmla="*/ 700 h 1662"/>
                <a:gd name="T36" fmla="*/ 1221 w 1660"/>
                <a:gd name="T37" fmla="*/ 251 h 1662"/>
                <a:gd name="T38" fmla="*/ 700 w 1660"/>
                <a:gd name="T39" fmla="*/ 143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60" h="1662">
                  <a:moveTo>
                    <a:pt x="978" y="1616"/>
                  </a:moveTo>
                  <a:lnTo>
                    <a:pt x="978" y="1616"/>
                  </a:lnTo>
                  <a:cubicBezTo>
                    <a:pt x="772" y="1661"/>
                    <a:pt x="556" y="1616"/>
                    <a:pt x="377" y="1490"/>
                  </a:cubicBezTo>
                  <a:cubicBezTo>
                    <a:pt x="206" y="1373"/>
                    <a:pt x="80" y="1194"/>
                    <a:pt x="44" y="978"/>
                  </a:cubicBezTo>
                  <a:cubicBezTo>
                    <a:pt x="0" y="772"/>
                    <a:pt x="44" y="557"/>
                    <a:pt x="170" y="377"/>
                  </a:cubicBezTo>
                  <a:cubicBezTo>
                    <a:pt x="287" y="197"/>
                    <a:pt x="466" y="81"/>
                    <a:pt x="682" y="45"/>
                  </a:cubicBezTo>
                  <a:cubicBezTo>
                    <a:pt x="889" y="0"/>
                    <a:pt x="1104" y="45"/>
                    <a:pt x="1284" y="162"/>
                  </a:cubicBezTo>
                  <a:cubicBezTo>
                    <a:pt x="1463" y="287"/>
                    <a:pt x="1579" y="467"/>
                    <a:pt x="1615" y="682"/>
                  </a:cubicBezTo>
                  <a:cubicBezTo>
                    <a:pt x="1659" y="889"/>
                    <a:pt x="1615" y="1104"/>
                    <a:pt x="1490" y="1284"/>
                  </a:cubicBezTo>
                  <a:cubicBezTo>
                    <a:pt x="1373" y="1454"/>
                    <a:pt x="1194" y="1580"/>
                    <a:pt x="978" y="1616"/>
                  </a:cubicBezTo>
                  <a:close/>
                  <a:moveTo>
                    <a:pt x="700" y="143"/>
                  </a:moveTo>
                  <a:lnTo>
                    <a:pt x="700" y="143"/>
                  </a:lnTo>
                  <a:cubicBezTo>
                    <a:pt x="520" y="179"/>
                    <a:pt x="359" y="278"/>
                    <a:pt x="251" y="440"/>
                  </a:cubicBezTo>
                  <a:cubicBezTo>
                    <a:pt x="152" y="592"/>
                    <a:pt x="107" y="772"/>
                    <a:pt x="143" y="960"/>
                  </a:cubicBezTo>
                  <a:cubicBezTo>
                    <a:pt x="179" y="1140"/>
                    <a:pt x="287" y="1301"/>
                    <a:pt x="439" y="1409"/>
                  </a:cubicBezTo>
                  <a:cubicBezTo>
                    <a:pt x="592" y="1508"/>
                    <a:pt x="781" y="1553"/>
                    <a:pt x="960" y="1517"/>
                  </a:cubicBezTo>
                  <a:cubicBezTo>
                    <a:pt x="1149" y="1481"/>
                    <a:pt x="1301" y="1373"/>
                    <a:pt x="1409" y="1221"/>
                  </a:cubicBezTo>
                  <a:cubicBezTo>
                    <a:pt x="1516" y="1068"/>
                    <a:pt x="1552" y="880"/>
                    <a:pt x="1516" y="700"/>
                  </a:cubicBezTo>
                  <a:cubicBezTo>
                    <a:pt x="1481" y="511"/>
                    <a:pt x="1373" y="359"/>
                    <a:pt x="1221" y="251"/>
                  </a:cubicBezTo>
                  <a:cubicBezTo>
                    <a:pt x="1068" y="143"/>
                    <a:pt x="879" y="108"/>
                    <a:pt x="700" y="1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5" name="Freeform 293">
              <a:extLst>
                <a:ext uri="{FF2B5EF4-FFF2-40B4-BE49-F238E27FC236}">
                  <a16:creationId xmlns:a16="http://schemas.microsoft.com/office/drawing/2014/main" id="{F4DB5489-5C27-4076-AD99-5658620A5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846" y="3174324"/>
              <a:ext cx="389371" cy="343291"/>
            </a:xfrm>
            <a:custGeom>
              <a:avLst/>
              <a:gdLst>
                <a:gd name="T0" fmla="*/ 728 w 747"/>
                <a:gd name="T1" fmla="*/ 90 h 656"/>
                <a:gd name="T2" fmla="*/ 728 w 747"/>
                <a:gd name="T3" fmla="*/ 90 h 656"/>
                <a:gd name="T4" fmla="*/ 404 w 747"/>
                <a:gd name="T5" fmla="*/ 557 h 656"/>
                <a:gd name="T6" fmla="*/ 368 w 747"/>
                <a:gd name="T7" fmla="*/ 593 h 656"/>
                <a:gd name="T8" fmla="*/ 72 w 747"/>
                <a:gd name="T9" fmla="*/ 646 h 656"/>
                <a:gd name="T10" fmla="*/ 9 w 747"/>
                <a:gd name="T11" fmla="*/ 602 h 656"/>
                <a:gd name="T12" fmla="*/ 54 w 747"/>
                <a:gd name="T13" fmla="*/ 548 h 656"/>
                <a:gd name="T14" fmla="*/ 324 w 747"/>
                <a:gd name="T15" fmla="*/ 494 h 656"/>
                <a:gd name="T16" fmla="*/ 638 w 747"/>
                <a:gd name="T17" fmla="*/ 27 h 656"/>
                <a:gd name="T18" fmla="*/ 710 w 747"/>
                <a:gd name="T19" fmla="*/ 18 h 656"/>
                <a:gd name="T20" fmla="*/ 728 w 747"/>
                <a:gd name="T21" fmla="*/ 9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7" h="656">
                  <a:moveTo>
                    <a:pt x="728" y="90"/>
                  </a:moveTo>
                  <a:lnTo>
                    <a:pt x="728" y="90"/>
                  </a:lnTo>
                  <a:cubicBezTo>
                    <a:pt x="404" y="557"/>
                    <a:pt x="404" y="557"/>
                    <a:pt x="404" y="557"/>
                  </a:cubicBezTo>
                  <a:cubicBezTo>
                    <a:pt x="395" y="575"/>
                    <a:pt x="387" y="584"/>
                    <a:pt x="368" y="593"/>
                  </a:cubicBezTo>
                  <a:cubicBezTo>
                    <a:pt x="72" y="646"/>
                    <a:pt x="72" y="646"/>
                    <a:pt x="72" y="646"/>
                  </a:cubicBezTo>
                  <a:cubicBezTo>
                    <a:pt x="45" y="655"/>
                    <a:pt x="18" y="638"/>
                    <a:pt x="9" y="602"/>
                  </a:cubicBezTo>
                  <a:cubicBezTo>
                    <a:pt x="0" y="575"/>
                    <a:pt x="18" y="548"/>
                    <a:pt x="54" y="548"/>
                  </a:cubicBezTo>
                  <a:cubicBezTo>
                    <a:pt x="324" y="494"/>
                    <a:pt x="324" y="494"/>
                    <a:pt x="324" y="494"/>
                  </a:cubicBezTo>
                  <a:cubicBezTo>
                    <a:pt x="638" y="27"/>
                    <a:pt x="638" y="27"/>
                    <a:pt x="638" y="27"/>
                  </a:cubicBezTo>
                  <a:cubicBezTo>
                    <a:pt x="656" y="9"/>
                    <a:pt x="692" y="0"/>
                    <a:pt x="710" y="18"/>
                  </a:cubicBezTo>
                  <a:cubicBezTo>
                    <a:pt x="737" y="36"/>
                    <a:pt x="746" y="63"/>
                    <a:pt x="728" y="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26" name="Group 28">
            <a:extLst>
              <a:ext uri="{FF2B5EF4-FFF2-40B4-BE49-F238E27FC236}">
                <a16:creationId xmlns:a16="http://schemas.microsoft.com/office/drawing/2014/main" id="{D371D8E9-48AD-4138-910C-0EB8D2CA2356}"/>
              </a:ext>
            </a:extLst>
          </p:cNvPr>
          <p:cNvGrpSpPr/>
          <p:nvPr/>
        </p:nvGrpSpPr>
        <p:grpSpPr>
          <a:xfrm>
            <a:off x="4508183" y="1419554"/>
            <a:ext cx="1108213" cy="942326"/>
            <a:chOff x="6313699" y="1365705"/>
            <a:chExt cx="1108213" cy="942326"/>
          </a:xfrm>
        </p:grpSpPr>
        <p:sp>
          <p:nvSpPr>
            <p:cNvPr id="27" name="Freeform 282">
              <a:extLst>
                <a:ext uri="{FF2B5EF4-FFF2-40B4-BE49-F238E27FC236}">
                  <a16:creationId xmlns:a16="http://schemas.microsoft.com/office/drawing/2014/main" id="{8EA760EE-DC1F-42ED-A3D2-4DF5588A5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607" y="1365705"/>
              <a:ext cx="2305" cy="230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3A66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8" name="Freeform 283">
              <a:extLst>
                <a:ext uri="{FF2B5EF4-FFF2-40B4-BE49-F238E27FC236}">
                  <a16:creationId xmlns:a16="http://schemas.microsoft.com/office/drawing/2014/main" id="{C2269B2F-1ACD-4EB5-8051-B50EAB204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607" y="1365705"/>
              <a:ext cx="2305" cy="230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3A66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9" name="Freeform 294">
              <a:extLst>
                <a:ext uri="{FF2B5EF4-FFF2-40B4-BE49-F238E27FC236}">
                  <a16:creationId xmlns:a16="http://schemas.microsoft.com/office/drawing/2014/main" id="{8B0CC4F4-3A0D-47CF-AD91-8278F6774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699" y="1467080"/>
              <a:ext cx="840951" cy="840951"/>
            </a:xfrm>
            <a:custGeom>
              <a:avLst/>
              <a:gdLst>
                <a:gd name="T0" fmla="*/ 800 w 1609"/>
                <a:gd name="T1" fmla="*/ 1607 h 1608"/>
                <a:gd name="T2" fmla="*/ 800 w 1609"/>
                <a:gd name="T3" fmla="*/ 1607 h 1608"/>
                <a:gd name="T4" fmla="*/ 234 w 1609"/>
                <a:gd name="T5" fmla="*/ 1374 h 1608"/>
                <a:gd name="T6" fmla="*/ 0 w 1609"/>
                <a:gd name="T7" fmla="*/ 808 h 1608"/>
                <a:gd name="T8" fmla="*/ 234 w 1609"/>
                <a:gd name="T9" fmla="*/ 243 h 1608"/>
                <a:gd name="T10" fmla="*/ 800 w 1609"/>
                <a:gd name="T11" fmla="*/ 0 h 1608"/>
                <a:gd name="T12" fmla="*/ 1374 w 1609"/>
                <a:gd name="T13" fmla="*/ 243 h 1608"/>
                <a:gd name="T14" fmla="*/ 1608 w 1609"/>
                <a:gd name="T15" fmla="*/ 808 h 1608"/>
                <a:gd name="T16" fmla="*/ 1374 w 1609"/>
                <a:gd name="T17" fmla="*/ 1374 h 1608"/>
                <a:gd name="T18" fmla="*/ 800 w 1609"/>
                <a:gd name="T19" fmla="*/ 1607 h 1608"/>
                <a:gd name="T20" fmla="*/ 800 w 1609"/>
                <a:gd name="T21" fmla="*/ 108 h 1608"/>
                <a:gd name="T22" fmla="*/ 800 w 1609"/>
                <a:gd name="T23" fmla="*/ 108 h 1608"/>
                <a:gd name="T24" fmla="*/ 306 w 1609"/>
                <a:gd name="T25" fmla="*/ 315 h 1608"/>
                <a:gd name="T26" fmla="*/ 108 w 1609"/>
                <a:gd name="T27" fmla="*/ 808 h 1608"/>
                <a:gd name="T28" fmla="*/ 306 w 1609"/>
                <a:gd name="T29" fmla="*/ 1302 h 1608"/>
                <a:gd name="T30" fmla="*/ 800 w 1609"/>
                <a:gd name="T31" fmla="*/ 1508 h 1608"/>
                <a:gd name="T32" fmla="*/ 1293 w 1609"/>
                <a:gd name="T33" fmla="*/ 1302 h 1608"/>
                <a:gd name="T34" fmla="*/ 1500 w 1609"/>
                <a:gd name="T35" fmla="*/ 808 h 1608"/>
                <a:gd name="T36" fmla="*/ 1293 w 1609"/>
                <a:gd name="T37" fmla="*/ 315 h 1608"/>
                <a:gd name="T38" fmla="*/ 800 w 1609"/>
                <a:gd name="T39" fmla="*/ 108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09" h="1608">
                  <a:moveTo>
                    <a:pt x="800" y="1607"/>
                  </a:moveTo>
                  <a:lnTo>
                    <a:pt x="800" y="1607"/>
                  </a:lnTo>
                  <a:cubicBezTo>
                    <a:pt x="593" y="1607"/>
                    <a:pt x="387" y="1527"/>
                    <a:pt x="234" y="1374"/>
                  </a:cubicBezTo>
                  <a:cubicBezTo>
                    <a:pt x="81" y="1221"/>
                    <a:pt x="0" y="1024"/>
                    <a:pt x="0" y="808"/>
                  </a:cubicBezTo>
                  <a:cubicBezTo>
                    <a:pt x="0" y="593"/>
                    <a:pt x="81" y="386"/>
                    <a:pt x="234" y="243"/>
                  </a:cubicBezTo>
                  <a:cubicBezTo>
                    <a:pt x="387" y="90"/>
                    <a:pt x="593" y="0"/>
                    <a:pt x="800" y="0"/>
                  </a:cubicBezTo>
                  <a:cubicBezTo>
                    <a:pt x="1015" y="0"/>
                    <a:pt x="1221" y="90"/>
                    <a:pt x="1374" y="243"/>
                  </a:cubicBezTo>
                  <a:cubicBezTo>
                    <a:pt x="1527" y="386"/>
                    <a:pt x="1608" y="593"/>
                    <a:pt x="1608" y="808"/>
                  </a:cubicBezTo>
                  <a:cubicBezTo>
                    <a:pt x="1608" y="1024"/>
                    <a:pt x="1527" y="1221"/>
                    <a:pt x="1374" y="1374"/>
                  </a:cubicBezTo>
                  <a:cubicBezTo>
                    <a:pt x="1221" y="1527"/>
                    <a:pt x="1015" y="1607"/>
                    <a:pt x="800" y="1607"/>
                  </a:cubicBezTo>
                  <a:close/>
                  <a:moveTo>
                    <a:pt x="800" y="108"/>
                  </a:moveTo>
                  <a:lnTo>
                    <a:pt x="800" y="108"/>
                  </a:lnTo>
                  <a:cubicBezTo>
                    <a:pt x="620" y="108"/>
                    <a:pt x="441" y="180"/>
                    <a:pt x="306" y="315"/>
                  </a:cubicBezTo>
                  <a:cubicBezTo>
                    <a:pt x="180" y="449"/>
                    <a:pt x="108" y="620"/>
                    <a:pt x="108" y="808"/>
                  </a:cubicBezTo>
                  <a:cubicBezTo>
                    <a:pt x="108" y="997"/>
                    <a:pt x="180" y="1167"/>
                    <a:pt x="306" y="1302"/>
                  </a:cubicBezTo>
                  <a:cubicBezTo>
                    <a:pt x="441" y="1437"/>
                    <a:pt x="620" y="1508"/>
                    <a:pt x="800" y="1508"/>
                  </a:cubicBezTo>
                  <a:cubicBezTo>
                    <a:pt x="988" y="1508"/>
                    <a:pt x="1168" y="1437"/>
                    <a:pt x="1293" y="1302"/>
                  </a:cubicBezTo>
                  <a:cubicBezTo>
                    <a:pt x="1428" y="1167"/>
                    <a:pt x="1500" y="997"/>
                    <a:pt x="1500" y="808"/>
                  </a:cubicBezTo>
                  <a:cubicBezTo>
                    <a:pt x="1500" y="620"/>
                    <a:pt x="1428" y="449"/>
                    <a:pt x="1293" y="315"/>
                  </a:cubicBezTo>
                  <a:cubicBezTo>
                    <a:pt x="1168" y="180"/>
                    <a:pt x="988" y="108"/>
                    <a:pt x="800" y="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0" name="Freeform 295">
              <a:extLst>
                <a:ext uri="{FF2B5EF4-FFF2-40B4-BE49-F238E27FC236}">
                  <a16:creationId xmlns:a16="http://schemas.microsoft.com/office/drawing/2014/main" id="{4F592298-8966-4351-9CEF-B9F2F3BD5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8066" y="1628358"/>
              <a:ext cx="520698" cy="440060"/>
            </a:xfrm>
            <a:custGeom>
              <a:avLst/>
              <a:gdLst>
                <a:gd name="T0" fmla="*/ 978 w 997"/>
                <a:gd name="T1" fmla="*/ 80 h 844"/>
                <a:gd name="T2" fmla="*/ 978 w 997"/>
                <a:gd name="T3" fmla="*/ 80 h 844"/>
                <a:gd name="T4" fmla="*/ 377 w 997"/>
                <a:gd name="T5" fmla="*/ 826 h 844"/>
                <a:gd name="T6" fmla="*/ 377 w 997"/>
                <a:gd name="T7" fmla="*/ 826 h 844"/>
                <a:gd name="T8" fmla="*/ 377 w 997"/>
                <a:gd name="T9" fmla="*/ 834 h 844"/>
                <a:gd name="T10" fmla="*/ 377 w 997"/>
                <a:gd name="T11" fmla="*/ 834 h 844"/>
                <a:gd name="T12" fmla="*/ 368 w 997"/>
                <a:gd name="T13" fmla="*/ 834 h 844"/>
                <a:gd name="T14" fmla="*/ 368 w 997"/>
                <a:gd name="T15" fmla="*/ 834 h 844"/>
                <a:gd name="T16" fmla="*/ 368 w 997"/>
                <a:gd name="T17" fmla="*/ 834 h 844"/>
                <a:gd name="T18" fmla="*/ 359 w 997"/>
                <a:gd name="T19" fmla="*/ 834 h 844"/>
                <a:gd name="T20" fmla="*/ 359 w 997"/>
                <a:gd name="T21" fmla="*/ 843 h 844"/>
                <a:gd name="T22" fmla="*/ 359 w 997"/>
                <a:gd name="T23" fmla="*/ 843 h 844"/>
                <a:gd name="T24" fmla="*/ 350 w 997"/>
                <a:gd name="T25" fmla="*/ 843 h 844"/>
                <a:gd name="T26" fmla="*/ 350 w 997"/>
                <a:gd name="T27" fmla="*/ 843 h 844"/>
                <a:gd name="T28" fmla="*/ 350 w 997"/>
                <a:gd name="T29" fmla="*/ 843 h 844"/>
                <a:gd name="T30" fmla="*/ 350 w 997"/>
                <a:gd name="T31" fmla="*/ 843 h 844"/>
                <a:gd name="T32" fmla="*/ 350 w 997"/>
                <a:gd name="T33" fmla="*/ 843 h 844"/>
                <a:gd name="T34" fmla="*/ 350 w 997"/>
                <a:gd name="T35" fmla="*/ 843 h 844"/>
                <a:gd name="T36" fmla="*/ 341 w 997"/>
                <a:gd name="T37" fmla="*/ 843 h 844"/>
                <a:gd name="T38" fmla="*/ 341 w 997"/>
                <a:gd name="T39" fmla="*/ 843 h 844"/>
                <a:gd name="T40" fmla="*/ 341 w 997"/>
                <a:gd name="T41" fmla="*/ 843 h 844"/>
                <a:gd name="T42" fmla="*/ 341 w 997"/>
                <a:gd name="T43" fmla="*/ 843 h 844"/>
                <a:gd name="T44" fmla="*/ 341 w 997"/>
                <a:gd name="T45" fmla="*/ 843 h 844"/>
                <a:gd name="T46" fmla="*/ 332 w 997"/>
                <a:gd name="T47" fmla="*/ 834 h 844"/>
                <a:gd name="T48" fmla="*/ 332 w 997"/>
                <a:gd name="T49" fmla="*/ 834 h 844"/>
                <a:gd name="T50" fmla="*/ 323 w 997"/>
                <a:gd name="T51" fmla="*/ 834 h 844"/>
                <a:gd name="T52" fmla="*/ 323 w 997"/>
                <a:gd name="T53" fmla="*/ 834 h 844"/>
                <a:gd name="T54" fmla="*/ 323 w 997"/>
                <a:gd name="T55" fmla="*/ 834 h 844"/>
                <a:gd name="T56" fmla="*/ 314 w 997"/>
                <a:gd name="T57" fmla="*/ 834 h 844"/>
                <a:gd name="T58" fmla="*/ 314 w 997"/>
                <a:gd name="T59" fmla="*/ 826 h 844"/>
                <a:gd name="T60" fmla="*/ 314 w 997"/>
                <a:gd name="T61" fmla="*/ 826 h 844"/>
                <a:gd name="T62" fmla="*/ 18 w 997"/>
                <a:gd name="T63" fmla="*/ 529 h 844"/>
                <a:gd name="T64" fmla="*/ 18 w 997"/>
                <a:gd name="T65" fmla="*/ 466 h 844"/>
                <a:gd name="T66" fmla="*/ 90 w 997"/>
                <a:gd name="T67" fmla="*/ 466 h 844"/>
                <a:gd name="T68" fmla="*/ 341 w 997"/>
                <a:gd name="T69" fmla="*/ 727 h 844"/>
                <a:gd name="T70" fmla="*/ 907 w 997"/>
                <a:gd name="T71" fmla="*/ 26 h 844"/>
                <a:gd name="T72" fmla="*/ 978 w 997"/>
                <a:gd name="T73" fmla="*/ 17 h 844"/>
                <a:gd name="T74" fmla="*/ 978 w 997"/>
                <a:gd name="T75" fmla="*/ 8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7" h="844">
                  <a:moveTo>
                    <a:pt x="978" y="80"/>
                  </a:moveTo>
                  <a:lnTo>
                    <a:pt x="978" y="80"/>
                  </a:lnTo>
                  <a:cubicBezTo>
                    <a:pt x="377" y="826"/>
                    <a:pt x="377" y="826"/>
                    <a:pt x="377" y="826"/>
                  </a:cubicBezTo>
                  <a:lnTo>
                    <a:pt x="377" y="826"/>
                  </a:lnTo>
                  <a:lnTo>
                    <a:pt x="377" y="834"/>
                  </a:lnTo>
                  <a:lnTo>
                    <a:pt x="377" y="834"/>
                  </a:lnTo>
                  <a:cubicBezTo>
                    <a:pt x="368" y="834"/>
                    <a:pt x="368" y="834"/>
                    <a:pt x="368" y="834"/>
                  </a:cubicBezTo>
                  <a:lnTo>
                    <a:pt x="368" y="834"/>
                  </a:lnTo>
                  <a:lnTo>
                    <a:pt x="368" y="834"/>
                  </a:lnTo>
                  <a:cubicBezTo>
                    <a:pt x="359" y="834"/>
                    <a:pt x="359" y="834"/>
                    <a:pt x="359" y="834"/>
                  </a:cubicBezTo>
                  <a:cubicBezTo>
                    <a:pt x="359" y="834"/>
                    <a:pt x="359" y="834"/>
                    <a:pt x="359" y="843"/>
                  </a:cubicBezTo>
                  <a:lnTo>
                    <a:pt x="359" y="843"/>
                  </a:lnTo>
                  <a:lnTo>
                    <a:pt x="350" y="843"/>
                  </a:lnTo>
                  <a:lnTo>
                    <a:pt x="350" y="843"/>
                  </a:lnTo>
                  <a:lnTo>
                    <a:pt x="350" y="843"/>
                  </a:lnTo>
                  <a:lnTo>
                    <a:pt x="350" y="843"/>
                  </a:lnTo>
                  <a:lnTo>
                    <a:pt x="350" y="843"/>
                  </a:lnTo>
                  <a:lnTo>
                    <a:pt x="350" y="843"/>
                  </a:lnTo>
                  <a:cubicBezTo>
                    <a:pt x="350" y="843"/>
                    <a:pt x="350" y="843"/>
                    <a:pt x="341" y="843"/>
                  </a:cubicBezTo>
                  <a:lnTo>
                    <a:pt x="341" y="843"/>
                  </a:lnTo>
                  <a:lnTo>
                    <a:pt x="341" y="843"/>
                  </a:lnTo>
                  <a:lnTo>
                    <a:pt x="341" y="843"/>
                  </a:lnTo>
                  <a:lnTo>
                    <a:pt x="341" y="843"/>
                  </a:lnTo>
                  <a:cubicBezTo>
                    <a:pt x="332" y="843"/>
                    <a:pt x="332" y="834"/>
                    <a:pt x="332" y="834"/>
                  </a:cubicBezTo>
                  <a:lnTo>
                    <a:pt x="332" y="834"/>
                  </a:lnTo>
                  <a:cubicBezTo>
                    <a:pt x="323" y="834"/>
                    <a:pt x="323" y="834"/>
                    <a:pt x="323" y="834"/>
                  </a:cubicBezTo>
                  <a:lnTo>
                    <a:pt x="323" y="834"/>
                  </a:lnTo>
                  <a:lnTo>
                    <a:pt x="323" y="834"/>
                  </a:lnTo>
                  <a:cubicBezTo>
                    <a:pt x="323" y="834"/>
                    <a:pt x="323" y="834"/>
                    <a:pt x="314" y="834"/>
                  </a:cubicBezTo>
                  <a:lnTo>
                    <a:pt x="314" y="826"/>
                  </a:lnTo>
                  <a:lnTo>
                    <a:pt x="314" y="826"/>
                  </a:lnTo>
                  <a:cubicBezTo>
                    <a:pt x="18" y="529"/>
                    <a:pt x="18" y="529"/>
                    <a:pt x="18" y="529"/>
                  </a:cubicBezTo>
                  <a:cubicBezTo>
                    <a:pt x="0" y="511"/>
                    <a:pt x="0" y="484"/>
                    <a:pt x="18" y="466"/>
                  </a:cubicBezTo>
                  <a:cubicBezTo>
                    <a:pt x="36" y="448"/>
                    <a:pt x="72" y="448"/>
                    <a:pt x="90" y="466"/>
                  </a:cubicBezTo>
                  <a:cubicBezTo>
                    <a:pt x="341" y="727"/>
                    <a:pt x="341" y="727"/>
                    <a:pt x="341" y="727"/>
                  </a:cubicBezTo>
                  <a:cubicBezTo>
                    <a:pt x="907" y="26"/>
                    <a:pt x="907" y="26"/>
                    <a:pt x="907" y="26"/>
                  </a:cubicBezTo>
                  <a:cubicBezTo>
                    <a:pt x="924" y="0"/>
                    <a:pt x="951" y="0"/>
                    <a:pt x="978" y="17"/>
                  </a:cubicBezTo>
                  <a:cubicBezTo>
                    <a:pt x="996" y="36"/>
                    <a:pt x="996" y="62"/>
                    <a:pt x="978" y="8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8BD487A7-454F-4099-BF89-91C8D9FAA787}"/>
              </a:ext>
            </a:extLst>
          </p:cNvPr>
          <p:cNvSpPr txBox="1">
            <a:spLocks/>
          </p:cNvSpPr>
          <p:nvPr/>
        </p:nvSpPr>
        <p:spPr>
          <a:xfrm>
            <a:off x="482806" y="1987293"/>
            <a:ext cx="2709697" cy="3394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8DC6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Redukcja stresu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571BDF4-BE72-4AD7-8385-FC0E2220FC59}"/>
              </a:ext>
            </a:extLst>
          </p:cNvPr>
          <p:cNvSpPr txBox="1">
            <a:spLocks/>
          </p:cNvSpPr>
          <p:nvPr/>
        </p:nvSpPr>
        <p:spPr>
          <a:xfrm>
            <a:off x="535135" y="2457998"/>
            <a:ext cx="3163276" cy="9993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znacząc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 utrzymaniu dobrostanu zwierząt; można to zapewnić poprzez stworzenie środowiska o niskim poziomie stresu poprzez właściwe obchodzenie się ze zwierzętami, zapewnienie odpowiedniego schronienia i realizację praktyk wypasu rotacyjnego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Line 1">
            <a:extLst>
              <a:ext uri="{FF2B5EF4-FFF2-40B4-BE49-F238E27FC236}">
                <a16:creationId xmlns:a16="http://schemas.microsoft.com/office/drawing/2014/main" id="{47B4886F-6373-4164-AD60-6F5E894D6C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21932" y="2468343"/>
            <a:ext cx="2516554" cy="49648"/>
          </a:xfrm>
          <a:prstGeom prst="line">
            <a:avLst/>
          </a:prstGeom>
          <a:noFill/>
          <a:ln w="12960" cap="flat">
            <a:solidFill>
              <a:srgbClr val="8DC6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79DD9F31-D58D-4846-9B29-3318ED727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634" y="2438205"/>
            <a:ext cx="90131" cy="90131"/>
          </a:xfrm>
          <a:custGeom>
            <a:avLst/>
            <a:gdLst>
              <a:gd name="T0" fmla="*/ 126 w 145"/>
              <a:gd name="T1" fmla="*/ 118 h 146"/>
              <a:gd name="T2" fmla="*/ 126 w 145"/>
              <a:gd name="T3" fmla="*/ 118 h 146"/>
              <a:gd name="T4" fmla="*/ 117 w 145"/>
              <a:gd name="T5" fmla="*/ 28 h 146"/>
              <a:gd name="T6" fmla="*/ 27 w 145"/>
              <a:gd name="T7" fmla="*/ 28 h 146"/>
              <a:gd name="T8" fmla="*/ 27 w 145"/>
              <a:gd name="T9" fmla="*/ 118 h 146"/>
              <a:gd name="T10" fmla="*/ 126 w 145"/>
              <a:gd name="T11" fmla="*/ 11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" h="146">
                <a:moveTo>
                  <a:pt x="126" y="118"/>
                </a:moveTo>
                <a:lnTo>
                  <a:pt x="126" y="118"/>
                </a:lnTo>
                <a:cubicBezTo>
                  <a:pt x="144" y="91"/>
                  <a:pt x="144" y="46"/>
                  <a:pt x="117" y="28"/>
                </a:cubicBezTo>
                <a:cubicBezTo>
                  <a:pt x="90" y="0"/>
                  <a:pt x="54" y="0"/>
                  <a:pt x="27" y="28"/>
                </a:cubicBezTo>
                <a:cubicBezTo>
                  <a:pt x="0" y="54"/>
                  <a:pt x="0" y="100"/>
                  <a:pt x="27" y="118"/>
                </a:cubicBezTo>
                <a:cubicBezTo>
                  <a:pt x="54" y="145"/>
                  <a:pt x="99" y="145"/>
                  <a:pt x="126" y="118"/>
                </a:cubicBezTo>
              </a:path>
            </a:pathLst>
          </a:custGeom>
          <a:solidFill>
            <a:srgbClr val="75A949"/>
          </a:solidFill>
          <a:ln>
            <a:noFill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814EDD99-0FD0-4875-8AAB-79A7F4FD9686}"/>
              </a:ext>
            </a:extLst>
          </p:cNvPr>
          <p:cNvSpPr txBox="1">
            <a:spLocks/>
          </p:cNvSpPr>
          <p:nvPr/>
        </p:nvSpPr>
        <p:spPr>
          <a:xfrm>
            <a:off x="6960156" y="4745799"/>
            <a:ext cx="4152661" cy="3813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 err="1">
                <a:solidFill>
                  <a:srgbClr val="63C1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Zdrowa dieta </a:t>
            </a:r>
            <a:r>
              <a:rPr lang="pl-PL" b="1" dirty="0">
                <a:solidFill>
                  <a:srgbClr val="63C1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dla zwierząt</a:t>
            </a:r>
            <a:r>
              <a:rPr lang="pl-PL" b="1" dirty="0" err="1">
                <a:solidFill>
                  <a:srgbClr val="63C1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gospodarskich 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FD214D5-0CC4-4D01-BEC4-F072887268D2}"/>
              </a:ext>
            </a:extLst>
          </p:cNvPr>
          <p:cNvSpPr txBox="1">
            <a:spLocks/>
          </p:cNvSpPr>
          <p:nvPr/>
        </p:nvSpPr>
        <p:spPr>
          <a:xfrm>
            <a:off x="5663106" y="5457671"/>
            <a:ext cx="6166964" cy="9993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zasadnicze znaczenie dla poprawy ich układu odpornościowego, co można osiągnąć poprzez zapewnienie zróżnicowanej i pożywnej paszy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37E5761B-E8AD-4619-A784-FDDB439C71C2}"/>
              </a:ext>
            </a:extLst>
          </p:cNvPr>
          <p:cNvSpPr txBox="1">
            <a:spLocks/>
          </p:cNvSpPr>
          <p:nvPr/>
        </p:nvSpPr>
        <p:spPr>
          <a:xfrm>
            <a:off x="8745648" y="2194393"/>
            <a:ext cx="2862369" cy="3394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9FDA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Wytrzymałe rasy 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E0AC4BAF-799E-4BFF-BE28-6F2AE8D80CD8}"/>
              </a:ext>
            </a:extLst>
          </p:cNvPr>
          <p:cNvSpPr txBox="1">
            <a:spLocks/>
          </p:cNvSpPr>
          <p:nvPr/>
        </p:nvSpPr>
        <p:spPr>
          <a:xfrm>
            <a:off x="8018534" y="2625973"/>
            <a:ext cx="3924371" cy="9993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szczególności te, które są lokalne i odporne na choroby, ponieważ są lepiej przystosowane do regionalnego klimatu i ekosystemów, zapewniając zarówno odporność, jak i produktywność w zarządzaniu żywym inwentarzem</a:t>
            </a:r>
          </a:p>
        </p:txBody>
      </p:sp>
      <p:grpSp>
        <p:nvGrpSpPr>
          <p:cNvPr id="39" name="Group 83">
            <a:extLst>
              <a:ext uri="{FF2B5EF4-FFF2-40B4-BE49-F238E27FC236}">
                <a16:creationId xmlns:a16="http://schemas.microsoft.com/office/drawing/2014/main" id="{480BB134-7FD7-4C1A-A809-0D90D7D8A495}"/>
              </a:ext>
            </a:extLst>
          </p:cNvPr>
          <p:cNvGrpSpPr/>
          <p:nvPr/>
        </p:nvGrpSpPr>
        <p:grpSpPr>
          <a:xfrm rot="10800000">
            <a:off x="5183248" y="5164258"/>
            <a:ext cx="1919870" cy="90131"/>
            <a:chOff x="6348336" y="5127450"/>
            <a:chExt cx="1919870" cy="90131"/>
          </a:xfrm>
        </p:grpSpPr>
        <p:sp>
          <p:nvSpPr>
            <p:cNvPr id="40" name="Line 1">
              <a:extLst>
                <a:ext uri="{FF2B5EF4-FFF2-40B4-BE49-F238E27FC236}">
                  <a16:creationId xmlns:a16="http://schemas.microsoft.com/office/drawing/2014/main" id="{703A4C95-9ED7-47D7-AD90-46CE18BE87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94767" y="5168419"/>
              <a:ext cx="1873439" cy="8679"/>
            </a:xfrm>
            <a:prstGeom prst="line">
              <a:avLst/>
            </a:prstGeom>
            <a:noFill/>
            <a:ln w="12960" cap="flat">
              <a:solidFill>
                <a:srgbClr val="63C1D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 dirty="0"/>
            </a:p>
          </p:txBody>
        </p:sp>
        <p:sp>
          <p:nvSpPr>
            <p:cNvPr id="41" name="Freeform 2">
              <a:extLst>
                <a:ext uri="{FF2B5EF4-FFF2-40B4-BE49-F238E27FC236}">
                  <a16:creationId xmlns:a16="http://schemas.microsoft.com/office/drawing/2014/main" id="{26AE8C6E-28FC-4157-8417-D05CD06B8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8336" y="5127450"/>
              <a:ext cx="90131" cy="90131"/>
            </a:xfrm>
            <a:custGeom>
              <a:avLst/>
              <a:gdLst>
                <a:gd name="T0" fmla="*/ 126 w 145"/>
                <a:gd name="T1" fmla="*/ 118 h 146"/>
                <a:gd name="T2" fmla="*/ 126 w 145"/>
                <a:gd name="T3" fmla="*/ 118 h 146"/>
                <a:gd name="T4" fmla="*/ 117 w 145"/>
                <a:gd name="T5" fmla="*/ 28 h 146"/>
                <a:gd name="T6" fmla="*/ 27 w 145"/>
                <a:gd name="T7" fmla="*/ 28 h 146"/>
                <a:gd name="T8" fmla="*/ 27 w 145"/>
                <a:gd name="T9" fmla="*/ 118 h 146"/>
                <a:gd name="T10" fmla="*/ 126 w 145"/>
                <a:gd name="T11" fmla="*/ 11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46">
                  <a:moveTo>
                    <a:pt x="126" y="118"/>
                  </a:moveTo>
                  <a:lnTo>
                    <a:pt x="126" y="118"/>
                  </a:lnTo>
                  <a:cubicBezTo>
                    <a:pt x="144" y="91"/>
                    <a:pt x="144" y="46"/>
                    <a:pt x="117" y="28"/>
                  </a:cubicBezTo>
                  <a:cubicBezTo>
                    <a:pt x="90" y="0"/>
                    <a:pt x="54" y="0"/>
                    <a:pt x="27" y="28"/>
                  </a:cubicBezTo>
                  <a:cubicBezTo>
                    <a:pt x="0" y="54"/>
                    <a:pt x="0" y="100"/>
                    <a:pt x="27" y="118"/>
                  </a:cubicBezTo>
                  <a:cubicBezTo>
                    <a:pt x="54" y="145"/>
                    <a:pt x="99" y="145"/>
                    <a:pt x="126" y="118"/>
                  </a:cubicBezTo>
                </a:path>
              </a:pathLst>
            </a:custGeom>
            <a:solidFill>
              <a:srgbClr val="63C1D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42" name="Group 84">
            <a:extLst>
              <a:ext uri="{FF2B5EF4-FFF2-40B4-BE49-F238E27FC236}">
                <a16:creationId xmlns:a16="http://schemas.microsoft.com/office/drawing/2014/main" id="{9883FF3A-373F-438F-AB6F-6ED9F0C20262}"/>
              </a:ext>
            </a:extLst>
          </p:cNvPr>
          <p:cNvGrpSpPr/>
          <p:nvPr/>
        </p:nvGrpSpPr>
        <p:grpSpPr>
          <a:xfrm rot="10800000">
            <a:off x="7429270" y="2367866"/>
            <a:ext cx="1207736" cy="110893"/>
            <a:chOff x="6348336" y="5127450"/>
            <a:chExt cx="1919870" cy="90131"/>
          </a:xfrm>
        </p:grpSpPr>
        <p:sp>
          <p:nvSpPr>
            <p:cNvPr id="43" name="Line 1">
              <a:extLst>
                <a:ext uri="{FF2B5EF4-FFF2-40B4-BE49-F238E27FC236}">
                  <a16:creationId xmlns:a16="http://schemas.microsoft.com/office/drawing/2014/main" id="{60A5C8B7-235F-4CA4-AB63-11F873397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94767" y="5168419"/>
              <a:ext cx="1873439" cy="8679"/>
            </a:xfrm>
            <a:prstGeom prst="line">
              <a:avLst/>
            </a:prstGeom>
            <a:noFill/>
            <a:ln w="12960" cap="flat">
              <a:solidFill>
                <a:srgbClr val="9FDAD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4" name="Freeform 2">
              <a:extLst>
                <a:ext uri="{FF2B5EF4-FFF2-40B4-BE49-F238E27FC236}">
                  <a16:creationId xmlns:a16="http://schemas.microsoft.com/office/drawing/2014/main" id="{622E60E4-C35E-45B7-AB53-D7A960412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8336" y="5127450"/>
              <a:ext cx="90131" cy="90131"/>
            </a:xfrm>
            <a:custGeom>
              <a:avLst/>
              <a:gdLst>
                <a:gd name="T0" fmla="*/ 126 w 145"/>
                <a:gd name="T1" fmla="*/ 118 h 146"/>
                <a:gd name="T2" fmla="*/ 126 w 145"/>
                <a:gd name="T3" fmla="*/ 118 h 146"/>
                <a:gd name="T4" fmla="*/ 117 w 145"/>
                <a:gd name="T5" fmla="*/ 28 h 146"/>
                <a:gd name="T6" fmla="*/ 27 w 145"/>
                <a:gd name="T7" fmla="*/ 28 h 146"/>
                <a:gd name="T8" fmla="*/ 27 w 145"/>
                <a:gd name="T9" fmla="*/ 118 h 146"/>
                <a:gd name="T10" fmla="*/ 126 w 145"/>
                <a:gd name="T11" fmla="*/ 11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46">
                  <a:moveTo>
                    <a:pt x="126" y="118"/>
                  </a:moveTo>
                  <a:lnTo>
                    <a:pt x="126" y="118"/>
                  </a:lnTo>
                  <a:cubicBezTo>
                    <a:pt x="144" y="91"/>
                    <a:pt x="144" y="46"/>
                    <a:pt x="117" y="28"/>
                  </a:cubicBezTo>
                  <a:cubicBezTo>
                    <a:pt x="90" y="0"/>
                    <a:pt x="54" y="0"/>
                    <a:pt x="27" y="28"/>
                  </a:cubicBezTo>
                  <a:cubicBezTo>
                    <a:pt x="0" y="54"/>
                    <a:pt x="0" y="100"/>
                    <a:pt x="27" y="118"/>
                  </a:cubicBezTo>
                  <a:cubicBezTo>
                    <a:pt x="54" y="145"/>
                    <a:pt x="99" y="145"/>
                    <a:pt x="126" y="118"/>
                  </a:cubicBezTo>
                </a:path>
              </a:pathLst>
            </a:custGeom>
            <a:solidFill>
              <a:srgbClr val="9FDAD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97140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>
            <a:extLst>
              <a:ext uri="{FF2B5EF4-FFF2-40B4-BE49-F238E27FC236}">
                <a16:creationId xmlns:a16="http://schemas.microsoft.com/office/drawing/2014/main" id="{72237849-E669-437C-983F-88F1F87F6691}"/>
              </a:ext>
            </a:extLst>
          </p:cNvPr>
          <p:cNvGrpSpPr/>
          <p:nvPr/>
        </p:nvGrpSpPr>
        <p:grpSpPr>
          <a:xfrm rot="3730759">
            <a:off x="618310" y="91779"/>
            <a:ext cx="949887" cy="1163493"/>
            <a:chOff x="7602444" y="4967675"/>
            <a:chExt cx="483620" cy="592374"/>
          </a:xfrm>
        </p:grpSpPr>
        <p:grpSp>
          <p:nvGrpSpPr>
            <p:cNvPr id="10" name="Graphic 214">
              <a:extLst>
                <a:ext uri="{FF2B5EF4-FFF2-40B4-BE49-F238E27FC236}">
                  <a16:creationId xmlns:a16="http://schemas.microsoft.com/office/drawing/2014/main" id="{44C4F97E-CBC7-4BD4-B1D4-6B13FC6C8647}"/>
                </a:ext>
              </a:extLst>
            </p:cNvPr>
            <p:cNvGrpSpPr/>
            <p:nvPr/>
          </p:nvGrpSpPr>
          <p:grpSpPr>
            <a:xfrm>
              <a:off x="7618660" y="4967675"/>
              <a:ext cx="467404" cy="507609"/>
              <a:chOff x="2251963" y="3590497"/>
              <a:chExt cx="467404" cy="507609"/>
            </a:xfrm>
            <a:solidFill>
              <a:srgbClr val="8DC641"/>
            </a:solidFill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CE0E84E1-92F7-4D76-B5EA-EA8E546160CE}"/>
                  </a:ext>
                </a:extLst>
              </p:cNvPr>
              <p:cNvSpPr/>
              <p:nvPr/>
            </p:nvSpPr>
            <p:spPr>
              <a:xfrm>
                <a:off x="2251963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5DA30A1B-2053-4D23-8A1D-FE06ABFD6E6E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B3B2D532-7DE2-45FF-B7A5-8B7B86AF319C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214">
              <a:extLst>
                <a:ext uri="{FF2B5EF4-FFF2-40B4-BE49-F238E27FC236}">
                  <a16:creationId xmlns:a16="http://schemas.microsoft.com/office/drawing/2014/main" id="{50DFFD3A-1B93-4679-BC80-8022BAAED1AB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9AE267BE-DDE9-4DC0-894D-7C36D98D825D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1DFB3993-C675-440E-B8F8-1AFC70934CEB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500EB2D9-ED03-42D1-A8E6-1CC99DB57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7731"/>
              </p:ext>
            </p:extLst>
          </p:nvPr>
        </p:nvGraphicFramePr>
        <p:xfrm>
          <a:off x="577196" y="445734"/>
          <a:ext cx="9041254" cy="675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3889AD9-9BAB-462E-B4F4-9FDC9617CB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017378"/>
              </p:ext>
            </p:extLst>
          </p:nvPr>
        </p:nvGraphicFramePr>
        <p:xfrm>
          <a:off x="948551" y="1488421"/>
          <a:ext cx="10784740" cy="464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8582CB0-9D7B-41CF-9C21-F9127EEC3B27}"/>
              </a:ext>
            </a:extLst>
          </p:cNvPr>
          <p:cNvSpPr txBox="1">
            <a:spLocks/>
          </p:cNvSpPr>
          <p:nvPr/>
        </p:nvSpPr>
        <p:spPr>
          <a:xfrm>
            <a:off x="1521372" y="445734"/>
            <a:ext cx="1059523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Zarządzanie zwierzętami gospodarskimi w systemach agroekologicznych</a:t>
            </a:r>
          </a:p>
        </p:txBody>
      </p:sp>
    </p:spTree>
    <p:extLst>
      <p:ext uri="{BB962C8B-B14F-4D97-AF65-F5344CB8AC3E}">
        <p14:creationId xmlns:p14="http://schemas.microsoft.com/office/powerpoint/2010/main" val="1160331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8CAB7AD-034A-4A62-A221-114F7B825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90" y="555172"/>
            <a:ext cx="10842509" cy="543741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122392F-1F01-48D6-8E30-EFB8186B7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2" b="89264" l="2974" r="97510">
                        <a14:foregroundMark x1="70816" y1="17485" x2="70816" y2="17485"/>
                        <a14:foregroundMark x1="97580" y1="63190" x2="97580" y2="63190"/>
                        <a14:foregroundMark x1="90664" y1="89264" x2="90664" y2="89264"/>
                        <a14:foregroundMark x1="59544" y1="9816" x2="59544" y2="9816"/>
                        <a14:foregroundMark x1="8368" y1="69632" x2="8368" y2="69632"/>
                        <a14:foregroundMark x1="2974" y1="81595" x2="2974" y2="81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314" y="270255"/>
            <a:ext cx="3659643" cy="82521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739E9B8-3A40-4985-B077-1C1308A7A2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" b="96918" l="1908" r="93775">
                        <a14:foregroundMark x1="58835" y1="10169" x2="47590" y2="3852"/>
                        <a14:foregroundMark x1="47590" y1="3852" x2="34438" y2="6549"/>
                        <a14:foregroundMark x1="34438" y1="6549" x2="59940" y2="10786"/>
                        <a14:foregroundMark x1="33032" y1="37750" x2="36345" y2="39445"/>
                        <a14:foregroundMark x1="36847" y1="50385" x2="34137" y2="54545"/>
                        <a14:foregroundMark x1="39759" y1="45840" x2="37851" y2="48767"/>
                        <a14:foregroundMark x1="37952" y1="83282" x2="39157" y2="92219"/>
                        <a14:foregroundMark x1="34739" y1="59245" x2="35843" y2="67643"/>
                        <a14:foregroundMark x1="29217" y1="58783" x2="20783" y2="79276"/>
                        <a14:foregroundMark x1="20783" y1="79276" x2="8635" y2="85285"/>
                        <a14:foregroundMark x1="67671" y1="92219" x2="67671" y2="92219"/>
                        <a14:foregroundMark x1="67671" y1="90678" x2="67671" y2="90678"/>
                        <a14:foregroundMark x1="67470" y1="89831" x2="67470" y2="89831"/>
                        <a14:foregroundMark x1="75502" y1="82820" x2="75502" y2="82820"/>
                        <a14:foregroundMark x1="92369" y1="84515" x2="92369" y2="84515"/>
                        <a14:foregroundMark x1="85141" y1="87904" x2="85141" y2="87904"/>
                        <a14:foregroundMark x1="80723" y1="94761" x2="80723" y2="94761"/>
                        <a14:foregroundMark x1="73494" y1="34592" x2="73494" y2="34592"/>
                        <a14:foregroundMark x1="76004" y1="41371" x2="70783" y2="40293"/>
                        <a14:foregroundMark x1="76606" y1="25886" x2="76606" y2="25886"/>
                        <a14:foregroundMark x1="81225" y1="21418" x2="81225" y2="21418"/>
                        <a14:foregroundMark x1="83534" y1="26733" x2="83534" y2="26733"/>
                        <a14:foregroundMark x1="87349" y1="30123" x2="87349" y2="30123"/>
                        <a14:foregroundMark x1="93775" y1="27966" x2="93775" y2="27966"/>
                        <a14:foregroundMark x1="49297" y1="3390" x2="53614" y2="462"/>
                        <a14:foregroundMark x1="3012" y1="87827" x2="3012" y2="87827"/>
                        <a14:foregroundMark x1="1908" y1="90601" x2="1908" y2="90601"/>
                        <a14:backgroundMark x1="8936" y1="87288" x2="9237" y2="92835"/>
                        <a14:backgroundMark x1="42470" y1="94530" x2="42470" y2="94530"/>
                        <a14:backgroundMark x1="39458" y1="45840" x2="39458" y2="45840"/>
                        <a14:backgroundMark x1="51908" y1="37982" x2="51908" y2="37982"/>
                        <a14:backgroundMark x1="39157" y1="46456" x2="39157" y2="46456"/>
                        <a14:backgroundMark x1="40863" y1="44607" x2="37751" y2="48613"/>
                        <a14:backgroundMark x1="42169" y1="43066" x2="39960" y2="45455"/>
                        <a14:backgroundMark x1="38052" y1="48844" x2="37249" y2="50539"/>
                        <a14:backgroundMark x1="35241" y1="67720" x2="37751" y2="83282"/>
                        <a14:backgroundMark x1="5120" y1="91140" x2="5120" y2="91140"/>
                        <a14:backgroundMark x1="4418" y1="91140" x2="4418" y2="91140"/>
                        <a14:backgroundMark x1="4418" y1="89908" x2="6024" y2="92681"/>
                        <a14:backgroundMark x1="14157" y1="82589" x2="14157" y2="82589"/>
                        <a14:backgroundMark x1="15060" y1="82589" x2="15060" y2="82589"/>
                        <a14:backgroundMark x1="38353" y1="85208" x2="38353" y2="85208"/>
                        <a14:backgroundMark x1="35341" y1="65100" x2="35341" y2="6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" y="4702630"/>
            <a:ext cx="1448846" cy="188707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D26DC0E-5B14-4814-91D3-B61747C66A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7" b="95214" l="4569" r="96842">
                        <a14:foregroundMark x1="95601" y1="36311" x2="95601" y2="36311"/>
                        <a14:foregroundMark x1="75804" y1="9636" x2="75804" y2="9636"/>
                        <a14:foregroundMark x1="50649" y1="9955" x2="50649" y2="9955"/>
                        <a14:foregroundMark x1="30175" y1="15316" x2="30175" y2="15316"/>
                        <a14:foregroundMark x1="20417" y1="12125" x2="20417" y2="12125"/>
                        <a14:foregroundMark x1="21997" y1="7466" x2="21997" y2="7466"/>
                        <a14:foregroundMark x1="25776" y1="8551" x2="25776" y2="8551"/>
                        <a14:foregroundMark x1="8178" y1="55520" x2="17259" y2="68922"/>
                        <a14:foregroundMark x1="76706" y1="10338" x2="73604" y2="14614"/>
                        <a14:foregroundMark x1="88663" y1="36694" x2="96842" y2="35609"/>
                        <a14:foregroundMark x1="50310" y1="8551" x2="53469" y2="14614"/>
                        <a14:foregroundMark x1="39312" y1="93618" x2="39312" y2="93618"/>
                        <a14:foregroundMark x1="84602" y1="65858" x2="86464" y2="68347"/>
                        <a14:foregroundMark x1="30795" y1="14231" x2="30795" y2="14231"/>
                        <a14:foregroundMark x1="20417" y1="12827" x2="20417" y2="12827"/>
                        <a14:foregroundMark x1="22617" y1="7147" x2="22617" y2="7147"/>
                        <a14:foregroundMark x1="25437" y1="8934" x2="25437" y2="8934"/>
                        <a14:foregroundMark x1="9081" y1="48054" x2="9081" y2="48054"/>
                        <a14:foregroundMark x1="29836" y1="48054" x2="29836" y2="48054"/>
                        <a14:foregroundMark x1="29836" y1="48054" x2="25776" y2="49458"/>
                        <a14:foregroundMark x1="4569" y1="45756" x2="4569" y2="45756"/>
                        <a14:foregroundMark x1="21320" y1="12636" x2="21320" y2="12636"/>
                        <a14:foregroundMark x1="32431" y1="53223" x2="32431" y2="53223"/>
                        <a14:foregroundMark x1="26001" y1="54052" x2="26001" y2="54052"/>
                        <a14:foregroundMark x1="32826" y1="58073" x2="32826" y2="58073"/>
                        <a14:foregroundMark x1="51777" y1="95278" x2="51777" y2="95278"/>
                        <a14:backgroundMark x1="7727" y1="48437" x2="7727" y2="48437"/>
                        <a14:backgroundMark x1="23971" y1="70645" x2="23971" y2="70645"/>
                        <a14:backgroundMark x1="29667" y1="16209" x2="29667" y2="16209"/>
                        <a14:backgroundMark x1="21207" y1="12508" x2="21207" y2="12508"/>
                        <a14:backgroundMark x1="31303" y1="59477" x2="31303" y2="59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9397" y="-113550"/>
            <a:ext cx="2215214" cy="1957919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1134D56-1486-4854-B72E-3C1AD0528AD9}"/>
              </a:ext>
            </a:extLst>
          </p:cNvPr>
          <p:cNvSpPr txBox="1">
            <a:spLocks/>
          </p:cNvSpPr>
          <p:nvPr/>
        </p:nvSpPr>
        <p:spPr>
          <a:xfrm rot="21394418">
            <a:off x="2252923" y="1000342"/>
            <a:ext cx="2416627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err="1">
                <a:solidFill>
                  <a:srgbClr val="000000"/>
                </a:solidFill>
              </a:rPr>
              <a:t>Wyzwania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28D72B-5825-470E-A074-E82733390901}"/>
              </a:ext>
            </a:extLst>
          </p:cNvPr>
          <p:cNvSpPr txBox="1">
            <a:spLocks/>
          </p:cNvSpPr>
          <p:nvPr/>
        </p:nvSpPr>
        <p:spPr>
          <a:xfrm rot="295492">
            <a:off x="7636793" y="804219"/>
            <a:ext cx="2803920" cy="803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DC6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000000"/>
                </a:solidFill>
              </a:rPr>
              <a:t>Rozwiązania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9EED35A-B937-41B2-9D53-9C308FBAB8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740" y="1370015"/>
            <a:ext cx="4856366" cy="3572250"/>
          </a:xfrm>
        </p:spPr>
        <p:txBody>
          <a:bodyPr/>
          <a:lstStyle/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→ Ograniczone zasoby dla optymalnej opieki</a:t>
            </a:r>
            <a:endParaRPr lang="pl-PL" dirty="0"/>
          </a:p>
          <a:p>
            <a:endParaRPr lang="pl-PL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/>
              <a:t>→ Wysoki </a:t>
            </a:r>
            <a:r>
              <a:rPr lang="en-US" dirty="0"/>
              <a:t>koszt infrastruktury bezpieczeństwa biologicznego</a:t>
            </a:r>
            <a:endParaRPr lang="pl-PL" dirty="0"/>
          </a:p>
          <a:p>
            <a:endParaRPr lang="pl-PL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/>
              <a:t>Niewłaściwe zarządzanie </a:t>
            </a:r>
            <a:r>
              <a:rPr lang="en-US" dirty="0" err="1"/>
              <a:t>gnojowicą</a:t>
            </a:r>
            <a:r>
              <a:rPr lang="en-US" dirty="0"/>
              <a:t> </a:t>
            </a:r>
            <a:r>
              <a:rPr lang="pl-PL" dirty="0"/>
              <a:t>- </a:t>
            </a:r>
            <a:r>
              <a:rPr lang="en-US" dirty="0" err="1"/>
              <a:t>może</a:t>
            </a:r>
            <a:r>
              <a:rPr lang="en-US" dirty="0"/>
              <a:t> być siedliskiem patogenów i zanieczyszczać środowisko.</a:t>
            </a:r>
          </a:p>
          <a:p>
            <a:endParaRPr lang="pl-PL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80456D0-3327-4AB5-9CD2-B7AEF3B62FC2}"/>
              </a:ext>
            </a:extLst>
          </p:cNvPr>
          <p:cNvSpPr txBox="1">
            <a:spLocks/>
          </p:cNvSpPr>
          <p:nvPr/>
        </p:nvSpPr>
        <p:spPr>
          <a:xfrm rot="339324">
            <a:off x="6596347" y="1679972"/>
            <a:ext cx="4729019" cy="34592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100" dirty="0"/>
              <a:t>→ Realizacja </a:t>
            </a:r>
            <a:r>
              <a:rPr lang="en-US" sz="2100" dirty="0"/>
              <a:t>opłacalnych praktyk, takich jak wykorzystanie lokalnie dostępnych materiałów do </a:t>
            </a:r>
            <a:r>
              <a:rPr lang="en-US" sz="2100" dirty="0" err="1"/>
              <a:t>budowy</a:t>
            </a:r>
            <a:r>
              <a:rPr lang="en-US" sz="2100" dirty="0"/>
              <a:t> </a:t>
            </a:r>
            <a:r>
              <a:rPr lang="pl-PL" sz="2100" dirty="0"/>
              <a:t>wiat</a:t>
            </a:r>
            <a:r>
              <a:rPr lang="en-US" sz="2100" dirty="0"/>
              <a:t> i promowanie różnorodności pasz w gospodarstwie w celu obniżenia </a:t>
            </a:r>
            <a:r>
              <a:rPr lang="en-US" sz="2100" dirty="0" err="1"/>
              <a:t>kosztów</a:t>
            </a:r>
            <a:r>
              <a:rPr lang="en-US" sz="2100" dirty="0"/>
              <a:t> </a:t>
            </a:r>
            <a:r>
              <a:rPr lang="pl-PL" sz="2100" dirty="0"/>
              <a:t>żywienia</a:t>
            </a:r>
            <a:r>
              <a:rPr lang="en-US" sz="2100" dirty="0"/>
              <a:t>.</a:t>
            </a:r>
            <a:endParaRPr lang="pl-PL" sz="2100" dirty="0"/>
          </a:p>
          <a:p>
            <a:r>
              <a:rPr lang="en-US" sz="2100" dirty="0"/>
              <a:t>→ Stosowanie tanich, naturalnych barier, takich </a:t>
            </a:r>
            <a:r>
              <a:rPr lang="pl-PL" sz="2100" dirty="0"/>
              <a:t>jak </a:t>
            </a:r>
            <a:r>
              <a:rPr lang="en-US" sz="2100" dirty="0"/>
              <a:t>żywopłoty i rośliny wielofunkcyjne.</a:t>
            </a:r>
          </a:p>
          <a:p>
            <a:r>
              <a:rPr lang="pl-PL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100" dirty="0"/>
              <a:t>Praktykuj kompostowanie w celu ograniczenia patogenów, recyklingu składników odżywczych i poprawy zdrowia gleby.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93D48A4-9208-4ABE-AA11-C83C8025DD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54" b="93919" l="3473" r="92185">
                        <a14:foregroundMark x1="92185" y1="93919" x2="92185" y2="93919"/>
                        <a14:foregroundMark x1="3473" y1="10135" x2="3473" y2="10135"/>
                        <a14:foregroundMark x1="60492" y1="4223" x2="60492" y2="4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12" y="325735"/>
            <a:ext cx="1557787" cy="13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94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541" y="1627418"/>
            <a:ext cx="10595237" cy="3849918"/>
          </a:xfrm>
        </p:spPr>
        <p:txBody>
          <a:bodyPr/>
          <a:lstStyle/>
          <a:p>
            <a:pPr marL="0" indent="0"/>
            <a:r>
              <a:rPr lang="en-US" sz="2300" dirty="0"/>
              <a:t>Altieri, M. A. (1995). Agroekologia: Nauka o zrównoważonym rolnictwie. CRC Press.</a:t>
            </a:r>
            <a:endParaRPr lang="pl-PL" sz="2300" dirty="0"/>
          </a:p>
          <a:p>
            <a:pPr marL="0" indent="0"/>
            <a:r>
              <a:rPr lang="en-US" sz="2300" dirty="0"/>
              <a:t>Pretty, J. (2018). Zrównoważone rolnictwo i żywność. Routledge.</a:t>
            </a:r>
            <a:endParaRPr lang="pl-PL" sz="2300" dirty="0"/>
          </a:p>
          <a:p>
            <a:pPr marL="0" indent="0"/>
            <a:r>
              <a:rPr lang="en-US" sz="2300" dirty="0" err="1"/>
              <a:t>Gliessman</a:t>
            </a:r>
            <a:r>
              <a:rPr lang="en-US" sz="2300" dirty="0"/>
              <a:t>, S. R. (2015). Agroekologia: Ekologia zrównoważonych systemów żywnościowych. CRC Press.</a:t>
            </a:r>
            <a:endParaRPr lang="pl-PL" sz="2300" dirty="0"/>
          </a:p>
          <a:p>
            <a:pPr marL="0" indent="0"/>
            <a:r>
              <a:rPr lang="en-US" sz="2300" dirty="0"/>
              <a:t>FAO (2019). Przyszłość zwierząt gospodarskich w zrównoważonych systemach żywnościowych. Organizacja Narodów Zjednoczonych do spraw Wyżywienia i Rolnictwa.</a:t>
            </a:r>
            <a:endParaRPr lang="pl-PL" sz="2300" dirty="0"/>
          </a:p>
          <a:p>
            <a:pPr marL="0" indent="0"/>
            <a:r>
              <a:rPr lang="en-US" sz="2300" dirty="0"/>
              <a:t>Capper, J. L., &amp; Bauman, D. E. (2013). Rola zwierząt gospodarskich w zrównoważonym rozwoju rolnictwa. Journal of Animal Science.</a:t>
            </a:r>
            <a:endParaRPr lang="pl-PL" sz="2300" dirty="0"/>
          </a:p>
          <a:p>
            <a:pPr marL="0" indent="0"/>
            <a:r>
              <a:rPr lang="en-US" sz="2300" dirty="0"/>
              <a:t>Miele, M. (2011). Zrównoważony rozwój i dobrostan w hodowli zwierząt. Springer.</a:t>
            </a:r>
            <a:endParaRPr lang="pl-PL" sz="2300" dirty="0"/>
          </a:p>
          <a:p>
            <a:pPr marL="0" indent="0"/>
            <a:r>
              <a:rPr lang="en-US" sz="2300" dirty="0"/>
              <a:t>Van der </a:t>
            </a:r>
            <a:r>
              <a:rPr lang="en-US" sz="2300" dirty="0" err="1"/>
              <a:t>Zijpp</a:t>
            </a:r>
            <a:r>
              <a:rPr lang="en-US" sz="2300" dirty="0"/>
              <a:t>, A. J. (2010). Produkcja zwierzęca i rozwój obszarów wiejskich. CABI.</a:t>
            </a:r>
            <a:endParaRPr lang="pl-PL" sz="23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 err="1"/>
              <a:t>Referencje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32616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541" y="1510874"/>
            <a:ext cx="10595237" cy="3849918"/>
          </a:xfrm>
        </p:spPr>
        <p:txBody>
          <a:bodyPr/>
          <a:lstStyle/>
          <a:p>
            <a:pPr lvl="0"/>
            <a:r>
              <a:rPr lang="pl-PL" sz="2300" dirty="0" err="1"/>
              <a:t>Garnett</a:t>
            </a:r>
            <a:r>
              <a:rPr lang="pl-PL" sz="2300" dirty="0"/>
              <a:t>, T., &amp; </a:t>
            </a:r>
            <a:r>
              <a:rPr lang="pl-PL" sz="2300" dirty="0" err="1"/>
              <a:t>Godfray</a:t>
            </a:r>
            <a:r>
              <a:rPr lang="pl-PL" sz="2300" dirty="0"/>
              <a:t>, H. C. J. (2012). </a:t>
            </a:r>
            <a:r>
              <a:rPr lang="pl-PL" sz="2300" dirty="0" err="1"/>
              <a:t>Zrównoważona intensyfikacja produkcji zwierzęcej</a:t>
            </a:r>
            <a:r>
              <a:rPr lang="pl-PL" sz="2300" dirty="0"/>
              <a:t>. </a:t>
            </a:r>
            <a:r>
              <a:rPr lang="pl-PL" sz="2300" dirty="0" err="1"/>
              <a:t>Philosophical Transactions </a:t>
            </a:r>
            <a:r>
              <a:rPr lang="pl-PL" sz="2300" dirty="0"/>
              <a:t>of the </a:t>
            </a:r>
            <a:r>
              <a:rPr lang="pl-PL" sz="2300" dirty="0" err="1"/>
              <a:t>Royal Society </a:t>
            </a:r>
            <a:r>
              <a:rPr lang="pl-PL" sz="2300" dirty="0"/>
              <a:t>B.</a:t>
            </a:r>
          </a:p>
          <a:p>
            <a:pPr lvl="0"/>
            <a:r>
              <a:rPr lang="pl-PL" sz="2300" dirty="0" err="1"/>
              <a:t>Tilman</a:t>
            </a:r>
            <a:r>
              <a:rPr lang="pl-PL" sz="2300" dirty="0"/>
              <a:t>, D., &amp; Clark, M. (2014). Globalne </a:t>
            </a:r>
            <a:r>
              <a:rPr lang="pl-PL" sz="2300" dirty="0" err="1"/>
              <a:t>diety </a:t>
            </a:r>
            <a:r>
              <a:rPr lang="pl-PL" sz="2300" dirty="0"/>
              <a:t>łączą </a:t>
            </a:r>
            <a:r>
              <a:rPr lang="pl-PL" sz="2300" dirty="0" err="1"/>
              <a:t>zrównoważony rozwój środowiska </a:t>
            </a:r>
            <a:r>
              <a:rPr lang="pl-PL" sz="2300" dirty="0"/>
              <a:t>i </a:t>
            </a:r>
            <a:r>
              <a:rPr lang="pl-PL" sz="2300" dirty="0" err="1"/>
              <a:t>zdrowie </a:t>
            </a:r>
            <a:r>
              <a:rPr lang="pl-PL" sz="2300" dirty="0"/>
              <a:t>ludzi. Nature.</a:t>
            </a:r>
          </a:p>
          <a:p>
            <a:pPr lvl="0"/>
            <a:r>
              <a:rPr lang="pl-PL" sz="2300" dirty="0"/>
              <a:t>IFOAM (2017). </a:t>
            </a:r>
            <a:r>
              <a:rPr lang="pl-PL" sz="2300" dirty="0" err="1"/>
              <a:t>Zasady rolnictwa ekologicznego</a:t>
            </a:r>
            <a:r>
              <a:rPr lang="pl-PL" sz="2300" dirty="0"/>
              <a:t>. Międzynarodowa </a:t>
            </a:r>
            <a:r>
              <a:rPr lang="pl-PL" sz="2300" dirty="0" err="1"/>
              <a:t>Federacja Ruchów Rolnictwa Ekologicznego</a:t>
            </a:r>
            <a:r>
              <a:rPr lang="pl-PL" sz="2300" dirty="0"/>
              <a:t>.</a:t>
            </a:r>
          </a:p>
          <a:p>
            <a:pPr lvl="0"/>
            <a:r>
              <a:rPr lang="pl-PL" sz="2300" dirty="0" err="1"/>
              <a:t>Dumont</a:t>
            </a:r>
            <a:r>
              <a:rPr lang="pl-PL" sz="2300" dirty="0"/>
              <a:t>, B., et al. (2013). </a:t>
            </a:r>
            <a:r>
              <a:rPr lang="pl-PL" sz="2300" dirty="0" err="1"/>
              <a:t>Zrównoważona produkcja zwierzęca </a:t>
            </a:r>
            <a:r>
              <a:rPr lang="pl-PL" sz="2300" dirty="0"/>
              <a:t>o wysokiej </a:t>
            </a:r>
            <a:r>
              <a:rPr lang="pl-PL" sz="2300" dirty="0" err="1"/>
              <a:t>bioróżnorodności </a:t>
            </a:r>
            <a:r>
              <a:rPr lang="pl-PL" sz="2300" dirty="0"/>
              <a:t>i usługach </a:t>
            </a:r>
            <a:r>
              <a:rPr lang="pl-PL" sz="2300" dirty="0" err="1"/>
              <a:t>ekosystemowych</a:t>
            </a:r>
            <a:r>
              <a:rPr lang="pl-PL" sz="2300" dirty="0"/>
              <a:t>. </a:t>
            </a:r>
            <a:r>
              <a:rPr lang="pl-PL" sz="2300" dirty="0" err="1"/>
              <a:t>Animal</a:t>
            </a:r>
            <a:r>
              <a:rPr lang="pl-PL" sz="2300" dirty="0"/>
              <a:t>.</a:t>
            </a:r>
          </a:p>
          <a:p>
            <a:pPr lvl="0"/>
            <a:r>
              <a:rPr lang="pl-PL" sz="2300" dirty="0"/>
              <a:t>Herrero, M., et al. (2013). </a:t>
            </a:r>
            <a:r>
              <a:rPr lang="pl-PL" sz="2300" dirty="0" err="1"/>
              <a:t>Zwierzęta gospodarskie </a:t>
            </a:r>
            <a:r>
              <a:rPr lang="pl-PL" sz="2300" dirty="0"/>
              <a:t>i </a:t>
            </a:r>
            <a:r>
              <a:rPr lang="pl-PL" sz="2300" dirty="0" err="1"/>
              <a:t>zmiany </a:t>
            </a:r>
            <a:r>
              <a:rPr lang="pl-PL" sz="2300" dirty="0"/>
              <a:t>globalne: </a:t>
            </a:r>
            <a:r>
              <a:rPr lang="pl-PL" sz="2300" dirty="0" err="1"/>
              <a:t>Emerging Issues </a:t>
            </a:r>
            <a:r>
              <a:rPr lang="pl-PL" sz="2300" dirty="0"/>
              <a:t>for </a:t>
            </a:r>
            <a:r>
              <a:rPr lang="pl-PL" sz="2300" dirty="0" err="1"/>
              <a:t>Sustainable </a:t>
            </a:r>
            <a:r>
              <a:rPr lang="pl-PL" sz="2300" dirty="0"/>
              <a:t>Food Systems. PNAS.</a:t>
            </a:r>
          </a:p>
          <a:p>
            <a:pPr lvl="0"/>
            <a:r>
              <a:rPr lang="pl-PL" sz="2300" dirty="0" err="1"/>
              <a:t>Rotz</a:t>
            </a:r>
            <a:r>
              <a:rPr lang="pl-PL" sz="2300" dirty="0"/>
              <a:t>, C. A., &amp; </a:t>
            </a:r>
            <a:r>
              <a:rPr lang="pl-PL" sz="2300" dirty="0" err="1"/>
              <a:t>Corson</a:t>
            </a:r>
            <a:r>
              <a:rPr lang="pl-PL" sz="2300" dirty="0"/>
              <a:t>, M. S. (2016). </a:t>
            </a:r>
            <a:r>
              <a:rPr lang="pl-PL" sz="2300" dirty="0" err="1"/>
              <a:t>Ocena cyklu</a:t>
            </a:r>
            <a:r>
              <a:rPr lang="pl-PL" sz="2300" dirty="0"/>
              <a:t> życia </a:t>
            </a:r>
            <a:r>
              <a:rPr lang="pl-PL" sz="2300" dirty="0" err="1"/>
              <a:t>zrównoważonego rozwoju środowiska </a:t>
            </a:r>
            <a:r>
              <a:rPr lang="pl-PL" sz="2300" dirty="0"/>
              <a:t>w </a:t>
            </a:r>
            <a:r>
              <a:rPr lang="pl-PL" sz="2300" dirty="0" err="1"/>
              <a:t>produkcji zwierzęcej</a:t>
            </a:r>
            <a:r>
              <a:rPr lang="pl-PL" sz="2300" dirty="0"/>
              <a:t>. </a:t>
            </a:r>
            <a:r>
              <a:rPr lang="pl-PL" sz="2300" dirty="0" err="1"/>
              <a:t>Annual Review </a:t>
            </a:r>
            <a:r>
              <a:rPr lang="pl-PL" sz="2300" dirty="0"/>
              <a:t>of </a:t>
            </a:r>
            <a:r>
              <a:rPr lang="pl-PL" sz="2300" dirty="0" err="1"/>
              <a:t>Animal Biosciences</a:t>
            </a:r>
            <a:r>
              <a:rPr lang="pl-PL" sz="230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81" y="761603"/>
            <a:ext cx="10595237" cy="504883"/>
          </a:xfrm>
        </p:spPr>
        <p:txBody>
          <a:bodyPr/>
          <a:lstStyle/>
          <a:p>
            <a:r>
              <a:rPr lang="pl-PL" dirty="0" err="1"/>
              <a:t>Referencje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69378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541" y="1510874"/>
            <a:ext cx="10595237" cy="3849918"/>
          </a:xfrm>
        </p:spPr>
        <p:txBody>
          <a:bodyPr/>
          <a:lstStyle/>
          <a:p>
            <a:pPr lvl="0"/>
            <a:r>
              <a:rPr lang="pl-PL" sz="2300" dirty="0"/>
              <a:t>Martin, G., et al. (2016). </a:t>
            </a:r>
            <a:r>
              <a:rPr lang="pl-PL" sz="2300" dirty="0" err="1"/>
              <a:t>Ścieżki zrównoważonego </a:t>
            </a:r>
            <a:r>
              <a:rPr lang="pl-PL" sz="2300" dirty="0"/>
              <a:t>rozwoju systemów mieszanych </a:t>
            </a:r>
            <a:r>
              <a:rPr lang="pl-PL" sz="2300" dirty="0" err="1"/>
              <a:t>upraw i zwierząt gospodarskich</a:t>
            </a:r>
            <a:r>
              <a:rPr lang="pl-PL" sz="2300" dirty="0"/>
              <a:t>. Systemy </a:t>
            </a:r>
            <a:r>
              <a:rPr lang="pl-PL" sz="2300" dirty="0" err="1"/>
              <a:t>rolnicze</a:t>
            </a:r>
            <a:r>
              <a:rPr lang="pl-PL" sz="2300" dirty="0"/>
              <a:t>.</a:t>
            </a:r>
          </a:p>
          <a:p>
            <a:pPr lvl="0"/>
            <a:r>
              <a:rPr lang="pl-PL" sz="2300" dirty="0" err="1"/>
              <a:t>Tarawali</a:t>
            </a:r>
            <a:r>
              <a:rPr lang="pl-PL" sz="2300" dirty="0"/>
              <a:t>, S. A., et al. (2011). </a:t>
            </a:r>
            <a:r>
              <a:rPr lang="pl-PL" sz="2300" dirty="0" err="1"/>
              <a:t>Zintegrowane </a:t>
            </a:r>
            <a:r>
              <a:rPr lang="pl-PL" sz="2300" dirty="0"/>
              <a:t>systemy </a:t>
            </a:r>
            <a:r>
              <a:rPr lang="pl-PL" sz="2300" dirty="0" err="1"/>
              <a:t>upraw i hodowli zwierząt </a:t>
            </a:r>
            <a:r>
              <a:rPr lang="pl-PL" sz="2300" dirty="0"/>
              <a:t>w </a:t>
            </a:r>
            <a:r>
              <a:rPr lang="pl-PL" sz="2300" dirty="0" err="1"/>
              <a:t>Afryce Subsaharyjskiej</a:t>
            </a:r>
            <a:r>
              <a:rPr lang="pl-PL" sz="2300" dirty="0"/>
              <a:t>: The </a:t>
            </a:r>
            <a:r>
              <a:rPr lang="pl-PL" sz="2300" dirty="0" err="1"/>
              <a:t>Way Forward</a:t>
            </a:r>
            <a:r>
              <a:rPr lang="pl-PL" sz="2300" dirty="0"/>
              <a:t>. Springer.</a:t>
            </a:r>
          </a:p>
          <a:p>
            <a:pPr lvl="0"/>
            <a:r>
              <a:rPr lang="pl-PL" sz="2300" dirty="0"/>
              <a:t>FAO (2018). </a:t>
            </a:r>
            <a:r>
              <a:rPr lang="pl-PL" sz="2300" dirty="0" err="1"/>
              <a:t>Pasterstwo </a:t>
            </a:r>
            <a:r>
              <a:rPr lang="pl-PL" sz="2300" dirty="0"/>
              <a:t>w XXI wieku. Organizacja Narodów Zjednoczonych do spraw Wyżywienia i </a:t>
            </a:r>
            <a:r>
              <a:rPr lang="pl-PL" sz="2300" dirty="0" err="1"/>
              <a:t>Rolnictwa</a:t>
            </a:r>
            <a:r>
              <a:rPr lang="pl-PL" sz="2300" dirty="0"/>
              <a:t>.</a:t>
            </a:r>
          </a:p>
          <a:p>
            <a:pPr lvl="0"/>
            <a:r>
              <a:rPr lang="pl-PL" sz="2300" dirty="0" err="1"/>
              <a:t>Smith</a:t>
            </a:r>
            <a:r>
              <a:rPr lang="pl-PL" sz="2300" dirty="0"/>
              <a:t>, P., et al. (2013). How Much </a:t>
            </a:r>
            <a:r>
              <a:rPr lang="pl-PL" sz="2300" dirty="0" err="1"/>
              <a:t>Land-Based Greenhouse Gas Mitigation Can </a:t>
            </a:r>
            <a:r>
              <a:rPr lang="pl-PL" sz="2300" dirty="0"/>
              <a:t>Be </a:t>
            </a:r>
            <a:r>
              <a:rPr lang="pl-PL" sz="2300" dirty="0" err="1"/>
              <a:t>Achieved Without Compromising </a:t>
            </a:r>
            <a:r>
              <a:rPr lang="pl-PL" sz="2300" dirty="0"/>
              <a:t>Food Security and </a:t>
            </a:r>
            <a:r>
              <a:rPr lang="pl-PL" sz="2300" dirty="0" err="1"/>
              <a:t>Environmental Goals</a:t>
            </a:r>
            <a:r>
              <a:rPr lang="pl-PL" sz="2300" dirty="0"/>
              <a:t>? Global </a:t>
            </a:r>
            <a:r>
              <a:rPr lang="pl-PL" sz="2300" dirty="0" err="1"/>
              <a:t>Change Biology</a:t>
            </a:r>
            <a:r>
              <a:rPr lang="pl-PL" sz="2300" dirty="0"/>
              <a:t>.</a:t>
            </a:r>
          </a:p>
          <a:p>
            <a:pPr lvl="0"/>
            <a:r>
              <a:rPr lang="pl-PL" sz="2300" dirty="0" err="1"/>
              <a:t>McMichael</a:t>
            </a:r>
            <a:r>
              <a:rPr lang="pl-PL" sz="2300" dirty="0"/>
              <a:t>, A. J., et al. (2007). Żywność, </a:t>
            </a:r>
            <a:r>
              <a:rPr lang="pl-PL" sz="2300" dirty="0" err="1"/>
              <a:t>produkcja zwierzęca</a:t>
            </a:r>
            <a:r>
              <a:rPr lang="pl-PL" sz="2300" dirty="0"/>
              <a:t>, energia, </a:t>
            </a:r>
            <a:r>
              <a:rPr lang="pl-PL" sz="2300" dirty="0" err="1"/>
              <a:t>zmiany klimatyczne </a:t>
            </a:r>
            <a:r>
              <a:rPr lang="pl-PL" sz="2300" dirty="0"/>
              <a:t>i </a:t>
            </a:r>
            <a:r>
              <a:rPr lang="pl-PL" sz="2300" dirty="0" err="1"/>
              <a:t>zdrowie</a:t>
            </a:r>
            <a:r>
              <a:rPr lang="pl-PL" sz="2300" dirty="0"/>
              <a:t>. The Lancet.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81" y="761603"/>
            <a:ext cx="10595237" cy="504883"/>
          </a:xfrm>
        </p:spPr>
        <p:txBody>
          <a:bodyPr/>
          <a:lstStyle/>
          <a:p>
            <a:r>
              <a:rPr lang="pl-PL" dirty="0" err="1"/>
              <a:t>Referencje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31226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AF18B-65BF-DB48-9E25-AFA12E8158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541" y="1510874"/>
            <a:ext cx="10595237" cy="3849918"/>
          </a:xfrm>
        </p:spPr>
        <p:txBody>
          <a:bodyPr/>
          <a:lstStyle/>
          <a:p>
            <a:pPr lvl="0"/>
            <a:r>
              <a:rPr lang="pl-PL" dirty="0" err="1"/>
              <a:t>Steinfeld</a:t>
            </a:r>
            <a:r>
              <a:rPr lang="pl-PL" dirty="0"/>
              <a:t>, H., et al. (2006). </a:t>
            </a:r>
            <a:r>
              <a:rPr lang="pl-PL" dirty="0" err="1"/>
              <a:t>Livestock's Long Shadow</a:t>
            </a:r>
            <a:r>
              <a:rPr lang="pl-PL" dirty="0"/>
              <a:t>: </a:t>
            </a:r>
            <a:r>
              <a:rPr lang="pl-PL" dirty="0" err="1"/>
              <a:t>Environmental Issues </a:t>
            </a:r>
            <a:r>
              <a:rPr lang="pl-PL" dirty="0"/>
              <a:t>and </a:t>
            </a:r>
            <a:r>
              <a:rPr lang="pl-PL" dirty="0" err="1"/>
              <a:t>Options</a:t>
            </a:r>
            <a:r>
              <a:rPr lang="pl-PL" dirty="0"/>
              <a:t>. FAO.</a:t>
            </a:r>
          </a:p>
          <a:p>
            <a:pPr lvl="0"/>
            <a:r>
              <a:rPr lang="pl-PL" dirty="0" err="1"/>
              <a:t>Peters</a:t>
            </a:r>
            <a:r>
              <a:rPr lang="pl-PL" dirty="0"/>
              <a:t>, M., et al. (2013). </a:t>
            </a:r>
            <a:r>
              <a:rPr lang="pl-PL" dirty="0" err="1"/>
              <a:t>Pasze </a:t>
            </a:r>
            <a:r>
              <a:rPr lang="pl-PL" dirty="0"/>
              <a:t>i </a:t>
            </a:r>
            <a:r>
              <a:rPr lang="pl-PL" dirty="0" err="1"/>
              <a:t>ścieżki </a:t>
            </a:r>
            <a:r>
              <a:rPr lang="pl-PL" dirty="0"/>
              <a:t>do </a:t>
            </a:r>
            <a:r>
              <a:rPr lang="pl-PL" dirty="0" err="1"/>
              <a:t>zrównoważonej intensyfikacji</a:t>
            </a:r>
            <a:r>
              <a:rPr lang="pl-PL" dirty="0"/>
              <a:t>. </a:t>
            </a:r>
            <a:r>
              <a:rPr lang="pl-PL" dirty="0" err="1"/>
              <a:t>Tropical Grasslands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Lal, R. (2016). </a:t>
            </a:r>
            <a:r>
              <a:rPr lang="pl-PL" dirty="0" err="1"/>
              <a:t>Enhancing Ecosystem </a:t>
            </a:r>
            <a:r>
              <a:rPr lang="pl-PL" dirty="0"/>
              <a:t>Services with </a:t>
            </a:r>
            <a:r>
              <a:rPr lang="pl-PL" dirty="0" err="1"/>
              <a:t>No-Till</a:t>
            </a:r>
            <a:r>
              <a:rPr lang="pl-PL" dirty="0"/>
              <a:t>. Springer.</a:t>
            </a:r>
          </a:p>
          <a:p>
            <a:pPr lvl="0"/>
            <a:r>
              <a:rPr lang="pl-PL" dirty="0" err="1"/>
              <a:t>Badgley</a:t>
            </a:r>
            <a:r>
              <a:rPr lang="pl-PL" dirty="0"/>
              <a:t>, C., et al. (2007). </a:t>
            </a:r>
            <a:r>
              <a:rPr lang="pl-PL" dirty="0" err="1"/>
              <a:t>Rolnictwo ekologiczne </a:t>
            </a:r>
            <a:r>
              <a:rPr lang="pl-PL" dirty="0"/>
              <a:t>i globalne zaopatrzenie w żywność. </a:t>
            </a:r>
            <a:r>
              <a:rPr lang="pl-PL" dirty="0" err="1"/>
              <a:t>Renewable Agriculture </a:t>
            </a:r>
            <a:r>
              <a:rPr lang="pl-PL" dirty="0"/>
              <a:t>and Food Systems.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FD84C-0DB0-A747-9C28-9505FE9A7E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81" y="761603"/>
            <a:ext cx="10595237" cy="504883"/>
          </a:xfrm>
        </p:spPr>
        <p:txBody>
          <a:bodyPr/>
          <a:lstStyle/>
          <a:p>
            <a:r>
              <a:rPr lang="pl-PL" dirty="0" err="1"/>
              <a:t>Referencje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ECCFB-1706-DBBF-AD45-2C09F82AF7A5}"/>
              </a:ext>
            </a:extLst>
          </p:cNvPr>
          <p:cNvGrpSpPr/>
          <p:nvPr/>
        </p:nvGrpSpPr>
        <p:grpSpPr>
          <a:xfrm rot="3730759">
            <a:off x="10590025" y="380631"/>
            <a:ext cx="949885" cy="1163493"/>
            <a:chOff x="7602444" y="4967675"/>
            <a:chExt cx="483619" cy="592374"/>
          </a:xfrm>
        </p:grpSpPr>
        <p:grpSp>
          <p:nvGrpSpPr>
            <p:cNvPr id="3" name="Graphic 214">
              <a:extLst>
                <a:ext uri="{FF2B5EF4-FFF2-40B4-BE49-F238E27FC236}">
                  <a16:creationId xmlns:a16="http://schemas.microsoft.com/office/drawing/2014/main" id="{16DFBED8-C2E8-63B1-501E-2C6B4E6062C5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3E9EC01-317A-B742-436E-0FD21E8CD54A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B021F517-3B22-25AB-C628-A95BA969097D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4321644-3C38-5226-4592-E3BE0B2C301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214">
              <a:extLst>
                <a:ext uri="{FF2B5EF4-FFF2-40B4-BE49-F238E27FC236}">
                  <a16:creationId xmlns:a16="http://schemas.microsoft.com/office/drawing/2014/main" id="{88962619-6DB7-7D57-6812-1D54F1D8CCF6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161EEF15-AC44-E855-F66D-BCFA9CDE0B74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AF5FB29-C415-3966-CA00-B1838FD456EA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80337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39A84EEA-4E63-1387-2412-19AB7D1A18C7}"/>
              </a:ext>
            </a:extLst>
          </p:cNvPr>
          <p:cNvGrpSpPr/>
          <p:nvPr/>
        </p:nvGrpSpPr>
        <p:grpSpPr>
          <a:xfrm>
            <a:off x="10222537" y="5692848"/>
            <a:ext cx="610343" cy="610343"/>
            <a:chOff x="1950027" y="2499889"/>
            <a:chExt cx="850463" cy="8504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65E3E46-5457-66BC-DC1E-19AC60334A1D}"/>
                </a:ext>
              </a:extLst>
            </p:cNvPr>
            <p:cNvSpPr/>
            <p:nvPr/>
          </p:nvSpPr>
          <p:spPr>
            <a:xfrm>
              <a:off x="1950027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9FDAD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raphic 3">
              <a:extLst>
                <a:ext uri="{FF2B5EF4-FFF2-40B4-BE49-F238E27FC236}">
                  <a16:creationId xmlns:a16="http://schemas.microsoft.com/office/drawing/2014/main" id="{F8659871-320D-0A1E-0795-1ABA8A1E7AF1}"/>
                </a:ext>
              </a:extLst>
            </p:cNvPr>
            <p:cNvGrpSpPr/>
            <p:nvPr/>
          </p:nvGrpSpPr>
          <p:grpSpPr>
            <a:xfrm>
              <a:off x="2107521" y="2657382"/>
              <a:ext cx="535476" cy="535477"/>
              <a:chOff x="2107521" y="2657382"/>
              <a:chExt cx="535476" cy="535477"/>
            </a:xfrm>
            <a:solidFill>
              <a:srgbClr val="FFFFFF"/>
            </a:solidFill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12D6A898-B080-C833-9991-F2CA06965A32}"/>
                  </a:ext>
                </a:extLst>
              </p:cNvPr>
              <p:cNvSpPr/>
              <p:nvPr/>
            </p:nvSpPr>
            <p:spPr>
              <a:xfrm>
                <a:off x="2107521" y="2657382"/>
                <a:ext cx="535476" cy="535477"/>
              </a:xfrm>
              <a:custGeom>
                <a:avLst/>
                <a:gdLst>
                  <a:gd name="connsiteX0" fmla="*/ 267739 w 535476"/>
                  <a:gd name="connsiteY0" fmla="*/ 48508 h 535477"/>
                  <a:gd name="connsiteX1" fmla="*/ 376094 w 535476"/>
                  <a:gd name="connsiteY1" fmla="*/ 49768 h 535477"/>
                  <a:gd name="connsiteX2" fmla="*/ 425862 w 535476"/>
                  <a:gd name="connsiteY2" fmla="*/ 59217 h 535477"/>
                  <a:gd name="connsiteX3" fmla="*/ 456730 w 535476"/>
                  <a:gd name="connsiteY3" fmla="*/ 79377 h 535477"/>
                  <a:gd name="connsiteX4" fmla="*/ 476890 w 535476"/>
                  <a:gd name="connsiteY4" fmla="*/ 110245 h 535477"/>
                  <a:gd name="connsiteX5" fmla="*/ 486339 w 535476"/>
                  <a:gd name="connsiteY5" fmla="*/ 160013 h 535477"/>
                  <a:gd name="connsiteX6" fmla="*/ 487599 w 535476"/>
                  <a:gd name="connsiteY6" fmla="*/ 268368 h 535477"/>
                  <a:gd name="connsiteX7" fmla="*/ 486339 w 535476"/>
                  <a:gd name="connsiteY7" fmla="*/ 376724 h 535477"/>
                  <a:gd name="connsiteX8" fmla="*/ 476890 w 535476"/>
                  <a:gd name="connsiteY8" fmla="*/ 426492 h 535477"/>
                  <a:gd name="connsiteX9" fmla="*/ 456730 w 535476"/>
                  <a:gd name="connsiteY9" fmla="*/ 457360 h 535477"/>
                  <a:gd name="connsiteX10" fmla="*/ 425862 w 535476"/>
                  <a:gd name="connsiteY10" fmla="*/ 477519 h 535477"/>
                  <a:gd name="connsiteX11" fmla="*/ 376094 w 535476"/>
                  <a:gd name="connsiteY11" fmla="*/ 486969 h 535477"/>
                  <a:gd name="connsiteX12" fmla="*/ 267739 w 535476"/>
                  <a:gd name="connsiteY12" fmla="*/ 488229 h 535477"/>
                  <a:gd name="connsiteX13" fmla="*/ 159383 w 535476"/>
                  <a:gd name="connsiteY13" fmla="*/ 486969 h 535477"/>
                  <a:gd name="connsiteX14" fmla="*/ 109615 w 535476"/>
                  <a:gd name="connsiteY14" fmla="*/ 477519 h 535477"/>
                  <a:gd name="connsiteX15" fmla="*/ 78747 w 535476"/>
                  <a:gd name="connsiteY15" fmla="*/ 457360 h 535477"/>
                  <a:gd name="connsiteX16" fmla="*/ 58587 w 535476"/>
                  <a:gd name="connsiteY16" fmla="*/ 426492 h 535477"/>
                  <a:gd name="connsiteX17" fmla="*/ 49138 w 535476"/>
                  <a:gd name="connsiteY17" fmla="*/ 376724 h 535477"/>
                  <a:gd name="connsiteX18" fmla="*/ 47878 w 535476"/>
                  <a:gd name="connsiteY18" fmla="*/ 268368 h 535477"/>
                  <a:gd name="connsiteX19" fmla="*/ 49138 w 535476"/>
                  <a:gd name="connsiteY19" fmla="*/ 160013 h 535477"/>
                  <a:gd name="connsiteX20" fmla="*/ 58587 w 535476"/>
                  <a:gd name="connsiteY20" fmla="*/ 110245 h 535477"/>
                  <a:gd name="connsiteX21" fmla="*/ 78747 w 535476"/>
                  <a:gd name="connsiteY21" fmla="*/ 79377 h 535477"/>
                  <a:gd name="connsiteX22" fmla="*/ 109615 w 535476"/>
                  <a:gd name="connsiteY22" fmla="*/ 59217 h 535477"/>
                  <a:gd name="connsiteX23" fmla="*/ 159383 w 535476"/>
                  <a:gd name="connsiteY23" fmla="*/ 49768 h 535477"/>
                  <a:gd name="connsiteX24" fmla="*/ 267739 w 535476"/>
                  <a:gd name="connsiteY24" fmla="*/ 48508 h 535477"/>
                  <a:gd name="connsiteX25" fmla="*/ 267739 w 535476"/>
                  <a:gd name="connsiteY25" fmla="*/ 0 h 535477"/>
                  <a:gd name="connsiteX26" fmla="*/ 157493 w 535476"/>
                  <a:gd name="connsiteY26" fmla="*/ 1890 h 535477"/>
                  <a:gd name="connsiteX27" fmla="*/ 92606 w 535476"/>
                  <a:gd name="connsiteY27" fmla="*/ 14489 h 535477"/>
                  <a:gd name="connsiteX28" fmla="*/ 45358 w 535476"/>
                  <a:gd name="connsiteY28" fmla="*/ 45358 h 535477"/>
                  <a:gd name="connsiteX29" fmla="*/ 14489 w 535476"/>
                  <a:gd name="connsiteY29" fmla="*/ 92606 h 535477"/>
                  <a:gd name="connsiteX30" fmla="*/ 1890 w 535476"/>
                  <a:gd name="connsiteY30" fmla="*/ 157493 h 535477"/>
                  <a:gd name="connsiteX31" fmla="*/ 0 w 535476"/>
                  <a:gd name="connsiteY31" fmla="*/ 267739 h 535477"/>
                  <a:gd name="connsiteX32" fmla="*/ 1890 w 535476"/>
                  <a:gd name="connsiteY32" fmla="*/ 377984 h 535477"/>
                  <a:gd name="connsiteX33" fmla="*/ 14489 w 535476"/>
                  <a:gd name="connsiteY33" fmla="*/ 442871 h 535477"/>
                  <a:gd name="connsiteX34" fmla="*/ 45358 w 535476"/>
                  <a:gd name="connsiteY34" fmla="*/ 490119 h 535477"/>
                  <a:gd name="connsiteX35" fmla="*/ 92606 w 535476"/>
                  <a:gd name="connsiteY35" fmla="*/ 520988 h 535477"/>
                  <a:gd name="connsiteX36" fmla="*/ 157493 w 535476"/>
                  <a:gd name="connsiteY36" fmla="*/ 533587 h 535477"/>
                  <a:gd name="connsiteX37" fmla="*/ 267739 w 535476"/>
                  <a:gd name="connsiteY37" fmla="*/ 535477 h 535477"/>
                  <a:gd name="connsiteX38" fmla="*/ 377984 w 535476"/>
                  <a:gd name="connsiteY38" fmla="*/ 533587 h 535477"/>
                  <a:gd name="connsiteX39" fmla="*/ 442871 w 535476"/>
                  <a:gd name="connsiteY39" fmla="*/ 520988 h 535477"/>
                  <a:gd name="connsiteX40" fmla="*/ 490119 w 535476"/>
                  <a:gd name="connsiteY40" fmla="*/ 490119 h 535477"/>
                  <a:gd name="connsiteX41" fmla="*/ 520988 w 535476"/>
                  <a:gd name="connsiteY41" fmla="*/ 442871 h 535477"/>
                  <a:gd name="connsiteX42" fmla="*/ 533587 w 535476"/>
                  <a:gd name="connsiteY42" fmla="*/ 377984 h 535477"/>
                  <a:gd name="connsiteX43" fmla="*/ 535477 w 535476"/>
                  <a:gd name="connsiteY43" fmla="*/ 267739 h 535477"/>
                  <a:gd name="connsiteX44" fmla="*/ 533587 w 535476"/>
                  <a:gd name="connsiteY44" fmla="*/ 157493 h 535477"/>
                  <a:gd name="connsiteX45" fmla="*/ 520988 w 535476"/>
                  <a:gd name="connsiteY45" fmla="*/ 92606 h 535477"/>
                  <a:gd name="connsiteX46" fmla="*/ 490119 w 535476"/>
                  <a:gd name="connsiteY46" fmla="*/ 45358 h 535477"/>
                  <a:gd name="connsiteX47" fmla="*/ 442871 w 535476"/>
                  <a:gd name="connsiteY47" fmla="*/ 14489 h 535477"/>
                  <a:gd name="connsiteX48" fmla="*/ 377984 w 535476"/>
                  <a:gd name="connsiteY48" fmla="*/ 1890 h 535477"/>
                  <a:gd name="connsiteX49" fmla="*/ 267739 w 535476"/>
                  <a:gd name="connsiteY49" fmla="*/ 0 h 535477"/>
                  <a:gd name="connsiteX50" fmla="*/ 267739 w 535476"/>
                  <a:gd name="connsiteY50" fmla="*/ 0 h 53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35476" h="535477">
                    <a:moveTo>
                      <a:pt x="267739" y="48508"/>
                    </a:moveTo>
                    <a:cubicBezTo>
                      <a:pt x="338925" y="48508"/>
                      <a:pt x="347745" y="48508"/>
                      <a:pt x="376094" y="49768"/>
                    </a:cubicBezTo>
                    <a:cubicBezTo>
                      <a:pt x="401923" y="51028"/>
                      <a:pt x="416412" y="55438"/>
                      <a:pt x="425862" y="59217"/>
                    </a:cubicBezTo>
                    <a:cubicBezTo>
                      <a:pt x="438461" y="64257"/>
                      <a:pt x="447281" y="69927"/>
                      <a:pt x="456730" y="79377"/>
                    </a:cubicBezTo>
                    <a:cubicBezTo>
                      <a:pt x="466180" y="88826"/>
                      <a:pt x="471849" y="97646"/>
                      <a:pt x="476890" y="110245"/>
                    </a:cubicBezTo>
                    <a:cubicBezTo>
                      <a:pt x="480669" y="119695"/>
                      <a:pt x="485079" y="133554"/>
                      <a:pt x="486339" y="160013"/>
                    </a:cubicBezTo>
                    <a:cubicBezTo>
                      <a:pt x="487599" y="188362"/>
                      <a:pt x="487599" y="196552"/>
                      <a:pt x="487599" y="268368"/>
                    </a:cubicBezTo>
                    <a:cubicBezTo>
                      <a:pt x="487599" y="340185"/>
                      <a:pt x="487599" y="348375"/>
                      <a:pt x="486339" y="376724"/>
                    </a:cubicBezTo>
                    <a:cubicBezTo>
                      <a:pt x="485079" y="402553"/>
                      <a:pt x="480669" y="417042"/>
                      <a:pt x="476890" y="426492"/>
                    </a:cubicBezTo>
                    <a:cubicBezTo>
                      <a:pt x="471849" y="439091"/>
                      <a:pt x="466180" y="447911"/>
                      <a:pt x="456730" y="457360"/>
                    </a:cubicBezTo>
                    <a:cubicBezTo>
                      <a:pt x="447281" y="466810"/>
                      <a:pt x="438461" y="472480"/>
                      <a:pt x="425862" y="477519"/>
                    </a:cubicBezTo>
                    <a:cubicBezTo>
                      <a:pt x="416412" y="481299"/>
                      <a:pt x="402552" y="485709"/>
                      <a:pt x="376094" y="486969"/>
                    </a:cubicBezTo>
                    <a:cubicBezTo>
                      <a:pt x="347745" y="488229"/>
                      <a:pt x="339555" y="488229"/>
                      <a:pt x="267739" y="488229"/>
                    </a:cubicBezTo>
                    <a:cubicBezTo>
                      <a:pt x="195921" y="488229"/>
                      <a:pt x="187732" y="488229"/>
                      <a:pt x="159383" y="486969"/>
                    </a:cubicBezTo>
                    <a:cubicBezTo>
                      <a:pt x="133554" y="485709"/>
                      <a:pt x="119065" y="481299"/>
                      <a:pt x="109615" y="477519"/>
                    </a:cubicBezTo>
                    <a:cubicBezTo>
                      <a:pt x="97016" y="472480"/>
                      <a:pt x="88196" y="466810"/>
                      <a:pt x="78747" y="457360"/>
                    </a:cubicBezTo>
                    <a:cubicBezTo>
                      <a:pt x="69297" y="447911"/>
                      <a:pt x="63627" y="439091"/>
                      <a:pt x="58587" y="426492"/>
                    </a:cubicBezTo>
                    <a:cubicBezTo>
                      <a:pt x="54808" y="417042"/>
                      <a:pt x="50398" y="403183"/>
                      <a:pt x="49138" y="376724"/>
                    </a:cubicBezTo>
                    <a:cubicBezTo>
                      <a:pt x="47878" y="348375"/>
                      <a:pt x="47878" y="340185"/>
                      <a:pt x="47878" y="268368"/>
                    </a:cubicBezTo>
                    <a:cubicBezTo>
                      <a:pt x="47878" y="196552"/>
                      <a:pt x="47878" y="188362"/>
                      <a:pt x="49138" y="160013"/>
                    </a:cubicBezTo>
                    <a:cubicBezTo>
                      <a:pt x="50398" y="134184"/>
                      <a:pt x="54808" y="119695"/>
                      <a:pt x="58587" y="110245"/>
                    </a:cubicBezTo>
                    <a:cubicBezTo>
                      <a:pt x="63627" y="97646"/>
                      <a:pt x="69297" y="88826"/>
                      <a:pt x="78747" y="79377"/>
                    </a:cubicBezTo>
                    <a:cubicBezTo>
                      <a:pt x="88196" y="69927"/>
                      <a:pt x="97016" y="64257"/>
                      <a:pt x="109615" y="59217"/>
                    </a:cubicBezTo>
                    <a:cubicBezTo>
                      <a:pt x="119065" y="55438"/>
                      <a:pt x="132924" y="51028"/>
                      <a:pt x="159383" y="49768"/>
                    </a:cubicBezTo>
                    <a:cubicBezTo>
                      <a:pt x="187732" y="48508"/>
                      <a:pt x="195921" y="48508"/>
                      <a:pt x="267739" y="48508"/>
                    </a:cubicBezTo>
                    <a:moveTo>
                      <a:pt x="267739" y="0"/>
                    </a:moveTo>
                    <a:cubicBezTo>
                      <a:pt x="195292" y="0"/>
                      <a:pt x="185842" y="0"/>
                      <a:pt x="157493" y="1890"/>
                    </a:cubicBezTo>
                    <a:cubicBezTo>
                      <a:pt x="129144" y="3150"/>
                      <a:pt x="109615" y="7560"/>
                      <a:pt x="92606" y="14489"/>
                    </a:cubicBezTo>
                    <a:cubicBezTo>
                      <a:pt x="74967" y="21419"/>
                      <a:pt x="59847" y="30239"/>
                      <a:pt x="45358" y="45358"/>
                    </a:cubicBezTo>
                    <a:cubicBezTo>
                      <a:pt x="30239" y="60477"/>
                      <a:pt x="21419" y="74967"/>
                      <a:pt x="14489" y="92606"/>
                    </a:cubicBezTo>
                    <a:cubicBezTo>
                      <a:pt x="7560" y="109615"/>
                      <a:pt x="3150" y="129144"/>
                      <a:pt x="1890" y="157493"/>
                    </a:cubicBezTo>
                    <a:cubicBezTo>
                      <a:pt x="630" y="185842"/>
                      <a:pt x="0" y="195292"/>
                      <a:pt x="0" y="267739"/>
                    </a:cubicBezTo>
                    <a:cubicBezTo>
                      <a:pt x="0" y="340185"/>
                      <a:pt x="0" y="349635"/>
                      <a:pt x="1890" y="377984"/>
                    </a:cubicBezTo>
                    <a:cubicBezTo>
                      <a:pt x="3150" y="406333"/>
                      <a:pt x="7560" y="425862"/>
                      <a:pt x="14489" y="442871"/>
                    </a:cubicBezTo>
                    <a:cubicBezTo>
                      <a:pt x="21419" y="460510"/>
                      <a:pt x="30239" y="475630"/>
                      <a:pt x="45358" y="490119"/>
                    </a:cubicBezTo>
                    <a:cubicBezTo>
                      <a:pt x="60477" y="505238"/>
                      <a:pt x="74967" y="514058"/>
                      <a:pt x="92606" y="520988"/>
                    </a:cubicBezTo>
                    <a:cubicBezTo>
                      <a:pt x="109615" y="527917"/>
                      <a:pt x="129144" y="532327"/>
                      <a:pt x="157493" y="533587"/>
                    </a:cubicBezTo>
                    <a:cubicBezTo>
                      <a:pt x="185842" y="534847"/>
                      <a:pt x="195292" y="535477"/>
                      <a:pt x="267739" y="535477"/>
                    </a:cubicBezTo>
                    <a:cubicBezTo>
                      <a:pt x="340185" y="535477"/>
                      <a:pt x="349635" y="535477"/>
                      <a:pt x="377984" y="533587"/>
                    </a:cubicBezTo>
                    <a:cubicBezTo>
                      <a:pt x="406333" y="532327"/>
                      <a:pt x="425862" y="527917"/>
                      <a:pt x="442871" y="520988"/>
                    </a:cubicBezTo>
                    <a:cubicBezTo>
                      <a:pt x="460510" y="514058"/>
                      <a:pt x="475630" y="505238"/>
                      <a:pt x="490119" y="490119"/>
                    </a:cubicBezTo>
                    <a:cubicBezTo>
                      <a:pt x="505238" y="475000"/>
                      <a:pt x="514058" y="460510"/>
                      <a:pt x="520988" y="442871"/>
                    </a:cubicBezTo>
                    <a:cubicBezTo>
                      <a:pt x="527917" y="425862"/>
                      <a:pt x="532327" y="406333"/>
                      <a:pt x="533587" y="377984"/>
                    </a:cubicBezTo>
                    <a:cubicBezTo>
                      <a:pt x="534847" y="349635"/>
                      <a:pt x="535477" y="340185"/>
                      <a:pt x="535477" y="267739"/>
                    </a:cubicBezTo>
                    <a:cubicBezTo>
                      <a:pt x="535477" y="195292"/>
                      <a:pt x="535477" y="185842"/>
                      <a:pt x="533587" y="157493"/>
                    </a:cubicBezTo>
                    <a:cubicBezTo>
                      <a:pt x="532327" y="129144"/>
                      <a:pt x="527917" y="109615"/>
                      <a:pt x="520988" y="92606"/>
                    </a:cubicBezTo>
                    <a:cubicBezTo>
                      <a:pt x="514058" y="74967"/>
                      <a:pt x="505238" y="59847"/>
                      <a:pt x="490119" y="45358"/>
                    </a:cubicBezTo>
                    <a:cubicBezTo>
                      <a:pt x="474999" y="30239"/>
                      <a:pt x="460510" y="21419"/>
                      <a:pt x="442871" y="14489"/>
                    </a:cubicBezTo>
                    <a:cubicBezTo>
                      <a:pt x="425862" y="7560"/>
                      <a:pt x="406333" y="3150"/>
                      <a:pt x="377984" y="1890"/>
                    </a:cubicBezTo>
                    <a:cubicBezTo>
                      <a:pt x="349635" y="630"/>
                      <a:pt x="340185" y="0"/>
                      <a:pt x="267739" y="0"/>
                    </a:cubicBezTo>
                    <a:lnTo>
                      <a:pt x="2677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EE4A3862-CA1E-E34F-0264-A3343900A85A}"/>
                  </a:ext>
                </a:extLst>
              </p:cNvPr>
              <p:cNvSpPr/>
              <p:nvPr/>
            </p:nvSpPr>
            <p:spPr>
              <a:xfrm>
                <a:off x="2237925" y="2787786"/>
                <a:ext cx="274668" cy="274668"/>
              </a:xfrm>
              <a:custGeom>
                <a:avLst/>
                <a:gdLst>
                  <a:gd name="connsiteX0" fmla="*/ 137334 w 274668"/>
                  <a:gd name="connsiteY0" fmla="*/ 0 h 274668"/>
                  <a:gd name="connsiteX1" fmla="*/ 0 w 274668"/>
                  <a:gd name="connsiteY1" fmla="*/ 137334 h 274668"/>
                  <a:gd name="connsiteX2" fmla="*/ 137334 w 274668"/>
                  <a:gd name="connsiteY2" fmla="*/ 274668 h 274668"/>
                  <a:gd name="connsiteX3" fmla="*/ 274668 w 274668"/>
                  <a:gd name="connsiteY3" fmla="*/ 137334 h 274668"/>
                  <a:gd name="connsiteX4" fmla="*/ 137334 w 274668"/>
                  <a:gd name="connsiteY4" fmla="*/ 0 h 274668"/>
                  <a:gd name="connsiteX5" fmla="*/ 137334 w 274668"/>
                  <a:gd name="connsiteY5" fmla="*/ 226790 h 274668"/>
                  <a:gd name="connsiteX6" fmla="*/ 47878 w 274668"/>
                  <a:gd name="connsiteY6" fmla="*/ 137334 h 274668"/>
                  <a:gd name="connsiteX7" fmla="*/ 137334 w 274668"/>
                  <a:gd name="connsiteY7" fmla="*/ 47878 h 274668"/>
                  <a:gd name="connsiteX8" fmla="*/ 226790 w 274668"/>
                  <a:gd name="connsiteY8" fmla="*/ 137334 h 274668"/>
                  <a:gd name="connsiteX9" fmla="*/ 137334 w 274668"/>
                  <a:gd name="connsiteY9" fmla="*/ 226790 h 27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668" h="274668">
                    <a:moveTo>
                      <a:pt x="137334" y="0"/>
                    </a:moveTo>
                    <a:cubicBezTo>
                      <a:pt x="61107" y="0"/>
                      <a:pt x="0" y="61737"/>
                      <a:pt x="0" y="137334"/>
                    </a:cubicBezTo>
                    <a:cubicBezTo>
                      <a:pt x="0" y="212931"/>
                      <a:pt x="61737" y="274668"/>
                      <a:pt x="137334" y="274668"/>
                    </a:cubicBezTo>
                    <a:cubicBezTo>
                      <a:pt x="212931" y="274668"/>
                      <a:pt x="274668" y="212931"/>
                      <a:pt x="274668" y="137334"/>
                    </a:cubicBezTo>
                    <a:cubicBezTo>
                      <a:pt x="274668" y="61737"/>
                      <a:pt x="212931" y="0"/>
                      <a:pt x="137334" y="0"/>
                    </a:cubicBezTo>
                    <a:close/>
                    <a:moveTo>
                      <a:pt x="137334" y="226790"/>
                    </a:moveTo>
                    <a:cubicBezTo>
                      <a:pt x="88196" y="226790"/>
                      <a:pt x="47878" y="187102"/>
                      <a:pt x="47878" y="137334"/>
                    </a:cubicBezTo>
                    <a:cubicBezTo>
                      <a:pt x="47878" y="87566"/>
                      <a:pt x="87566" y="47878"/>
                      <a:pt x="137334" y="47878"/>
                    </a:cubicBezTo>
                    <a:cubicBezTo>
                      <a:pt x="186472" y="47878"/>
                      <a:pt x="226790" y="87566"/>
                      <a:pt x="226790" y="137334"/>
                    </a:cubicBezTo>
                    <a:cubicBezTo>
                      <a:pt x="226790" y="187102"/>
                      <a:pt x="186472" y="226790"/>
                      <a:pt x="137334" y="2267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329A6AE1-8EFE-A3CA-BDC1-DEB1F782F16A}"/>
                  </a:ext>
                </a:extLst>
              </p:cNvPr>
              <p:cNvSpPr/>
              <p:nvPr/>
            </p:nvSpPr>
            <p:spPr>
              <a:xfrm>
                <a:off x="2486134" y="2749988"/>
                <a:ext cx="64257" cy="64257"/>
              </a:xfrm>
              <a:custGeom>
                <a:avLst/>
                <a:gdLst>
                  <a:gd name="connsiteX0" fmla="*/ 64257 w 64257"/>
                  <a:gd name="connsiteY0" fmla="*/ 32129 h 64257"/>
                  <a:gd name="connsiteX1" fmla="*/ 32129 w 64257"/>
                  <a:gd name="connsiteY1" fmla="*/ 64257 h 64257"/>
                  <a:gd name="connsiteX2" fmla="*/ 0 w 64257"/>
                  <a:gd name="connsiteY2" fmla="*/ 32129 h 64257"/>
                  <a:gd name="connsiteX3" fmla="*/ 32129 w 64257"/>
                  <a:gd name="connsiteY3" fmla="*/ 0 h 64257"/>
                  <a:gd name="connsiteX4" fmla="*/ 64257 w 64257"/>
                  <a:gd name="connsiteY4" fmla="*/ 32129 h 6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57" h="64257">
                    <a:moveTo>
                      <a:pt x="64257" y="32129"/>
                    </a:moveTo>
                    <a:cubicBezTo>
                      <a:pt x="64257" y="49873"/>
                      <a:pt x="49873" y="64257"/>
                      <a:pt x="32129" y="64257"/>
                    </a:cubicBezTo>
                    <a:cubicBezTo>
                      <a:pt x="14385" y="64257"/>
                      <a:pt x="0" y="49873"/>
                      <a:pt x="0" y="32129"/>
                    </a:cubicBezTo>
                    <a:cubicBezTo>
                      <a:pt x="0" y="14384"/>
                      <a:pt x="14385" y="0"/>
                      <a:pt x="32129" y="0"/>
                    </a:cubicBezTo>
                    <a:cubicBezTo>
                      <a:pt x="49873" y="0"/>
                      <a:pt x="64257" y="14384"/>
                      <a:pt x="64257" y="32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8" name="Graphic 3">
            <a:extLst>
              <a:ext uri="{FF2B5EF4-FFF2-40B4-BE49-F238E27FC236}">
                <a16:creationId xmlns:a16="http://schemas.microsoft.com/office/drawing/2014/main" id="{C06B2DB8-BF90-CDBD-A564-DA0341F4A19B}"/>
              </a:ext>
            </a:extLst>
          </p:cNvPr>
          <p:cNvGrpSpPr/>
          <p:nvPr/>
        </p:nvGrpSpPr>
        <p:grpSpPr>
          <a:xfrm>
            <a:off x="8765511" y="5692848"/>
            <a:ext cx="610343" cy="610343"/>
            <a:chOff x="-147782" y="2499889"/>
            <a:chExt cx="850463" cy="85046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E4062F5-B4F9-93FA-5DAB-1D38E9C0F6C5}"/>
                </a:ext>
              </a:extLst>
            </p:cNvPr>
            <p:cNvSpPr/>
            <p:nvPr/>
          </p:nvSpPr>
          <p:spPr>
            <a:xfrm>
              <a:off x="-147782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9FDAD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E43FDDD-5984-9351-D31A-FAB34B63790B}"/>
                </a:ext>
              </a:extLst>
            </p:cNvPr>
            <p:cNvSpPr/>
            <p:nvPr/>
          </p:nvSpPr>
          <p:spPr>
            <a:xfrm>
              <a:off x="18530" y="2722899"/>
              <a:ext cx="549966" cy="447280"/>
            </a:xfrm>
            <a:custGeom>
              <a:avLst/>
              <a:gdLst>
                <a:gd name="connsiteX0" fmla="*/ 173243 w 549966"/>
                <a:gd name="connsiteY0" fmla="*/ 447281 h 447280"/>
                <a:gd name="connsiteX1" fmla="*/ 494529 w 549966"/>
                <a:gd name="connsiteY1" fmla="*/ 125995 h 447280"/>
                <a:gd name="connsiteX2" fmla="*/ 493899 w 549966"/>
                <a:gd name="connsiteY2" fmla="*/ 111505 h 447280"/>
                <a:gd name="connsiteX3" fmla="*/ 549966 w 549966"/>
                <a:gd name="connsiteY3" fmla="*/ 52918 h 447280"/>
                <a:gd name="connsiteX4" fmla="*/ 485079 w 549966"/>
                <a:gd name="connsiteY4" fmla="*/ 70557 h 447280"/>
                <a:gd name="connsiteX5" fmla="*/ 534847 w 549966"/>
                <a:gd name="connsiteY5" fmla="*/ 8190 h 447280"/>
                <a:gd name="connsiteX6" fmla="*/ 463030 w 549966"/>
                <a:gd name="connsiteY6" fmla="*/ 35908 h 447280"/>
                <a:gd name="connsiteX7" fmla="*/ 380504 w 549966"/>
                <a:gd name="connsiteY7" fmla="*/ 0 h 447280"/>
                <a:gd name="connsiteX8" fmla="*/ 267739 w 549966"/>
                <a:gd name="connsiteY8" fmla="*/ 112765 h 447280"/>
                <a:gd name="connsiteX9" fmla="*/ 270888 w 549966"/>
                <a:gd name="connsiteY9" fmla="*/ 138594 h 447280"/>
                <a:gd name="connsiteX10" fmla="*/ 38428 w 549966"/>
                <a:gd name="connsiteY10" fmla="*/ 20789 h 447280"/>
                <a:gd name="connsiteX11" fmla="*/ 23309 w 549966"/>
                <a:gd name="connsiteY11" fmla="*/ 77487 h 447280"/>
                <a:gd name="connsiteX12" fmla="*/ 73707 w 549966"/>
                <a:gd name="connsiteY12" fmla="*/ 171353 h 447280"/>
                <a:gd name="connsiteX13" fmla="*/ 22679 w 549966"/>
                <a:gd name="connsiteY13" fmla="*/ 157493 h 447280"/>
                <a:gd name="connsiteX14" fmla="*/ 22679 w 549966"/>
                <a:gd name="connsiteY14" fmla="*/ 158753 h 447280"/>
                <a:gd name="connsiteX15" fmla="*/ 113395 w 549966"/>
                <a:gd name="connsiteY15" fmla="*/ 269628 h 447280"/>
                <a:gd name="connsiteX16" fmla="*/ 83786 w 549966"/>
                <a:gd name="connsiteY16" fmla="*/ 273408 h 447280"/>
                <a:gd name="connsiteX17" fmla="*/ 62367 w 549966"/>
                <a:gd name="connsiteY17" fmla="*/ 271518 h 447280"/>
                <a:gd name="connsiteX18" fmla="*/ 167573 w 549966"/>
                <a:gd name="connsiteY18" fmla="*/ 349635 h 447280"/>
                <a:gd name="connsiteX19" fmla="*/ 27089 w 549966"/>
                <a:gd name="connsiteY19" fmla="*/ 398143 h 447280"/>
                <a:gd name="connsiteX20" fmla="*/ 0 w 549966"/>
                <a:gd name="connsiteY20" fmla="*/ 396883 h 447280"/>
                <a:gd name="connsiteX21" fmla="*/ 173243 w 549966"/>
                <a:gd name="connsiteY21" fmla="*/ 447281 h 44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9966" h="447280">
                  <a:moveTo>
                    <a:pt x="173243" y="447281"/>
                  </a:moveTo>
                  <a:cubicBezTo>
                    <a:pt x="381134" y="447281"/>
                    <a:pt x="494529" y="275298"/>
                    <a:pt x="494529" y="125995"/>
                  </a:cubicBezTo>
                  <a:cubicBezTo>
                    <a:pt x="494529" y="120955"/>
                    <a:pt x="494529" y="116545"/>
                    <a:pt x="493899" y="111505"/>
                  </a:cubicBezTo>
                  <a:cubicBezTo>
                    <a:pt x="515948" y="95756"/>
                    <a:pt x="534847" y="75597"/>
                    <a:pt x="549966" y="52918"/>
                  </a:cubicBezTo>
                  <a:cubicBezTo>
                    <a:pt x="529807" y="61737"/>
                    <a:pt x="507758" y="68037"/>
                    <a:pt x="485079" y="70557"/>
                  </a:cubicBezTo>
                  <a:cubicBezTo>
                    <a:pt x="508388" y="56698"/>
                    <a:pt x="526027" y="34649"/>
                    <a:pt x="534847" y="8190"/>
                  </a:cubicBezTo>
                  <a:cubicBezTo>
                    <a:pt x="512798" y="21419"/>
                    <a:pt x="488859" y="30239"/>
                    <a:pt x="463030" y="35908"/>
                  </a:cubicBezTo>
                  <a:cubicBezTo>
                    <a:pt x="442241" y="13859"/>
                    <a:pt x="413262" y="0"/>
                    <a:pt x="380504" y="0"/>
                  </a:cubicBezTo>
                  <a:cubicBezTo>
                    <a:pt x="318136" y="0"/>
                    <a:pt x="267739" y="50398"/>
                    <a:pt x="267739" y="112765"/>
                  </a:cubicBezTo>
                  <a:cubicBezTo>
                    <a:pt x="267739" y="121585"/>
                    <a:pt x="268998" y="130404"/>
                    <a:pt x="270888" y="138594"/>
                  </a:cubicBezTo>
                  <a:cubicBezTo>
                    <a:pt x="177022" y="134184"/>
                    <a:pt x="93866" y="88826"/>
                    <a:pt x="38428" y="20789"/>
                  </a:cubicBezTo>
                  <a:cubicBezTo>
                    <a:pt x="28979" y="37168"/>
                    <a:pt x="23309" y="56698"/>
                    <a:pt x="23309" y="77487"/>
                  </a:cubicBezTo>
                  <a:cubicBezTo>
                    <a:pt x="23309" y="116545"/>
                    <a:pt x="43468" y="151194"/>
                    <a:pt x="73707" y="171353"/>
                  </a:cubicBezTo>
                  <a:cubicBezTo>
                    <a:pt x="55438" y="170723"/>
                    <a:pt x="37798" y="165683"/>
                    <a:pt x="22679" y="157493"/>
                  </a:cubicBezTo>
                  <a:cubicBezTo>
                    <a:pt x="22679" y="158123"/>
                    <a:pt x="22679" y="158123"/>
                    <a:pt x="22679" y="158753"/>
                  </a:cubicBezTo>
                  <a:cubicBezTo>
                    <a:pt x="22679" y="213561"/>
                    <a:pt x="61737" y="258919"/>
                    <a:pt x="113395" y="269628"/>
                  </a:cubicBezTo>
                  <a:cubicBezTo>
                    <a:pt x="103946" y="272148"/>
                    <a:pt x="93866" y="273408"/>
                    <a:pt x="83786" y="273408"/>
                  </a:cubicBezTo>
                  <a:cubicBezTo>
                    <a:pt x="76227" y="273408"/>
                    <a:pt x="69297" y="272778"/>
                    <a:pt x="62367" y="271518"/>
                  </a:cubicBezTo>
                  <a:cubicBezTo>
                    <a:pt x="76857" y="316246"/>
                    <a:pt x="118435" y="349005"/>
                    <a:pt x="167573" y="349635"/>
                  </a:cubicBezTo>
                  <a:cubicBezTo>
                    <a:pt x="129144" y="379874"/>
                    <a:pt x="80006" y="398143"/>
                    <a:pt x="27089" y="398143"/>
                  </a:cubicBezTo>
                  <a:cubicBezTo>
                    <a:pt x="18269" y="398143"/>
                    <a:pt x="8820" y="397513"/>
                    <a:pt x="0" y="396883"/>
                  </a:cubicBezTo>
                  <a:cubicBezTo>
                    <a:pt x="50398" y="428382"/>
                    <a:pt x="109615" y="447281"/>
                    <a:pt x="173243" y="447281"/>
                  </a:cubicBezTo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aphic 3">
            <a:extLst>
              <a:ext uri="{FF2B5EF4-FFF2-40B4-BE49-F238E27FC236}">
                <a16:creationId xmlns:a16="http://schemas.microsoft.com/office/drawing/2014/main" id="{45BF47F8-2332-4FBF-AD76-B400C6415C3B}"/>
              </a:ext>
            </a:extLst>
          </p:cNvPr>
          <p:cNvGrpSpPr/>
          <p:nvPr/>
        </p:nvGrpSpPr>
        <p:grpSpPr>
          <a:xfrm>
            <a:off x="10951051" y="5692848"/>
            <a:ext cx="610343" cy="610343"/>
            <a:chOff x="2998302" y="2499889"/>
            <a:chExt cx="850463" cy="8504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0D389A1-40B6-DD58-2027-509FD6CBB3F4}"/>
                </a:ext>
              </a:extLst>
            </p:cNvPr>
            <p:cNvSpPr/>
            <p:nvPr/>
          </p:nvSpPr>
          <p:spPr>
            <a:xfrm>
              <a:off x="2998302" y="2499889"/>
              <a:ext cx="850463" cy="850463"/>
            </a:xfrm>
            <a:custGeom>
              <a:avLst/>
              <a:gdLst>
                <a:gd name="connsiteX0" fmla="*/ 850463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3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3" y="425232"/>
                  </a:moveTo>
                  <a:cubicBezTo>
                    <a:pt x="850463" y="660081"/>
                    <a:pt x="660081" y="850464"/>
                    <a:pt x="425232" y="850464"/>
                  </a:cubicBezTo>
                  <a:cubicBezTo>
                    <a:pt x="190382" y="850464"/>
                    <a:pt x="0" y="660081"/>
                    <a:pt x="0" y="425232"/>
                  </a:cubicBezTo>
                  <a:cubicBezTo>
                    <a:pt x="0" y="190383"/>
                    <a:pt x="190382" y="0"/>
                    <a:pt x="425232" y="0"/>
                  </a:cubicBezTo>
                  <a:cubicBezTo>
                    <a:pt x="660081" y="0"/>
                    <a:pt x="850463" y="190383"/>
                    <a:pt x="850463" y="425232"/>
                  </a:cubicBezTo>
                  <a:close/>
                </a:path>
              </a:pathLst>
            </a:custGeom>
            <a:solidFill>
              <a:srgbClr val="9FDAD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6F30C3-4F46-AEFB-32CF-DF4FA23FA115}"/>
                </a:ext>
              </a:extLst>
            </p:cNvPr>
            <p:cNvSpPr/>
            <p:nvPr/>
          </p:nvSpPr>
          <p:spPr>
            <a:xfrm>
              <a:off x="3139416" y="2726679"/>
              <a:ext cx="568235" cy="398142"/>
            </a:xfrm>
            <a:custGeom>
              <a:avLst/>
              <a:gdLst>
                <a:gd name="connsiteX0" fmla="*/ 556266 w 568235"/>
                <a:gd name="connsiteY0" fmla="*/ 62367 h 398142"/>
                <a:gd name="connsiteX1" fmla="*/ 505868 w 568235"/>
                <a:gd name="connsiteY1" fmla="*/ 11969 h 398142"/>
                <a:gd name="connsiteX2" fmla="*/ 284118 w 568235"/>
                <a:gd name="connsiteY2" fmla="*/ 0 h 398142"/>
                <a:gd name="connsiteX3" fmla="*/ 62367 w 568235"/>
                <a:gd name="connsiteY3" fmla="*/ 11969 h 398142"/>
                <a:gd name="connsiteX4" fmla="*/ 11970 w 568235"/>
                <a:gd name="connsiteY4" fmla="*/ 62367 h 398142"/>
                <a:gd name="connsiteX5" fmla="*/ 0 w 568235"/>
                <a:gd name="connsiteY5" fmla="*/ 199071 h 398142"/>
                <a:gd name="connsiteX6" fmla="*/ 11970 w 568235"/>
                <a:gd name="connsiteY6" fmla="*/ 335776 h 398142"/>
                <a:gd name="connsiteX7" fmla="*/ 62367 w 568235"/>
                <a:gd name="connsiteY7" fmla="*/ 386173 h 398142"/>
                <a:gd name="connsiteX8" fmla="*/ 284118 w 568235"/>
                <a:gd name="connsiteY8" fmla="*/ 398143 h 398142"/>
                <a:gd name="connsiteX9" fmla="*/ 505868 w 568235"/>
                <a:gd name="connsiteY9" fmla="*/ 386173 h 398142"/>
                <a:gd name="connsiteX10" fmla="*/ 556266 w 568235"/>
                <a:gd name="connsiteY10" fmla="*/ 335776 h 398142"/>
                <a:gd name="connsiteX11" fmla="*/ 568236 w 568235"/>
                <a:gd name="connsiteY11" fmla="*/ 199071 h 398142"/>
                <a:gd name="connsiteX12" fmla="*/ 556266 w 568235"/>
                <a:gd name="connsiteY12" fmla="*/ 62367 h 398142"/>
                <a:gd name="connsiteX13" fmla="*/ 227420 w 568235"/>
                <a:gd name="connsiteY13" fmla="*/ 283488 h 398142"/>
                <a:gd name="connsiteX14" fmla="*/ 227420 w 568235"/>
                <a:gd name="connsiteY14" fmla="*/ 113395 h 398142"/>
                <a:gd name="connsiteX15" fmla="*/ 374834 w 568235"/>
                <a:gd name="connsiteY15" fmla="*/ 198441 h 398142"/>
                <a:gd name="connsiteX16" fmla="*/ 227420 w 568235"/>
                <a:gd name="connsiteY16" fmla="*/ 283488 h 3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235" h="398142">
                  <a:moveTo>
                    <a:pt x="556266" y="62367"/>
                  </a:moveTo>
                  <a:cubicBezTo>
                    <a:pt x="549966" y="37798"/>
                    <a:pt x="530437" y="18899"/>
                    <a:pt x="505868" y="11969"/>
                  </a:cubicBezTo>
                  <a:cubicBezTo>
                    <a:pt x="461770" y="0"/>
                    <a:pt x="284118" y="0"/>
                    <a:pt x="284118" y="0"/>
                  </a:cubicBezTo>
                  <a:cubicBezTo>
                    <a:pt x="284118" y="0"/>
                    <a:pt x="107095" y="0"/>
                    <a:pt x="62367" y="11969"/>
                  </a:cubicBezTo>
                  <a:cubicBezTo>
                    <a:pt x="37798" y="18269"/>
                    <a:pt x="18899" y="37798"/>
                    <a:pt x="11970" y="62367"/>
                  </a:cubicBezTo>
                  <a:cubicBezTo>
                    <a:pt x="0" y="106465"/>
                    <a:pt x="0" y="199071"/>
                    <a:pt x="0" y="199071"/>
                  </a:cubicBezTo>
                  <a:cubicBezTo>
                    <a:pt x="0" y="199071"/>
                    <a:pt x="0" y="291048"/>
                    <a:pt x="11970" y="335776"/>
                  </a:cubicBezTo>
                  <a:cubicBezTo>
                    <a:pt x="18269" y="360345"/>
                    <a:pt x="37798" y="379244"/>
                    <a:pt x="62367" y="386173"/>
                  </a:cubicBezTo>
                  <a:cubicBezTo>
                    <a:pt x="106466" y="398143"/>
                    <a:pt x="284118" y="398143"/>
                    <a:pt x="284118" y="398143"/>
                  </a:cubicBezTo>
                  <a:cubicBezTo>
                    <a:pt x="284118" y="398143"/>
                    <a:pt x="461140" y="398143"/>
                    <a:pt x="505868" y="386173"/>
                  </a:cubicBezTo>
                  <a:cubicBezTo>
                    <a:pt x="530437" y="379874"/>
                    <a:pt x="549336" y="360345"/>
                    <a:pt x="556266" y="335776"/>
                  </a:cubicBezTo>
                  <a:cubicBezTo>
                    <a:pt x="568236" y="291677"/>
                    <a:pt x="568236" y="199071"/>
                    <a:pt x="568236" y="199071"/>
                  </a:cubicBezTo>
                  <a:cubicBezTo>
                    <a:pt x="568236" y="199071"/>
                    <a:pt x="567605" y="106465"/>
                    <a:pt x="556266" y="62367"/>
                  </a:cubicBezTo>
                  <a:close/>
                  <a:moveTo>
                    <a:pt x="227420" y="283488"/>
                  </a:moveTo>
                  <a:lnTo>
                    <a:pt x="227420" y="113395"/>
                  </a:lnTo>
                  <a:lnTo>
                    <a:pt x="374834" y="198441"/>
                  </a:lnTo>
                  <a:lnTo>
                    <a:pt x="227420" y="283488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aphic 3">
            <a:extLst>
              <a:ext uri="{FF2B5EF4-FFF2-40B4-BE49-F238E27FC236}">
                <a16:creationId xmlns:a16="http://schemas.microsoft.com/office/drawing/2014/main" id="{3DAC48AE-91EB-4991-8457-989C87B776E6}"/>
              </a:ext>
            </a:extLst>
          </p:cNvPr>
          <p:cNvGrpSpPr/>
          <p:nvPr/>
        </p:nvGrpSpPr>
        <p:grpSpPr>
          <a:xfrm>
            <a:off x="8036998" y="5692848"/>
            <a:ext cx="610343" cy="610795"/>
            <a:chOff x="-1196056" y="2499889"/>
            <a:chExt cx="850463" cy="851093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0F7A79-F284-8771-A1AF-D8E68B1BB18B}"/>
                </a:ext>
              </a:extLst>
            </p:cNvPr>
            <p:cNvSpPr/>
            <p:nvPr/>
          </p:nvSpPr>
          <p:spPr>
            <a:xfrm>
              <a:off x="-1196056" y="2499889"/>
              <a:ext cx="850463" cy="845423"/>
            </a:xfrm>
            <a:custGeom>
              <a:avLst/>
              <a:gdLst>
                <a:gd name="connsiteX0" fmla="*/ 850463 w 850463"/>
                <a:gd name="connsiteY0" fmla="*/ 425232 h 845423"/>
                <a:gd name="connsiteX1" fmla="*/ 425232 w 850463"/>
                <a:gd name="connsiteY1" fmla="*/ 0 h 845423"/>
                <a:gd name="connsiteX2" fmla="*/ 0 w 850463"/>
                <a:gd name="connsiteY2" fmla="*/ 425232 h 845423"/>
                <a:gd name="connsiteX3" fmla="*/ 359085 w 850463"/>
                <a:gd name="connsiteY3" fmla="*/ 845424 h 845423"/>
                <a:gd name="connsiteX4" fmla="*/ 359085 w 850463"/>
                <a:gd name="connsiteY4" fmla="*/ 548076 h 845423"/>
                <a:gd name="connsiteX5" fmla="*/ 251359 w 850463"/>
                <a:gd name="connsiteY5" fmla="*/ 548076 h 845423"/>
                <a:gd name="connsiteX6" fmla="*/ 251359 w 850463"/>
                <a:gd name="connsiteY6" fmla="*/ 425232 h 845423"/>
                <a:gd name="connsiteX7" fmla="*/ 359085 w 850463"/>
                <a:gd name="connsiteY7" fmla="*/ 425232 h 845423"/>
                <a:gd name="connsiteX8" fmla="*/ 359085 w 850463"/>
                <a:gd name="connsiteY8" fmla="*/ 331996 h 845423"/>
                <a:gd name="connsiteX9" fmla="*/ 519728 w 850463"/>
                <a:gd name="connsiteY9" fmla="*/ 166313 h 845423"/>
                <a:gd name="connsiteX10" fmla="*/ 614854 w 850463"/>
                <a:gd name="connsiteY10" fmla="*/ 174503 h 845423"/>
                <a:gd name="connsiteX11" fmla="*/ 614854 w 850463"/>
                <a:gd name="connsiteY11" fmla="*/ 279078 h 845423"/>
                <a:gd name="connsiteX12" fmla="*/ 561306 w 850463"/>
                <a:gd name="connsiteY12" fmla="*/ 279078 h 845423"/>
                <a:gd name="connsiteX13" fmla="*/ 492009 w 850463"/>
                <a:gd name="connsiteY13" fmla="*/ 345225 h 845423"/>
                <a:gd name="connsiteX14" fmla="*/ 492009 w 850463"/>
                <a:gd name="connsiteY14" fmla="*/ 425232 h 845423"/>
                <a:gd name="connsiteX15" fmla="*/ 609184 w 850463"/>
                <a:gd name="connsiteY15" fmla="*/ 425232 h 845423"/>
                <a:gd name="connsiteX16" fmla="*/ 590285 w 850463"/>
                <a:gd name="connsiteY16" fmla="*/ 548076 h 845423"/>
                <a:gd name="connsiteX17" fmla="*/ 491379 w 850463"/>
                <a:gd name="connsiteY17" fmla="*/ 548076 h 845423"/>
                <a:gd name="connsiteX18" fmla="*/ 491379 w 850463"/>
                <a:gd name="connsiteY18" fmla="*/ 845424 h 845423"/>
                <a:gd name="connsiteX19" fmla="*/ 850463 w 850463"/>
                <a:gd name="connsiteY19" fmla="*/ 425232 h 84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0463" h="845423">
                  <a:moveTo>
                    <a:pt x="850463" y="425232"/>
                  </a:moveTo>
                  <a:cubicBezTo>
                    <a:pt x="850463" y="190252"/>
                    <a:pt x="660212" y="0"/>
                    <a:pt x="425232" y="0"/>
                  </a:cubicBezTo>
                  <a:cubicBezTo>
                    <a:pt x="190252" y="0"/>
                    <a:pt x="0" y="190252"/>
                    <a:pt x="0" y="425232"/>
                  </a:cubicBezTo>
                  <a:cubicBezTo>
                    <a:pt x="0" y="637533"/>
                    <a:pt x="155603" y="813295"/>
                    <a:pt x="359085" y="845424"/>
                  </a:cubicBezTo>
                  <a:lnTo>
                    <a:pt x="359085" y="548076"/>
                  </a:lnTo>
                  <a:lnTo>
                    <a:pt x="251359" y="548076"/>
                  </a:lnTo>
                  <a:lnTo>
                    <a:pt x="251359" y="425232"/>
                  </a:lnTo>
                  <a:lnTo>
                    <a:pt x="359085" y="425232"/>
                  </a:lnTo>
                  <a:lnTo>
                    <a:pt x="359085" y="331996"/>
                  </a:lnTo>
                  <a:cubicBezTo>
                    <a:pt x="359085" y="225530"/>
                    <a:pt x="422712" y="166313"/>
                    <a:pt x="519728" y="166313"/>
                  </a:cubicBezTo>
                  <a:cubicBezTo>
                    <a:pt x="566346" y="166313"/>
                    <a:pt x="614854" y="174503"/>
                    <a:pt x="614854" y="174503"/>
                  </a:cubicBezTo>
                  <a:lnTo>
                    <a:pt x="614854" y="279078"/>
                  </a:lnTo>
                  <a:lnTo>
                    <a:pt x="561306" y="279078"/>
                  </a:lnTo>
                  <a:cubicBezTo>
                    <a:pt x="508388" y="279078"/>
                    <a:pt x="492009" y="311837"/>
                    <a:pt x="492009" y="345225"/>
                  </a:cubicBezTo>
                  <a:lnTo>
                    <a:pt x="492009" y="425232"/>
                  </a:lnTo>
                  <a:lnTo>
                    <a:pt x="609184" y="425232"/>
                  </a:lnTo>
                  <a:lnTo>
                    <a:pt x="590285" y="548076"/>
                  </a:lnTo>
                  <a:lnTo>
                    <a:pt x="491379" y="548076"/>
                  </a:lnTo>
                  <a:lnTo>
                    <a:pt x="491379" y="845424"/>
                  </a:lnTo>
                  <a:cubicBezTo>
                    <a:pt x="694860" y="813925"/>
                    <a:pt x="850463" y="637533"/>
                    <a:pt x="850463" y="425232"/>
                  </a:cubicBezTo>
                  <a:close/>
                </a:path>
              </a:pathLst>
            </a:custGeom>
            <a:solidFill>
              <a:srgbClr val="9FDAD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5E9FA67-719C-E352-50D6-BCAE95226842}"/>
                </a:ext>
              </a:extLst>
            </p:cNvPr>
            <p:cNvSpPr/>
            <p:nvPr/>
          </p:nvSpPr>
          <p:spPr>
            <a:xfrm>
              <a:off x="-945327" y="2666201"/>
              <a:ext cx="363494" cy="684780"/>
            </a:xfrm>
            <a:custGeom>
              <a:avLst/>
              <a:gdLst>
                <a:gd name="connsiteX0" fmla="*/ 339555 w 363494"/>
                <a:gd name="connsiteY0" fmla="*/ 381764 h 684780"/>
                <a:gd name="connsiteX1" fmla="*/ 358455 w 363494"/>
                <a:gd name="connsiteY1" fmla="*/ 258919 h 684780"/>
                <a:gd name="connsiteX2" fmla="*/ 240650 w 363494"/>
                <a:gd name="connsiteY2" fmla="*/ 258919 h 684780"/>
                <a:gd name="connsiteX3" fmla="*/ 240650 w 363494"/>
                <a:gd name="connsiteY3" fmla="*/ 179542 h 684780"/>
                <a:gd name="connsiteX4" fmla="*/ 309947 w 363494"/>
                <a:gd name="connsiteY4" fmla="*/ 113395 h 684780"/>
                <a:gd name="connsiteX5" fmla="*/ 363494 w 363494"/>
                <a:gd name="connsiteY5" fmla="*/ 113395 h 684780"/>
                <a:gd name="connsiteX6" fmla="*/ 363494 w 363494"/>
                <a:gd name="connsiteY6" fmla="*/ 8190 h 684780"/>
                <a:gd name="connsiteX7" fmla="*/ 268368 w 363494"/>
                <a:gd name="connsiteY7" fmla="*/ 0 h 684780"/>
                <a:gd name="connsiteX8" fmla="*/ 107725 w 363494"/>
                <a:gd name="connsiteY8" fmla="*/ 165683 h 684780"/>
                <a:gd name="connsiteX9" fmla="*/ 107725 w 363494"/>
                <a:gd name="connsiteY9" fmla="*/ 259549 h 684780"/>
                <a:gd name="connsiteX10" fmla="*/ 0 w 363494"/>
                <a:gd name="connsiteY10" fmla="*/ 259549 h 684780"/>
                <a:gd name="connsiteX11" fmla="*/ 0 w 363494"/>
                <a:gd name="connsiteY11" fmla="*/ 382394 h 684780"/>
                <a:gd name="connsiteX12" fmla="*/ 107725 w 363494"/>
                <a:gd name="connsiteY12" fmla="*/ 382394 h 684780"/>
                <a:gd name="connsiteX13" fmla="*/ 107725 w 363494"/>
                <a:gd name="connsiteY13" fmla="*/ 679741 h 684780"/>
                <a:gd name="connsiteX14" fmla="*/ 173873 w 363494"/>
                <a:gd name="connsiteY14" fmla="*/ 684781 h 684780"/>
                <a:gd name="connsiteX15" fmla="*/ 240020 w 363494"/>
                <a:gd name="connsiteY15" fmla="*/ 679741 h 684780"/>
                <a:gd name="connsiteX16" fmla="*/ 240020 w 363494"/>
                <a:gd name="connsiteY16" fmla="*/ 382394 h 684780"/>
                <a:gd name="connsiteX17" fmla="*/ 339555 w 363494"/>
                <a:gd name="connsiteY17" fmla="*/ 382394 h 6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3494" h="684780">
                  <a:moveTo>
                    <a:pt x="339555" y="381764"/>
                  </a:moveTo>
                  <a:lnTo>
                    <a:pt x="358455" y="258919"/>
                  </a:lnTo>
                  <a:lnTo>
                    <a:pt x="240650" y="258919"/>
                  </a:lnTo>
                  <a:lnTo>
                    <a:pt x="240650" y="179542"/>
                  </a:lnTo>
                  <a:cubicBezTo>
                    <a:pt x="240650" y="146154"/>
                    <a:pt x="257029" y="113395"/>
                    <a:pt x="309947" y="113395"/>
                  </a:cubicBezTo>
                  <a:lnTo>
                    <a:pt x="363494" y="113395"/>
                  </a:lnTo>
                  <a:lnTo>
                    <a:pt x="363494" y="8190"/>
                  </a:lnTo>
                  <a:cubicBezTo>
                    <a:pt x="363494" y="8190"/>
                    <a:pt x="314987" y="0"/>
                    <a:pt x="268368" y="0"/>
                  </a:cubicBezTo>
                  <a:cubicBezTo>
                    <a:pt x="171353" y="0"/>
                    <a:pt x="107725" y="58588"/>
                    <a:pt x="107725" y="165683"/>
                  </a:cubicBezTo>
                  <a:lnTo>
                    <a:pt x="107725" y="259549"/>
                  </a:lnTo>
                  <a:lnTo>
                    <a:pt x="0" y="259549"/>
                  </a:lnTo>
                  <a:lnTo>
                    <a:pt x="0" y="382394"/>
                  </a:lnTo>
                  <a:lnTo>
                    <a:pt x="107725" y="382394"/>
                  </a:lnTo>
                  <a:lnTo>
                    <a:pt x="107725" y="679741"/>
                  </a:lnTo>
                  <a:cubicBezTo>
                    <a:pt x="129144" y="682891"/>
                    <a:pt x="151823" y="684781"/>
                    <a:pt x="173873" y="684781"/>
                  </a:cubicBezTo>
                  <a:cubicBezTo>
                    <a:pt x="195922" y="684781"/>
                    <a:pt x="218601" y="682891"/>
                    <a:pt x="240020" y="679741"/>
                  </a:cubicBezTo>
                  <a:lnTo>
                    <a:pt x="240020" y="382394"/>
                  </a:lnTo>
                  <a:lnTo>
                    <a:pt x="339555" y="382394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284B7216-81D0-B7A9-296A-8DCDEE27BB79}"/>
              </a:ext>
            </a:extLst>
          </p:cNvPr>
          <p:cNvSpPr/>
          <p:nvPr/>
        </p:nvSpPr>
        <p:spPr>
          <a:xfrm>
            <a:off x="9494024" y="5692848"/>
            <a:ext cx="610343" cy="610343"/>
          </a:xfrm>
          <a:custGeom>
            <a:avLst/>
            <a:gdLst>
              <a:gd name="connsiteX0" fmla="*/ 850464 w 850463"/>
              <a:gd name="connsiteY0" fmla="*/ 425232 h 850463"/>
              <a:gd name="connsiteX1" fmla="*/ 425232 w 850463"/>
              <a:gd name="connsiteY1" fmla="*/ 850464 h 850463"/>
              <a:gd name="connsiteX2" fmla="*/ 0 w 850463"/>
              <a:gd name="connsiteY2" fmla="*/ 425232 h 850463"/>
              <a:gd name="connsiteX3" fmla="*/ 425232 w 850463"/>
              <a:gd name="connsiteY3" fmla="*/ 0 h 850463"/>
              <a:gd name="connsiteX4" fmla="*/ 850464 w 850463"/>
              <a:gd name="connsiteY4" fmla="*/ 425232 h 8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463" h="850463">
                <a:moveTo>
                  <a:pt x="850464" y="425232"/>
                </a:moveTo>
                <a:cubicBezTo>
                  <a:pt x="850464" y="660081"/>
                  <a:pt x="660081" y="850464"/>
                  <a:pt x="425232" y="850464"/>
                </a:cubicBezTo>
                <a:cubicBezTo>
                  <a:pt x="190383" y="850464"/>
                  <a:pt x="0" y="660081"/>
                  <a:pt x="0" y="425232"/>
                </a:cubicBezTo>
                <a:cubicBezTo>
                  <a:pt x="0" y="190383"/>
                  <a:pt x="190383" y="0"/>
                  <a:pt x="425232" y="0"/>
                </a:cubicBezTo>
                <a:cubicBezTo>
                  <a:pt x="660081" y="0"/>
                  <a:pt x="850464" y="190383"/>
                  <a:pt x="850464" y="425232"/>
                </a:cubicBezTo>
                <a:close/>
              </a:path>
            </a:pathLst>
          </a:custGeom>
          <a:solidFill>
            <a:srgbClr val="9FDADF"/>
          </a:solidFill>
          <a:ln w="62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raphic 17" descr="World with solid fill">
            <a:extLst>
              <a:ext uri="{FF2B5EF4-FFF2-40B4-BE49-F238E27FC236}">
                <a16:creationId xmlns:a16="http://schemas.microsoft.com/office/drawing/2014/main" id="{E8B555B3-BB4E-D7B8-7652-DE4761F0E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602" y="5745797"/>
            <a:ext cx="535186" cy="535186"/>
          </a:xfrm>
          <a:prstGeom prst="rect">
            <a:avLst/>
          </a:prstGeom>
        </p:spPr>
      </p:pic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5D93DC8-0429-E503-373F-DD080847D9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75093" y="1098070"/>
            <a:ext cx="8848205" cy="3180631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Brawo!!! </a:t>
            </a:r>
            <a:r>
              <a:rPr lang="pl-PL" dirty="0"/>
              <a:t>Właśnie ukończyłeś ostatni moduł edukacyjny </a:t>
            </a:r>
            <a:r>
              <a:rPr lang="pl-PL" dirty="0" err="1"/>
              <a:t>EUDare</a:t>
            </a:r>
            <a:r>
              <a:rPr lang="pl-PL" dirty="0"/>
              <a:t>!!!</a:t>
            </a:r>
          </a:p>
          <a:p>
            <a:r>
              <a:rPr lang="pl-PL" sz="3500" dirty="0"/>
              <a:t>Masz teraz bardzo szerokie spojrzenie na agroekologię na wielu poziomach. </a:t>
            </a:r>
            <a:r>
              <a:rPr lang="pl-PL" sz="3500"/>
              <a:t>Mamy nadzieję, że zdobyta wiedza i umiejętności pozwolą Ci wdrożyć praktyki agroekologiczne w Twoim gospodarstwie!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416982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160" y="2050607"/>
            <a:ext cx="6094940" cy="3994947"/>
          </a:xfrm>
        </p:spPr>
        <p:txBody>
          <a:bodyPr/>
          <a:lstStyle/>
          <a:p>
            <a:r>
              <a:rPr lang="en-US" dirty="0"/>
              <a:t>Zgodnie z zasadami ekologii, promowane są naturalne metody reprodukcji, a </a:t>
            </a:r>
            <a:r>
              <a:rPr lang="en-US" dirty="0" err="1"/>
              <a:t>praktyki</a:t>
            </a:r>
            <a:r>
              <a:rPr lang="en-US" dirty="0"/>
              <a:t>, takie jak klonowanie i transfer zarodków, </a:t>
            </a:r>
            <a:r>
              <a:rPr lang="en-US" dirty="0" err="1"/>
              <a:t>są</a:t>
            </a:r>
            <a:r>
              <a:rPr lang="en-US" dirty="0"/>
              <a:t> </a:t>
            </a:r>
            <a:r>
              <a:rPr lang="pl-PL" dirty="0"/>
              <a:t>niedozwolone</a:t>
            </a:r>
            <a:r>
              <a:rPr lang="en-US" dirty="0"/>
              <a:t>. </a:t>
            </a:r>
            <a:endParaRPr lang="pl-PL" dirty="0"/>
          </a:p>
          <a:p>
            <a:r>
              <a:rPr lang="en-US" dirty="0"/>
              <a:t>Hormony i stymulatory wzrostu nie są używane do </a:t>
            </a:r>
            <a:r>
              <a:rPr lang="pl-PL" dirty="0"/>
              <a:t>sterowania</a:t>
            </a:r>
            <a:r>
              <a:rPr lang="en-US" dirty="0"/>
              <a:t> cyklami reprodukcyjnymi lub </a:t>
            </a:r>
            <a:r>
              <a:rPr lang="en-US" dirty="0" err="1"/>
              <a:t>tempem</a:t>
            </a:r>
            <a:r>
              <a:rPr lang="en-US" dirty="0"/>
              <a:t> </a:t>
            </a:r>
            <a:r>
              <a:rPr lang="en-US" dirty="0" err="1"/>
              <a:t>wzrostu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2352" y="605412"/>
            <a:ext cx="6366042" cy="992652"/>
          </a:xfrm>
        </p:spPr>
        <p:txBody>
          <a:bodyPr/>
          <a:lstStyle/>
          <a:p>
            <a:r>
              <a:rPr lang="en-US" dirty="0"/>
              <a:t>Agroekologiczna hodowla zwierząt - naturalny rozród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7DD4940A-1E1D-4C30-8EBB-1C44E0F47E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416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1DAC-738A-2446-AED5-50E6EF776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419" y="1562310"/>
            <a:ext cx="6366042" cy="3994947"/>
          </a:xfrm>
        </p:spPr>
        <p:txBody>
          <a:bodyPr/>
          <a:lstStyle/>
          <a:p>
            <a:r>
              <a:rPr lang="en-US" sz="2000" dirty="0"/>
              <a:t>Diet</a:t>
            </a:r>
            <a:r>
              <a:rPr lang="pl-PL" sz="2000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zwierząt</a:t>
            </a:r>
            <a:r>
              <a:rPr lang="en-US" sz="2000" dirty="0"/>
              <a:t> </a:t>
            </a:r>
            <a:r>
              <a:rPr lang="en-US" sz="2000" dirty="0" err="1"/>
              <a:t>gospodarskich</a:t>
            </a:r>
            <a:r>
              <a:rPr lang="en-US" sz="2000" dirty="0"/>
              <a:t> </a:t>
            </a:r>
            <a:r>
              <a:rPr lang="en-US" sz="2000" dirty="0" err="1"/>
              <a:t>mus</a:t>
            </a:r>
            <a:r>
              <a:rPr lang="pl-PL" sz="2000" dirty="0"/>
              <a:t>i</a:t>
            </a:r>
            <a:r>
              <a:rPr lang="en-US" sz="2000" dirty="0"/>
              <a:t> zaspokajać potrzeby żywieniowe poszczególnych </a:t>
            </a:r>
            <a:r>
              <a:rPr lang="en-US" sz="2000" dirty="0" err="1"/>
              <a:t>gatunków</a:t>
            </a:r>
            <a:r>
              <a:rPr lang="en-US" sz="2000" dirty="0"/>
              <a:t> </a:t>
            </a:r>
            <a:r>
              <a:rPr lang="pl-PL" sz="2000" dirty="0"/>
              <a:t>zgodnie z </a:t>
            </a:r>
            <a:r>
              <a:rPr lang="en-US" sz="2000" dirty="0"/>
              <a:t>ich </a:t>
            </a:r>
            <a:r>
              <a:rPr lang="en-US" sz="2000" dirty="0" err="1"/>
              <a:t>etap</a:t>
            </a:r>
            <a:r>
              <a:rPr lang="pl-PL" sz="2000" dirty="0" err="1"/>
              <a:t>ami</a:t>
            </a:r>
            <a:r>
              <a:rPr lang="en-US" sz="2000" dirty="0"/>
              <a:t> </a:t>
            </a:r>
            <a:r>
              <a:rPr lang="en-US" sz="2000" dirty="0" err="1"/>
              <a:t>fizjologiczny</a:t>
            </a:r>
            <a:r>
              <a:rPr lang="pl-PL" sz="2000" dirty="0"/>
              <a:t>mi</a:t>
            </a:r>
            <a:r>
              <a:rPr lang="en-US" sz="2000" dirty="0"/>
              <a:t> (wzrost, laktacja, </a:t>
            </a:r>
            <a:r>
              <a:rPr lang="en-US" sz="2000" dirty="0" err="1"/>
              <a:t>reprodukcja</a:t>
            </a:r>
            <a:r>
              <a:rPr lang="en-US" sz="2000" dirty="0"/>
              <a:t>). Zróżnicowane pasze, w tym trawy, rośliny strączkowe i zioła w dietach dla zwierząt gospodarskich, dostarczają niezbędnych składników odżywczych, takich jak białka, węglowodany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pl-PL" sz="2000" dirty="0"/>
              <a:t>składniki mineralne</a:t>
            </a:r>
            <a:r>
              <a:rPr lang="en-US" sz="2000" dirty="0"/>
              <a:t>. Aby dostosować się do zasad agroekologicznych, należy korzystać z lokalnie dostępnych i sezonowo dostosowanych zasobów paszowych. </a:t>
            </a:r>
            <a:r>
              <a:rPr lang="pl-PL" sz="2000" dirty="0" err="1"/>
              <a:t>Należy </a:t>
            </a:r>
            <a:r>
              <a:rPr lang="en-US" sz="2000" dirty="0"/>
              <a:t>unikać syntetycznych suplementów, chyba że alternatywy pochodzenia naturalnego są niedostępne lub ekosystem gospodarstwa nie jest w stanie zaspokoić określonych potrzeb żywieniowych.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09859-F9E5-1140-8DE2-548E2441B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1419" y="531789"/>
            <a:ext cx="6366042" cy="992652"/>
          </a:xfrm>
        </p:spPr>
        <p:txBody>
          <a:bodyPr/>
          <a:lstStyle/>
          <a:p>
            <a:r>
              <a:rPr lang="en-US" dirty="0"/>
              <a:t>Agroekologiczna hodowla zwierząt - naturalne </a:t>
            </a:r>
            <a:r>
              <a:rPr lang="pl-PL" dirty="0" err="1"/>
              <a:t>żywienie</a:t>
            </a:r>
            <a:endParaRPr lang="en-US" dirty="0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D098A3FB-EBE0-43CE-829F-EC20EABD9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3755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a Innovation Campus - Colours">
      <a:dk1>
        <a:srgbClr val="086D6E"/>
      </a:dk1>
      <a:lt1>
        <a:srgbClr val="FFFFFF"/>
      </a:lt1>
      <a:dk2>
        <a:srgbClr val="FFFFFF"/>
      </a:dk2>
      <a:lt2>
        <a:srgbClr val="FFFFFF"/>
      </a:lt2>
      <a:accent1>
        <a:srgbClr val="086D6E"/>
      </a:accent1>
      <a:accent2>
        <a:srgbClr val="0D9390"/>
      </a:accent2>
      <a:accent3>
        <a:srgbClr val="87A66E"/>
      </a:accent3>
      <a:accent4>
        <a:srgbClr val="ACC199"/>
      </a:accent4>
      <a:accent5>
        <a:srgbClr val="F0C049"/>
      </a:accent5>
      <a:accent6>
        <a:srgbClr val="EEE387"/>
      </a:accent6>
      <a:hlink>
        <a:srgbClr val="87A66E"/>
      </a:hlink>
      <a:folHlink>
        <a:srgbClr val="87A6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72573</TotalTime>
  <Words>5182</Words>
  <Application>Microsoft Office PowerPoint</Application>
  <PresentationFormat>Panoramiczny</PresentationFormat>
  <Paragraphs>495</Paragraphs>
  <Slides>75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75</vt:i4>
      </vt:variant>
    </vt:vector>
  </HeadingPairs>
  <TitlesOfParts>
    <vt:vector size="81" baseType="lpstr">
      <vt:lpstr>Arial</vt:lpstr>
      <vt:lpstr>Arial Black</vt:lpstr>
      <vt:lpstr>Calibri</vt:lpstr>
      <vt:lpstr>Montserrat Light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keywords>, docId:5BE4C229DB6818265576068E090DEB22</cp:keywords>
  <cp:lastModifiedBy>Maja Słupczyńska</cp:lastModifiedBy>
  <cp:revision>759</cp:revision>
  <dcterms:created xsi:type="dcterms:W3CDTF">2020-10-14T13:32:04Z</dcterms:created>
  <dcterms:modified xsi:type="dcterms:W3CDTF">2025-01-15T10:41:28Z</dcterms:modified>
</cp:coreProperties>
</file>