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7"/>
  </p:notesMasterIdLst>
  <p:sldIdLst>
    <p:sldId id="4435" r:id="rId2"/>
    <p:sldId id="4436" r:id="rId3"/>
    <p:sldId id="4585" r:id="rId4"/>
    <p:sldId id="4437" r:id="rId5"/>
    <p:sldId id="4438" r:id="rId6"/>
    <p:sldId id="4342" r:id="rId7"/>
    <p:sldId id="4434" r:id="rId8"/>
    <p:sldId id="4597" r:id="rId9"/>
    <p:sldId id="4650" r:id="rId10"/>
    <p:sldId id="4651" r:id="rId11"/>
    <p:sldId id="4319" r:id="rId12"/>
    <p:sldId id="4663" r:id="rId13"/>
    <p:sldId id="4442" r:id="rId14"/>
    <p:sldId id="4666" r:id="rId15"/>
    <p:sldId id="4445" r:id="rId16"/>
    <p:sldId id="4590" r:id="rId17"/>
    <p:sldId id="4598" r:id="rId18"/>
    <p:sldId id="4591" r:id="rId19"/>
    <p:sldId id="4599" r:id="rId20"/>
    <p:sldId id="4592" r:id="rId21"/>
    <p:sldId id="4600" r:id="rId22"/>
    <p:sldId id="4593" r:id="rId23"/>
    <p:sldId id="4601" r:id="rId24"/>
    <p:sldId id="4594" r:id="rId25"/>
    <p:sldId id="4642" r:id="rId26"/>
    <p:sldId id="4605" r:id="rId27"/>
    <p:sldId id="4612" r:id="rId28"/>
    <p:sldId id="4613" r:id="rId29"/>
    <p:sldId id="4474" r:id="rId30"/>
    <p:sldId id="4595" r:id="rId31"/>
    <p:sldId id="4339" r:id="rId32"/>
    <p:sldId id="4602" r:id="rId33"/>
    <p:sldId id="4340" r:id="rId34"/>
    <p:sldId id="4587" r:id="rId35"/>
    <p:sldId id="4588" r:id="rId36"/>
    <p:sldId id="4589" r:id="rId37"/>
    <p:sldId id="4439" r:id="rId38"/>
    <p:sldId id="4615" r:id="rId39"/>
    <p:sldId id="4664" r:id="rId40"/>
    <p:sldId id="4611" r:id="rId41"/>
    <p:sldId id="4616" r:id="rId42"/>
    <p:sldId id="4618" r:id="rId43"/>
    <p:sldId id="4653" r:id="rId44"/>
    <p:sldId id="4654" r:id="rId45"/>
    <p:sldId id="4652" r:id="rId46"/>
    <p:sldId id="4655" r:id="rId47"/>
    <p:sldId id="4656" r:id="rId48"/>
    <p:sldId id="4657" r:id="rId49"/>
    <p:sldId id="4658" r:id="rId50"/>
    <p:sldId id="4619" r:id="rId51"/>
    <p:sldId id="4621" r:id="rId52"/>
    <p:sldId id="4625" r:id="rId53"/>
    <p:sldId id="4626" r:id="rId54"/>
    <p:sldId id="4627" r:id="rId55"/>
    <p:sldId id="4628" r:id="rId56"/>
    <p:sldId id="4629" r:id="rId57"/>
    <p:sldId id="4630" r:id="rId58"/>
    <p:sldId id="4645" r:id="rId59"/>
    <p:sldId id="4646" r:id="rId60"/>
    <p:sldId id="4606" r:id="rId61"/>
    <p:sldId id="4661" r:id="rId62"/>
    <p:sldId id="4614" r:id="rId63"/>
    <p:sldId id="4610" r:id="rId64"/>
    <p:sldId id="4596" r:id="rId65"/>
    <p:sldId id="4633" r:id="rId66"/>
    <p:sldId id="4604" r:id="rId67"/>
    <p:sldId id="4634" r:id="rId68"/>
    <p:sldId id="4635" r:id="rId69"/>
    <p:sldId id="4631" r:id="rId70"/>
    <p:sldId id="4638" r:id="rId71"/>
    <p:sldId id="4353" r:id="rId72"/>
    <p:sldId id="4647" r:id="rId73"/>
    <p:sldId id="4648" r:id="rId74"/>
    <p:sldId id="4649" r:id="rId75"/>
    <p:sldId id="4263"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99AE02C6-C433-4FF4-BCE1-7980CE0E1774}">
          <p14:sldIdLst>
            <p14:sldId id="4435"/>
            <p14:sldId id="4436"/>
            <p14:sldId id="4585"/>
            <p14:sldId id="4437"/>
            <p14:sldId id="4438"/>
            <p14:sldId id="4342"/>
            <p14:sldId id="4434"/>
            <p14:sldId id="4597"/>
            <p14:sldId id="4650"/>
            <p14:sldId id="4651"/>
            <p14:sldId id="4319"/>
            <p14:sldId id="4663"/>
            <p14:sldId id="4442"/>
            <p14:sldId id="4666"/>
            <p14:sldId id="4445"/>
            <p14:sldId id="4590"/>
            <p14:sldId id="4598"/>
            <p14:sldId id="4591"/>
            <p14:sldId id="4599"/>
            <p14:sldId id="4592"/>
            <p14:sldId id="4600"/>
            <p14:sldId id="4593"/>
            <p14:sldId id="4601"/>
            <p14:sldId id="4594"/>
            <p14:sldId id="4642"/>
            <p14:sldId id="4605"/>
            <p14:sldId id="4612"/>
            <p14:sldId id="4613"/>
            <p14:sldId id="4474"/>
            <p14:sldId id="4595"/>
            <p14:sldId id="4339"/>
            <p14:sldId id="4602"/>
            <p14:sldId id="4340"/>
            <p14:sldId id="4587"/>
            <p14:sldId id="4588"/>
            <p14:sldId id="4589"/>
            <p14:sldId id="4439"/>
            <p14:sldId id="4615"/>
            <p14:sldId id="4664"/>
            <p14:sldId id="4611"/>
            <p14:sldId id="4616"/>
            <p14:sldId id="4618"/>
            <p14:sldId id="4653"/>
            <p14:sldId id="4654"/>
            <p14:sldId id="4652"/>
            <p14:sldId id="4655"/>
            <p14:sldId id="4656"/>
            <p14:sldId id="4657"/>
            <p14:sldId id="4658"/>
            <p14:sldId id="4619"/>
            <p14:sldId id="4621"/>
            <p14:sldId id="4625"/>
            <p14:sldId id="4626"/>
            <p14:sldId id="4627"/>
            <p14:sldId id="4628"/>
            <p14:sldId id="4629"/>
            <p14:sldId id="4630"/>
            <p14:sldId id="4645"/>
            <p14:sldId id="4646"/>
            <p14:sldId id="4606"/>
            <p14:sldId id="4661"/>
            <p14:sldId id="4614"/>
            <p14:sldId id="4610"/>
            <p14:sldId id="4596"/>
            <p14:sldId id="4633"/>
            <p14:sldId id="4604"/>
            <p14:sldId id="4634"/>
            <p14:sldId id="4635"/>
            <p14:sldId id="4631"/>
            <p14:sldId id="4638"/>
            <p14:sldId id="4353"/>
            <p14:sldId id="4647"/>
            <p14:sldId id="4648"/>
            <p14:sldId id="4649"/>
            <p14:sldId id="4263"/>
          </p14:sldIdLst>
        </p14:section>
      </p14:sectionLst>
    </p:ext>
    <p:ext uri="{EFAFB233-063F-42B5-8137-9DF3F51BA10A}">
      <p15:sldGuideLst xmlns:p15="http://schemas.microsoft.com/office/powerpoint/2012/main">
        <p15:guide id="1" orient="horz" pos="2341" userDrawn="1">
          <p15:clr>
            <a:srgbClr val="A4A3A4"/>
          </p15:clr>
        </p15:guide>
        <p15:guide id="2" pos="5360" userDrawn="1">
          <p15:clr>
            <a:srgbClr val="A4A3A4"/>
          </p15:clr>
        </p15:guide>
        <p15:guide id="3" pos="52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540"/>
    <a:srgbClr val="006600"/>
    <a:srgbClr val="000000"/>
    <a:srgbClr val="9FDADF"/>
    <a:srgbClr val="9DD8DE"/>
    <a:srgbClr val="75A949"/>
    <a:srgbClr val="00B827"/>
    <a:srgbClr val="231F20"/>
    <a:srgbClr val="E6E6E6"/>
    <a:srgbClr val="8DC6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09" autoAdjust="0"/>
    <p:restoredTop sz="86399"/>
  </p:normalViewPr>
  <p:slideViewPr>
    <p:cSldViewPr snapToGrid="0" snapToObjects="1">
      <p:cViewPr varScale="1">
        <p:scale>
          <a:sx n="106" d="100"/>
          <a:sy n="106" d="100"/>
        </p:scale>
        <p:origin x="570" y="102"/>
      </p:cViewPr>
      <p:guideLst>
        <p:guide orient="horz" pos="2341"/>
        <p:guide pos="5360"/>
        <p:guide pos="5246"/>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89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ata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66.jpeg"/><Relationship Id="rId7" Type="http://schemas.openxmlformats.org/officeDocument/2006/relationships/image" Target="../media/image26.png"/><Relationship Id="rId12" Type="http://schemas.openxmlformats.org/officeDocument/2006/relationships/image" Target="../media/image71.png"/><Relationship Id="rId2" Type="http://schemas.openxmlformats.org/officeDocument/2006/relationships/image" Target="../media/image65.jpeg"/><Relationship Id="rId16" Type="http://schemas.openxmlformats.org/officeDocument/2006/relationships/image" Target="../media/image73.jpg"/><Relationship Id="rId1" Type="http://schemas.openxmlformats.org/officeDocument/2006/relationships/image" Target="../media/image64.jpeg"/><Relationship Id="rId6" Type="http://schemas.openxmlformats.org/officeDocument/2006/relationships/image" Target="../media/image69.jpeg"/><Relationship Id="rId11" Type="http://schemas.openxmlformats.org/officeDocument/2006/relationships/image" Target="../media/image31.png"/><Relationship Id="rId5" Type="http://schemas.openxmlformats.org/officeDocument/2006/relationships/image" Target="../media/image68.jpeg"/><Relationship Id="rId15" Type="http://schemas.openxmlformats.org/officeDocument/2006/relationships/image" Target="../media/image33.png"/><Relationship Id="rId10" Type="http://schemas.openxmlformats.org/officeDocument/2006/relationships/image" Target="../media/image70.jpeg"/><Relationship Id="rId4" Type="http://schemas.openxmlformats.org/officeDocument/2006/relationships/image" Target="../media/image67.jpeg"/><Relationship Id="rId9" Type="http://schemas.openxmlformats.org/officeDocument/2006/relationships/image" Target="../media/image29.png"/><Relationship Id="rId14" Type="http://schemas.openxmlformats.org/officeDocument/2006/relationships/image" Target="../media/image72.jpeg"/></Relationships>
</file>

<file path=ppt/diagrams/_rels/data11.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0.jpeg"/><Relationship Id="rId12" Type="http://schemas.openxmlformats.org/officeDocument/2006/relationships/image" Target="../media/image32.png"/><Relationship Id="rId2" Type="http://schemas.openxmlformats.org/officeDocument/2006/relationships/image" Target="../media/image77.jpeg"/><Relationship Id="rId1" Type="http://schemas.openxmlformats.org/officeDocument/2006/relationships/image" Target="../media/image76.jpeg"/><Relationship Id="rId6" Type="http://schemas.openxmlformats.org/officeDocument/2006/relationships/image" Target="../media/image27.png"/><Relationship Id="rId11" Type="http://schemas.openxmlformats.org/officeDocument/2006/relationships/image" Target="../media/image71.png"/><Relationship Id="rId5" Type="http://schemas.openxmlformats.org/officeDocument/2006/relationships/image" Target="../media/image79.jpeg"/><Relationship Id="rId15" Type="http://schemas.openxmlformats.org/officeDocument/2006/relationships/image" Target="../media/image84.jpeg"/><Relationship Id="rId10" Type="http://schemas.openxmlformats.org/officeDocument/2006/relationships/image" Target="../media/image82.jpe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3.png"/></Relationships>
</file>

<file path=ppt/diagrams/_rels/data1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s>
</file>

<file path=ppt/diagrams/_rels/data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diagrams/_rels/data17.xml.rels><?xml version="1.0" encoding="UTF-8" standalone="yes"?>
<Relationships xmlns="http://schemas.openxmlformats.org/package/2006/relationships"><Relationship Id="rId1" Type="http://schemas.openxmlformats.org/officeDocument/2006/relationships/image" Target="../media/image106.jpeg"/></Relationships>
</file>

<file path=ppt/diagrams/_rels/data1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image" Target="../media/image108.jpeg"/></Relationships>
</file>

<file path=ppt/diagrams/_rels/data1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ata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6.png"/><Relationship Id="rId1" Type="http://schemas.openxmlformats.org/officeDocument/2006/relationships/image" Target="../media/image113.png"/></Relationships>
</file>

<file path=ppt/diagrams/_rels/data2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ata2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ata2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image" Target="../media/image121.png"/></Relationships>
</file>

<file path=ppt/diagrams/_rels/data3.xml.rels><?xml version="1.0" encoding="UTF-8" standalone="yes"?>
<Relationships xmlns="http://schemas.openxmlformats.org/package/2006/relationships"><Relationship Id="rId1" Type="http://schemas.openxmlformats.org/officeDocument/2006/relationships/image" Target="../media/image14.jpeg"/></Relationships>
</file>

<file path=ppt/diagrams/_rels/data7.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jpeg"/><Relationship Id="rId2" Type="http://schemas.openxmlformats.org/officeDocument/2006/relationships/image" Target="../media/image22.jpeg"/><Relationship Id="rId16" Type="http://schemas.openxmlformats.org/officeDocument/2006/relationships/image" Target="../media/image36.png"/><Relationship Id="rId1" Type="http://schemas.openxmlformats.org/officeDocument/2006/relationships/image" Target="../media/image21.jpeg"/><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5" Type="http://schemas.openxmlformats.org/officeDocument/2006/relationships/image" Target="../media/image3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4.png"/></Relationships>
</file>

<file path=ppt/diagrams/_rels/data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8.png"/><Relationship Id="rId3" Type="http://schemas.openxmlformats.org/officeDocument/2006/relationships/image" Target="../media/image42.jpeg"/><Relationship Id="rId7" Type="http://schemas.openxmlformats.org/officeDocument/2006/relationships/image" Target="../media/image26.png"/><Relationship Id="rId12" Type="http://schemas.openxmlformats.org/officeDocument/2006/relationships/image" Target="../media/image36.png"/><Relationship Id="rId17" Type="http://schemas.openxmlformats.org/officeDocument/2006/relationships/image" Target="../media/image51.png"/><Relationship Id="rId2" Type="http://schemas.openxmlformats.org/officeDocument/2006/relationships/image" Target="../media/image41.png"/><Relationship Id="rId16" Type="http://schemas.openxmlformats.org/officeDocument/2006/relationships/image" Target="../media/image50.jpeg"/><Relationship Id="rId1" Type="http://schemas.openxmlformats.org/officeDocument/2006/relationships/image" Target="../media/image40.png"/><Relationship Id="rId6" Type="http://schemas.openxmlformats.org/officeDocument/2006/relationships/image" Target="../media/image45.png"/><Relationship Id="rId11" Type="http://schemas.openxmlformats.org/officeDocument/2006/relationships/image" Target="../media/image47.jpeg"/><Relationship Id="rId5" Type="http://schemas.openxmlformats.org/officeDocument/2006/relationships/image" Target="../media/image44.png"/><Relationship Id="rId15" Type="http://schemas.openxmlformats.org/officeDocument/2006/relationships/image" Target="../media/image49.png"/><Relationship Id="rId10" Type="http://schemas.openxmlformats.org/officeDocument/2006/relationships/image" Target="../media/image29.png"/><Relationship Id="rId4" Type="http://schemas.openxmlformats.org/officeDocument/2006/relationships/image" Target="../media/image43.jpeg"/><Relationship Id="rId9" Type="http://schemas.openxmlformats.org/officeDocument/2006/relationships/image" Target="../media/image46.png"/><Relationship Id="rId14" Type="http://schemas.openxmlformats.org/officeDocument/2006/relationships/image" Target="../media/image33.png"/></Relationships>
</file>

<file path=ppt/diagrams/_rels/data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55.png"/><Relationship Id="rId7" Type="http://schemas.openxmlformats.org/officeDocument/2006/relationships/image" Target="../media/image26.png"/><Relationship Id="rId12" Type="http://schemas.openxmlformats.org/officeDocument/2006/relationships/image" Target="../media/image60.jpeg"/><Relationship Id="rId2" Type="http://schemas.openxmlformats.org/officeDocument/2006/relationships/image" Target="../media/image54.jpeg"/><Relationship Id="rId16" Type="http://schemas.openxmlformats.org/officeDocument/2006/relationships/image" Target="../media/image62.jpeg"/><Relationship Id="rId1" Type="http://schemas.openxmlformats.org/officeDocument/2006/relationships/image" Target="../media/image53.jpeg"/><Relationship Id="rId6" Type="http://schemas.openxmlformats.org/officeDocument/2006/relationships/image" Target="../media/image58.jpeg"/><Relationship Id="rId11" Type="http://schemas.openxmlformats.org/officeDocument/2006/relationships/image" Target="../media/image31.png"/><Relationship Id="rId5" Type="http://schemas.openxmlformats.org/officeDocument/2006/relationships/image" Target="../media/image57.jpeg"/><Relationship Id="rId15" Type="http://schemas.openxmlformats.org/officeDocument/2006/relationships/image" Target="../media/image33.png"/><Relationship Id="rId10" Type="http://schemas.openxmlformats.org/officeDocument/2006/relationships/image" Target="../media/image59.jpeg"/><Relationship Id="rId4" Type="http://schemas.openxmlformats.org/officeDocument/2006/relationships/image" Target="../media/image56.jpeg"/><Relationship Id="rId9" Type="http://schemas.openxmlformats.org/officeDocument/2006/relationships/image" Target="../media/image29.png"/><Relationship Id="rId14" Type="http://schemas.openxmlformats.org/officeDocument/2006/relationships/image" Target="../media/image61.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rawing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66.jpeg"/><Relationship Id="rId7" Type="http://schemas.openxmlformats.org/officeDocument/2006/relationships/image" Target="../media/image67.jpeg"/><Relationship Id="rId12" Type="http://schemas.openxmlformats.org/officeDocument/2006/relationships/image" Target="../media/image71.png"/><Relationship Id="rId2" Type="http://schemas.openxmlformats.org/officeDocument/2006/relationships/image" Target="../media/image26.png"/><Relationship Id="rId16" Type="http://schemas.openxmlformats.org/officeDocument/2006/relationships/image" Target="../media/image73.jpg"/><Relationship Id="rId1" Type="http://schemas.openxmlformats.org/officeDocument/2006/relationships/image" Target="../media/image69.jpeg"/><Relationship Id="rId6" Type="http://schemas.openxmlformats.org/officeDocument/2006/relationships/image" Target="../media/image65.jpeg"/><Relationship Id="rId11" Type="http://schemas.openxmlformats.org/officeDocument/2006/relationships/image" Target="../media/image31.png"/><Relationship Id="rId5" Type="http://schemas.openxmlformats.org/officeDocument/2006/relationships/image" Target="../media/image27.png"/><Relationship Id="rId15" Type="http://schemas.openxmlformats.org/officeDocument/2006/relationships/image" Target="../media/image33.png"/><Relationship Id="rId10" Type="http://schemas.openxmlformats.org/officeDocument/2006/relationships/image" Target="../media/image68.jpeg"/><Relationship Id="rId4" Type="http://schemas.openxmlformats.org/officeDocument/2006/relationships/image" Target="../media/image64.jpeg"/><Relationship Id="rId9" Type="http://schemas.openxmlformats.org/officeDocument/2006/relationships/image" Target="../media/image70.jpeg"/><Relationship Id="rId14" Type="http://schemas.openxmlformats.org/officeDocument/2006/relationships/image" Target="../media/image72.jpeg"/></Relationships>
</file>

<file path=ppt/diagrams/_rels/drawing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3.jpeg"/><Relationship Id="rId3" Type="http://schemas.openxmlformats.org/officeDocument/2006/relationships/image" Target="../media/image79.jpeg"/><Relationship Id="rId7" Type="http://schemas.openxmlformats.org/officeDocument/2006/relationships/image" Target="../media/image81.jpeg"/><Relationship Id="rId12"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image" Target="../media/image78.png"/><Relationship Id="rId6" Type="http://schemas.openxmlformats.org/officeDocument/2006/relationships/image" Target="../media/image76.jpeg"/><Relationship Id="rId11" Type="http://schemas.openxmlformats.org/officeDocument/2006/relationships/image" Target="../media/image71.png"/><Relationship Id="rId5" Type="http://schemas.openxmlformats.org/officeDocument/2006/relationships/image" Target="../media/image80.jpeg"/><Relationship Id="rId15" Type="http://schemas.openxmlformats.org/officeDocument/2006/relationships/image" Target="../media/image84.jpeg"/><Relationship Id="rId10" Type="http://schemas.openxmlformats.org/officeDocument/2006/relationships/image" Target="../media/image77.jpeg"/><Relationship Id="rId4" Type="http://schemas.openxmlformats.org/officeDocument/2006/relationships/image" Target="../media/image27.png"/><Relationship Id="rId9" Type="http://schemas.openxmlformats.org/officeDocument/2006/relationships/image" Target="../media/image82.jpeg"/><Relationship Id="rId14" Type="http://schemas.openxmlformats.org/officeDocument/2006/relationships/image" Target="../media/image33.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106.jpeg"/></Relationships>
</file>

<file path=ppt/diagrams/_rels/drawing1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image" Target="../media/image108.jpeg"/></Relationships>
</file>

<file path=ppt/diagrams/_rels/drawing1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6.png"/><Relationship Id="rId1" Type="http://schemas.openxmlformats.org/officeDocument/2006/relationships/image" Target="../media/image113.png"/></Relationships>
</file>

<file path=ppt/diagrams/_rels/drawing2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rawing2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image" Target="../media/image113.png"/></Relationships>
</file>

<file path=ppt/diagrams/_rels/drawing2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image" Target="../media/image121.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4.jpeg"/></Relationships>
</file>

<file path=ppt/diagrams/_rels/drawing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4.jpeg"/><Relationship Id="rId7" Type="http://schemas.openxmlformats.org/officeDocument/2006/relationships/image" Target="../media/image29.png"/><Relationship Id="rId12" Type="http://schemas.openxmlformats.org/officeDocument/2006/relationships/image" Target="../media/image25.jpeg"/><Relationship Id="rId17" Type="http://schemas.openxmlformats.org/officeDocument/2006/relationships/image" Target="../media/image37.jpeg"/><Relationship Id="rId2" Type="http://schemas.openxmlformats.org/officeDocument/2006/relationships/image" Target="../media/image26.png"/><Relationship Id="rId16" Type="http://schemas.openxmlformats.org/officeDocument/2006/relationships/image" Target="../media/image36.png"/><Relationship Id="rId1" Type="http://schemas.openxmlformats.org/officeDocument/2006/relationships/image" Target="../media/image23.jpeg"/><Relationship Id="rId6" Type="http://schemas.openxmlformats.org/officeDocument/2006/relationships/image" Target="../media/image22.jpeg"/><Relationship Id="rId11" Type="http://schemas.openxmlformats.org/officeDocument/2006/relationships/image" Target="../media/image32.png"/><Relationship Id="rId5" Type="http://schemas.openxmlformats.org/officeDocument/2006/relationships/image" Target="../media/image28.jpeg"/><Relationship Id="rId15" Type="http://schemas.openxmlformats.org/officeDocument/2006/relationships/image" Target="../media/image35.jpeg"/><Relationship Id="rId10" Type="http://schemas.openxmlformats.org/officeDocument/2006/relationships/image" Target="../media/image21.jpe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4.png"/></Relationships>
</file>

<file path=ppt/diagrams/_rels/drawing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png"/><Relationship Id="rId3" Type="http://schemas.openxmlformats.org/officeDocument/2006/relationships/image" Target="../media/image42.jpeg"/><Relationship Id="rId7" Type="http://schemas.openxmlformats.org/officeDocument/2006/relationships/image" Target="../media/image43.jpeg"/><Relationship Id="rId12" Type="http://schemas.openxmlformats.org/officeDocument/2006/relationships/image" Target="../media/image36.png"/><Relationship Id="rId17" Type="http://schemas.openxmlformats.org/officeDocument/2006/relationships/image" Target="../media/image51.png"/><Relationship Id="rId2" Type="http://schemas.openxmlformats.org/officeDocument/2006/relationships/image" Target="../media/image26.png"/><Relationship Id="rId16" Type="http://schemas.openxmlformats.org/officeDocument/2006/relationships/image" Target="../media/image50.jpeg"/><Relationship Id="rId1" Type="http://schemas.openxmlformats.org/officeDocument/2006/relationships/image" Target="../media/image45.png"/><Relationship Id="rId6" Type="http://schemas.openxmlformats.org/officeDocument/2006/relationships/image" Target="../media/image41.png"/><Relationship Id="rId11" Type="http://schemas.openxmlformats.org/officeDocument/2006/relationships/image" Target="../media/image47.jpeg"/><Relationship Id="rId5" Type="http://schemas.openxmlformats.org/officeDocument/2006/relationships/image" Target="../media/image27.png"/><Relationship Id="rId15" Type="http://schemas.openxmlformats.org/officeDocument/2006/relationships/image" Target="../media/image49.png"/><Relationship Id="rId10" Type="http://schemas.openxmlformats.org/officeDocument/2006/relationships/image" Target="../media/image29.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33.png"/></Relationships>
</file>

<file path=ppt/diagrams/_rels/drawing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55.png"/><Relationship Id="rId7" Type="http://schemas.openxmlformats.org/officeDocument/2006/relationships/image" Target="../media/image56.jpeg"/><Relationship Id="rId12" Type="http://schemas.openxmlformats.org/officeDocument/2006/relationships/image" Target="../media/image60.jpeg"/><Relationship Id="rId2" Type="http://schemas.openxmlformats.org/officeDocument/2006/relationships/image" Target="../media/image26.png"/><Relationship Id="rId16" Type="http://schemas.openxmlformats.org/officeDocument/2006/relationships/image" Target="../media/image62.jpeg"/><Relationship Id="rId1" Type="http://schemas.openxmlformats.org/officeDocument/2006/relationships/image" Target="../media/image58.jpeg"/><Relationship Id="rId6" Type="http://schemas.openxmlformats.org/officeDocument/2006/relationships/image" Target="../media/image54.jpeg"/><Relationship Id="rId11" Type="http://schemas.openxmlformats.org/officeDocument/2006/relationships/image" Target="../media/image31.png"/><Relationship Id="rId5" Type="http://schemas.openxmlformats.org/officeDocument/2006/relationships/image" Target="../media/image27.png"/><Relationship Id="rId15" Type="http://schemas.openxmlformats.org/officeDocument/2006/relationships/image" Target="../media/image33.png"/><Relationship Id="rId10" Type="http://schemas.openxmlformats.org/officeDocument/2006/relationships/image" Target="../media/image57.jpeg"/><Relationship Id="rId4" Type="http://schemas.openxmlformats.org/officeDocument/2006/relationships/image" Target="../media/image53.jpeg"/><Relationship Id="rId9" Type="http://schemas.openxmlformats.org/officeDocument/2006/relationships/image" Target="../media/image59.jpeg"/><Relationship Id="rId14" Type="http://schemas.openxmlformats.org/officeDocument/2006/relationships/image" Target="../media/image61.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53E86F-68EA-4398-B371-4594196D05F4}" type="doc">
      <dgm:prSet loTypeId="urn:microsoft.com/office/officeart/2008/layout/BendingPictureSemiTransparentText" loCatId="picture" qsTypeId="urn:microsoft.com/office/officeart/2005/8/quickstyle/simple1" qsCatId="simple" csTypeId="urn:microsoft.com/office/officeart/2005/8/colors/accent1_3" csCatId="accent1" phldr="1"/>
      <dgm:spPr/>
      <dgm:t>
        <a:bodyPr/>
        <a:lstStyle/>
        <a:p>
          <a:endParaRPr lang="pl-PL"/>
        </a:p>
      </dgm:t>
    </dgm:pt>
    <dgm:pt modelId="{0A124FD0-3BF5-4824-AB8D-2C23A907262D}">
      <dgm:prSet phldrT="[Tekst]"/>
      <dgm:spPr/>
      <dgm:t>
        <a:bodyPr/>
        <a:lstStyle/>
        <a:p>
          <a:r>
            <a:rPr lang="pl-PL" b="1" dirty="0" err="1"/>
            <a:t>biodiverzita</a:t>
          </a:r>
          <a:endParaRPr lang="pl-PL" b="1" dirty="0"/>
        </a:p>
      </dgm:t>
    </dgm:pt>
    <dgm:pt modelId="{B1A14249-090B-484D-B2A4-943EAAB65744}" type="parTrans" cxnId="{32838C4E-287C-4046-B646-E3439C58D1F1}">
      <dgm:prSet/>
      <dgm:spPr/>
      <dgm:t>
        <a:bodyPr/>
        <a:lstStyle/>
        <a:p>
          <a:endParaRPr lang="pl-PL"/>
        </a:p>
      </dgm:t>
    </dgm:pt>
    <dgm:pt modelId="{BF47EC79-FE18-463B-B12C-F31BA8D1F839}" type="sibTrans" cxnId="{32838C4E-287C-4046-B646-E3439C58D1F1}">
      <dgm:prSet/>
      <dgm:spPr/>
      <dgm:t>
        <a:bodyPr/>
        <a:lstStyle/>
        <a:p>
          <a:endParaRPr lang="pl-PL"/>
        </a:p>
      </dgm:t>
    </dgm:pt>
    <dgm:pt modelId="{0B7047A9-7F54-4CA8-87CC-2FCCA26C9660}">
      <dgm:prSet phldrT="[Tekst]"/>
      <dgm:spPr/>
      <dgm:t>
        <a:bodyPr/>
        <a:lstStyle/>
        <a:p>
          <a:r>
            <a:rPr lang="pl-PL" b="1" dirty="0" err="1"/>
            <a:t>dobré životní podmínky zvířat</a:t>
          </a:r>
          <a:endParaRPr lang="pl-PL" b="1" dirty="0"/>
        </a:p>
      </dgm:t>
    </dgm:pt>
    <dgm:pt modelId="{8F053D85-2779-4FBE-8D5E-EA65AEEEA472}" type="parTrans" cxnId="{8694BE7A-E70B-4554-989D-CF7CF8F614D5}">
      <dgm:prSet/>
      <dgm:spPr/>
      <dgm:t>
        <a:bodyPr/>
        <a:lstStyle/>
        <a:p>
          <a:endParaRPr lang="pl-PL"/>
        </a:p>
      </dgm:t>
    </dgm:pt>
    <dgm:pt modelId="{FC4CFFA7-4357-44FA-B2FF-3AB9021ECEF7}" type="sibTrans" cxnId="{8694BE7A-E70B-4554-989D-CF7CF8F614D5}">
      <dgm:prSet/>
      <dgm:spPr/>
      <dgm:t>
        <a:bodyPr/>
        <a:lstStyle/>
        <a:p>
          <a:endParaRPr lang="pl-PL"/>
        </a:p>
      </dgm:t>
    </dgm:pt>
    <dgm:pt modelId="{469676D8-166A-4690-AF64-42773B5B1D50}" type="pres">
      <dgm:prSet presAssocID="{6F53E86F-68EA-4398-B371-4594196D05F4}" presName="Name0" presStyleCnt="0">
        <dgm:presLayoutVars>
          <dgm:dir/>
          <dgm:resizeHandles val="exact"/>
        </dgm:presLayoutVars>
      </dgm:prSet>
      <dgm:spPr/>
    </dgm:pt>
    <dgm:pt modelId="{639ABAF6-4EE1-427B-91A4-2E9C007D710A}" type="pres">
      <dgm:prSet presAssocID="{0A124FD0-3BF5-4824-AB8D-2C23A907262D}" presName="composite" presStyleCnt="0"/>
      <dgm:spPr/>
    </dgm:pt>
    <dgm:pt modelId="{C666D4FA-5901-4F53-B84F-A060BD9D3539}" type="pres">
      <dgm:prSet presAssocID="{0A124FD0-3BF5-4824-AB8D-2C23A907262D}" presName="rect1" presStyleLbl="bgShp" presStyleIdx="0" presStyleCnt="2" custLinFactNeighborX="-1416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F92B84CF-BFAD-42C3-84A1-03309D863829}" type="pres">
      <dgm:prSet presAssocID="{0A124FD0-3BF5-4824-AB8D-2C23A907262D}" presName="rect2" presStyleLbl="trBgShp" presStyleIdx="0" presStyleCnt="2" custLinFactNeighborX="-13300">
        <dgm:presLayoutVars>
          <dgm:bulletEnabled val="1"/>
        </dgm:presLayoutVars>
      </dgm:prSet>
      <dgm:spPr/>
    </dgm:pt>
    <dgm:pt modelId="{174B3C68-9726-41A1-916C-14435A277E0F}" type="pres">
      <dgm:prSet presAssocID="{BF47EC79-FE18-463B-B12C-F31BA8D1F839}" presName="sibTrans" presStyleCnt="0"/>
      <dgm:spPr/>
    </dgm:pt>
    <dgm:pt modelId="{245B6BCD-B9A3-410E-B1E1-25295EF47A59}" type="pres">
      <dgm:prSet presAssocID="{0B7047A9-7F54-4CA8-87CC-2FCCA26C9660}" presName="composite" presStyleCnt="0"/>
      <dgm:spPr/>
    </dgm:pt>
    <dgm:pt modelId="{280CC280-AE07-4187-A786-948E01ECAEF2}" type="pres">
      <dgm:prSet presAssocID="{0B7047A9-7F54-4CA8-87CC-2FCCA26C9660}" presName="rect1" presStyleLbl="bgShp" presStyleIdx="1" presStyleCnt="2" custLinFactNeighborX="1436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FF24BFD-F6F8-4E61-830F-0A024413AD91}" type="pres">
      <dgm:prSet presAssocID="{0B7047A9-7F54-4CA8-87CC-2FCCA26C9660}" presName="rect2" presStyleLbl="trBgShp" presStyleIdx="1" presStyleCnt="2" custLinFactNeighborX="14944">
        <dgm:presLayoutVars>
          <dgm:bulletEnabled val="1"/>
        </dgm:presLayoutVars>
      </dgm:prSet>
      <dgm:spPr/>
    </dgm:pt>
  </dgm:ptLst>
  <dgm:cxnLst>
    <dgm:cxn modelId="{6F2AF517-B2A9-437C-9EC1-E8C8A0F89B0B}" type="presOf" srcId="{0B7047A9-7F54-4CA8-87CC-2FCCA26C9660}" destId="{3FF24BFD-F6F8-4E61-830F-0A024413AD91}" srcOrd="0" destOrd="0" presId="urn:microsoft.com/office/officeart/2008/layout/BendingPictureSemiTransparentText"/>
    <dgm:cxn modelId="{23C9DF27-0A9F-4919-BFB6-A9ECEB74B865}" type="presOf" srcId="{0A124FD0-3BF5-4824-AB8D-2C23A907262D}" destId="{F92B84CF-BFAD-42C3-84A1-03309D863829}" srcOrd="0" destOrd="0" presId="urn:microsoft.com/office/officeart/2008/layout/BendingPictureSemiTransparentText"/>
    <dgm:cxn modelId="{32838C4E-287C-4046-B646-E3439C58D1F1}" srcId="{6F53E86F-68EA-4398-B371-4594196D05F4}" destId="{0A124FD0-3BF5-4824-AB8D-2C23A907262D}" srcOrd="0" destOrd="0" parTransId="{B1A14249-090B-484D-B2A4-943EAAB65744}" sibTransId="{BF47EC79-FE18-463B-B12C-F31BA8D1F839}"/>
    <dgm:cxn modelId="{A5396671-68D1-40F0-8FC0-DEDBEBDE8980}" type="presOf" srcId="{6F53E86F-68EA-4398-B371-4594196D05F4}" destId="{469676D8-166A-4690-AF64-42773B5B1D50}" srcOrd="0" destOrd="0" presId="urn:microsoft.com/office/officeart/2008/layout/BendingPictureSemiTransparentText"/>
    <dgm:cxn modelId="{8694BE7A-E70B-4554-989D-CF7CF8F614D5}" srcId="{6F53E86F-68EA-4398-B371-4594196D05F4}" destId="{0B7047A9-7F54-4CA8-87CC-2FCCA26C9660}" srcOrd="1" destOrd="0" parTransId="{8F053D85-2779-4FBE-8D5E-EA65AEEEA472}" sibTransId="{FC4CFFA7-4357-44FA-B2FF-3AB9021ECEF7}"/>
    <dgm:cxn modelId="{C99BB501-B185-45FA-835A-39F482C865DB}" type="presParOf" srcId="{469676D8-166A-4690-AF64-42773B5B1D50}" destId="{639ABAF6-4EE1-427B-91A4-2E9C007D710A}" srcOrd="0" destOrd="0" presId="urn:microsoft.com/office/officeart/2008/layout/BendingPictureSemiTransparentText"/>
    <dgm:cxn modelId="{FD701664-AE8E-4837-9E47-0B33D7F5DF5A}" type="presParOf" srcId="{639ABAF6-4EE1-427B-91A4-2E9C007D710A}" destId="{C666D4FA-5901-4F53-B84F-A060BD9D3539}" srcOrd="0" destOrd="0" presId="urn:microsoft.com/office/officeart/2008/layout/BendingPictureSemiTransparentText"/>
    <dgm:cxn modelId="{7A2635C0-EB9F-4A51-BD68-F107244C8064}" type="presParOf" srcId="{639ABAF6-4EE1-427B-91A4-2E9C007D710A}" destId="{F92B84CF-BFAD-42C3-84A1-03309D863829}" srcOrd="1" destOrd="0" presId="urn:microsoft.com/office/officeart/2008/layout/BendingPictureSemiTransparentText"/>
    <dgm:cxn modelId="{7800FFB1-77D3-4B75-B534-F74A69D0C0ED}" type="presParOf" srcId="{469676D8-166A-4690-AF64-42773B5B1D50}" destId="{174B3C68-9726-41A1-916C-14435A277E0F}" srcOrd="1" destOrd="0" presId="urn:microsoft.com/office/officeart/2008/layout/BendingPictureSemiTransparentText"/>
    <dgm:cxn modelId="{B8F7E01A-899B-432F-A3EF-25796B0BC47A}" type="presParOf" srcId="{469676D8-166A-4690-AF64-42773B5B1D50}" destId="{245B6BCD-B9A3-410E-B1E1-25295EF47A59}" srcOrd="2" destOrd="0" presId="urn:microsoft.com/office/officeart/2008/layout/BendingPictureSemiTransparentText"/>
    <dgm:cxn modelId="{511ACE5C-9DB7-4713-81BF-486819B3B436}" type="presParOf" srcId="{245B6BCD-B9A3-410E-B1E1-25295EF47A59}" destId="{280CC280-AE07-4187-A786-948E01ECAEF2}" srcOrd="0" destOrd="0" presId="urn:microsoft.com/office/officeart/2008/layout/BendingPictureSemiTransparentText"/>
    <dgm:cxn modelId="{D4549FD8-5389-48DC-B2C6-65CA1F98F576}" type="presParOf" srcId="{245B6BCD-B9A3-410E-B1E1-25295EF47A59}" destId="{3FF24BFD-F6F8-4E61-830F-0A024413AD91}"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400" dirty="0" err="1"/>
            <a:t>Polské horské ovce</a:t>
          </a:r>
          <a:endParaRPr lang="pl-PL" sz="1400" dirty="0"/>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800" dirty="0" err="1"/>
            <a:t>Ovce </a:t>
          </a:r>
          <a:r>
            <a:rPr lang="pl-PL" sz="1800" dirty="0"/>
            <a:t>Sarda</a:t>
          </a:r>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5C069196-7642-4BC6-9927-2FE4BA02590C}">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61BF0026-527A-4FE8-99F6-EB31EA9A00F7}" type="parTrans" cxnId="{E0D28286-8E89-4D3E-BA58-BB1AC4634710}">
      <dgm:prSet/>
      <dgm:spPr/>
      <dgm:t>
        <a:bodyPr/>
        <a:lstStyle/>
        <a:p>
          <a:pPr algn="ctr"/>
          <a:endParaRPr lang="pl-PL" sz="1800"/>
        </a:p>
      </dgm:t>
    </dgm:pt>
    <dgm:pt modelId="{246E4FBE-1385-48C4-894F-A8217CD472C2}" type="sibTrans" cxnId="{E0D28286-8E89-4D3E-BA58-BB1AC4634710}">
      <dgm:prSet/>
      <dgm:spPr/>
      <dgm:t>
        <a:bodyPr/>
        <a:lstStyle/>
        <a:p>
          <a:pPr algn="ctr"/>
          <a:endParaRPr lang="pl-PL" sz="1800"/>
        </a:p>
      </dgm:t>
    </dgm:pt>
    <dgm:pt modelId="{3DBEFA78-26F3-4D33-890A-51D180FAEAA8}">
      <dgm:prSet phldrT="[Tekst]" custT="1"/>
      <dgm:spPr/>
      <dgm:t>
        <a:bodyPr/>
        <a:lstStyle/>
        <a:p>
          <a:pPr algn="ctr"/>
          <a:r>
            <a:rPr lang="pl-PL" sz="1800" dirty="0"/>
            <a:t> Gentile di </a:t>
          </a:r>
          <a:r>
            <a:rPr lang="pl-PL" sz="1800" dirty="0" err="1"/>
            <a:t>Puglia</a:t>
          </a:r>
          <a:endParaRPr lang="pl-PL" sz="1800" dirty="0"/>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62C8D780-0146-41E3-8A6A-2E973A31B1E8}">
      <dgm:prSet phldrT="[Tekst]" custT="1"/>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B552A94-2FBA-4853-A034-960DC7CAAE1F}" type="parTrans" cxnId="{93031664-B376-4ACC-AEB8-7AD3AF8F185D}">
      <dgm:prSet/>
      <dgm:spPr/>
      <dgm:t>
        <a:bodyPr/>
        <a:lstStyle/>
        <a:p>
          <a:pPr algn="ctr"/>
          <a:endParaRPr lang="pl-PL" sz="1800"/>
        </a:p>
      </dgm:t>
    </dgm:pt>
    <dgm:pt modelId="{66AA6BC5-8238-4EB3-A546-D06928C17EB7}" type="sibTrans" cxnId="{93031664-B376-4ACC-AEB8-7AD3AF8F185D}">
      <dgm:prSet/>
      <dgm:spPr/>
      <dgm:t>
        <a:bodyPr/>
        <a:lstStyle/>
        <a:p>
          <a:pPr algn="ctr"/>
          <a:endParaRPr lang="pl-PL" sz="1800"/>
        </a:p>
      </dgm:t>
    </dgm:pt>
    <dgm:pt modelId="{1D56FB21-28F4-4691-B4ED-AA410412FCD9}">
      <dgm:prSet phldrT="[Tekst]" custT="1"/>
      <dgm:spPr/>
      <dgm:t>
        <a:bodyPr/>
        <a:lstStyle/>
        <a:p>
          <a:pPr algn="ctr"/>
          <a:r>
            <a:rPr lang="pl-PL" sz="1800" dirty="0" err="1"/>
            <a:t>Tiroler </a:t>
          </a:r>
          <a:r>
            <a:rPr lang="pl-PL" sz="1800" dirty="0"/>
            <a:t>Steinschaf </a:t>
          </a:r>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7B768E13-31FC-4CA2-8BB3-6AD54C85BAC7}">
      <dgm:prSet phldrT="[Tekst]" custT="1"/>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CF9FA74-EB81-417E-B944-FEA7E92EC135}" type="parTrans" cxnId="{39DBB61B-4BA9-4C9A-BA7A-0D36384CF18C}">
      <dgm:prSet/>
      <dgm:spPr/>
      <dgm:t>
        <a:bodyPr/>
        <a:lstStyle/>
        <a:p>
          <a:pPr algn="ctr"/>
          <a:endParaRPr lang="pl-PL" sz="1800"/>
        </a:p>
      </dgm:t>
    </dgm:pt>
    <dgm:pt modelId="{C06586BC-0FAC-4F50-B0CF-934D142CD66A}" type="sibTrans" cxnId="{39DBB61B-4BA9-4C9A-BA7A-0D36384CF18C}">
      <dgm:prSet/>
      <dgm:spPr/>
      <dgm:t>
        <a:bodyPr/>
        <a:lstStyle/>
        <a:p>
          <a:pPr algn="ctr"/>
          <a:endParaRPr lang="pl-PL" sz="1800"/>
        </a:p>
      </dgm:t>
    </dgm:pt>
    <dgm:pt modelId="{E763B16C-E8B9-443F-9F7A-385C1592EBC8}">
      <dgm:prSet phldrT="[Tekst]" custT="1"/>
      <dgm:spPr/>
      <dgm:t>
        <a:bodyPr/>
        <a:lstStyle/>
        <a:p>
          <a:pPr algn="ctr"/>
          <a:r>
            <a:rPr lang="pl-PL" sz="1800" dirty="0" err="1"/>
            <a:t>Ovce valašské</a:t>
          </a:r>
          <a:endParaRPr lang="pl-PL" sz="1800" dirty="0"/>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800" dirty="0" err="1"/>
            <a:t>Ovce </a:t>
          </a:r>
          <a:r>
            <a:rPr lang="pl-PL" sz="1800" dirty="0"/>
            <a:t>Wrzosówka</a:t>
          </a:r>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800" dirty="0" err="1"/>
            <a:t>Valašská ovce</a:t>
          </a:r>
          <a:endParaRPr lang="pl-PL" sz="1800" dirty="0"/>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pl-PL" sz="1600" dirty="0" err="1"/>
            <a:t>Krainer Steinschaf</a:t>
          </a:r>
          <a:endParaRPr lang="pl-PL" sz="1600" dirty="0"/>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800" dirty="0"/>
            <a:t>Galwayská ovce</a:t>
          </a:r>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800" dirty="0" err="1"/>
            <a:t>Irish Herdwick</a:t>
          </a:r>
          <a:endParaRPr lang="pl-PL" sz="1800" dirty="0"/>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5" presStyleCnt="10">
        <dgm:presLayoutVars>
          <dgm:bulletEnabled val="1"/>
        </dgm:presLayoutVars>
      </dgm:prSet>
      <dgm:spPr>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5" presStyleCnt="10"/>
      <dgm:spPr/>
    </dgm:pt>
    <dgm:pt modelId="{7D933C89-35D9-4D93-AF5E-CFB677C399C5}" type="pres">
      <dgm:prSet presAssocID="{62796D26-A302-48C6-A353-8698E98DE92F}" presName="adorn" presStyleLbl="fgAccFollowNode1" presStyleIdx="5"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7" presStyleCnt="10">
        <dgm:presLayoutVars>
          <dgm:bulletEnabled val="1"/>
        </dgm:presLayoutVars>
      </dgm:prSet>
      <dgm:spPr>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7" presStyleCnt="10"/>
      <dgm:spPr/>
    </dgm:pt>
    <dgm:pt modelId="{5684D02C-B303-4A1C-8BC2-CCFF60355F75}" type="pres">
      <dgm:prSet presAssocID="{6873AE59-CA35-4D1A-AE47-79163A5C639C}" presName="adorn" presStyleLbl="fgAccFollowNode1" presStyleIdx="7" presStyleCnt="10"/>
      <dgm:spPr>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EF7A2F2E-8B4C-4D59-A313-4E66683264B8}" type="pres">
      <dgm:prSet presAssocID="{B94523C6-16C1-4ED2-879A-9CD6D923FD3A}"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8" presStyleCnt="10">
        <dgm:presLayoutVars>
          <dgm:bulletEnabled val="1"/>
        </dgm:presLayoutVars>
      </dgm:prSet>
      <dgm:spPr>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8" presStyleCnt="10"/>
      <dgm:spPr/>
    </dgm:pt>
    <dgm:pt modelId="{974C63A0-AD7D-457E-9C1B-8CEB1459C842}" type="pres">
      <dgm:prSet presAssocID="{CDDBCD4A-4D21-4FD0-A53A-76DE32A0834D}" presName="adorn" presStyleLbl="fgAccFollowNode1" presStyleIdx="8"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rotWithShape="0">
          <a:blip xmlns:r="http://schemas.openxmlformats.org/officeDocument/2006/relationships" r:embed="rId16"/>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Lst>
  <dgm:cxnLst>
    <dgm:cxn modelId="{1AD77700-9A3D-41A2-914F-A9B181D439A3}" type="presOf" srcId="{62C8D780-0146-41E3-8A6A-2E973A31B1E8}" destId="{B82819D6-E4F6-4E3B-BEE0-C166B637DDA2}" srcOrd="0" destOrd="0" presId="urn:microsoft.com/office/officeart/2005/8/layout/bList2"/>
    <dgm:cxn modelId="{A78F6F02-B210-430A-AC55-0EA183521437}" type="presOf" srcId="{1C121274-0D6A-4361-91AC-C5772A9AB995}" destId="{1531CE46-135A-4E99-816A-4B9D133AA80C}" srcOrd="1" destOrd="0" presId="urn:microsoft.com/office/officeart/2005/8/layout/bList2"/>
    <dgm:cxn modelId="{C0D26905-FA36-480A-9441-67527BF7D0AD}" type="presOf" srcId="{DB9EC582-B747-4552-B6F0-4A60C36D4E97}" destId="{08B1433B-E945-4EEC-82CF-220FC6F44844}" srcOrd="0" destOrd="0" presId="urn:microsoft.com/office/officeart/2005/8/layout/bList2"/>
    <dgm:cxn modelId="{E832F511-766D-47F3-A2E1-A74C9E272723}" type="presOf" srcId="{63C46A6A-029D-440A-9FEC-BEE2BD6A51E8}" destId="{971C6623-339B-4C81-8BD8-C44F26343B8B}" srcOrd="0" destOrd="0" presId="urn:microsoft.com/office/officeart/2005/8/layout/bList2"/>
    <dgm:cxn modelId="{19B53F19-45BA-4BDD-A5E7-DF0143D141D0}" type="presOf" srcId="{62796D26-A302-48C6-A353-8698E98DE92F}" destId="{FB195DA4-BADA-47CB-A99A-21DD17C49699}" srcOrd="1"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69632026-23BD-4E5B-9CD0-117502E8EE4F}" srcId="{ECF94BE0-34B0-4B87-A302-D71999620DA5}" destId="{0735F5A6-DF07-4B4D-9DB9-B8F22E032CA1}" srcOrd="0"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C76A7232-50C9-4EF3-A901-612B295EA4EC}" type="presOf" srcId="{CDDBCD4A-4D21-4FD0-A53A-76DE32A0834D}" destId="{91E437D0-457B-4174-8B22-5F4A2AFA010A}" srcOrd="0" destOrd="0" presId="urn:microsoft.com/office/officeart/2005/8/layout/bList2"/>
    <dgm:cxn modelId="{E03C9F35-F2E5-4CA9-91E2-02637A22FFD4}" type="presOf" srcId="{13837C7F-E366-4853-80A4-E508E3195B69}" destId="{92671CF1-C9A0-4737-8268-B12177A56E36}"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5298B036-68E5-42FC-A484-48A572DF7B94}" type="presOf" srcId="{7B768E13-31FC-4CA2-8BB3-6AD54C85BAC7}" destId="{D7663B89-8298-4C81-8A75-88CB25698023}" srcOrd="0" destOrd="0" presId="urn:microsoft.com/office/officeart/2005/8/layout/bList2"/>
    <dgm:cxn modelId="{CD141238-B006-4AFC-BD69-6A7AD674CB5D}" type="presOf" srcId="{5C069196-7642-4BC6-9927-2FE4BA02590C}" destId="{705427CE-A016-4860-ABAE-217FBBAC5973}" srcOrd="0" destOrd="0" presId="urn:microsoft.com/office/officeart/2005/8/layout/bList2"/>
    <dgm:cxn modelId="{EF06643C-6F60-46E9-9F90-EEFA1890FBA4}" type="presOf" srcId="{2CB69323-44F7-4C98-884E-C54778AED54F}" destId="{64A3CC14-2E61-4F34-90DF-CD8FF5F1FB78}" srcOrd="0" destOrd="0" presId="urn:microsoft.com/office/officeart/2005/8/layout/bList2"/>
    <dgm:cxn modelId="{64B91F5E-4115-4AA5-BF9E-8F1D38BF36A0}" type="presOf" srcId="{0735F5A6-DF07-4B4D-9DB9-B8F22E032CA1}" destId="{046EC82D-9FBB-4B0D-8DBE-7F5EE6697FA7}" srcOrd="0" destOrd="0" presId="urn:microsoft.com/office/officeart/2005/8/layout/bList2"/>
    <dgm:cxn modelId="{DB8C3462-CA4A-425B-A5DA-1654AB6B9CE2}" type="presOf" srcId="{AEF023CD-45C2-4AF1-AC8F-2BB45C789B4C}" destId="{25069E19-EAE1-471F-A7AE-720E7B0E7455}" srcOrd="0"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5" destOrd="0" parTransId="{1B14D97A-0558-4B7B-860C-0100EDAD88F5}" sibTransId="{096A6CD2-C7F1-4E9F-B64A-C5AEB20EB602}"/>
    <dgm:cxn modelId="{0D8BFC44-674F-4440-8774-D5A86C0FC51B}" type="presOf" srcId="{3DBEFA78-26F3-4D33-890A-51D180FAEAA8}" destId="{ABF902A0-AFD9-4CA1-AC22-DDDF47A66610}" srcOrd="0" destOrd="0" presId="urn:microsoft.com/office/officeart/2005/8/layout/bList2"/>
    <dgm:cxn modelId="{310BAA66-1EDA-42BD-BC42-B09D3E0123EE}" type="presOf" srcId="{E763B16C-E8B9-443F-9F7A-385C1592EBC8}" destId="{65F71AEE-FAF7-448C-A934-5827DE874FCA}" srcOrd="1" destOrd="0" presId="urn:microsoft.com/office/officeart/2005/8/layout/bList2"/>
    <dgm:cxn modelId="{221D1D67-1228-4EDC-A3C8-22C422C4DA9A}" type="presOf" srcId="{1D56FB21-28F4-4691-B4ED-AA410412FCD9}" destId="{51552448-3489-4628-913F-14669347439F}" srcOrd="0" destOrd="0" presId="urn:microsoft.com/office/officeart/2005/8/layout/bList2"/>
    <dgm:cxn modelId="{646DDC47-CF08-4A57-B79B-9AD52F24C84E}" type="presOf" srcId="{096A6CD2-C7F1-4E9F-B64A-C5AEB20EB602}" destId="{F68DC84B-E436-4B53-AF9D-B88E5E72A49A}" srcOrd="0" destOrd="0" presId="urn:microsoft.com/office/officeart/2005/8/layout/bList2"/>
    <dgm:cxn modelId="{2C8D7468-64C1-47BB-8DA9-BB1FD3337AFA}" type="presOf" srcId="{D75B5A11-70B0-429F-A697-45B3531F402C}" destId="{00C1B25B-544F-40DE-86AB-8E7629E17BE3}" srcOrd="0" destOrd="0" presId="urn:microsoft.com/office/officeart/2005/8/layout/bList2"/>
    <dgm:cxn modelId="{0384B36A-27FD-4EDF-99A5-912A0B0250A6}" type="presOf" srcId="{D75B5A11-70B0-429F-A697-45B3531F402C}" destId="{2436D654-64E0-43CF-B5DD-149DD1516312}" srcOrd="1" destOrd="0" presId="urn:microsoft.com/office/officeart/2005/8/layout/bList2"/>
    <dgm:cxn modelId="{30D2206B-D225-4D13-A9D4-F79742DFD084}" srcId="{ECF94BE0-34B0-4B87-A302-D71999620DA5}" destId="{76D73FA1-E7CB-478B-ABA2-A93B89B4C41B}" srcOrd="1" destOrd="0" parTransId="{6D6ED9F3-FD59-433E-BDEB-699CA01E5E17}" sibTransId="{2CB69323-44F7-4C98-884E-C54778AED54F}"/>
    <dgm:cxn modelId="{4D8C0B6F-BBD4-4760-B984-C42020D38208}" type="presOf" srcId="{1D56FB21-28F4-4691-B4ED-AA410412FCD9}" destId="{56684C5F-8FFC-4C18-BC8A-2846456C8008}" srcOrd="1"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716B6259-F845-4F17-A5DA-D2B9FBB0C622}" type="presOf" srcId="{76D73FA1-E7CB-478B-ABA2-A93B89B4C41B}" destId="{CCB00BE2-FB2F-4A2B-AA1D-B52BEC5FDE95}"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08451782-589D-4A94-995E-BD807AC87187}" type="presOf" srcId="{CDDBCD4A-4D21-4FD0-A53A-76DE32A0834D}" destId="{0E833487-214C-484D-AC7A-ABBDCA72811F}" srcOrd="1" destOrd="0" presId="urn:microsoft.com/office/officeart/2005/8/layout/bList2"/>
    <dgm:cxn modelId="{2A15B885-29A9-4222-B0B9-20DB1C7ABE05}" type="presOf" srcId="{B94523C6-16C1-4ED2-879A-9CD6D923FD3A}" destId="{EF7A2F2E-8B4C-4D59-A313-4E66683264B8}"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2244A188-8643-42BA-9BA2-0E97C9A3AA1A}" type="presOf" srcId="{E763B16C-E8B9-443F-9F7A-385C1592EBC8}" destId="{F2C319CB-3F7B-4457-B759-2E8039E0013E}" srcOrd="0" destOrd="0" presId="urn:microsoft.com/office/officeart/2005/8/layout/bList2"/>
    <dgm:cxn modelId="{BE79B78D-C236-493D-AA9C-98FB2CDA78D8}" srcId="{ECF94BE0-34B0-4B87-A302-D71999620DA5}" destId="{E763B16C-E8B9-443F-9F7A-385C1592EBC8}" srcOrd="6" destOrd="0" parTransId="{B9341610-BF48-4A41-AC08-9399542231FA}" sibTransId="{DDEB34E1-A053-4B1D-90B4-505D8B225B81}"/>
    <dgm:cxn modelId="{C0F5C39D-419F-4288-A521-32493624AB3B}" type="presOf" srcId="{6873AE59-CA35-4D1A-AE47-79163A5C639C}" destId="{CC96E37C-7C4A-4842-A6E5-9CE1CA420A43}" srcOrd="1" destOrd="0" presId="urn:microsoft.com/office/officeart/2005/8/layout/bList2"/>
    <dgm:cxn modelId="{68B546B1-677D-4A15-8BF4-E57BD1BB09BD}" srcId="{ECF94BE0-34B0-4B87-A302-D71999620DA5}" destId="{6873AE59-CA35-4D1A-AE47-79163A5C639C}" srcOrd="7" destOrd="0" parTransId="{8F09F4C9-4DD4-4564-8ADA-3591B5E1A78C}" sibTransId="{B94523C6-16C1-4ED2-879A-9CD6D923FD3A}"/>
    <dgm:cxn modelId="{852349B8-4654-47F8-87B7-4C39503CD918}" type="presOf" srcId="{0735F5A6-DF07-4B4D-9DB9-B8F22E032CA1}" destId="{FFEB34C1-CD7A-4FC8-86EA-C4FD6EB7AB81}" srcOrd="1" destOrd="0" presId="urn:microsoft.com/office/officeart/2005/8/layout/bList2"/>
    <dgm:cxn modelId="{A7EB47BA-0819-45E0-B53B-2127F8286188}" type="presOf" srcId="{76D73FA1-E7CB-478B-ABA2-A93B89B4C41B}" destId="{F024BB4F-3DB5-47E3-8C96-D78383727A5A}"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EF82EFC3-4604-4E32-B519-821AC5208A7D}" type="presOf" srcId="{3DBEFA78-26F3-4D33-890A-51D180FAEAA8}" destId="{825EE217-4965-4FB7-9044-7612A11A9256}" srcOrd="1" destOrd="0" presId="urn:microsoft.com/office/officeart/2005/8/layout/bList2"/>
    <dgm:cxn modelId="{86CFA7C7-2CC8-4F24-A23F-2753229EC7F5}" srcId="{ECF94BE0-34B0-4B87-A302-D71999620DA5}" destId="{3DBEFA78-26F3-4D33-890A-51D180FAEAA8}" srcOrd="3" destOrd="0" parTransId="{D1A5ED66-FDB8-42C8-823B-828FCF7AA8C2}" sibTransId="{817C178B-1D16-4852-A700-6CF39A16ABB0}"/>
    <dgm:cxn modelId="{4C2233CB-B327-4A55-BFDD-DCF4A8D2C2A1}" type="presOf" srcId="{62796D26-A302-48C6-A353-8698E98DE92F}" destId="{F027C8FA-7315-450A-BAE6-FEFFB3B57D94}" srcOrd="0" destOrd="0" presId="urn:microsoft.com/office/officeart/2005/8/layout/bList2"/>
    <dgm:cxn modelId="{19580FD4-A352-496F-B86F-7A1ADD42A772}" srcId="{ECF94BE0-34B0-4B87-A302-D71999620DA5}" destId="{CDDBCD4A-4D21-4FD0-A53A-76DE32A0834D}" srcOrd="8" destOrd="0" parTransId="{C3463089-E7FF-4DFA-BD59-8A3F1DD29E77}" sibTransId="{DB9EC582-B747-4552-B6F0-4A60C36D4E97}"/>
    <dgm:cxn modelId="{B5A601E0-7128-469D-8607-78624A3F3826}" type="presOf" srcId="{66968A7B-E460-4EE4-ACDE-F71A17EA98C3}" destId="{B1300138-10B8-4411-8859-D26A37CF3C9A}" srcOrd="0" destOrd="0" presId="urn:microsoft.com/office/officeart/2005/8/layout/bList2"/>
    <dgm:cxn modelId="{116089E0-40E6-42EC-B7B9-A280A7A372F9}" type="presOf" srcId="{817C178B-1D16-4852-A700-6CF39A16ABB0}" destId="{F37C9703-8C24-4FB3-A339-EBD65E30E799}" srcOrd="0" destOrd="0" presId="urn:microsoft.com/office/officeart/2005/8/layout/bList2"/>
    <dgm:cxn modelId="{81FE41E8-3BD5-420E-9806-1C6CA09FACF8}" type="presOf" srcId="{6873AE59-CA35-4D1A-AE47-79163A5C639C}" destId="{1397E743-654C-4D65-B28B-A61414E99709}"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EC04D9F0-94AD-4789-82EE-9697084C1594}" type="presOf" srcId="{DDEB34E1-A053-4B1D-90B4-505D8B225B81}" destId="{B95FBBED-EFAB-4905-B99E-E5A0D0042497}" srcOrd="0" destOrd="0" presId="urn:microsoft.com/office/officeart/2005/8/layout/bList2"/>
    <dgm:cxn modelId="{66552CF9-601B-4A43-861C-B1C5164A1605}" type="presOf" srcId="{1C121274-0D6A-4361-91AC-C5772A9AB995}" destId="{5950D97A-3EEF-437B-9EB6-5A1294CE28E8}" srcOrd="0" destOrd="0" presId="urn:microsoft.com/office/officeart/2005/8/layout/bList2"/>
    <dgm:cxn modelId="{82B3F4FC-E12E-4081-96E6-ECD30C74F5BB}" type="presOf" srcId="{4EE3C582-722F-4CAA-BFD4-8B5A419FB271}" destId="{94E8008B-7730-45AC-A81D-8D8971575BE1}" srcOrd="0" destOrd="0" presId="urn:microsoft.com/office/officeart/2005/8/layout/bList2"/>
    <dgm:cxn modelId="{7C16E010-9C91-498D-90AB-CD2D10DF1BB7}" type="presParOf" srcId="{F5A04AEE-6DFD-4AD9-9E35-309024A4A732}" destId="{B521BDAD-A2DC-49E2-8917-F4015F11AF6A}" srcOrd="0" destOrd="0" presId="urn:microsoft.com/office/officeart/2005/8/layout/bList2"/>
    <dgm:cxn modelId="{3FC5EDB8-C3AE-48EA-A45A-2E1010619EAE}" type="presParOf" srcId="{B521BDAD-A2DC-49E2-8917-F4015F11AF6A}" destId="{E17653B1-3010-486B-B722-0FC48ECFD12F}" srcOrd="0" destOrd="0" presId="urn:microsoft.com/office/officeart/2005/8/layout/bList2"/>
    <dgm:cxn modelId="{F8D19471-A7EA-49D4-9BED-402AA5B9628F}" type="presParOf" srcId="{B521BDAD-A2DC-49E2-8917-F4015F11AF6A}" destId="{046EC82D-9FBB-4B0D-8DBE-7F5EE6697FA7}" srcOrd="1" destOrd="0" presId="urn:microsoft.com/office/officeart/2005/8/layout/bList2"/>
    <dgm:cxn modelId="{21CC5EFC-9300-4E4B-AF33-4FE66E49F99A}" type="presParOf" srcId="{B521BDAD-A2DC-49E2-8917-F4015F11AF6A}" destId="{FFEB34C1-CD7A-4FC8-86EA-C4FD6EB7AB81}" srcOrd="2" destOrd="0" presId="urn:microsoft.com/office/officeart/2005/8/layout/bList2"/>
    <dgm:cxn modelId="{1360B4D6-1EC8-45F0-A1F7-282FFD2AB2BA}" type="presParOf" srcId="{B521BDAD-A2DC-49E2-8917-F4015F11AF6A}" destId="{093C748E-84A5-4250-B8C1-9C5B4A9129E9}" srcOrd="3" destOrd="0" presId="urn:microsoft.com/office/officeart/2005/8/layout/bList2"/>
    <dgm:cxn modelId="{58F3F627-6CF0-450E-A0C1-25E688A8100D}" type="presParOf" srcId="{F5A04AEE-6DFD-4AD9-9E35-309024A4A732}" destId="{B1300138-10B8-4411-8859-D26A37CF3C9A}" srcOrd="1" destOrd="0" presId="urn:microsoft.com/office/officeart/2005/8/layout/bList2"/>
    <dgm:cxn modelId="{3FA80A61-FB78-4CD8-9646-2E49974389C5}" type="presParOf" srcId="{F5A04AEE-6DFD-4AD9-9E35-309024A4A732}" destId="{4DE8D6D6-210E-4992-A02D-72ED54FBB181}" srcOrd="2" destOrd="0" presId="urn:microsoft.com/office/officeart/2005/8/layout/bList2"/>
    <dgm:cxn modelId="{7DA780DD-2D82-4103-A2C7-D879BD75808F}" type="presParOf" srcId="{4DE8D6D6-210E-4992-A02D-72ED54FBB181}" destId="{B82819D6-E4F6-4E3B-BEE0-C166B637DDA2}" srcOrd="0" destOrd="0" presId="urn:microsoft.com/office/officeart/2005/8/layout/bList2"/>
    <dgm:cxn modelId="{BAD7F333-B772-4167-A1C0-C9821B775519}" type="presParOf" srcId="{4DE8D6D6-210E-4992-A02D-72ED54FBB181}" destId="{CCB00BE2-FB2F-4A2B-AA1D-B52BEC5FDE95}" srcOrd="1" destOrd="0" presId="urn:microsoft.com/office/officeart/2005/8/layout/bList2"/>
    <dgm:cxn modelId="{BEFEB499-CE10-48CA-B2BA-C194D869E5BF}" type="presParOf" srcId="{4DE8D6D6-210E-4992-A02D-72ED54FBB181}" destId="{F024BB4F-3DB5-47E3-8C96-D78383727A5A}" srcOrd="2" destOrd="0" presId="urn:microsoft.com/office/officeart/2005/8/layout/bList2"/>
    <dgm:cxn modelId="{A76702E1-F3C7-45D6-B2F8-3CAF7FD90992}" type="presParOf" srcId="{4DE8D6D6-210E-4992-A02D-72ED54FBB181}" destId="{FA4BE8EE-28F2-4F48-B94C-5958D110B714}" srcOrd="3" destOrd="0" presId="urn:microsoft.com/office/officeart/2005/8/layout/bList2"/>
    <dgm:cxn modelId="{6476618C-62B1-4681-B5D8-3934D2F02037}" type="presParOf" srcId="{F5A04AEE-6DFD-4AD9-9E35-309024A4A732}" destId="{64A3CC14-2E61-4F34-90DF-CD8FF5F1FB78}" srcOrd="3" destOrd="0" presId="urn:microsoft.com/office/officeart/2005/8/layout/bList2"/>
    <dgm:cxn modelId="{B1512BDB-5B87-410B-A9D5-074C891E4A04}" type="presParOf" srcId="{F5A04AEE-6DFD-4AD9-9E35-309024A4A732}" destId="{99E89C32-65B7-433C-B3EC-D5FBAC7A951B}" srcOrd="4" destOrd="0" presId="urn:microsoft.com/office/officeart/2005/8/layout/bList2"/>
    <dgm:cxn modelId="{137C2636-E01A-4648-B72E-6C72376F1BDA}" type="presParOf" srcId="{99E89C32-65B7-433C-B3EC-D5FBAC7A951B}" destId="{705427CE-A016-4860-ABAE-217FBBAC5973}" srcOrd="0" destOrd="0" presId="urn:microsoft.com/office/officeart/2005/8/layout/bList2"/>
    <dgm:cxn modelId="{746B4B8C-7D70-4CC7-8072-A887DC8FC7A6}" type="presParOf" srcId="{99E89C32-65B7-433C-B3EC-D5FBAC7A951B}" destId="{5950D97A-3EEF-437B-9EB6-5A1294CE28E8}" srcOrd="1" destOrd="0" presId="urn:microsoft.com/office/officeart/2005/8/layout/bList2"/>
    <dgm:cxn modelId="{33EC4A63-FF96-49DC-BB9E-3B0979EBFE22}" type="presParOf" srcId="{99E89C32-65B7-433C-B3EC-D5FBAC7A951B}" destId="{1531CE46-135A-4E99-816A-4B9D133AA80C}" srcOrd="2" destOrd="0" presId="urn:microsoft.com/office/officeart/2005/8/layout/bList2"/>
    <dgm:cxn modelId="{66B53986-5039-4C2E-84C6-C88EB6181DD7}" type="presParOf" srcId="{99E89C32-65B7-433C-B3EC-D5FBAC7A951B}" destId="{A422B8F3-D4D6-4D09-AF7A-F766C1CD4CAB}" srcOrd="3" destOrd="0" presId="urn:microsoft.com/office/officeart/2005/8/layout/bList2"/>
    <dgm:cxn modelId="{20508E3E-B896-48A8-ACB0-FFAF6A1A31FC}" type="presParOf" srcId="{F5A04AEE-6DFD-4AD9-9E35-309024A4A732}" destId="{92671CF1-C9A0-4737-8268-B12177A56E36}" srcOrd="5" destOrd="0" presId="urn:microsoft.com/office/officeart/2005/8/layout/bList2"/>
    <dgm:cxn modelId="{03FEB750-A82B-47B3-B863-033BD6622D8C}" type="presParOf" srcId="{F5A04AEE-6DFD-4AD9-9E35-309024A4A732}" destId="{BB944AEC-D3B5-43D7-BF46-0A5E2C323A7F}" srcOrd="6" destOrd="0" presId="urn:microsoft.com/office/officeart/2005/8/layout/bList2"/>
    <dgm:cxn modelId="{CD3D4EEF-5BCD-4818-83AE-ED9474B6307F}" type="presParOf" srcId="{BB944AEC-D3B5-43D7-BF46-0A5E2C323A7F}" destId="{94E8008B-7730-45AC-A81D-8D8971575BE1}" srcOrd="0" destOrd="0" presId="urn:microsoft.com/office/officeart/2005/8/layout/bList2"/>
    <dgm:cxn modelId="{DD43A586-2A64-415C-BD1E-26329788E890}" type="presParOf" srcId="{BB944AEC-D3B5-43D7-BF46-0A5E2C323A7F}" destId="{ABF902A0-AFD9-4CA1-AC22-DDDF47A66610}" srcOrd="1" destOrd="0" presId="urn:microsoft.com/office/officeart/2005/8/layout/bList2"/>
    <dgm:cxn modelId="{6EF75D87-D5DE-4663-AD9C-6DEC14537050}" type="presParOf" srcId="{BB944AEC-D3B5-43D7-BF46-0A5E2C323A7F}" destId="{825EE217-4965-4FB7-9044-7612A11A9256}" srcOrd="2" destOrd="0" presId="urn:microsoft.com/office/officeart/2005/8/layout/bList2"/>
    <dgm:cxn modelId="{10612E2D-F068-44B7-927C-0D7963221CB0}" type="presParOf" srcId="{BB944AEC-D3B5-43D7-BF46-0A5E2C323A7F}" destId="{11100A85-1C29-44C7-99C3-FC31968F730C}" srcOrd="3" destOrd="0" presId="urn:microsoft.com/office/officeart/2005/8/layout/bList2"/>
    <dgm:cxn modelId="{9934E75B-9AD2-4F8A-BFB6-258F644CABA3}" type="presParOf" srcId="{F5A04AEE-6DFD-4AD9-9E35-309024A4A732}" destId="{F37C9703-8C24-4FB3-A339-EBD65E30E799}" srcOrd="7" destOrd="0" presId="urn:microsoft.com/office/officeart/2005/8/layout/bList2"/>
    <dgm:cxn modelId="{EC1A5EEE-C245-4F9E-B6EB-248E23F25732}" type="presParOf" srcId="{F5A04AEE-6DFD-4AD9-9E35-309024A4A732}" destId="{75882230-B4AA-408A-BE5D-5575047875B1}" srcOrd="8" destOrd="0" presId="urn:microsoft.com/office/officeart/2005/8/layout/bList2"/>
    <dgm:cxn modelId="{D0114D36-D90A-48C4-BE66-F2E079CAC147}" type="presParOf" srcId="{75882230-B4AA-408A-BE5D-5575047875B1}" destId="{D7663B89-8298-4C81-8A75-88CB25698023}" srcOrd="0" destOrd="0" presId="urn:microsoft.com/office/officeart/2005/8/layout/bList2"/>
    <dgm:cxn modelId="{F7F53893-EB4C-4725-A949-E1FDD9E6DA08}" type="presParOf" srcId="{75882230-B4AA-408A-BE5D-5575047875B1}" destId="{51552448-3489-4628-913F-14669347439F}" srcOrd="1" destOrd="0" presId="urn:microsoft.com/office/officeart/2005/8/layout/bList2"/>
    <dgm:cxn modelId="{193B5A36-5870-4A67-9B0C-8561A88B1CF9}" type="presParOf" srcId="{75882230-B4AA-408A-BE5D-5575047875B1}" destId="{56684C5F-8FFC-4C18-BC8A-2846456C8008}" srcOrd="2" destOrd="0" presId="urn:microsoft.com/office/officeart/2005/8/layout/bList2"/>
    <dgm:cxn modelId="{CD3519CE-6CFA-4989-A030-CD3812FA1F2F}" type="presParOf" srcId="{75882230-B4AA-408A-BE5D-5575047875B1}" destId="{845567C9-9DA0-459C-AA9A-8A53F24EC338}" srcOrd="3" destOrd="0" presId="urn:microsoft.com/office/officeart/2005/8/layout/bList2"/>
    <dgm:cxn modelId="{372CEA7F-88FF-4345-A193-0523C2FEF8F0}" type="presParOf" srcId="{F5A04AEE-6DFD-4AD9-9E35-309024A4A732}" destId="{25069E19-EAE1-471F-A7AE-720E7B0E7455}" srcOrd="9" destOrd="0" presId="urn:microsoft.com/office/officeart/2005/8/layout/bList2"/>
    <dgm:cxn modelId="{ADE7CDD2-77E2-4433-B7C1-F28690B00336}" type="presParOf" srcId="{F5A04AEE-6DFD-4AD9-9E35-309024A4A732}" destId="{D709CCDD-8A4E-4F7E-9551-2C806ED8C0C4}" srcOrd="10" destOrd="0" presId="urn:microsoft.com/office/officeart/2005/8/layout/bList2"/>
    <dgm:cxn modelId="{9658C0C9-2102-4635-9394-008056BCE5DE}" type="presParOf" srcId="{D709CCDD-8A4E-4F7E-9551-2C806ED8C0C4}" destId="{B6A720B2-F75F-481C-9DCB-15006F435324}" srcOrd="0" destOrd="0" presId="urn:microsoft.com/office/officeart/2005/8/layout/bList2"/>
    <dgm:cxn modelId="{D95D2459-40CA-4643-9677-D5E60F5FBFBC}" type="presParOf" srcId="{D709CCDD-8A4E-4F7E-9551-2C806ED8C0C4}" destId="{F027C8FA-7315-450A-BAE6-FEFFB3B57D94}" srcOrd="1" destOrd="0" presId="urn:microsoft.com/office/officeart/2005/8/layout/bList2"/>
    <dgm:cxn modelId="{08F69A09-C095-4EFE-BD27-684F579F2CE4}" type="presParOf" srcId="{D709CCDD-8A4E-4F7E-9551-2C806ED8C0C4}" destId="{FB195DA4-BADA-47CB-A99A-21DD17C49699}" srcOrd="2" destOrd="0" presId="urn:microsoft.com/office/officeart/2005/8/layout/bList2"/>
    <dgm:cxn modelId="{D65B318C-6F8F-42CB-B46C-FCDEA7DF331E}" type="presParOf" srcId="{D709CCDD-8A4E-4F7E-9551-2C806ED8C0C4}" destId="{7D933C89-35D9-4D93-AF5E-CFB677C399C5}" srcOrd="3" destOrd="0" presId="urn:microsoft.com/office/officeart/2005/8/layout/bList2"/>
    <dgm:cxn modelId="{ED4B4CCA-A744-4980-A457-260D01597AB4}" type="presParOf" srcId="{F5A04AEE-6DFD-4AD9-9E35-309024A4A732}" destId="{F68DC84B-E436-4B53-AF9D-B88E5E72A49A}" srcOrd="11" destOrd="0" presId="urn:microsoft.com/office/officeart/2005/8/layout/bList2"/>
    <dgm:cxn modelId="{23AA190F-EE68-42DC-A27A-F38E7E0B4FA7}" type="presParOf" srcId="{F5A04AEE-6DFD-4AD9-9E35-309024A4A732}" destId="{53BDD859-FE15-40F4-B9E6-51BFA32B60B0}" srcOrd="12" destOrd="0" presId="urn:microsoft.com/office/officeart/2005/8/layout/bList2"/>
    <dgm:cxn modelId="{E7189802-713A-432F-A4FE-0D5CA3BA59E6}" type="presParOf" srcId="{53BDD859-FE15-40F4-B9E6-51BFA32B60B0}" destId="{971C6623-339B-4C81-8BD8-C44F26343B8B}" srcOrd="0" destOrd="0" presId="urn:microsoft.com/office/officeart/2005/8/layout/bList2"/>
    <dgm:cxn modelId="{5A65F9F0-49BC-4230-AD1E-9B3D2CAB6705}" type="presParOf" srcId="{53BDD859-FE15-40F4-B9E6-51BFA32B60B0}" destId="{F2C319CB-3F7B-4457-B759-2E8039E0013E}" srcOrd="1" destOrd="0" presId="urn:microsoft.com/office/officeart/2005/8/layout/bList2"/>
    <dgm:cxn modelId="{14194362-3BAC-4A19-8243-FEEAF35BE12A}" type="presParOf" srcId="{53BDD859-FE15-40F4-B9E6-51BFA32B60B0}" destId="{65F71AEE-FAF7-448C-A934-5827DE874FCA}" srcOrd="2" destOrd="0" presId="urn:microsoft.com/office/officeart/2005/8/layout/bList2"/>
    <dgm:cxn modelId="{3D1B74D9-A248-43AC-A7FC-71A9D85A8913}" type="presParOf" srcId="{53BDD859-FE15-40F4-B9E6-51BFA32B60B0}" destId="{BEB504AA-CB2A-483F-AF87-E98391EE2EBE}" srcOrd="3" destOrd="0" presId="urn:microsoft.com/office/officeart/2005/8/layout/bList2"/>
    <dgm:cxn modelId="{B9C898F9-14F2-4849-98F6-A8D50C072BEE}" type="presParOf" srcId="{F5A04AEE-6DFD-4AD9-9E35-309024A4A732}" destId="{B95FBBED-EFAB-4905-B99E-E5A0D0042497}" srcOrd="13" destOrd="0" presId="urn:microsoft.com/office/officeart/2005/8/layout/bList2"/>
    <dgm:cxn modelId="{AEC8776D-F4B0-4430-A9A2-4D143E75AD51}" type="presParOf" srcId="{F5A04AEE-6DFD-4AD9-9E35-309024A4A732}" destId="{EC9967D9-2D4F-4F95-9A53-3427CD8326CD}" srcOrd="14" destOrd="0" presId="urn:microsoft.com/office/officeart/2005/8/layout/bList2"/>
    <dgm:cxn modelId="{34F4927E-12D6-469B-AE0D-BA607D6D9294}" type="presParOf" srcId="{EC9967D9-2D4F-4F95-9A53-3427CD8326CD}" destId="{6E6A94AC-1C55-47FD-872C-3425D87CB082}" srcOrd="0" destOrd="0" presId="urn:microsoft.com/office/officeart/2005/8/layout/bList2"/>
    <dgm:cxn modelId="{ECC1DCFE-089D-4DFF-A038-B77C94B2C5AC}" type="presParOf" srcId="{EC9967D9-2D4F-4F95-9A53-3427CD8326CD}" destId="{1397E743-654C-4D65-B28B-A61414E99709}" srcOrd="1" destOrd="0" presId="urn:microsoft.com/office/officeart/2005/8/layout/bList2"/>
    <dgm:cxn modelId="{7863E921-B6D6-4AA6-9957-335A176CCFC4}" type="presParOf" srcId="{EC9967D9-2D4F-4F95-9A53-3427CD8326CD}" destId="{CC96E37C-7C4A-4842-A6E5-9CE1CA420A43}" srcOrd="2" destOrd="0" presId="urn:microsoft.com/office/officeart/2005/8/layout/bList2"/>
    <dgm:cxn modelId="{641C87DA-08F4-4D1C-B210-95309125C9ED}" type="presParOf" srcId="{EC9967D9-2D4F-4F95-9A53-3427CD8326CD}" destId="{5684D02C-B303-4A1C-8BC2-CCFF60355F75}" srcOrd="3" destOrd="0" presId="urn:microsoft.com/office/officeart/2005/8/layout/bList2"/>
    <dgm:cxn modelId="{8E8A4C61-63D8-4794-A689-54398C79515F}" type="presParOf" srcId="{F5A04AEE-6DFD-4AD9-9E35-309024A4A732}" destId="{EF7A2F2E-8B4C-4D59-A313-4E66683264B8}" srcOrd="15" destOrd="0" presId="urn:microsoft.com/office/officeart/2005/8/layout/bList2"/>
    <dgm:cxn modelId="{06D461AA-6C01-439A-A53B-C5EA535AF236}" type="presParOf" srcId="{F5A04AEE-6DFD-4AD9-9E35-309024A4A732}" destId="{12B08EBC-7017-40BD-BC60-033A9EFD02B1}" srcOrd="16" destOrd="0" presId="urn:microsoft.com/office/officeart/2005/8/layout/bList2"/>
    <dgm:cxn modelId="{32977D93-7B03-4FFB-9E8C-6BEA695B66F2}" type="presParOf" srcId="{12B08EBC-7017-40BD-BC60-033A9EFD02B1}" destId="{D25A07E3-BDE8-44C4-AF47-0CD8A0355858}" srcOrd="0" destOrd="0" presId="urn:microsoft.com/office/officeart/2005/8/layout/bList2"/>
    <dgm:cxn modelId="{CF797DEC-046B-4C58-A9B4-1E90FFCF0667}" type="presParOf" srcId="{12B08EBC-7017-40BD-BC60-033A9EFD02B1}" destId="{91E437D0-457B-4174-8B22-5F4A2AFA010A}" srcOrd="1" destOrd="0" presId="urn:microsoft.com/office/officeart/2005/8/layout/bList2"/>
    <dgm:cxn modelId="{8AB85A22-0887-43FB-B532-6B66D6A2D2D4}" type="presParOf" srcId="{12B08EBC-7017-40BD-BC60-033A9EFD02B1}" destId="{0E833487-214C-484D-AC7A-ABBDCA72811F}" srcOrd="2" destOrd="0" presId="urn:microsoft.com/office/officeart/2005/8/layout/bList2"/>
    <dgm:cxn modelId="{8CB6210F-42D5-450F-9AC8-9492687147E8}" type="presParOf" srcId="{12B08EBC-7017-40BD-BC60-033A9EFD02B1}" destId="{974C63A0-AD7D-457E-9C1B-8CEB1459C842}" srcOrd="3" destOrd="0" presId="urn:microsoft.com/office/officeart/2005/8/layout/bList2"/>
    <dgm:cxn modelId="{76705B06-AE1A-4F8D-8430-F251A3A540CE}" type="presParOf" srcId="{F5A04AEE-6DFD-4AD9-9E35-309024A4A732}" destId="{08B1433B-E945-4EEC-82CF-220FC6F44844}" srcOrd="17" destOrd="0" presId="urn:microsoft.com/office/officeart/2005/8/layout/bList2"/>
    <dgm:cxn modelId="{DD93912D-AE0C-47BC-BEBB-0E315F15614B}" type="presParOf" srcId="{F5A04AEE-6DFD-4AD9-9E35-309024A4A732}" destId="{D81AA612-BA89-42FE-A6BA-877ECE888254}" srcOrd="18" destOrd="0" presId="urn:microsoft.com/office/officeart/2005/8/layout/bList2"/>
    <dgm:cxn modelId="{B5E15F74-FE57-49A9-882F-5A8C07D0DCCC}" type="presParOf" srcId="{D81AA612-BA89-42FE-A6BA-877ECE888254}" destId="{85C66544-3945-40EB-800B-C971C733B0E4}" srcOrd="0" destOrd="0" presId="urn:microsoft.com/office/officeart/2005/8/layout/bList2"/>
    <dgm:cxn modelId="{09643547-1E0D-4653-9983-53E6D393936F}" type="presParOf" srcId="{D81AA612-BA89-42FE-A6BA-877ECE888254}" destId="{00C1B25B-544F-40DE-86AB-8E7629E17BE3}" srcOrd="1" destOrd="0" presId="urn:microsoft.com/office/officeart/2005/8/layout/bList2"/>
    <dgm:cxn modelId="{1B1B2C9E-4133-4E94-B662-468EDCDC8A03}" type="presParOf" srcId="{D81AA612-BA89-42FE-A6BA-877ECE888254}" destId="{2436D654-64E0-43CF-B5DD-149DD1516312}" srcOrd="2" destOrd="0" presId="urn:microsoft.com/office/officeart/2005/8/layout/bList2"/>
    <dgm:cxn modelId="{C0521F7B-488C-4603-A6B8-2D339E02DC06}"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800" dirty="0"/>
            <a:t>Sandoměřská </a:t>
          </a:r>
          <a:r>
            <a:rPr lang="pl-PL" sz="1800" dirty="0" err="1"/>
            <a:t>koza</a:t>
          </a:r>
          <a:endParaRPr lang="pl-PL" sz="1800" dirty="0"/>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800" dirty="0" err="1"/>
            <a:t>Koza Girgentana</a:t>
          </a:r>
          <a:endParaRPr lang="pl-PL" sz="1800" dirty="0"/>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3DBEFA78-26F3-4D33-890A-51D180FAEAA8}">
      <dgm:prSet phldrT="[Tekst]" custT="1"/>
      <dgm:spPr/>
      <dgm:t>
        <a:bodyPr/>
        <a:lstStyle/>
        <a:p>
          <a:pPr algn="ctr"/>
          <a:r>
            <a:rPr lang="pl-PL" sz="1800" dirty="0" err="1"/>
            <a:t>Koza </a:t>
          </a:r>
          <a:r>
            <a:rPr lang="pl-PL" sz="1800" dirty="0"/>
            <a:t>Sarda</a:t>
          </a:r>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1D56FB21-28F4-4691-B4ED-AA410412FCD9}">
      <dgm:prSet phldrT="[Tekst]" custT="1"/>
      <dgm:spPr/>
      <dgm:t>
        <a:bodyPr/>
        <a:lstStyle/>
        <a:p>
          <a:pPr algn="ctr"/>
          <a:r>
            <a:rPr lang="pl-PL" sz="1800" dirty="0"/>
            <a:t>Pinzgavská koza</a:t>
          </a:r>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E763B16C-E8B9-443F-9F7A-385C1592EBC8}">
      <dgm:prSet phldrT="[Tekst]" custT="1"/>
      <dgm:spPr/>
      <dgm:t>
        <a:bodyPr/>
        <a:lstStyle/>
        <a:p>
          <a:pPr algn="ctr"/>
          <a:r>
            <a:rPr lang="pl-PL" sz="1800" dirty="0"/>
            <a:t>Paví koza</a:t>
          </a:r>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800" dirty="0" err="1"/>
            <a:t>Koza Garganica</a:t>
          </a:r>
          <a:endParaRPr lang="pl-PL" sz="1800" dirty="0"/>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800" dirty="0" err="1"/>
            <a:t>Valašská ovce</a:t>
          </a:r>
          <a:endParaRPr lang="pl-PL" sz="1800" dirty="0"/>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pl-PL" sz="1600" dirty="0"/>
            <a:t>Modrá koza</a:t>
          </a:r>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800" dirty="0"/>
            <a:t>Irská koza</a:t>
          </a:r>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800" dirty="0" err="1"/>
            <a:t>Ovce Belclare</a:t>
          </a:r>
          <a:endParaRPr lang="pl-PL" sz="1800" dirty="0"/>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a:blipFill dpi="0" rotWithShape="0">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a:blipFill dpi="0" rotWithShape="0">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5" presStyleCnt="10">
        <dgm:presLayoutVars>
          <dgm:bulletEnabled val="1"/>
        </dgm:presLayoutVars>
      </dgm:prSet>
      <dgm:spPr>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5" presStyleCnt="10"/>
      <dgm:spPr/>
    </dgm:pt>
    <dgm:pt modelId="{7D933C89-35D9-4D93-AF5E-CFB677C399C5}" type="pres">
      <dgm:prSet presAssocID="{62796D26-A302-48C6-A353-8698E98DE92F}" presName="adorn" presStyleLbl="fgAccFollowNode1" presStyleIdx="5"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7" presStyleCnt="10">
        <dgm:presLayoutVars>
          <dgm:bulletEnabled val="1"/>
        </dgm:presLayoutVars>
      </dgm:prSet>
      <dgm:spPr>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7" presStyleCnt="10"/>
      <dgm:spPr/>
    </dgm:pt>
    <dgm:pt modelId="{5684D02C-B303-4A1C-8BC2-CCFF60355F75}" type="pres">
      <dgm:prSet presAssocID="{6873AE59-CA35-4D1A-AE47-79163A5C639C}" presName="adorn" presStyleLbl="fgAccFollowNode1" presStyleIdx="7" presStyleCnt="10"/>
      <dgm:spPr>
        <a:blipFill>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EF7A2F2E-8B4C-4D59-A313-4E66683264B8}" type="pres">
      <dgm:prSet presAssocID="{B94523C6-16C1-4ED2-879A-9CD6D923FD3A}"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8" presStyleCnt="10">
        <dgm:presLayoutVars>
          <dgm:bulletEnabled val="1"/>
        </dgm:presLayoutVars>
      </dgm:prSet>
      <dgm:spPr>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8" presStyleCnt="10"/>
      <dgm:spPr/>
    </dgm:pt>
    <dgm:pt modelId="{974C63A0-AD7D-457E-9C1B-8CEB1459C842}" type="pres">
      <dgm:prSet presAssocID="{CDDBCD4A-4D21-4FD0-A53A-76DE32A0834D}" presName="adorn" presStyleLbl="fgAccFollowNode1" presStyleIdx="8"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Lst>
  <dgm:cxnLst>
    <dgm:cxn modelId="{A78F6F02-B210-430A-AC55-0EA183521437}" type="presOf" srcId="{1C121274-0D6A-4361-91AC-C5772A9AB995}" destId="{1531CE46-135A-4E99-816A-4B9D133AA80C}" srcOrd="1" destOrd="0" presId="urn:microsoft.com/office/officeart/2005/8/layout/bList2"/>
    <dgm:cxn modelId="{C0D26905-FA36-480A-9441-67527BF7D0AD}" type="presOf" srcId="{DB9EC582-B747-4552-B6F0-4A60C36D4E97}" destId="{08B1433B-E945-4EEC-82CF-220FC6F44844}" srcOrd="0" destOrd="0" presId="urn:microsoft.com/office/officeart/2005/8/layout/bList2"/>
    <dgm:cxn modelId="{E832F511-766D-47F3-A2E1-A74C9E272723}" type="presOf" srcId="{63C46A6A-029D-440A-9FEC-BEE2BD6A51E8}" destId="{971C6623-339B-4C81-8BD8-C44F26343B8B}" srcOrd="0" destOrd="0" presId="urn:microsoft.com/office/officeart/2005/8/layout/bList2"/>
    <dgm:cxn modelId="{19B53F19-45BA-4BDD-A5E7-DF0143D141D0}" type="presOf" srcId="{62796D26-A302-48C6-A353-8698E98DE92F}" destId="{FB195DA4-BADA-47CB-A99A-21DD17C49699}" srcOrd="1" destOrd="0" presId="urn:microsoft.com/office/officeart/2005/8/layout/bList2"/>
    <dgm:cxn modelId="{69632026-23BD-4E5B-9CD0-117502E8EE4F}" srcId="{ECF94BE0-34B0-4B87-A302-D71999620DA5}" destId="{0735F5A6-DF07-4B4D-9DB9-B8F22E032CA1}" srcOrd="0"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C76A7232-50C9-4EF3-A901-612B295EA4EC}" type="presOf" srcId="{CDDBCD4A-4D21-4FD0-A53A-76DE32A0834D}" destId="{91E437D0-457B-4174-8B22-5F4A2AFA010A}" srcOrd="0" destOrd="0" presId="urn:microsoft.com/office/officeart/2005/8/layout/bList2"/>
    <dgm:cxn modelId="{E03C9F35-F2E5-4CA9-91E2-02637A22FFD4}" type="presOf" srcId="{13837C7F-E366-4853-80A4-E508E3195B69}" destId="{92671CF1-C9A0-4737-8268-B12177A56E36}"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EF06643C-6F60-46E9-9F90-EEFA1890FBA4}" type="presOf" srcId="{2CB69323-44F7-4C98-884E-C54778AED54F}" destId="{64A3CC14-2E61-4F34-90DF-CD8FF5F1FB78}" srcOrd="0" destOrd="0" presId="urn:microsoft.com/office/officeart/2005/8/layout/bList2"/>
    <dgm:cxn modelId="{64B91F5E-4115-4AA5-BF9E-8F1D38BF36A0}" type="presOf" srcId="{0735F5A6-DF07-4B4D-9DB9-B8F22E032CA1}" destId="{046EC82D-9FBB-4B0D-8DBE-7F5EE6697FA7}" srcOrd="0" destOrd="0" presId="urn:microsoft.com/office/officeart/2005/8/layout/bList2"/>
    <dgm:cxn modelId="{DB8C3462-CA4A-425B-A5DA-1654AB6B9CE2}" type="presOf" srcId="{AEF023CD-45C2-4AF1-AC8F-2BB45C789B4C}" destId="{25069E19-EAE1-471F-A7AE-720E7B0E7455}" srcOrd="0" destOrd="0" presId="urn:microsoft.com/office/officeart/2005/8/layout/bList2"/>
    <dgm:cxn modelId="{41642064-2ED4-4D4E-9964-0E81FBD0A18B}" srcId="{ECF94BE0-34B0-4B87-A302-D71999620DA5}" destId="{62796D26-A302-48C6-A353-8698E98DE92F}" srcOrd="5" destOrd="0" parTransId="{1B14D97A-0558-4B7B-860C-0100EDAD88F5}" sibTransId="{096A6CD2-C7F1-4E9F-B64A-C5AEB20EB602}"/>
    <dgm:cxn modelId="{0D8BFC44-674F-4440-8774-D5A86C0FC51B}" type="presOf" srcId="{3DBEFA78-26F3-4D33-890A-51D180FAEAA8}" destId="{ABF902A0-AFD9-4CA1-AC22-DDDF47A66610}" srcOrd="0" destOrd="0" presId="urn:microsoft.com/office/officeart/2005/8/layout/bList2"/>
    <dgm:cxn modelId="{310BAA66-1EDA-42BD-BC42-B09D3E0123EE}" type="presOf" srcId="{E763B16C-E8B9-443F-9F7A-385C1592EBC8}" destId="{65F71AEE-FAF7-448C-A934-5827DE874FCA}" srcOrd="1" destOrd="0" presId="urn:microsoft.com/office/officeart/2005/8/layout/bList2"/>
    <dgm:cxn modelId="{221D1D67-1228-4EDC-A3C8-22C422C4DA9A}" type="presOf" srcId="{1D56FB21-28F4-4691-B4ED-AA410412FCD9}" destId="{51552448-3489-4628-913F-14669347439F}" srcOrd="0" destOrd="0" presId="urn:microsoft.com/office/officeart/2005/8/layout/bList2"/>
    <dgm:cxn modelId="{646DDC47-CF08-4A57-B79B-9AD52F24C84E}" type="presOf" srcId="{096A6CD2-C7F1-4E9F-B64A-C5AEB20EB602}" destId="{F68DC84B-E436-4B53-AF9D-B88E5E72A49A}" srcOrd="0" destOrd="0" presId="urn:microsoft.com/office/officeart/2005/8/layout/bList2"/>
    <dgm:cxn modelId="{2C8D7468-64C1-47BB-8DA9-BB1FD3337AFA}" type="presOf" srcId="{D75B5A11-70B0-429F-A697-45B3531F402C}" destId="{00C1B25B-544F-40DE-86AB-8E7629E17BE3}" srcOrd="0" destOrd="0" presId="urn:microsoft.com/office/officeart/2005/8/layout/bList2"/>
    <dgm:cxn modelId="{0384B36A-27FD-4EDF-99A5-912A0B0250A6}" type="presOf" srcId="{D75B5A11-70B0-429F-A697-45B3531F402C}" destId="{2436D654-64E0-43CF-B5DD-149DD1516312}" srcOrd="1" destOrd="0" presId="urn:microsoft.com/office/officeart/2005/8/layout/bList2"/>
    <dgm:cxn modelId="{30D2206B-D225-4D13-A9D4-F79742DFD084}" srcId="{ECF94BE0-34B0-4B87-A302-D71999620DA5}" destId="{76D73FA1-E7CB-478B-ABA2-A93B89B4C41B}" srcOrd="1" destOrd="0" parTransId="{6D6ED9F3-FD59-433E-BDEB-699CA01E5E17}" sibTransId="{2CB69323-44F7-4C98-884E-C54778AED54F}"/>
    <dgm:cxn modelId="{4D8C0B6F-BBD4-4760-B984-C42020D38208}" type="presOf" srcId="{1D56FB21-28F4-4691-B4ED-AA410412FCD9}" destId="{56684C5F-8FFC-4C18-BC8A-2846456C8008}" srcOrd="1"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716B6259-F845-4F17-A5DA-D2B9FBB0C622}" type="presOf" srcId="{76D73FA1-E7CB-478B-ABA2-A93B89B4C41B}" destId="{CCB00BE2-FB2F-4A2B-AA1D-B52BEC5FDE95}"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08451782-589D-4A94-995E-BD807AC87187}" type="presOf" srcId="{CDDBCD4A-4D21-4FD0-A53A-76DE32A0834D}" destId="{0E833487-214C-484D-AC7A-ABBDCA72811F}" srcOrd="1" destOrd="0" presId="urn:microsoft.com/office/officeart/2005/8/layout/bList2"/>
    <dgm:cxn modelId="{2A15B885-29A9-4222-B0B9-20DB1C7ABE05}" type="presOf" srcId="{B94523C6-16C1-4ED2-879A-9CD6D923FD3A}" destId="{EF7A2F2E-8B4C-4D59-A313-4E66683264B8}" srcOrd="0" destOrd="0" presId="urn:microsoft.com/office/officeart/2005/8/layout/bList2"/>
    <dgm:cxn modelId="{2244A188-8643-42BA-9BA2-0E97C9A3AA1A}" type="presOf" srcId="{E763B16C-E8B9-443F-9F7A-385C1592EBC8}" destId="{F2C319CB-3F7B-4457-B759-2E8039E0013E}" srcOrd="0" destOrd="0" presId="urn:microsoft.com/office/officeart/2005/8/layout/bList2"/>
    <dgm:cxn modelId="{BE79B78D-C236-493D-AA9C-98FB2CDA78D8}" srcId="{ECF94BE0-34B0-4B87-A302-D71999620DA5}" destId="{E763B16C-E8B9-443F-9F7A-385C1592EBC8}" srcOrd="6" destOrd="0" parTransId="{B9341610-BF48-4A41-AC08-9399542231FA}" sibTransId="{DDEB34E1-A053-4B1D-90B4-505D8B225B81}"/>
    <dgm:cxn modelId="{C0F5C39D-419F-4288-A521-32493624AB3B}" type="presOf" srcId="{6873AE59-CA35-4D1A-AE47-79163A5C639C}" destId="{CC96E37C-7C4A-4842-A6E5-9CE1CA420A43}" srcOrd="1" destOrd="0" presId="urn:microsoft.com/office/officeart/2005/8/layout/bList2"/>
    <dgm:cxn modelId="{68B546B1-677D-4A15-8BF4-E57BD1BB09BD}" srcId="{ECF94BE0-34B0-4B87-A302-D71999620DA5}" destId="{6873AE59-CA35-4D1A-AE47-79163A5C639C}" srcOrd="7" destOrd="0" parTransId="{8F09F4C9-4DD4-4564-8ADA-3591B5E1A78C}" sibTransId="{B94523C6-16C1-4ED2-879A-9CD6D923FD3A}"/>
    <dgm:cxn modelId="{852349B8-4654-47F8-87B7-4C39503CD918}" type="presOf" srcId="{0735F5A6-DF07-4B4D-9DB9-B8F22E032CA1}" destId="{FFEB34C1-CD7A-4FC8-86EA-C4FD6EB7AB81}" srcOrd="1" destOrd="0" presId="urn:microsoft.com/office/officeart/2005/8/layout/bList2"/>
    <dgm:cxn modelId="{A7EB47BA-0819-45E0-B53B-2127F8286188}" type="presOf" srcId="{76D73FA1-E7CB-478B-ABA2-A93B89B4C41B}" destId="{F024BB4F-3DB5-47E3-8C96-D78383727A5A}"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EF82EFC3-4604-4E32-B519-821AC5208A7D}" type="presOf" srcId="{3DBEFA78-26F3-4D33-890A-51D180FAEAA8}" destId="{825EE217-4965-4FB7-9044-7612A11A9256}" srcOrd="1" destOrd="0" presId="urn:microsoft.com/office/officeart/2005/8/layout/bList2"/>
    <dgm:cxn modelId="{86CFA7C7-2CC8-4F24-A23F-2753229EC7F5}" srcId="{ECF94BE0-34B0-4B87-A302-D71999620DA5}" destId="{3DBEFA78-26F3-4D33-890A-51D180FAEAA8}" srcOrd="3" destOrd="0" parTransId="{D1A5ED66-FDB8-42C8-823B-828FCF7AA8C2}" sibTransId="{817C178B-1D16-4852-A700-6CF39A16ABB0}"/>
    <dgm:cxn modelId="{4C2233CB-B327-4A55-BFDD-DCF4A8D2C2A1}" type="presOf" srcId="{62796D26-A302-48C6-A353-8698E98DE92F}" destId="{F027C8FA-7315-450A-BAE6-FEFFB3B57D94}" srcOrd="0" destOrd="0" presId="urn:microsoft.com/office/officeart/2005/8/layout/bList2"/>
    <dgm:cxn modelId="{19580FD4-A352-496F-B86F-7A1ADD42A772}" srcId="{ECF94BE0-34B0-4B87-A302-D71999620DA5}" destId="{CDDBCD4A-4D21-4FD0-A53A-76DE32A0834D}" srcOrd="8" destOrd="0" parTransId="{C3463089-E7FF-4DFA-BD59-8A3F1DD29E77}" sibTransId="{DB9EC582-B747-4552-B6F0-4A60C36D4E97}"/>
    <dgm:cxn modelId="{B5A601E0-7128-469D-8607-78624A3F3826}" type="presOf" srcId="{66968A7B-E460-4EE4-ACDE-F71A17EA98C3}" destId="{B1300138-10B8-4411-8859-D26A37CF3C9A}" srcOrd="0" destOrd="0" presId="urn:microsoft.com/office/officeart/2005/8/layout/bList2"/>
    <dgm:cxn modelId="{116089E0-40E6-42EC-B7B9-A280A7A372F9}" type="presOf" srcId="{817C178B-1D16-4852-A700-6CF39A16ABB0}" destId="{F37C9703-8C24-4FB3-A339-EBD65E30E799}" srcOrd="0" destOrd="0" presId="urn:microsoft.com/office/officeart/2005/8/layout/bList2"/>
    <dgm:cxn modelId="{81FE41E8-3BD5-420E-9806-1C6CA09FACF8}" type="presOf" srcId="{6873AE59-CA35-4D1A-AE47-79163A5C639C}" destId="{1397E743-654C-4D65-B28B-A61414E99709}"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EC04D9F0-94AD-4789-82EE-9697084C1594}" type="presOf" srcId="{DDEB34E1-A053-4B1D-90B4-505D8B225B81}" destId="{B95FBBED-EFAB-4905-B99E-E5A0D0042497}" srcOrd="0" destOrd="0" presId="urn:microsoft.com/office/officeart/2005/8/layout/bList2"/>
    <dgm:cxn modelId="{66552CF9-601B-4A43-861C-B1C5164A1605}" type="presOf" srcId="{1C121274-0D6A-4361-91AC-C5772A9AB995}" destId="{5950D97A-3EEF-437B-9EB6-5A1294CE28E8}" srcOrd="0" destOrd="0" presId="urn:microsoft.com/office/officeart/2005/8/layout/bList2"/>
    <dgm:cxn modelId="{82B3F4FC-E12E-4081-96E6-ECD30C74F5BB}" type="presOf" srcId="{4EE3C582-722F-4CAA-BFD4-8B5A419FB271}" destId="{94E8008B-7730-45AC-A81D-8D8971575BE1}" srcOrd="0" destOrd="0" presId="urn:microsoft.com/office/officeart/2005/8/layout/bList2"/>
    <dgm:cxn modelId="{7C16E010-9C91-498D-90AB-CD2D10DF1BB7}" type="presParOf" srcId="{F5A04AEE-6DFD-4AD9-9E35-309024A4A732}" destId="{B521BDAD-A2DC-49E2-8917-F4015F11AF6A}" srcOrd="0" destOrd="0" presId="urn:microsoft.com/office/officeart/2005/8/layout/bList2"/>
    <dgm:cxn modelId="{3FC5EDB8-C3AE-48EA-A45A-2E1010619EAE}" type="presParOf" srcId="{B521BDAD-A2DC-49E2-8917-F4015F11AF6A}" destId="{E17653B1-3010-486B-B722-0FC48ECFD12F}" srcOrd="0" destOrd="0" presId="urn:microsoft.com/office/officeart/2005/8/layout/bList2"/>
    <dgm:cxn modelId="{F8D19471-A7EA-49D4-9BED-402AA5B9628F}" type="presParOf" srcId="{B521BDAD-A2DC-49E2-8917-F4015F11AF6A}" destId="{046EC82D-9FBB-4B0D-8DBE-7F5EE6697FA7}" srcOrd="1" destOrd="0" presId="urn:microsoft.com/office/officeart/2005/8/layout/bList2"/>
    <dgm:cxn modelId="{21CC5EFC-9300-4E4B-AF33-4FE66E49F99A}" type="presParOf" srcId="{B521BDAD-A2DC-49E2-8917-F4015F11AF6A}" destId="{FFEB34C1-CD7A-4FC8-86EA-C4FD6EB7AB81}" srcOrd="2" destOrd="0" presId="urn:microsoft.com/office/officeart/2005/8/layout/bList2"/>
    <dgm:cxn modelId="{1360B4D6-1EC8-45F0-A1F7-282FFD2AB2BA}" type="presParOf" srcId="{B521BDAD-A2DC-49E2-8917-F4015F11AF6A}" destId="{093C748E-84A5-4250-B8C1-9C5B4A9129E9}" srcOrd="3" destOrd="0" presId="urn:microsoft.com/office/officeart/2005/8/layout/bList2"/>
    <dgm:cxn modelId="{58F3F627-6CF0-450E-A0C1-25E688A8100D}" type="presParOf" srcId="{F5A04AEE-6DFD-4AD9-9E35-309024A4A732}" destId="{B1300138-10B8-4411-8859-D26A37CF3C9A}" srcOrd="1" destOrd="0" presId="urn:microsoft.com/office/officeart/2005/8/layout/bList2"/>
    <dgm:cxn modelId="{3FA80A61-FB78-4CD8-9646-2E49974389C5}" type="presParOf" srcId="{F5A04AEE-6DFD-4AD9-9E35-309024A4A732}" destId="{4DE8D6D6-210E-4992-A02D-72ED54FBB181}" srcOrd="2" destOrd="0" presId="urn:microsoft.com/office/officeart/2005/8/layout/bList2"/>
    <dgm:cxn modelId="{7DA780DD-2D82-4103-A2C7-D879BD75808F}" type="presParOf" srcId="{4DE8D6D6-210E-4992-A02D-72ED54FBB181}" destId="{B82819D6-E4F6-4E3B-BEE0-C166B637DDA2}" srcOrd="0" destOrd="0" presId="urn:microsoft.com/office/officeart/2005/8/layout/bList2"/>
    <dgm:cxn modelId="{BAD7F333-B772-4167-A1C0-C9821B775519}" type="presParOf" srcId="{4DE8D6D6-210E-4992-A02D-72ED54FBB181}" destId="{CCB00BE2-FB2F-4A2B-AA1D-B52BEC5FDE95}" srcOrd="1" destOrd="0" presId="urn:microsoft.com/office/officeart/2005/8/layout/bList2"/>
    <dgm:cxn modelId="{BEFEB499-CE10-48CA-B2BA-C194D869E5BF}" type="presParOf" srcId="{4DE8D6D6-210E-4992-A02D-72ED54FBB181}" destId="{F024BB4F-3DB5-47E3-8C96-D78383727A5A}" srcOrd="2" destOrd="0" presId="urn:microsoft.com/office/officeart/2005/8/layout/bList2"/>
    <dgm:cxn modelId="{A76702E1-F3C7-45D6-B2F8-3CAF7FD90992}" type="presParOf" srcId="{4DE8D6D6-210E-4992-A02D-72ED54FBB181}" destId="{FA4BE8EE-28F2-4F48-B94C-5958D110B714}" srcOrd="3" destOrd="0" presId="urn:microsoft.com/office/officeart/2005/8/layout/bList2"/>
    <dgm:cxn modelId="{6476618C-62B1-4681-B5D8-3934D2F02037}" type="presParOf" srcId="{F5A04AEE-6DFD-4AD9-9E35-309024A4A732}" destId="{64A3CC14-2E61-4F34-90DF-CD8FF5F1FB78}" srcOrd="3" destOrd="0" presId="urn:microsoft.com/office/officeart/2005/8/layout/bList2"/>
    <dgm:cxn modelId="{B1512BDB-5B87-410B-A9D5-074C891E4A04}" type="presParOf" srcId="{F5A04AEE-6DFD-4AD9-9E35-309024A4A732}" destId="{99E89C32-65B7-433C-B3EC-D5FBAC7A951B}" srcOrd="4" destOrd="0" presId="urn:microsoft.com/office/officeart/2005/8/layout/bList2"/>
    <dgm:cxn modelId="{137C2636-E01A-4648-B72E-6C72376F1BDA}" type="presParOf" srcId="{99E89C32-65B7-433C-B3EC-D5FBAC7A951B}" destId="{705427CE-A016-4860-ABAE-217FBBAC5973}" srcOrd="0" destOrd="0" presId="urn:microsoft.com/office/officeart/2005/8/layout/bList2"/>
    <dgm:cxn modelId="{746B4B8C-7D70-4CC7-8072-A887DC8FC7A6}" type="presParOf" srcId="{99E89C32-65B7-433C-B3EC-D5FBAC7A951B}" destId="{5950D97A-3EEF-437B-9EB6-5A1294CE28E8}" srcOrd="1" destOrd="0" presId="urn:microsoft.com/office/officeart/2005/8/layout/bList2"/>
    <dgm:cxn modelId="{33EC4A63-FF96-49DC-BB9E-3B0979EBFE22}" type="presParOf" srcId="{99E89C32-65B7-433C-B3EC-D5FBAC7A951B}" destId="{1531CE46-135A-4E99-816A-4B9D133AA80C}" srcOrd="2" destOrd="0" presId="urn:microsoft.com/office/officeart/2005/8/layout/bList2"/>
    <dgm:cxn modelId="{66B53986-5039-4C2E-84C6-C88EB6181DD7}" type="presParOf" srcId="{99E89C32-65B7-433C-B3EC-D5FBAC7A951B}" destId="{A422B8F3-D4D6-4D09-AF7A-F766C1CD4CAB}" srcOrd="3" destOrd="0" presId="urn:microsoft.com/office/officeart/2005/8/layout/bList2"/>
    <dgm:cxn modelId="{20508E3E-B896-48A8-ACB0-FFAF6A1A31FC}" type="presParOf" srcId="{F5A04AEE-6DFD-4AD9-9E35-309024A4A732}" destId="{92671CF1-C9A0-4737-8268-B12177A56E36}" srcOrd="5" destOrd="0" presId="urn:microsoft.com/office/officeart/2005/8/layout/bList2"/>
    <dgm:cxn modelId="{03FEB750-A82B-47B3-B863-033BD6622D8C}" type="presParOf" srcId="{F5A04AEE-6DFD-4AD9-9E35-309024A4A732}" destId="{BB944AEC-D3B5-43D7-BF46-0A5E2C323A7F}" srcOrd="6" destOrd="0" presId="urn:microsoft.com/office/officeart/2005/8/layout/bList2"/>
    <dgm:cxn modelId="{CD3D4EEF-5BCD-4818-83AE-ED9474B6307F}" type="presParOf" srcId="{BB944AEC-D3B5-43D7-BF46-0A5E2C323A7F}" destId="{94E8008B-7730-45AC-A81D-8D8971575BE1}" srcOrd="0" destOrd="0" presId="urn:microsoft.com/office/officeart/2005/8/layout/bList2"/>
    <dgm:cxn modelId="{DD43A586-2A64-415C-BD1E-26329788E890}" type="presParOf" srcId="{BB944AEC-D3B5-43D7-BF46-0A5E2C323A7F}" destId="{ABF902A0-AFD9-4CA1-AC22-DDDF47A66610}" srcOrd="1" destOrd="0" presId="urn:microsoft.com/office/officeart/2005/8/layout/bList2"/>
    <dgm:cxn modelId="{6EF75D87-D5DE-4663-AD9C-6DEC14537050}" type="presParOf" srcId="{BB944AEC-D3B5-43D7-BF46-0A5E2C323A7F}" destId="{825EE217-4965-4FB7-9044-7612A11A9256}" srcOrd="2" destOrd="0" presId="urn:microsoft.com/office/officeart/2005/8/layout/bList2"/>
    <dgm:cxn modelId="{10612E2D-F068-44B7-927C-0D7963221CB0}" type="presParOf" srcId="{BB944AEC-D3B5-43D7-BF46-0A5E2C323A7F}" destId="{11100A85-1C29-44C7-99C3-FC31968F730C}" srcOrd="3" destOrd="0" presId="urn:microsoft.com/office/officeart/2005/8/layout/bList2"/>
    <dgm:cxn modelId="{9934E75B-9AD2-4F8A-BFB6-258F644CABA3}" type="presParOf" srcId="{F5A04AEE-6DFD-4AD9-9E35-309024A4A732}" destId="{F37C9703-8C24-4FB3-A339-EBD65E30E799}" srcOrd="7" destOrd="0" presId="urn:microsoft.com/office/officeart/2005/8/layout/bList2"/>
    <dgm:cxn modelId="{EC1A5EEE-C245-4F9E-B6EB-248E23F25732}" type="presParOf" srcId="{F5A04AEE-6DFD-4AD9-9E35-309024A4A732}" destId="{75882230-B4AA-408A-BE5D-5575047875B1}" srcOrd="8" destOrd="0" presId="urn:microsoft.com/office/officeart/2005/8/layout/bList2"/>
    <dgm:cxn modelId="{D0114D36-D90A-48C4-BE66-F2E079CAC147}" type="presParOf" srcId="{75882230-B4AA-408A-BE5D-5575047875B1}" destId="{D7663B89-8298-4C81-8A75-88CB25698023}" srcOrd="0" destOrd="0" presId="urn:microsoft.com/office/officeart/2005/8/layout/bList2"/>
    <dgm:cxn modelId="{F7F53893-EB4C-4725-A949-E1FDD9E6DA08}" type="presParOf" srcId="{75882230-B4AA-408A-BE5D-5575047875B1}" destId="{51552448-3489-4628-913F-14669347439F}" srcOrd="1" destOrd="0" presId="urn:microsoft.com/office/officeart/2005/8/layout/bList2"/>
    <dgm:cxn modelId="{193B5A36-5870-4A67-9B0C-8561A88B1CF9}" type="presParOf" srcId="{75882230-B4AA-408A-BE5D-5575047875B1}" destId="{56684C5F-8FFC-4C18-BC8A-2846456C8008}" srcOrd="2" destOrd="0" presId="urn:microsoft.com/office/officeart/2005/8/layout/bList2"/>
    <dgm:cxn modelId="{CD3519CE-6CFA-4989-A030-CD3812FA1F2F}" type="presParOf" srcId="{75882230-B4AA-408A-BE5D-5575047875B1}" destId="{845567C9-9DA0-459C-AA9A-8A53F24EC338}" srcOrd="3" destOrd="0" presId="urn:microsoft.com/office/officeart/2005/8/layout/bList2"/>
    <dgm:cxn modelId="{372CEA7F-88FF-4345-A193-0523C2FEF8F0}" type="presParOf" srcId="{F5A04AEE-6DFD-4AD9-9E35-309024A4A732}" destId="{25069E19-EAE1-471F-A7AE-720E7B0E7455}" srcOrd="9" destOrd="0" presId="urn:microsoft.com/office/officeart/2005/8/layout/bList2"/>
    <dgm:cxn modelId="{ADE7CDD2-77E2-4433-B7C1-F28690B00336}" type="presParOf" srcId="{F5A04AEE-6DFD-4AD9-9E35-309024A4A732}" destId="{D709CCDD-8A4E-4F7E-9551-2C806ED8C0C4}" srcOrd="10" destOrd="0" presId="urn:microsoft.com/office/officeart/2005/8/layout/bList2"/>
    <dgm:cxn modelId="{9658C0C9-2102-4635-9394-008056BCE5DE}" type="presParOf" srcId="{D709CCDD-8A4E-4F7E-9551-2C806ED8C0C4}" destId="{B6A720B2-F75F-481C-9DCB-15006F435324}" srcOrd="0" destOrd="0" presId="urn:microsoft.com/office/officeart/2005/8/layout/bList2"/>
    <dgm:cxn modelId="{D95D2459-40CA-4643-9677-D5E60F5FBFBC}" type="presParOf" srcId="{D709CCDD-8A4E-4F7E-9551-2C806ED8C0C4}" destId="{F027C8FA-7315-450A-BAE6-FEFFB3B57D94}" srcOrd="1" destOrd="0" presId="urn:microsoft.com/office/officeart/2005/8/layout/bList2"/>
    <dgm:cxn modelId="{08F69A09-C095-4EFE-BD27-684F579F2CE4}" type="presParOf" srcId="{D709CCDD-8A4E-4F7E-9551-2C806ED8C0C4}" destId="{FB195DA4-BADA-47CB-A99A-21DD17C49699}" srcOrd="2" destOrd="0" presId="urn:microsoft.com/office/officeart/2005/8/layout/bList2"/>
    <dgm:cxn modelId="{D65B318C-6F8F-42CB-B46C-FCDEA7DF331E}" type="presParOf" srcId="{D709CCDD-8A4E-4F7E-9551-2C806ED8C0C4}" destId="{7D933C89-35D9-4D93-AF5E-CFB677C399C5}" srcOrd="3" destOrd="0" presId="urn:microsoft.com/office/officeart/2005/8/layout/bList2"/>
    <dgm:cxn modelId="{ED4B4CCA-A744-4980-A457-260D01597AB4}" type="presParOf" srcId="{F5A04AEE-6DFD-4AD9-9E35-309024A4A732}" destId="{F68DC84B-E436-4B53-AF9D-B88E5E72A49A}" srcOrd="11" destOrd="0" presId="urn:microsoft.com/office/officeart/2005/8/layout/bList2"/>
    <dgm:cxn modelId="{23AA190F-EE68-42DC-A27A-F38E7E0B4FA7}" type="presParOf" srcId="{F5A04AEE-6DFD-4AD9-9E35-309024A4A732}" destId="{53BDD859-FE15-40F4-B9E6-51BFA32B60B0}" srcOrd="12" destOrd="0" presId="urn:microsoft.com/office/officeart/2005/8/layout/bList2"/>
    <dgm:cxn modelId="{E7189802-713A-432F-A4FE-0D5CA3BA59E6}" type="presParOf" srcId="{53BDD859-FE15-40F4-B9E6-51BFA32B60B0}" destId="{971C6623-339B-4C81-8BD8-C44F26343B8B}" srcOrd="0" destOrd="0" presId="urn:microsoft.com/office/officeart/2005/8/layout/bList2"/>
    <dgm:cxn modelId="{5A65F9F0-49BC-4230-AD1E-9B3D2CAB6705}" type="presParOf" srcId="{53BDD859-FE15-40F4-B9E6-51BFA32B60B0}" destId="{F2C319CB-3F7B-4457-B759-2E8039E0013E}" srcOrd="1" destOrd="0" presId="urn:microsoft.com/office/officeart/2005/8/layout/bList2"/>
    <dgm:cxn modelId="{14194362-3BAC-4A19-8243-FEEAF35BE12A}" type="presParOf" srcId="{53BDD859-FE15-40F4-B9E6-51BFA32B60B0}" destId="{65F71AEE-FAF7-448C-A934-5827DE874FCA}" srcOrd="2" destOrd="0" presId="urn:microsoft.com/office/officeart/2005/8/layout/bList2"/>
    <dgm:cxn modelId="{3D1B74D9-A248-43AC-A7FC-71A9D85A8913}" type="presParOf" srcId="{53BDD859-FE15-40F4-B9E6-51BFA32B60B0}" destId="{BEB504AA-CB2A-483F-AF87-E98391EE2EBE}" srcOrd="3" destOrd="0" presId="urn:microsoft.com/office/officeart/2005/8/layout/bList2"/>
    <dgm:cxn modelId="{B9C898F9-14F2-4849-98F6-A8D50C072BEE}" type="presParOf" srcId="{F5A04AEE-6DFD-4AD9-9E35-309024A4A732}" destId="{B95FBBED-EFAB-4905-B99E-E5A0D0042497}" srcOrd="13" destOrd="0" presId="urn:microsoft.com/office/officeart/2005/8/layout/bList2"/>
    <dgm:cxn modelId="{AEC8776D-F4B0-4430-A9A2-4D143E75AD51}" type="presParOf" srcId="{F5A04AEE-6DFD-4AD9-9E35-309024A4A732}" destId="{EC9967D9-2D4F-4F95-9A53-3427CD8326CD}" srcOrd="14" destOrd="0" presId="urn:microsoft.com/office/officeart/2005/8/layout/bList2"/>
    <dgm:cxn modelId="{34F4927E-12D6-469B-AE0D-BA607D6D9294}" type="presParOf" srcId="{EC9967D9-2D4F-4F95-9A53-3427CD8326CD}" destId="{6E6A94AC-1C55-47FD-872C-3425D87CB082}" srcOrd="0" destOrd="0" presId="urn:microsoft.com/office/officeart/2005/8/layout/bList2"/>
    <dgm:cxn modelId="{ECC1DCFE-089D-4DFF-A038-B77C94B2C5AC}" type="presParOf" srcId="{EC9967D9-2D4F-4F95-9A53-3427CD8326CD}" destId="{1397E743-654C-4D65-B28B-A61414E99709}" srcOrd="1" destOrd="0" presId="urn:microsoft.com/office/officeart/2005/8/layout/bList2"/>
    <dgm:cxn modelId="{7863E921-B6D6-4AA6-9957-335A176CCFC4}" type="presParOf" srcId="{EC9967D9-2D4F-4F95-9A53-3427CD8326CD}" destId="{CC96E37C-7C4A-4842-A6E5-9CE1CA420A43}" srcOrd="2" destOrd="0" presId="urn:microsoft.com/office/officeart/2005/8/layout/bList2"/>
    <dgm:cxn modelId="{641C87DA-08F4-4D1C-B210-95309125C9ED}" type="presParOf" srcId="{EC9967D9-2D4F-4F95-9A53-3427CD8326CD}" destId="{5684D02C-B303-4A1C-8BC2-CCFF60355F75}" srcOrd="3" destOrd="0" presId="urn:microsoft.com/office/officeart/2005/8/layout/bList2"/>
    <dgm:cxn modelId="{8E8A4C61-63D8-4794-A689-54398C79515F}" type="presParOf" srcId="{F5A04AEE-6DFD-4AD9-9E35-309024A4A732}" destId="{EF7A2F2E-8B4C-4D59-A313-4E66683264B8}" srcOrd="15" destOrd="0" presId="urn:microsoft.com/office/officeart/2005/8/layout/bList2"/>
    <dgm:cxn modelId="{06D461AA-6C01-439A-A53B-C5EA535AF236}" type="presParOf" srcId="{F5A04AEE-6DFD-4AD9-9E35-309024A4A732}" destId="{12B08EBC-7017-40BD-BC60-033A9EFD02B1}" srcOrd="16" destOrd="0" presId="urn:microsoft.com/office/officeart/2005/8/layout/bList2"/>
    <dgm:cxn modelId="{32977D93-7B03-4FFB-9E8C-6BEA695B66F2}" type="presParOf" srcId="{12B08EBC-7017-40BD-BC60-033A9EFD02B1}" destId="{D25A07E3-BDE8-44C4-AF47-0CD8A0355858}" srcOrd="0" destOrd="0" presId="urn:microsoft.com/office/officeart/2005/8/layout/bList2"/>
    <dgm:cxn modelId="{CF797DEC-046B-4C58-A9B4-1E90FFCF0667}" type="presParOf" srcId="{12B08EBC-7017-40BD-BC60-033A9EFD02B1}" destId="{91E437D0-457B-4174-8B22-5F4A2AFA010A}" srcOrd="1" destOrd="0" presId="urn:microsoft.com/office/officeart/2005/8/layout/bList2"/>
    <dgm:cxn modelId="{8AB85A22-0887-43FB-B532-6B66D6A2D2D4}" type="presParOf" srcId="{12B08EBC-7017-40BD-BC60-033A9EFD02B1}" destId="{0E833487-214C-484D-AC7A-ABBDCA72811F}" srcOrd="2" destOrd="0" presId="urn:microsoft.com/office/officeart/2005/8/layout/bList2"/>
    <dgm:cxn modelId="{8CB6210F-42D5-450F-9AC8-9492687147E8}" type="presParOf" srcId="{12B08EBC-7017-40BD-BC60-033A9EFD02B1}" destId="{974C63A0-AD7D-457E-9C1B-8CEB1459C842}" srcOrd="3" destOrd="0" presId="urn:microsoft.com/office/officeart/2005/8/layout/bList2"/>
    <dgm:cxn modelId="{76705B06-AE1A-4F8D-8430-F251A3A540CE}" type="presParOf" srcId="{F5A04AEE-6DFD-4AD9-9E35-309024A4A732}" destId="{08B1433B-E945-4EEC-82CF-220FC6F44844}" srcOrd="17" destOrd="0" presId="urn:microsoft.com/office/officeart/2005/8/layout/bList2"/>
    <dgm:cxn modelId="{DD93912D-AE0C-47BC-BEBB-0E315F15614B}" type="presParOf" srcId="{F5A04AEE-6DFD-4AD9-9E35-309024A4A732}" destId="{D81AA612-BA89-42FE-A6BA-877ECE888254}" srcOrd="18" destOrd="0" presId="urn:microsoft.com/office/officeart/2005/8/layout/bList2"/>
    <dgm:cxn modelId="{B5E15F74-FE57-49A9-882F-5A8C07D0DCCC}" type="presParOf" srcId="{D81AA612-BA89-42FE-A6BA-877ECE888254}" destId="{85C66544-3945-40EB-800B-C971C733B0E4}" srcOrd="0" destOrd="0" presId="urn:microsoft.com/office/officeart/2005/8/layout/bList2"/>
    <dgm:cxn modelId="{09643547-1E0D-4653-9983-53E6D393936F}" type="presParOf" srcId="{D81AA612-BA89-42FE-A6BA-877ECE888254}" destId="{00C1B25B-544F-40DE-86AB-8E7629E17BE3}" srcOrd="1" destOrd="0" presId="urn:microsoft.com/office/officeart/2005/8/layout/bList2"/>
    <dgm:cxn modelId="{1B1B2C9E-4133-4E94-B662-468EDCDC8A03}" type="presParOf" srcId="{D81AA612-BA89-42FE-A6BA-877ECE888254}" destId="{2436D654-64E0-43CF-B5DD-149DD1516312}" srcOrd="2" destOrd="0" presId="urn:microsoft.com/office/officeart/2005/8/layout/bList2"/>
    <dgm:cxn modelId="{C0521F7B-488C-4603-A6B8-2D339E02DC06}"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5D0C9E3-C885-4C3F-8174-9391C1E98ED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pl-PL"/>
        </a:p>
      </dgm:t>
    </dgm:pt>
    <dgm:pt modelId="{CE6A264B-65E5-4CE1-9128-30550156DD25}">
      <dgm:prSet custT="1"/>
      <dgm:spPr>
        <a:solidFill>
          <a:srgbClr val="9FDADF"/>
        </a:solidFill>
      </dgm:spPr>
      <dgm:t>
        <a:bodyPr/>
        <a:lstStyle/>
        <a:p>
          <a:pPr algn="ctr"/>
          <a:r>
            <a:rPr lang="pl-PL" sz="2400" b="1" i="0" dirty="0">
              <a:solidFill>
                <a:srgbClr val="000000"/>
              </a:solidFill>
            </a:rPr>
            <a:t>EKOLOGICKÉ A AGROEKOLOGICKÉ ZEMĚDĚLSTVÍ</a:t>
          </a:r>
          <a:endParaRPr lang="pl-PL" sz="2400" b="1" dirty="0">
            <a:solidFill>
              <a:srgbClr val="000000"/>
            </a:solidFill>
          </a:endParaRPr>
        </a:p>
      </dgm:t>
    </dgm:pt>
    <dgm:pt modelId="{93C3993A-9B36-49F8-B867-98A50FCFF2F8}" type="parTrans" cxnId="{CAC844D6-5BE5-4AE4-829D-6C68B05FD80E}">
      <dgm:prSet/>
      <dgm:spPr/>
      <dgm:t>
        <a:bodyPr/>
        <a:lstStyle/>
        <a:p>
          <a:endParaRPr lang="pl-PL" sz="2400">
            <a:solidFill>
              <a:srgbClr val="000000"/>
            </a:solidFill>
          </a:endParaRPr>
        </a:p>
      </dgm:t>
    </dgm:pt>
    <dgm:pt modelId="{49191B1C-4559-4577-9829-222244B1AC95}" type="sibTrans" cxnId="{CAC844D6-5BE5-4AE4-829D-6C68B05FD80E}">
      <dgm:prSet/>
      <dgm:spPr>
        <a:ln>
          <a:solidFill>
            <a:schemeClr val="accent1">
              <a:alpha val="90000"/>
            </a:schemeClr>
          </a:solidFill>
        </a:ln>
      </dgm:spPr>
      <dgm:t>
        <a:bodyPr/>
        <a:lstStyle/>
        <a:p>
          <a:endParaRPr lang="pl-PL" sz="2400">
            <a:solidFill>
              <a:srgbClr val="000000"/>
            </a:solidFill>
          </a:endParaRPr>
        </a:p>
      </dgm:t>
    </dgm:pt>
    <dgm:pt modelId="{65998F31-7FCD-4AFB-915A-8483205D61AA}">
      <dgm:prSet custT="1"/>
      <dgm:spPr>
        <a:solidFill>
          <a:srgbClr val="8BC540"/>
        </a:solidFill>
        <a:ln>
          <a:solidFill>
            <a:srgbClr val="8BC540"/>
          </a:solidFill>
        </a:ln>
      </dgm:spPr>
      <dgm:t>
        <a:bodyPr/>
        <a:lstStyle/>
        <a:p>
          <a:r>
            <a:rPr lang="en-US" sz="2400" b="1" i="0" dirty="0" err="1">
              <a:solidFill>
                <a:srgbClr val="000000"/>
              </a:solidFill>
            </a:rPr>
            <a:t>Certifikace </a:t>
          </a:r>
          <a:r>
            <a:rPr lang="en-US" sz="2400" b="1" i="0" dirty="0">
              <a:solidFill>
                <a:srgbClr val="000000"/>
              </a:solidFill>
            </a:rPr>
            <a:t>ekologického zemědělství </a:t>
          </a:r>
          <a:r>
            <a:rPr lang="pl-PL" sz="2400" b="0" i="0" dirty="0">
              <a:solidFill>
                <a:srgbClr val="000000"/>
              </a:solidFill>
            </a:rPr>
            <a:t>- </a:t>
          </a:r>
          <a:r>
            <a:rPr lang="pl-PL" sz="2400" b="0" i="0" dirty="0" err="1">
              <a:solidFill>
                <a:srgbClr val="000000"/>
              </a:solidFill>
            </a:rPr>
            <a:t>vyloučení </a:t>
          </a:r>
          <a:r>
            <a:rPr lang="en-US" sz="2400" b="0" i="0" dirty="0">
              <a:solidFill>
                <a:srgbClr val="000000"/>
              </a:solidFill>
            </a:rPr>
            <a:t>syntetických vstupů a </a:t>
          </a:r>
          <a:r>
            <a:rPr lang="en-US" sz="2400" b="0" i="0" dirty="0" err="1">
              <a:solidFill>
                <a:srgbClr val="000000"/>
              </a:solidFill>
            </a:rPr>
            <a:t>důraz na </a:t>
          </a:r>
          <a:r>
            <a:rPr lang="en-US" sz="2400" b="0" i="0" dirty="0">
              <a:solidFill>
                <a:srgbClr val="000000"/>
              </a:solidFill>
            </a:rPr>
            <a:t>dobré životní podmínky zvířat.</a:t>
          </a:r>
          <a:endParaRPr lang="pl-PL" sz="2400" b="0" i="0" dirty="0">
            <a:solidFill>
              <a:srgbClr val="000000"/>
            </a:solidFill>
          </a:endParaRPr>
        </a:p>
      </dgm:t>
    </dgm:pt>
    <dgm:pt modelId="{CB66367A-4D48-406D-A50B-C2C1F5885A86}" type="parTrans" cxnId="{86B49CB4-ED84-41B2-A5D7-A043B715A5DC}">
      <dgm:prSet/>
      <dgm:spPr/>
      <dgm:t>
        <a:bodyPr/>
        <a:lstStyle/>
        <a:p>
          <a:endParaRPr lang="pl-PL" sz="2400">
            <a:solidFill>
              <a:srgbClr val="000000"/>
            </a:solidFill>
          </a:endParaRPr>
        </a:p>
      </dgm:t>
    </dgm:pt>
    <dgm:pt modelId="{53E439E7-BC3D-465B-9445-859FB23F61D8}" type="sibTrans" cxnId="{86B49CB4-ED84-41B2-A5D7-A043B715A5DC}">
      <dgm:prSet/>
      <dgm:spPr>
        <a:ln>
          <a:solidFill>
            <a:schemeClr val="accent1">
              <a:alpha val="90000"/>
            </a:schemeClr>
          </a:solidFill>
        </a:ln>
      </dgm:spPr>
      <dgm:t>
        <a:bodyPr/>
        <a:lstStyle/>
        <a:p>
          <a:endParaRPr lang="pl-PL" sz="2400">
            <a:solidFill>
              <a:srgbClr val="000000"/>
            </a:solidFill>
          </a:endParaRPr>
        </a:p>
      </dgm:t>
    </dgm:pt>
    <dgm:pt modelId="{5CD5529C-B2AB-4629-AF25-05CC6BDA1C50}">
      <dgm:prSet custT="1"/>
      <dgm:spPr>
        <a:solidFill>
          <a:srgbClr val="9FDADF"/>
        </a:solidFill>
        <a:ln>
          <a:solidFill>
            <a:srgbClr val="9DD8DE"/>
          </a:solidFill>
        </a:ln>
      </dgm:spPr>
      <dgm:t>
        <a:bodyPr/>
        <a:lstStyle/>
        <a:p>
          <a:r>
            <a:rPr lang="en-US" sz="2400" b="1" i="0" dirty="0">
              <a:solidFill>
                <a:srgbClr val="000000"/>
              </a:solidFill>
            </a:rPr>
            <a:t>Obezřetné užívání antibiotik a alternativní zdravotní postupy </a:t>
          </a:r>
          <a:r>
            <a:rPr lang="en-US" sz="2400" b="0" i="0" dirty="0">
              <a:solidFill>
                <a:srgbClr val="000000"/>
              </a:solidFill>
            </a:rPr>
            <a:t>- snížení antimikrobiální rezistence </a:t>
          </a:r>
          <a:endParaRPr lang="pl-PL" sz="2400" b="0" i="0" dirty="0">
            <a:solidFill>
              <a:srgbClr val="000000"/>
            </a:solidFill>
          </a:endParaRPr>
        </a:p>
      </dgm:t>
    </dgm:pt>
    <dgm:pt modelId="{E5ADE447-3387-4C3E-A731-F2E86B54BFD2}" type="parTrans" cxnId="{86119AA0-8864-4BF0-BDF4-E973442557A7}">
      <dgm:prSet/>
      <dgm:spPr/>
      <dgm:t>
        <a:bodyPr/>
        <a:lstStyle/>
        <a:p>
          <a:endParaRPr lang="pl-PL" sz="2400">
            <a:solidFill>
              <a:srgbClr val="000000"/>
            </a:solidFill>
          </a:endParaRPr>
        </a:p>
      </dgm:t>
    </dgm:pt>
    <dgm:pt modelId="{DD083505-CF39-4F57-83A2-05262A17BCE0}" type="sibTrans" cxnId="{86119AA0-8864-4BF0-BDF4-E973442557A7}">
      <dgm:prSet/>
      <dgm:spPr>
        <a:ln>
          <a:solidFill>
            <a:schemeClr val="accent1">
              <a:alpha val="90000"/>
            </a:schemeClr>
          </a:solidFill>
        </a:ln>
      </dgm:spPr>
      <dgm:t>
        <a:bodyPr/>
        <a:lstStyle/>
        <a:p>
          <a:endParaRPr lang="pl-PL" sz="2400">
            <a:solidFill>
              <a:srgbClr val="000000"/>
            </a:solidFill>
          </a:endParaRPr>
        </a:p>
      </dgm:t>
    </dgm:pt>
    <dgm:pt modelId="{54969B5A-E248-409A-B248-A66E20998A63}">
      <dgm:prSet custT="1"/>
      <dgm:spPr>
        <a:solidFill>
          <a:srgbClr val="8BC540"/>
        </a:solidFill>
        <a:ln>
          <a:solidFill>
            <a:srgbClr val="8BC540"/>
          </a:solidFill>
        </a:ln>
      </dgm:spPr>
      <dgm:t>
        <a:bodyPr/>
        <a:lstStyle/>
        <a:p>
          <a:r>
            <a:rPr lang="pl-PL" sz="2400" b="1" i="0" dirty="0" err="1">
              <a:solidFill>
                <a:srgbClr val="000000"/>
              </a:solidFill>
            </a:rPr>
            <a:t>Snížení emisí metanu </a:t>
          </a:r>
          <a:r>
            <a:rPr lang="pl-PL" sz="2400" b="1" i="0" dirty="0">
              <a:solidFill>
                <a:srgbClr val="000000"/>
              </a:solidFill>
            </a:rPr>
            <a:t>a </a:t>
          </a:r>
          <a:r>
            <a:rPr lang="pl-PL" sz="2400" b="1" i="0" dirty="0" err="1">
              <a:solidFill>
                <a:srgbClr val="000000"/>
              </a:solidFill>
            </a:rPr>
            <a:t>sekvestrace uhlíku </a:t>
          </a:r>
          <a:r>
            <a:rPr lang="pl-PL" sz="2400" b="0" i="0" dirty="0">
              <a:solidFill>
                <a:srgbClr val="000000"/>
              </a:solidFill>
            </a:rPr>
            <a:t>- </a:t>
          </a:r>
          <a:r>
            <a:rPr lang="pl-PL" sz="2400" b="0" i="0" dirty="0" err="1">
              <a:solidFill>
                <a:srgbClr val="000000"/>
              </a:solidFill>
            </a:rPr>
            <a:t>zmírnění klimatických změn</a:t>
          </a:r>
          <a:endParaRPr lang="pl-PL" sz="2400" b="0" dirty="0">
            <a:solidFill>
              <a:srgbClr val="000000"/>
            </a:solidFill>
          </a:endParaRPr>
        </a:p>
      </dgm:t>
    </dgm:pt>
    <dgm:pt modelId="{51D12B82-D54E-4175-B2BC-F79F9A7C56A7}" type="parTrans" cxnId="{19BBBFBF-54E9-4A80-920D-196D261B2EA3}">
      <dgm:prSet/>
      <dgm:spPr/>
      <dgm:t>
        <a:bodyPr/>
        <a:lstStyle/>
        <a:p>
          <a:endParaRPr lang="pl-PL" sz="2400">
            <a:solidFill>
              <a:srgbClr val="000000"/>
            </a:solidFill>
          </a:endParaRPr>
        </a:p>
      </dgm:t>
    </dgm:pt>
    <dgm:pt modelId="{564C843F-19AF-4F9B-8F75-0B537E919ACE}" type="sibTrans" cxnId="{19BBBFBF-54E9-4A80-920D-196D261B2EA3}">
      <dgm:prSet/>
      <dgm:spPr/>
      <dgm:t>
        <a:bodyPr/>
        <a:lstStyle/>
        <a:p>
          <a:endParaRPr lang="pl-PL" sz="2400">
            <a:solidFill>
              <a:srgbClr val="000000"/>
            </a:solidFill>
          </a:endParaRPr>
        </a:p>
      </dgm:t>
    </dgm:pt>
    <dgm:pt modelId="{071E3689-7AC8-4003-97F7-00C2AEA21614}" type="pres">
      <dgm:prSet presAssocID="{D5D0C9E3-C885-4C3F-8174-9391C1E98EDC}" presName="outerComposite" presStyleCnt="0">
        <dgm:presLayoutVars>
          <dgm:chMax val="5"/>
          <dgm:dir/>
          <dgm:resizeHandles val="exact"/>
        </dgm:presLayoutVars>
      </dgm:prSet>
      <dgm:spPr/>
    </dgm:pt>
    <dgm:pt modelId="{7ACAB7ED-7B03-49D9-B194-2D08D1BE83B5}" type="pres">
      <dgm:prSet presAssocID="{D5D0C9E3-C885-4C3F-8174-9391C1E98EDC}" presName="dummyMaxCanvas" presStyleCnt="0">
        <dgm:presLayoutVars/>
      </dgm:prSet>
      <dgm:spPr/>
    </dgm:pt>
    <dgm:pt modelId="{ADB44264-2CA9-4846-B350-4D4CF4A9E0B0}" type="pres">
      <dgm:prSet presAssocID="{D5D0C9E3-C885-4C3F-8174-9391C1E98EDC}" presName="FourNodes_1" presStyleLbl="node1" presStyleIdx="0" presStyleCnt="4">
        <dgm:presLayoutVars>
          <dgm:bulletEnabled val="1"/>
        </dgm:presLayoutVars>
      </dgm:prSet>
      <dgm:spPr/>
    </dgm:pt>
    <dgm:pt modelId="{C8317B0B-2B68-4B31-AC6D-CDFEAC4161F4}" type="pres">
      <dgm:prSet presAssocID="{D5D0C9E3-C885-4C3F-8174-9391C1E98EDC}" presName="FourNodes_2" presStyleLbl="node1" presStyleIdx="1" presStyleCnt="4" custScaleX="98891">
        <dgm:presLayoutVars>
          <dgm:bulletEnabled val="1"/>
        </dgm:presLayoutVars>
      </dgm:prSet>
      <dgm:spPr/>
    </dgm:pt>
    <dgm:pt modelId="{AABD881E-97CD-45B8-B4CC-4318E53DE0F2}" type="pres">
      <dgm:prSet presAssocID="{D5D0C9E3-C885-4C3F-8174-9391C1E98EDC}" presName="FourNodes_3" presStyleLbl="node1" presStyleIdx="2" presStyleCnt="4">
        <dgm:presLayoutVars>
          <dgm:bulletEnabled val="1"/>
        </dgm:presLayoutVars>
      </dgm:prSet>
      <dgm:spPr/>
    </dgm:pt>
    <dgm:pt modelId="{6F158B58-16F8-4E6F-BFE4-283868F9BCDB}" type="pres">
      <dgm:prSet presAssocID="{D5D0C9E3-C885-4C3F-8174-9391C1E98EDC}" presName="FourNodes_4" presStyleLbl="node1" presStyleIdx="3" presStyleCnt="4">
        <dgm:presLayoutVars>
          <dgm:bulletEnabled val="1"/>
        </dgm:presLayoutVars>
      </dgm:prSet>
      <dgm:spPr/>
    </dgm:pt>
    <dgm:pt modelId="{B30950CC-B4F5-4FB4-82DA-D80142950FC6}" type="pres">
      <dgm:prSet presAssocID="{D5D0C9E3-C885-4C3F-8174-9391C1E98EDC}" presName="FourConn_1-2" presStyleLbl="fgAccFollowNode1" presStyleIdx="0" presStyleCnt="3">
        <dgm:presLayoutVars>
          <dgm:bulletEnabled val="1"/>
        </dgm:presLayoutVars>
      </dgm:prSet>
      <dgm:spPr/>
    </dgm:pt>
    <dgm:pt modelId="{30DDCE52-6F42-458E-B2C3-27A3F4172FF1}" type="pres">
      <dgm:prSet presAssocID="{D5D0C9E3-C885-4C3F-8174-9391C1E98EDC}" presName="FourConn_2-3" presStyleLbl="fgAccFollowNode1" presStyleIdx="1" presStyleCnt="3">
        <dgm:presLayoutVars>
          <dgm:bulletEnabled val="1"/>
        </dgm:presLayoutVars>
      </dgm:prSet>
      <dgm:spPr/>
    </dgm:pt>
    <dgm:pt modelId="{39E411C3-86CE-4565-9579-68479178A24E}" type="pres">
      <dgm:prSet presAssocID="{D5D0C9E3-C885-4C3F-8174-9391C1E98EDC}" presName="FourConn_3-4" presStyleLbl="fgAccFollowNode1" presStyleIdx="2" presStyleCnt="3">
        <dgm:presLayoutVars>
          <dgm:bulletEnabled val="1"/>
        </dgm:presLayoutVars>
      </dgm:prSet>
      <dgm:spPr/>
    </dgm:pt>
    <dgm:pt modelId="{48DE4278-D5CF-41BB-8174-C5D30D69778D}" type="pres">
      <dgm:prSet presAssocID="{D5D0C9E3-C885-4C3F-8174-9391C1E98EDC}" presName="FourNodes_1_text" presStyleLbl="node1" presStyleIdx="3" presStyleCnt="4">
        <dgm:presLayoutVars>
          <dgm:bulletEnabled val="1"/>
        </dgm:presLayoutVars>
      </dgm:prSet>
      <dgm:spPr/>
    </dgm:pt>
    <dgm:pt modelId="{A61D5B0C-3D96-456B-8301-C634E93882CB}" type="pres">
      <dgm:prSet presAssocID="{D5D0C9E3-C885-4C3F-8174-9391C1E98EDC}" presName="FourNodes_2_text" presStyleLbl="node1" presStyleIdx="3" presStyleCnt="4">
        <dgm:presLayoutVars>
          <dgm:bulletEnabled val="1"/>
        </dgm:presLayoutVars>
      </dgm:prSet>
      <dgm:spPr/>
    </dgm:pt>
    <dgm:pt modelId="{7A38DD3B-7F4B-46A6-B3B0-7225B84B0501}" type="pres">
      <dgm:prSet presAssocID="{D5D0C9E3-C885-4C3F-8174-9391C1E98EDC}" presName="FourNodes_3_text" presStyleLbl="node1" presStyleIdx="3" presStyleCnt="4">
        <dgm:presLayoutVars>
          <dgm:bulletEnabled val="1"/>
        </dgm:presLayoutVars>
      </dgm:prSet>
      <dgm:spPr/>
    </dgm:pt>
    <dgm:pt modelId="{85585605-342A-4CF2-AFB5-7E91F54EB605}" type="pres">
      <dgm:prSet presAssocID="{D5D0C9E3-C885-4C3F-8174-9391C1E98EDC}" presName="FourNodes_4_text" presStyleLbl="node1" presStyleIdx="3" presStyleCnt="4">
        <dgm:presLayoutVars>
          <dgm:bulletEnabled val="1"/>
        </dgm:presLayoutVars>
      </dgm:prSet>
      <dgm:spPr/>
    </dgm:pt>
  </dgm:ptLst>
  <dgm:cxnLst>
    <dgm:cxn modelId="{31925421-9C0A-4755-9E83-0BA0ACE41F36}" type="presOf" srcId="{D5D0C9E3-C885-4C3F-8174-9391C1E98EDC}" destId="{071E3689-7AC8-4003-97F7-00C2AEA21614}" srcOrd="0" destOrd="0" presId="urn:microsoft.com/office/officeart/2005/8/layout/vProcess5"/>
    <dgm:cxn modelId="{AAE9FF33-8FFE-4A1B-A25A-05E3110BFA4E}" type="presOf" srcId="{54969B5A-E248-409A-B248-A66E20998A63}" destId="{85585605-342A-4CF2-AFB5-7E91F54EB605}" srcOrd="1" destOrd="0" presId="urn:microsoft.com/office/officeart/2005/8/layout/vProcess5"/>
    <dgm:cxn modelId="{91A1955A-C13F-42D8-BE35-367B023E829C}" type="presOf" srcId="{5CD5529C-B2AB-4629-AF25-05CC6BDA1C50}" destId="{7A38DD3B-7F4B-46A6-B3B0-7225B84B0501}" srcOrd="1" destOrd="0" presId="urn:microsoft.com/office/officeart/2005/8/layout/vProcess5"/>
    <dgm:cxn modelId="{C48C7886-9A6C-4085-88B2-401A140984A9}" type="presOf" srcId="{5CD5529C-B2AB-4629-AF25-05CC6BDA1C50}" destId="{AABD881E-97CD-45B8-B4CC-4318E53DE0F2}" srcOrd="0" destOrd="0" presId="urn:microsoft.com/office/officeart/2005/8/layout/vProcess5"/>
    <dgm:cxn modelId="{DC381F88-FAA7-4AD7-B15D-9DA751CD2799}" type="presOf" srcId="{65998F31-7FCD-4AFB-915A-8483205D61AA}" destId="{C8317B0B-2B68-4B31-AC6D-CDFEAC4161F4}" srcOrd="0" destOrd="0" presId="urn:microsoft.com/office/officeart/2005/8/layout/vProcess5"/>
    <dgm:cxn modelId="{C84B598C-6E94-4CD8-9909-204EACC45BCB}" type="presOf" srcId="{49191B1C-4559-4577-9829-222244B1AC95}" destId="{B30950CC-B4F5-4FB4-82DA-D80142950FC6}" srcOrd="0" destOrd="0" presId="urn:microsoft.com/office/officeart/2005/8/layout/vProcess5"/>
    <dgm:cxn modelId="{54E180A0-84AF-46C2-94DE-DF87424C75BE}" type="presOf" srcId="{CE6A264B-65E5-4CE1-9128-30550156DD25}" destId="{48DE4278-D5CF-41BB-8174-C5D30D69778D}" srcOrd="1" destOrd="0" presId="urn:microsoft.com/office/officeart/2005/8/layout/vProcess5"/>
    <dgm:cxn modelId="{86119AA0-8864-4BF0-BDF4-E973442557A7}" srcId="{D5D0C9E3-C885-4C3F-8174-9391C1E98EDC}" destId="{5CD5529C-B2AB-4629-AF25-05CC6BDA1C50}" srcOrd="2" destOrd="0" parTransId="{E5ADE447-3387-4C3E-A731-F2E86B54BFD2}" sibTransId="{DD083505-CF39-4F57-83A2-05262A17BCE0}"/>
    <dgm:cxn modelId="{474D5DA2-CB98-499A-AF38-715AE03EA754}" type="presOf" srcId="{CE6A264B-65E5-4CE1-9128-30550156DD25}" destId="{ADB44264-2CA9-4846-B350-4D4CF4A9E0B0}" srcOrd="0" destOrd="0" presId="urn:microsoft.com/office/officeart/2005/8/layout/vProcess5"/>
    <dgm:cxn modelId="{86B49CB4-ED84-41B2-A5D7-A043B715A5DC}" srcId="{D5D0C9E3-C885-4C3F-8174-9391C1E98EDC}" destId="{65998F31-7FCD-4AFB-915A-8483205D61AA}" srcOrd="1" destOrd="0" parTransId="{CB66367A-4D48-406D-A50B-C2C1F5885A86}" sibTransId="{53E439E7-BC3D-465B-9445-859FB23F61D8}"/>
    <dgm:cxn modelId="{19BBBFBF-54E9-4A80-920D-196D261B2EA3}" srcId="{D5D0C9E3-C885-4C3F-8174-9391C1E98EDC}" destId="{54969B5A-E248-409A-B248-A66E20998A63}" srcOrd="3" destOrd="0" parTransId="{51D12B82-D54E-4175-B2BC-F79F9A7C56A7}" sibTransId="{564C843F-19AF-4F9B-8F75-0B537E919ACE}"/>
    <dgm:cxn modelId="{D726B2CA-889F-4925-AC24-7CDD86C6FA63}" type="presOf" srcId="{54969B5A-E248-409A-B248-A66E20998A63}" destId="{6F158B58-16F8-4E6F-BFE4-283868F9BCDB}" srcOrd="0" destOrd="0" presId="urn:microsoft.com/office/officeart/2005/8/layout/vProcess5"/>
    <dgm:cxn modelId="{CAC844D6-5BE5-4AE4-829D-6C68B05FD80E}" srcId="{D5D0C9E3-C885-4C3F-8174-9391C1E98EDC}" destId="{CE6A264B-65E5-4CE1-9128-30550156DD25}" srcOrd="0" destOrd="0" parTransId="{93C3993A-9B36-49F8-B867-98A50FCFF2F8}" sibTransId="{49191B1C-4559-4577-9829-222244B1AC95}"/>
    <dgm:cxn modelId="{CB8911D8-8480-4EE3-931A-17935553F0CB}" type="presOf" srcId="{53E439E7-BC3D-465B-9445-859FB23F61D8}" destId="{30DDCE52-6F42-458E-B2C3-27A3F4172FF1}" srcOrd="0" destOrd="0" presId="urn:microsoft.com/office/officeart/2005/8/layout/vProcess5"/>
    <dgm:cxn modelId="{C47357D9-523B-4FEE-9B82-851B7A8E9231}" type="presOf" srcId="{65998F31-7FCD-4AFB-915A-8483205D61AA}" destId="{A61D5B0C-3D96-456B-8301-C634E93882CB}" srcOrd="1" destOrd="0" presId="urn:microsoft.com/office/officeart/2005/8/layout/vProcess5"/>
    <dgm:cxn modelId="{DFB9ADFE-F873-425C-B164-783E3C90EE29}" type="presOf" srcId="{DD083505-CF39-4F57-83A2-05262A17BCE0}" destId="{39E411C3-86CE-4565-9579-68479178A24E}" srcOrd="0" destOrd="0" presId="urn:microsoft.com/office/officeart/2005/8/layout/vProcess5"/>
    <dgm:cxn modelId="{2BE8A38E-F5E4-4F6C-A494-F08B76C227B2}" type="presParOf" srcId="{071E3689-7AC8-4003-97F7-00C2AEA21614}" destId="{7ACAB7ED-7B03-49D9-B194-2D08D1BE83B5}" srcOrd="0" destOrd="0" presId="urn:microsoft.com/office/officeart/2005/8/layout/vProcess5"/>
    <dgm:cxn modelId="{1E8C2907-732E-4CA3-B57A-D60DE7CF8A6D}" type="presParOf" srcId="{071E3689-7AC8-4003-97F7-00C2AEA21614}" destId="{ADB44264-2CA9-4846-B350-4D4CF4A9E0B0}" srcOrd="1" destOrd="0" presId="urn:microsoft.com/office/officeart/2005/8/layout/vProcess5"/>
    <dgm:cxn modelId="{18D3B0E4-4AAA-4E8F-8D89-049B6900882D}" type="presParOf" srcId="{071E3689-7AC8-4003-97F7-00C2AEA21614}" destId="{C8317B0B-2B68-4B31-AC6D-CDFEAC4161F4}" srcOrd="2" destOrd="0" presId="urn:microsoft.com/office/officeart/2005/8/layout/vProcess5"/>
    <dgm:cxn modelId="{01F3D1EE-39A3-45DF-93A5-DB9059EF6132}" type="presParOf" srcId="{071E3689-7AC8-4003-97F7-00C2AEA21614}" destId="{AABD881E-97CD-45B8-B4CC-4318E53DE0F2}" srcOrd="3" destOrd="0" presId="urn:microsoft.com/office/officeart/2005/8/layout/vProcess5"/>
    <dgm:cxn modelId="{0D917968-F0DA-4796-BA95-07AD2DFB4977}" type="presParOf" srcId="{071E3689-7AC8-4003-97F7-00C2AEA21614}" destId="{6F158B58-16F8-4E6F-BFE4-283868F9BCDB}" srcOrd="4" destOrd="0" presId="urn:microsoft.com/office/officeart/2005/8/layout/vProcess5"/>
    <dgm:cxn modelId="{B24B8071-979C-418D-97AC-CFC9618C0774}" type="presParOf" srcId="{071E3689-7AC8-4003-97F7-00C2AEA21614}" destId="{B30950CC-B4F5-4FB4-82DA-D80142950FC6}" srcOrd="5" destOrd="0" presId="urn:microsoft.com/office/officeart/2005/8/layout/vProcess5"/>
    <dgm:cxn modelId="{43AFCD87-BE7B-4A36-BF24-1806945C6535}" type="presParOf" srcId="{071E3689-7AC8-4003-97F7-00C2AEA21614}" destId="{30DDCE52-6F42-458E-B2C3-27A3F4172FF1}" srcOrd="6" destOrd="0" presId="urn:microsoft.com/office/officeart/2005/8/layout/vProcess5"/>
    <dgm:cxn modelId="{944EC475-A4F6-45EA-85EE-4754BA5FC90E}" type="presParOf" srcId="{071E3689-7AC8-4003-97F7-00C2AEA21614}" destId="{39E411C3-86CE-4565-9579-68479178A24E}" srcOrd="7" destOrd="0" presId="urn:microsoft.com/office/officeart/2005/8/layout/vProcess5"/>
    <dgm:cxn modelId="{6520B396-27FE-4DF2-B103-A4949AE78B87}" type="presParOf" srcId="{071E3689-7AC8-4003-97F7-00C2AEA21614}" destId="{48DE4278-D5CF-41BB-8174-C5D30D69778D}" srcOrd="8" destOrd="0" presId="urn:microsoft.com/office/officeart/2005/8/layout/vProcess5"/>
    <dgm:cxn modelId="{ABF3ACF1-929A-4E88-AD6C-A4E79DD08D99}" type="presParOf" srcId="{071E3689-7AC8-4003-97F7-00C2AEA21614}" destId="{A61D5B0C-3D96-456B-8301-C634E93882CB}" srcOrd="9" destOrd="0" presId="urn:microsoft.com/office/officeart/2005/8/layout/vProcess5"/>
    <dgm:cxn modelId="{0CF8F4CE-2845-4645-AD39-B6D5A84F7EC2}" type="presParOf" srcId="{071E3689-7AC8-4003-97F7-00C2AEA21614}" destId="{7A38DD3B-7F4B-46A6-B3B0-7225B84B0501}" srcOrd="10" destOrd="0" presId="urn:microsoft.com/office/officeart/2005/8/layout/vProcess5"/>
    <dgm:cxn modelId="{94CEB22E-FF67-4F61-9EB5-D4C69C3DF703}" type="presParOf" srcId="{071E3689-7AC8-4003-97F7-00C2AEA21614}" destId="{85585605-342A-4CF2-AFB5-7E91F54EB605}"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6D205B6-D8E6-4F5A-98A2-663050A54BBB}" type="doc">
      <dgm:prSet loTypeId="urn:microsoft.com/office/officeart/2005/8/layout/vList3" loCatId="list" qsTypeId="urn:microsoft.com/office/officeart/2005/8/quickstyle/simple1" qsCatId="simple" csTypeId="urn:microsoft.com/office/officeart/2005/8/colors/accent1_2" csCatId="accent1" phldr="1"/>
      <dgm:spPr/>
    </dgm:pt>
    <dgm:pt modelId="{C21DB7CB-BA87-47C4-A2D4-A3BC9249D6B2}" type="pres">
      <dgm:prSet presAssocID="{06D205B6-D8E6-4F5A-98A2-663050A54BBB}" presName="linearFlow" presStyleCnt="0">
        <dgm:presLayoutVars>
          <dgm:dir/>
          <dgm:resizeHandles val="exact"/>
        </dgm:presLayoutVars>
      </dgm:prSet>
      <dgm:spPr/>
    </dgm:pt>
  </dgm:ptLst>
  <dgm:cxnLst>
    <dgm:cxn modelId="{DC5B3D3A-F3DA-48DA-967D-8562B9958E1E}" type="presOf" srcId="{06D205B6-D8E6-4F5A-98A2-663050A54BBB}" destId="{C21DB7CB-BA87-47C4-A2D4-A3BC9249D6B2}" srcOrd="0"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2AB073-E58B-46DA-8CC5-C6EEA2FB453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pl-PL"/>
        </a:p>
      </dgm:t>
    </dgm:pt>
    <dgm:pt modelId="{9BF77350-4513-4CB6-91B7-CEEC23322F18}">
      <dgm:prSet custT="1"/>
      <dgm:spPr/>
      <dgm:t>
        <a:bodyPr/>
        <a:lstStyle/>
        <a:p>
          <a:r>
            <a:rPr lang="pl-PL" sz="2200" b="1" dirty="0">
              <a:solidFill>
                <a:srgbClr val="000000"/>
              </a:solidFill>
            </a:rPr>
            <a:t>DOSTUPNOST PÍCE </a:t>
          </a:r>
          <a:r>
            <a:rPr lang="pl-PL" sz="2200" dirty="0">
              <a:solidFill>
                <a:srgbClr val="000000"/>
              </a:solidFill>
            </a:rPr>
            <a:t>- </a:t>
          </a:r>
          <a:r>
            <a:rPr lang="en-US" sz="2100" dirty="0" err="1">
              <a:solidFill>
                <a:srgbClr val="000000"/>
              </a:solidFill>
            </a:rPr>
            <a:t>travní porosty </a:t>
          </a:r>
          <a:r>
            <a:rPr lang="en-US" sz="2100" dirty="0">
              <a:solidFill>
                <a:srgbClr val="000000"/>
              </a:solidFill>
            </a:rPr>
            <a:t>nebo pastviny musí celoročně poskytovat dostatek krmiva pro hospodářská zvířata, aniž by docházelo k jejich nadměrnému spásání.</a:t>
          </a:r>
          <a:endParaRPr lang="pl-PL" sz="2100" dirty="0">
            <a:solidFill>
              <a:srgbClr val="000000"/>
            </a:solidFill>
          </a:endParaRPr>
        </a:p>
      </dgm:t>
    </dgm:pt>
    <dgm:pt modelId="{6CEAA994-1644-4E36-B6BE-4610C24B7F58}" type="parTrans" cxnId="{1FD6506D-1824-4003-9617-68033D8D59E9}">
      <dgm:prSet/>
      <dgm:spPr/>
      <dgm:t>
        <a:bodyPr/>
        <a:lstStyle/>
        <a:p>
          <a:endParaRPr lang="pl-PL" sz="2300">
            <a:solidFill>
              <a:srgbClr val="000000"/>
            </a:solidFill>
          </a:endParaRPr>
        </a:p>
      </dgm:t>
    </dgm:pt>
    <dgm:pt modelId="{8782CF94-84DB-446B-A6DF-4D6A9A3D5984}" type="sibTrans" cxnId="{1FD6506D-1824-4003-9617-68033D8D59E9}">
      <dgm:prSet/>
      <dgm:spPr/>
      <dgm:t>
        <a:bodyPr/>
        <a:lstStyle/>
        <a:p>
          <a:endParaRPr lang="pl-PL" sz="2300">
            <a:solidFill>
              <a:srgbClr val="000000"/>
            </a:solidFill>
          </a:endParaRPr>
        </a:p>
      </dgm:t>
    </dgm:pt>
    <dgm:pt modelId="{725E2A5D-6973-4859-8C4E-5442E55DB449}">
      <dgm:prSet custT="1"/>
      <dgm:spPr/>
      <dgm:t>
        <a:bodyPr/>
        <a:lstStyle/>
        <a:p>
          <a:r>
            <a:rPr lang="pl-PL" sz="2300" b="1" dirty="0">
              <a:solidFill>
                <a:srgbClr val="000000"/>
              </a:solidFill>
            </a:rPr>
            <a:t>ZDRAVÍ PŮDY </a:t>
          </a:r>
          <a:r>
            <a:rPr lang="pl-PL" sz="2300" dirty="0">
              <a:solidFill>
                <a:srgbClr val="000000"/>
              </a:solidFill>
            </a:rPr>
            <a:t>- </a:t>
          </a:r>
          <a:r>
            <a:rPr lang="en-US" sz="2300" dirty="0">
              <a:solidFill>
                <a:srgbClr val="000000"/>
              </a:solidFill>
            </a:rPr>
            <a:t>dobře řízená pastva zlepšuje strukturu půdy a podporuje sekvestraci uhlíku (nadměrná pastva může půdu zhutnit a snížit její úrodnost</a:t>
          </a:r>
          <a:r>
            <a:rPr lang="pl-PL" sz="2300" dirty="0">
              <a:solidFill>
                <a:srgbClr val="000000"/>
              </a:solidFill>
            </a:rPr>
            <a:t>).</a:t>
          </a:r>
        </a:p>
      </dgm:t>
    </dgm:pt>
    <dgm:pt modelId="{7004A3A8-0E13-4A3A-B10E-E22F938ABFCA}" type="parTrans" cxnId="{0E5BD0E3-934A-4685-974A-1AD028681B93}">
      <dgm:prSet/>
      <dgm:spPr/>
      <dgm:t>
        <a:bodyPr/>
        <a:lstStyle/>
        <a:p>
          <a:endParaRPr lang="pl-PL" sz="2300">
            <a:solidFill>
              <a:srgbClr val="000000"/>
            </a:solidFill>
          </a:endParaRPr>
        </a:p>
      </dgm:t>
    </dgm:pt>
    <dgm:pt modelId="{59CE6D46-C464-4BDA-AD3A-03B7B36D5956}" type="sibTrans" cxnId="{0E5BD0E3-934A-4685-974A-1AD028681B93}">
      <dgm:prSet/>
      <dgm:spPr/>
      <dgm:t>
        <a:bodyPr/>
        <a:lstStyle/>
        <a:p>
          <a:endParaRPr lang="pl-PL" sz="2300">
            <a:solidFill>
              <a:srgbClr val="000000"/>
            </a:solidFill>
          </a:endParaRPr>
        </a:p>
      </dgm:t>
    </dgm:pt>
    <dgm:pt modelId="{37B0923A-2AE3-41ED-A47C-BF1F39CD89B5}">
      <dgm:prSet custT="1"/>
      <dgm:spPr/>
      <dgm:t>
        <a:bodyPr/>
        <a:lstStyle/>
        <a:p>
          <a:r>
            <a:rPr lang="pl-PL" sz="2300" b="1" dirty="0">
              <a:solidFill>
                <a:srgbClr val="000000"/>
              </a:solidFill>
            </a:rPr>
            <a:t>VODNÍ ZDROJE </a:t>
          </a:r>
          <a:r>
            <a:rPr lang="pl-PL" sz="2300" dirty="0">
              <a:solidFill>
                <a:srgbClr val="000000"/>
              </a:solidFill>
            </a:rPr>
            <a:t>- </a:t>
          </a:r>
          <a:r>
            <a:rPr lang="en-US" sz="2300" dirty="0" err="1">
              <a:solidFill>
                <a:srgbClr val="000000"/>
              </a:solidFill>
            </a:rPr>
            <a:t>hospodářská zvířata </a:t>
          </a:r>
          <a:r>
            <a:rPr lang="en-US" sz="2300" dirty="0">
              <a:solidFill>
                <a:srgbClr val="000000"/>
              </a:solidFill>
            </a:rPr>
            <a:t>by neměla přetěžovat vodní systémy a zajistit, aby řeky, rybníky a podzemní vody zůstaly zdravé.</a:t>
          </a:r>
          <a:endParaRPr lang="pl-PL" sz="2300" dirty="0">
            <a:solidFill>
              <a:srgbClr val="000000"/>
            </a:solidFill>
          </a:endParaRPr>
        </a:p>
      </dgm:t>
    </dgm:pt>
    <dgm:pt modelId="{856B485A-F70C-41E4-9542-72FFBB02570A}" type="parTrans" cxnId="{398A09D8-6543-47ED-9959-50D39979221C}">
      <dgm:prSet/>
      <dgm:spPr/>
      <dgm:t>
        <a:bodyPr/>
        <a:lstStyle/>
        <a:p>
          <a:endParaRPr lang="pl-PL" sz="2300">
            <a:solidFill>
              <a:srgbClr val="000000"/>
            </a:solidFill>
          </a:endParaRPr>
        </a:p>
      </dgm:t>
    </dgm:pt>
    <dgm:pt modelId="{C5CA0B95-CE0C-4C4B-96A6-5672014A6C7D}" type="sibTrans" cxnId="{398A09D8-6543-47ED-9959-50D39979221C}">
      <dgm:prSet/>
      <dgm:spPr/>
      <dgm:t>
        <a:bodyPr/>
        <a:lstStyle/>
        <a:p>
          <a:endParaRPr lang="pl-PL" sz="2300">
            <a:solidFill>
              <a:srgbClr val="000000"/>
            </a:solidFill>
          </a:endParaRPr>
        </a:p>
      </dgm:t>
    </dgm:pt>
    <dgm:pt modelId="{D68939AD-C733-48DC-99EA-CB3705E41097}" type="pres">
      <dgm:prSet presAssocID="{CA2AB073-E58B-46DA-8CC5-C6EEA2FB4538}" presName="Name0" presStyleCnt="0">
        <dgm:presLayoutVars>
          <dgm:dir/>
          <dgm:resizeHandles val="exact"/>
        </dgm:presLayoutVars>
      </dgm:prSet>
      <dgm:spPr/>
    </dgm:pt>
    <dgm:pt modelId="{4711F4CF-B692-4CD6-AF32-B0F172201813}" type="pres">
      <dgm:prSet presAssocID="{9BF77350-4513-4CB6-91B7-CEEC23322F18}" presName="composite" presStyleCnt="0"/>
      <dgm:spPr/>
    </dgm:pt>
    <dgm:pt modelId="{F398CBA9-F20E-4292-AD38-1159876DB517}" type="pres">
      <dgm:prSet presAssocID="{9BF77350-4513-4CB6-91B7-CEEC23322F18}" presName="rect1" presStyleLbl="trAlignAcc1" presStyleIdx="0" presStyleCnt="3" custScaleX="101915">
        <dgm:presLayoutVars>
          <dgm:bulletEnabled val="1"/>
        </dgm:presLayoutVars>
      </dgm:prSet>
      <dgm:spPr/>
    </dgm:pt>
    <dgm:pt modelId="{CC546CA7-6192-4FAC-81B4-BCA35A21528C}" type="pres">
      <dgm:prSet presAssocID="{9BF77350-4513-4CB6-91B7-CEEC23322F18}" presName="rect2" presStyleLbl="fgImgPlac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0F56BC99-5526-423D-9419-84F76C9F9B7C}" type="pres">
      <dgm:prSet presAssocID="{8782CF94-84DB-446B-A6DF-4D6A9A3D5984}" presName="sibTrans" presStyleCnt="0"/>
      <dgm:spPr/>
    </dgm:pt>
    <dgm:pt modelId="{6B9F348B-8A5F-4550-BA2F-25A6AE4F6DFB}" type="pres">
      <dgm:prSet presAssocID="{725E2A5D-6973-4859-8C4E-5442E55DB449}" presName="composite" presStyleCnt="0"/>
      <dgm:spPr/>
    </dgm:pt>
    <dgm:pt modelId="{228F46D2-E640-400E-82EE-B7ED8ADF7495}" type="pres">
      <dgm:prSet presAssocID="{725E2A5D-6973-4859-8C4E-5442E55DB449}" presName="rect1" presStyleLbl="trAlignAcc1" presStyleIdx="1" presStyleCnt="3">
        <dgm:presLayoutVars>
          <dgm:bulletEnabled val="1"/>
        </dgm:presLayoutVars>
      </dgm:prSet>
      <dgm:spPr/>
    </dgm:pt>
    <dgm:pt modelId="{946E7052-FC29-4597-96F7-D0276B709902}" type="pres">
      <dgm:prSet presAssocID="{725E2A5D-6973-4859-8C4E-5442E55DB449}" presName="rect2" presStyleLbl="fgImgPlac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AAC01A93-9C2A-43D6-9BF2-85160F534AC3}" type="pres">
      <dgm:prSet presAssocID="{59CE6D46-C464-4BDA-AD3A-03B7B36D5956}" presName="sibTrans" presStyleCnt="0"/>
      <dgm:spPr/>
    </dgm:pt>
    <dgm:pt modelId="{A2A7DF8E-723F-4ADB-BB93-73A93D22D418}" type="pres">
      <dgm:prSet presAssocID="{37B0923A-2AE3-41ED-A47C-BF1F39CD89B5}" presName="composite" presStyleCnt="0"/>
      <dgm:spPr/>
    </dgm:pt>
    <dgm:pt modelId="{AF64FEA3-3FEB-4363-9132-81EB92BC9D95}" type="pres">
      <dgm:prSet presAssocID="{37B0923A-2AE3-41ED-A47C-BF1F39CD89B5}" presName="rect1" presStyleLbl="trAlignAcc1" presStyleIdx="2" presStyleCnt="3">
        <dgm:presLayoutVars>
          <dgm:bulletEnabled val="1"/>
        </dgm:presLayoutVars>
      </dgm:prSet>
      <dgm:spPr/>
    </dgm:pt>
    <dgm:pt modelId="{FA958489-6F9A-4B95-84DE-C00A9893CFB4}" type="pres">
      <dgm:prSet presAssocID="{37B0923A-2AE3-41ED-A47C-BF1F39CD89B5}" presName="rect2" presStyleLbl="fgImgPlac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3FB0DB0C-CD09-4F9F-9441-2563FF8E98CD}" type="presOf" srcId="{CA2AB073-E58B-46DA-8CC5-C6EEA2FB4538}" destId="{D68939AD-C733-48DC-99EA-CB3705E41097}" srcOrd="0" destOrd="0" presId="urn:microsoft.com/office/officeart/2008/layout/PictureStrips"/>
    <dgm:cxn modelId="{906C231D-0456-4AF1-9561-22B707B25E37}" type="presOf" srcId="{725E2A5D-6973-4859-8C4E-5442E55DB449}" destId="{228F46D2-E640-400E-82EE-B7ED8ADF7495}" srcOrd="0" destOrd="0" presId="urn:microsoft.com/office/officeart/2008/layout/PictureStrips"/>
    <dgm:cxn modelId="{F98C142A-148F-4665-81CD-B4B1B7692E11}" type="presOf" srcId="{37B0923A-2AE3-41ED-A47C-BF1F39CD89B5}" destId="{AF64FEA3-3FEB-4363-9132-81EB92BC9D95}" srcOrd="0" destOrd="0" presId="urn:microsoft.com/office/officeart/2008/layout/PictureStrips"/>
    <dgm:cxn modelId="{1FD6506D-1824-4003-9617-68033D8D59E9}" srcId="{CA2AB073-E58B-46DA-8CC5-C6EEA2FB4538}" destId="{9BF77350-4513-4CB6-91B7-CEEC23322F18}" srcOrd="0" destOrd="0" parTransId="{6CEAA994-1644-4E36-B6BE-4610C24B7F58}" sibTransId="{8782CF94-84DB-446B-A6DF-4D6A9A3D5984}"/>
    <dgm:cxn modelId="{68D539BD-F24F-4515-AB4C-60D51138955C}" type="presOf" srcId="{9BF77350-4513-4CB6-91B7-CEEC23322F18}" destId="{F398CBA9-F20E-4292-AD38-1159876DB517}" srcOrd="0" destOrd="0" presId="urn:microsoft.com/office/officeart/2008/layout/PictureStrips"/>
    <dgm:cxn modelId="{398A09D8-6543-47ED-9959-50D39979221C}" srcId="{CA2AB073-E58B-46DA-8CC5-C6EEA2FB4538}" destId="{37B0923A-2AE3-41ED-A47C-BF1F39CD89B5}" srcOrd="2" destOrd="0" parTransId="{856B485A-F70C-41E4-9542-72FFBB02570A}" sibTransId="{C5CA0B95-CE0C-4C4B-96A6-5672014A6C7D}"/>
    <dgm:cxn modelId="{0E5BD0E3-934A-4685-974A-1AD028681B93}" srcId="{CA2AB073-E58B-46DA-8CC5-C6EEA2FB4538}" destId="{725E2A5D-6973-4859-8C4E-5442E55DB449}" srcOrd="1" destOrd="0" parTransId="{7004A3A8-0E13-4A3A-B10E-E22F938ABFCA}" sibTransId="{59CE6D46-C464-4BDA-AD3A-03B7B36D5956}"/>
    <dgm:cxn modelId="{2DA841B6-A6AB-4A4C-AEED-201C109BC859}" type="presParOf" srcId="{D68939AD-C733-48DC-99EA-CB3705E41097}" destId="{4711F4CF-B692-4CD6-AF32-B0F172201813}" srcOrd="0" destOrd="0" presId="urn:microsoft.com/office/officeart/2008/layout/PictureStrips"/>
    <dgm:cxn modelId="{824BA40B-D5C3-46BB-852B-DD6F04A2718F}" type="presParOf" srcId="{4711F4CF-B692-4CD6-AF32-B0F172201813}" destId="{F398CBA9-F20E-4292-AD38-1159876DB517}" srcOrd="0" destOrd="0" presId="urn:microsoft.com/office/officeart/2008/layout/PictureStrips"/>
    <dgm:cxn modelId="{5A40649E-CFB9-49AF-B3F0-0D56A231521B}" type="presParOf" srcId="{4711F4CF-B692-4CD6-AF32-B0F172201813}" destId="{CC546CA7-6192-4FAC-81B4-BCA35A21528C}" srcOrd="1" destOrd="0" presId="urn:microsoft.com/office/officeart/2008/layout/PictureStrips"/>
    <dgm:cxn modelId="{F7CD9EFB-8C78-40FB-B546-85FB753A184F}" type="presParOf" srcId="{D68939AD-C733-48DC-99EA-CB3705E41097}" destId="{0F56BC99-5526-423D-9419-84F76C9F9B7C}" srcOrd="1" destOrd="0" presId="urn:microsoft.com/office/officeart/2008/layout/PictureStrips"/>
    <dgm:cxn modelId="{DAD5BC07-FD67-4A98-A71D-773F8B2F486E}" type="presParOf" srcId="{D68939AD-C733-48DC-99EA-CB3705E41097}" destId="{6B9F348B-8A5F-4550-BA2F-25A6AE4F6DFB}" srcOrd="2" destOrd="0" presId="urn:microsoft.com/office/officeart/2008/layout/PictureStrips"/>
    <dgm:cxn modelId="{56CF869A-E75A-480A-935B-8388E78F616B}" type="presParOf" srcId="{6B9F348B-8A5F-4550-BA2F-25A6AE4F6DFB}" destId="{228F46D2-E640-400E-82EE-B7ED8ADF7495}" srcOrd="0" destOrd="0" presId="urn:microsoft.com/office/officeart/2008/layout/PictureStrips"/>
    <dgm:cxn modelId="{147D3E30-9B7D-411B-9EAD-E57461880555}" type="presParOf" srcId="{6B9F348B-8A5F-4550-BA2F-25A6AE4F6DFB}" destId="{946E7052-FC29-4597-96F7-D0276B709902}" srcOrd="1" destOrd="0" presId="urn:microsoft.com/office/officeart/2008/layout/PictureStrips"/>
    <dgm:cxn modelId="{B4C453F9-000C-4A88-B9F8-E9C2BF7B083B}" type="presParOf" srcId="{D68939AD-C733-48DC-99EA-CB3705E41097}" destId="{AAC01A93-9C2A-43D6-9BF2-85160F534AC3}" srcOrd="3" destOrd="0" presId="urn:microsoft.com/office/officeart/2008/layout/PictureStrips"/>
    <dgm:cxn modelId="{AF506992-F10A-42BB-A057-2C3DA91CEA6C}" type="presParOf" srcId="{D68939AD-C733-48DC-99EA-CB3705E41097}" destId="{A2A7DF8E-723F-4ADB-BB93-73A93D22D418}" srcOrd="4" destOrd="0" presId="urn:microsoft.com/office/officeart/2008/layout/PictureStrips"/>
    <dgm:cxn modelId="{87FECFE6-9D4D-477F-AE29-E515EE6B31BF}" type="presParOf" srcId="{A2A7DF8E-723F-4ADB-BB93-73A93D22D418}" destId="{AF64FEA3-3FEB-4363-9132-81EB92BC9D95}" srcOrd="0" destOrd="0" presId="urn:microsoft.com/office/officeart/2008/layout/PictureStrips"/>
    <dgm:cxn modelId="{31119DEC-C904-4B7E-BF26-98A68D5BA0EF}" type="presParOf" srcId="{A2A7DF8E-723F-4ADB-BB93-73A93D22D418}" destId="{FA958489-6F9A-4B95-84DE-C00A9893CFB4}"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F94BE0-34B0-4B87-A302-D71999620DA5}"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800" dirty="0" err="1"/>
            <a:t>dojnice</a:t>
          </a:r>
          <a:endParaRPr lang="pl-PL" sz="1800" dirty="0"/>
        </a:p>
      </dgm:t>
    </dgm:pt>
    <dgm:pt modelId="{DCD37C26-F306-48E7-A6EC-1AA29E568A53}" type="parTrans" cxnId="{69632026-23BD-4E5B-9CD0-117502E8EE4F}">
      <dgm:prSet/>
      <dgm:spPr/>
      <dgm:t>
        <a:bodyPr/>
        <a:lstStyle/>
        <a:p>
          <a:pPr algn="ctr"/>
          <a:endParaRPr lang="pl-PL"/>
        </a:p>
      </dgm:t>
    </dgm:pt>
    <dgm:pt modelId="{66968A7B-E460-4EE4-ACDE-F71A17EA98C3}" type="sibTrans" cxnId="{69632026-23BD-4E5B-9CD0-117502E8EE4F}">
      <dgm:prSet/>
      <dgm:spPr/>
      <dgm:t>
        <a:bodyPr/>
        <a:lstStyle/>
        <a:p>
          <a:pPr algn="ctr"/>
          <a:endParaRPr lang="pl-PL"/>
        </a:p>
      </dgm:t>
    </dgm:pt>
    <dgm:pt modelId="{9D53EB56-708D-42C4-9FB0-490251C8462A}">
      <dgm:prSet phldrT="[Tekst]"/>
      <dgm:spPr/>
      <dgm:t>
        <a:bodyPr/>
        <a:lstStyle/>
        <a:p>
          <a:pPr algn="ctr"/>
          <a:r>
            <a:rPr lang="pl-PL" dirty="0"/>
            <a:t>2</a:t>
          </a:r>
        </a:p>
      </dgm:t>
    </dgm:pt>
    <dgm:pt modelId="{6C479FF5-C82D-4725-A6E5-C6D3C9D2A10E}" type="parTrans" cxnId="{E1563098-4424-427D-BF99-15662767E4B6}">
      <dgm:prSet/>
      <dgm:spPr/>
      <dgm:t>
        <a:bodyPr/>
        <a:lstStyle/>
        <a:p>
          <a:pPr algn="ctr"/>
          <a:endParaRPr lang="pl-PL"/>
        </a:p>
      </dgm:t>
    </dgm:pt>
    <dgm:pt modelId="{1776AD9D-3FF8-46D0-81D7-731C854E3262}" type="sibTrans" cxnId="{E1563098-4424-427D-BF99-15662767E4B6}">
      <dgm:prSet/>
      <dgm:spPr/>
      <dgm:t>
        <a:bodyPr/>
        <a:lstStyle/>
        <a:p>
          <a:pPr algn="ctr"/>
          <a:endParaRPr lang="pl-PL"/>
        </a:p>
      </dgm:t>
    </dgm:pt>
    <dgm:pt modelId="{1C121274-0D6A-4361-91AC-C5772A9AB995}">
      <dgm:prSet phldrT="[Tekst]" custT="1"/>
      <dgm:spPr/>
      <dgm:t>
        <a:bodyPr/>
        <a:lstStyle/>
        <a:p>
          <a:pPr algn="ctr"/>
          <a:r>
            <a:rPr lang="pl-PL" sz="1800" dirty="0"/>
            <a:t>koza</a:t>
          </a:r>
        </a:p>
      </dgm:t>
    </dgm:pt>
    <dgm:pt modelId="{1B7633AA-6D1C-4849-AFCE-66CBEC464B75}" type="parTrans" cxnId="{4C2B2A36-B23D-48F0-BE37-86D1B019B842}">
      <dgm:prSet/>
      <dgm:spPr/>
      <dgm:t>
        <a:bodyPr/>
        <a:lstStyle/>
        <a:p>
          <a:pPr algn="ctr"/>
          <a:endParaRPr lang="pl-PL"/>
        </a:p>
      </dgm:t>
    </dgm:pt>
    <dgm:pt modelId="{13837C7F-E366-4853-80A4-E508E3195B69}" type="sibTrans" cxnId="{4C2B2A36-B23D-48F0-BE37-86D1B019B842}">
      <dgm:prSet/>
      <dgm:spPr/>
      <dgm:t>
        <a:bodyPr/>
        <a:lstStyle/>
        <a:p>
          <a:pPr algn="ctr"/>
          <a:endParaRPr lang="pl-PL"/>
        </a:p>
      </dgm:t>
    </dgm:pt>
    <dgm:pt modelId="{5C069196-7642-4BC6-9927-2FE4BA02590C}">
      <dgm:prSet phldrT="[Tekst]"/>
      <dgm:spPr/>
      <dgm:t>
        <a:bodyPr/>
        <a:lstStyle/>
        <a:p>
          <a:pPr algn="ctr"/>
          <a:r>
            <a:rPr lang="pl-PL" dirty="0"/>
            <a:t>13,3</a:t>
          </a:r>
        </a:p>
      </dgm:t>
    </dgm:pt>
    <dgm:pt modelId="{61BF0026-527A-4FE8-99F6-EB31EA9A00F7}" type="parTrans" cxnId="{E0D28286-8E89-4D3E-BA58-BB1AC4634710}">
      <dgm:prSet/>
      <dgm:spPr/>
      <dgm:t>
        <a:bodyPr/>
        <a:lstStyle/>
        <a:p>
          <a:pPr algn="ctr"/>
          <a:endParaRPr lang="pl-PL"/>
        </a:p>
      </dgm:t>
    </dgm:pt>
    <dgm:pt modelId="{246E4FBE-1385-48C4-894F-A8217CD472C2}" type="sibTrans" cxnId="{E0D28286-8E89-4D3E-BA58-BB1AC4634710}">
      <dgm:prSet/>
      <dgm:spPr/>
      <dgm:t>
        <a:bodyPr/>
        <a:lstStyle/>
        <a:p>
          <a:pPr algn="ctr"/>
          <a:endParaRPr lang="pl-PL"/>
        </a:p>
      </dgm:t>
    </dgm:pt>
    <dgm:pt modelId="{3DBEFA78-26F3-4D33-890A-51D180FAEAA8}">
      <dgm:prSet phldrT="[Tekst]" custT="1"/>
      <dgm:spPr/>
      <dgm:t>
        <a:bodyPr/>
        <a:lstStyle/>
        <a:p>
          <a:pPr algn="ctr"/>
          <a:r>
            <a:rPr lang="pl-PL" sz="1800" dirty="0"/>
            <a:t>ovce</a:t>
          </a:r>
        </a:p>
      </dgm:t>
    </dgm:pt>
    <dgm:pt modelId="{D1A5ED66-FDB8-42C8-823B-828FCF7AA8C2}" type="parTrans" cxnId="{86CFA7C7-2CC8-4F24-A23F-2753229EC7F5}">
      <dgm:prSet/>
      <dgm:spPr/>
      <dgm:t>
        <a:bodyPr/>
        <a:lstStyle/>
        <a:p>
          <a:pPr algn="ctr"/>
          <a:endParaRPr lang="pl-PL"/>
        </a:p>
      </dgm:t>
    </dgm:pt>
    <dgm:pt modelId="{817C178B-1D16-4852-A700-6CF39A16ABB0}" type="sibTrans" cxnId="{86CFA7C7-2CC8-4F24-A23F-2753229EC7F5}">
      <dgm:prSet/>
      <dgm:spPr/>
      <dgm:t>
        <a:bodyPr/>
        <a:lstStyle/>
        <a:p>
          <a:pPr algn="ctr"/>
          <a:endParaRPr lang="pl-PL"/>
        </a:p>
      </dgm:t>
    </dgm:pt>
    <dgm:pt modelId="{4EE3C582-722F-4CAA-BFD4-8B5A419FB271}">
      <dgm:prSet phldrT="[Tekst]"/>
      <dgm:spPr/>
      <dgm:t>
        <a:bodyPr/>
        <a:lstStyle/>
        <a:p>
          <a:pPr algn="ctr"/>
          <a:r>
            <a:rPr lang="pl-PL" dirty="0"/>
            <a:t>13,3</a:t>
          </a:r>
        </a:p>
      </dgm:t>
    </dgm:pt>
    <dgm:pt modelId="{9CBC35EF-693E-4CC4-9395-BB72823EACF6}" type="parTrans" cxnId="{B8E1E7BF-9D44-4D4E-A49B-4524381C0746}">
      <dgm:prSet/>
      <dgm:spPr/>
      <dgm:t>
        <a:bodyPr/>
        <a:lstStyle/>
        <a:p>
          <a:pPr algn="ctr"/>
          <a:endParaRPr lang="pl-PL"/>
        </a:p>
      </dgm:t>
    </dgm:pt>
    <dgm:pt modelId="{ACD97259-9191-487A-86D1-349F866809FC}" type="sibTrans" cxnId="{B8E1E7BF-9D44-4D4E-A49B-4524381C0746}">
      <dgm:prSet/>
      <dgm:spPr/>
      <dgm:t>
        <a:bodyPr/>
        <a:lstStyle/>
        <a:p>
          <a:pPr algn="ctr"/>
          <a:endParaRPr lang="pl-PL"/>
        </a:p>
      </dgm:t>
    </dgm:pt>
    <dgm:pt modelId="{62C8D780-0146-41E3-8A6A-2E973A31B1E8}">
      <dgm:prSet phldrT="[Tekst]"/>
      <dgm:spPr/>
      <dgm:t>
        <a:bodyPr/>
        <a:lstStyle/>
        <a:p>
          <a:pPr algn="ctr"/>
          <a:r>
            <a:rPr lang="pl-PL" dirty="0"/>
            <a:t>2</a:t>
          </a:r>
        </a:p>
      </dgm:t>
    </dgm:pt>
    <dgm:pt modelId="{EB552A94-2FBA-4853-A034-960DC7CAAE1F}" type="parTrans" cxnId="{93031664-B376-4ACC-AEB8-7AD3AF8F185D}">
      <dgm:prSet/>
      <dgm:spPr/>
      <dgm:t>
        <a:bodyPr/>
        <a:lstStyle/>
        <a:p>
          <a:pPr algn="ctr"/>
          <a:endParaRPr lang="pl-PL"/>
        </a:p>
      </dgm:t>
    </dgm:pt>
    <dgm:pt modelId="{66AA6BC5-8238-4EB3-A546-D06928C17EB7}" type="sibTrans" cxnId="{93031664-B376-4ACC-AEB8-7AD3AF8F185D}">
      <dgm:prSet/>
      <dgm:spPr/>
      <dgm:t>
        <a:bodyPr/>
        <a:lstStyle/>
        <a:p>
          <a:pPr algn="ctr"/>
          <a:endParaRPr lang="pl-PL"/>
        </a:p>
      </dgm:t>
    </dgm:pt>
    <dgm:pt modelId="{1D56FB21-28F4-4691-B4ED-AA410412FCD9}">
      <dgm:prSet phldrT="[Tekst]" custT="1"/>
      <dgm:spPr/>
      <dgm:t>
        <a:bodyPr/>
        <a:lstStyle/>
        <a:p>
          <a:pPr algn="ctr"/>
          <a:r>
            <a:rPr lang="pl-PL" sz="1800" dirty="0" err="1"/>
            <a:t>selátko</a:t>
          </a:r>
          <a:endParaRPr lang="pl-PL" sz="1800" dirty="0"/>
        </a:p>
      </dgm:t>
    </dgm:pt>
    <dgm:pt modelId="{AD8826EC-61EF-4F74-BF3C-CB9B342392F1}" type="parTrans" cxnId="{30C71A70-0346-4153-A5CF-3D25B2FC51B4}">
      <dgm:prSet/>
      <dgm:spPr/>
      <dgm:t>
        <a:bodyPr/>
        <a:lstStyle/>
        <a:p>
          <a:pPr algn="ctr"/>
          <a:endParaRPr lang="pl-PL"/>
        </a:p>
      </dgm:t>
    </dgm:pt>
    <dgm:pt modelId="{AEF023CD-45C2-4AF1-AC8F-2BB45C789B4C}" type="sibTrans" cxnId="{30C71A70-0346-4153-A5CF-3D25B2FC51B4}">
      <dgm:prSet/>
      <dgm:spPr/>
      <dgm:t>
        <a:bodyPr/>
        <a:lstStyle/>
        <a:p>
          <a:pPr algn="ctr"/>
          <a:endParaRPr lang="pl-PL"/>
        </a:p>
      </dgm:t>
    </dgm:pt>
    <dgm:pt modelId="{7B768E13-31FC-4CA2-8BB3-6AD54C85BAC7}">
      <dgm:prSet phldrT="[Tekst]"/>
      <dgm:spPr/>
      <dgm:t>
        <a:bodyPr/>
        <a:lstStyle/>
        <a:p>
          <a:pPr algn="ctr"/>
          <a:r>
            <a:rPr lang="pl-PL" dirty="0"/>
            <a:t>74</a:t>
          </a:r>
        </a:p>
      </dgm:t>
    </dgm:pt>
    <dgm:pt modelId="{ECF9FA74-EB81-417E-B944-FEA7E92EC135}" type="parTrans" cxnId="{39DBB61B-4BA9-4C9A-BA7A-0D36384CF18C}">
      <dgm:prSet/>
      <dgm:spPr/>
      <dgm:t>
        <a:bodyPr/>
        <a:lstStyle/>
        <a:p>
          <a:pPr algn="ctr"/>
          <a:endParaRPr lang="pl-PL"/>
        </a:p>
      </dgm:t>
    </dgm:pt>
    <dgm:pt modelId="{C06586BC-0FAC-4F50-B0CF-934D142CD66A}" type="sibTrans" cxnId="{39DBB61B-4BA9-4C9A-BA7A-0D36384CF18C}">
      <dgm:prSet/>
      <dgm:spPr/>
      <dgm:t>
        <a:bodyPr/>
        <a:lstStyle/>
        <a:p>
          <a:pPr algn="ctr"/>
          <a:endParaRPr lang="pl-PL"/>
        </a:p>
      </dgm:t>
    </dgm:pt>
    <dgm:pt modelId="{E763B16C-E8B9-443F-9F7A-385C1592EBC8}">
      <dgm:prSet phldrT="[Tekst]" custT="1"/>
      <dgm:spPr/>
      <dgm:t>
        <a:bodyPr/>
        <a:lstStyle/>
        <a:p>
          <a:pPr algn="ctr"/>
          <a:r>
            <a:rPr lang="pl-PL" sz="1800" dirty="0"/>
            <a:t>nosnice</a:t>
          </a:r>
        </a:p>
      </dgm:t>
    </dgm:pt>
    <dgm:pt modelId="{B9341610-BF48-4A41-AC08-9399542231FA}" type="parTrans" cxnId="{BE79B78D-C236-493D-AA9C-98FB2CDA78D8}">
      <dgm:prSet/>
      <dgm:spPr/>
      <dgm:t>
        <a:bodyPr/>
        <a:lstStyle/>
        <a:p>
          <a:pPr algn="ctr"/>
          <a:endParaRPr lang="pl-PL"/>
        </a:p>
      </dgm:t>
    </dgm:pt>
    <dgm:pt modelId="{DDEB34E1-A053-4B1D-90B4-505D8B225B81}" type="sibTrans" cxnId="{BE79B78D-C236-493D-AA9C-98FB2CDA78D8}">
      <dgm:prSet/>
      <dgm:spPr/>
      <dgm:t>
        <a:bodyPr/>
        <a:lstStyle/>
        <a:p>
          <a:pPr algn="ctr"/>
          <a:endParaRPr lang="pl-PL"/>
        </a:p>
      </dgm:t>
    </dgm:pt>
    <dgm:pt modelId="{63C46A6A-029D-440A-9FEC-BEE2BD6A51E8}">
      <dgm:prSet phldrT="[Tekst]"/>
      <dgm:spPr/>
      <dgm:t>
        <a:bodyPr/>
        <a:lstStyle/>
        <a:p>
          <a:pPr algn="ctr"/>
          <a:r>
            <a:rPr lang="pl-PL" dirty="0"/>
            <a:t>230</a:t>
          </a:r>
        </a:p>
      </dgm:t>
    </dgm:pt>
    <dgm:pt modelId="{44A43C1F-584C-4CF5-8C14-DDFA7480A0B4}" type="parTrans" cxnId="{7545BB7B-C632-4F17-907C-773DCB3D425A}">
      <dgm:prSet/>
      <dgm:spPr/>
      <dgm:t>
        <a:bodyPr/>
        <a:lstStyle/>
        <a:p>
          <a:pPr algn="ctr"/>
          <a:endParaRPr lang="pl-PL"/>
        </a:p>
      </dgm:t>
    </dgm:pt>
    <dgm:pt modelId="{F05D614B-375C-4281-9B8F-D9072C62BB29}" type="sibTrans" cxnId="{7545BB7B-C632-4F17-907C-773DCB3D425A}">
      <dgm:prSet/>
      <dgm:spPr/>
      <dgm:t>
        <a:bodyPr/>
        <a:lstStyle/>
        <a:p>
          <a:pPr algn="ctr"/>
          <a:endParaRPr lang="pl-PL"/>
        </a:p>
      </dgm:t>
    </dgm:pt>
    <dgm:pt modelId="{76D73FA1-E7CB-478B-ABA2-A93B89B4C41B}">
      <dgm:prSet phldrT="[Tekst]" custT="1"/>
      <dgm:spPr/>
      <dgm:t>
        <a:bodyPr/>
        <a:lstStyle/>
        <a:p>
          <a:pPr algn="ctr"/>
          <a:r>
            <a:rPr lang="pl-PL" sz="1800" dirty="0"/>
            <a:t>kůň</a:t>
          </a:r>
        </a:p>
      </dgm:t>
    </dgm:pt>
    <dgm:pt modelId="{6D6ED9F3-FD59-433E-BDEB-699CA01E5E17}" type="parTrans" cxnId="{30D2206B-D225-4D13-A9D4-F79742DFD084}">
      <dgm:prSet/>
      <dgm:spPr/>
      <dgm:t>
        <a:bodyPr/>
        <a:lstStyle/>
        <a:p>
          <a:pPr algn="ctr"/>
          <a:endParaRPr lang="pl-PL"/>
        </a:p>
      </dgm:t>
    </dgm:pt>
    <dgm:pt modelId="{2CB69323-44F7-4C98-884E-C54778AED54F}" type="sibTrans" cxnId="{30D2206B-D225-4D13-A9D4-F79742DFD084}">
      <dgm:prSet/>
      <dgm:spPr/>
      <dgm:t>
        <a:bodyPr/>
        <a:lstStyle/>
        <a:p>
          <a:pPr algn="ctr"/>
          <a:endParaRPr lang="pl-PL"/>
        </a:p>
      </dgm:t>
    </dgm:pt>
    <dgm:pt modelId="{AF8CE600-8ED1-4EF2-AF57-145C464A24F7}" type="pres">
      <dgm:prSet presAssocID="{ECF94BE0-34B0-4B87-A302-D71999620DA5}" presName="rootNode" presStyleCnt="0">
        <dgm:presLayoutVars>
          <dgm:chMax/>
          <dgm:chPref/>
          <dgm:dir/>
          <dgm:animLvl val="lvl"/>
        </dgm:presLayoutVars>
      </dgm:prSet>
      <dgm:spPr/>
    </dgm:pt>
    <dgm:pt modelId="{82B71EA9-502E-4C82-A521-8A25C4FCA861}" type="pres">
      <dgm:prSet presAssocID="{0735F5A6-DF07-4B4D-9DB9-B8F22E032CA1}" presName="composite" presStyleCnt="0"/>
      <dgm:spPr/>
    </dgm:pt>
    <dgm:pt modelId="{BC3813AE-ADC4-4FF4-928B-F8DBCDF5B998}" type="pres">
      <dgm:prSet presAssocID="{0735F5A6-DF07-4B4D-9DB9-B8F22E032CA1}" presName="ParentText" presStyleLbl="node1" presStyleIdx="0" presStyleCnt="6">
        <dgm:presLayoutVars>
          <dgm:chMax val="1"/>
          <dgm:chPref val="1"/>
          <dgm:bulletEnabled val="1"/>
        </dgm:presLayoutVars>
      </dgm:prSet>
      <dgm:spPr/>
    </dgm:pt>
    <dgm:pt modelId="{D2C0D876-42F7-4666-B729-29BFAD3EF6DE}" type="pres">
      <dgm:prSet presAssocID="{0735F5A6-DF07-4B4D-9DB9-B8F22E032CA1}" presName="Image" presStyleLbl="bgImgPlace1" presStyleIdx="0" presStyleCnt="6"/>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t="3000" b="2000"/>
          </a:stretch>
        </a:blipFill>
      </dgm:spPr>
    </dgm:pt>
    <dgm:pt modelId="{63717CEB-2DF3-4EEE-A775-DD897C83A90E}" type="pres">
      <dgm:prSet presAssocID="{0735F5A6-DF07-4B4D-9DB9-B8F22E032CA1}" presName="ChildText" presStyleLbl="fgAcc1" presStyleIdx="0" presStyleCnt="6">
        <dgm:presLayoutVars>
          <dgm:chMax val="0"/>
          <dgm:chPref val="0"/>
          <dgm:bulletEnabled val="1"/>
        </dgm:presLayoutVars>
      </dgm:prSet>
      <dgm:spPr/>
    </dgm:pt>
    <dgm:pt modelId="{DDD0BDE0-BBBB-4F89-B346-63A1BA1CF664}" type="pres">
      <dgm:prSet presAssocID="{66968A7B-E460-4EE4-ACDE-F71A17EA98C3}" presName="sibTrans" presStyleCnt="0"/>
      <dgm:spPr/>
    </dgm:pt>
    <dgm:pt modelId="{1D3CB093-5117-4CC1-9EF1-C1BFB69BD174}" type="pres">
      <dgm:prSet presAssocID="{76D73FA1-E7CB-478B-ABA2-A93B89B4C41B}" presName="composite" presStyleCnt="0"/>
      <dgm:spPr/>
    </dgm:pt>
    <dgm:pt modelId="{C66CBE76-2373-4F44-B5BD-DC282671ADED}" type="pres">
      <dgm:prSet presAssocID="{76D73FA1-E7CB-478B-ABA2-A93B89B4C41B}" presName="ParentText" presStyleLbl="node1" presStyleIdx="1" presStyleCnt="6">
        <dgm:presLayoutVars>
          <dgm:chMax val="1"/>
          <dgm:chPref val="1"/>
          <dgm:bulletEnabled val="1"/>
        </dgm:presLayoutVars>
      </dgm:prSet>
      <dgm:spPr/>
    </dgm:pt>
    <dgm:pt modelId="{0A68204C-10A0-48D3-A3B6-5EFDEBBEA794}" type="pres">
      <dgm:prSet presAssocID="{76D73FA1-E7CB-478B-ABA2-A93B89B4C41B}" presName="Image" presStyleLbl="bgImgPlace1" presStyleIdx="1" presStyleCnt="6"/>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02A422C-6E5C-4174-A1BD-28D2B1C2AA0B}" type="pres">
      <dgm:prSet presAssocID="{76D73FA1-E7CB-478B-ABA2-A93B89B4C41B}" presName="ChildText" presStyleLbl="fgAcc1" presStyleIdx="1" presStyleCnt="6">
        <dgm:presLayoutVars>
          <dgm:chMax val="0"/>
          <dgm:chPref val="0"/>
          <dgm:bulletEnabled val="1"/>
        </dgm:presLayoutVars>
      </dgm:prSet>
      <dgm:spPr/>
    </dgm:pt>
    <dgm:pt modelId="{7D5F5312-A52C-468D-BF87-5740F21B5D08}" type="pres">
      <dgm:prSet presAssocID="{2CB69323-44F7-4C98-884E-C54778AED54F}" presName="sibTrans" presStyleCnt="0"/>
      <dgm:spPr/>
    </dgm:pt>
    <dgm:pt modelId="{94690C86-53E3-4AEC-8FE1-4781203B1C72}" type="pres">
      <dgm:prSet presAssocID="{1C121274-0D6A-4361-91AC-C5772A9AB995}" presName="composite" presStyleCnt="0"/>
      <dgm:spPr/>
    </dgm:pt>
    <dgm:pt modelId="{E00E8CD4-B1E2-4D2F-8566-06DE6C0A3052}" type="pres">
      <dgm:prSet presAssocID="{1C121274-0D6A-4361-91AC-C5772A9AB995}" presName="ParentText" presStyleLbl="node1" presStyleIdx="2" presStyleCnt="6">
        <dgm:presLayoutVars>
          <dgm:chMax val="1"/>
          <dgm:chPref val="1"/>
          <dgm:bulletEnabled val="1"/>
        </dgm:presLayoutVars>
      </dgm:prSet>
      <dgm:spPr/>
    </dgm:pt>
    <dgm:pt modelId="{5164AD8E-02A7-4639-AE3B-358ABF534DA1}" type="pres">
      <dgm:prSet presAssocID="{1C121274-0D6A-4361-91AC-C5772A9AB995}" presName="Image" presStyleLbl="bgImgPlace1" presStyleIdx="2" presStyleCnt="6"/>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FCFD7AD2-FCF5-44E4-B729-561D5605E7AA}" type="pres">
      <dgm:prSet presAssocID="{1C121274-0D6A-4361-91AC-C5772A9AB995}" presName="ChildText" presStyleLbl="fgAcc1" presStyleIdx="2" presStyleCnt="6">
        <dgm:presLayoutVars>
          <dgm:chMax val="0"/>
          <dgm:chPref val="0"/>
          <dgm:bulletEnabled val="1"/>
        </dgm:presLayoutVars>
      </dgm:prSet>
      <dgm:spPr/>
    </dgm:pt>
    <dgm:pt modelId="{53B3B61A-125C-4F4C-B48B-B21D56ACE8D3}" type="pres">
      <dgm:prSet presAssocID="{13837C7F-E366-4853-80A4-E508E3195B69}" presName="sibTrans" presStyleCnt="0"/>
      <dgm:spPr/>
    </dgm:pt>
    <dgm:pt modelId="{FFA27B44-8D6A-4288-8599-E83FDD0F6062}" type="pres">
      <dgm:prSet presAssocID="{3DBEFA78-26F3-4D33-890A-51D180FAEAA8}" presName="composite" presStyleCnt="0"/>
      <dgm:spPr/>
    </dgm:pt>
    <dgm:pt modelId="{50E6982A-C637-47F8-BA2A-1BB79118A858}" type="pres">
      <dgm:prSet presAssocID="{3DBEFA78-26F3-4D33-890A-51D180FAEAA8}" presName="ParentText" presStyleLbl="node1" presStyleIdx="3" presStyleCnt="6">
        <dgm:presLayoutVars>
          <dgm:chMax val="1"/>
          <dgm:chPref val="1"/>
          <dgm:bulletEnabled val="1"/>
        </dgm:presLayoutVars>
      </dgm:prSet>
      <dgm:spPr/>
    </dgm:pt>
    <dgm:pt modelId="{6E51056E-F7AB-498B-A12C-E47CD66DB5AA}" type="pres">
      <dgm:prSet presAssocID="{3DBEFA78-26F3-4D33-890A-51D180FAEAA8}" presName="Image" presStyleLbl="bgImgPlace1" presStyleIdx="3" presStyleCnt="6"/>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DF12405-32C1-445C-9043-426BFC542937}" type="pres">
      <dgm:prSet presAssocID="{3DBEFA78-26F3-4D33-890A-51D180FAEAA8}" presName="ChildText" presStyleLbl="fgAcc1" presStyleIdx="3" presStyleCnt="6">
        <dgm:presLayoutVars>
          <dgm:chMax val="0"/>
          <dgm:chPref val="0"/>
          <dgm:bulletEnabled val="1"/>
        </dgm:presLayoutVars>
      </dgm:prSet>
      <dgm:spPr/>
    </dgm:pt>
    <dgm:pt modelId="{D2B4D904-8330-448E-B2EA-420693AFD7B0}" type="pres">
      <dgm:prSet presAssocID="{817C178B-1D16-4852-A700-6CF39A16ABB0}" presName="sibTrans" presStyleCnt="0"/>
      <dgm:spPr/>
    </dgm:pt>
    <dgm:pt modelId="{7107345C-F445-47A8-B7F2-A295933CB8C9}" type="pres">
      <dgm:prSet presAssocID="{1D56FB21-28F4-4691-B4ED-AA410412FCD9}" presName="composite" presStyleCnt="0"/>
      <dgm:spPr/>
    </dgm:pt>
    <dgm:pt modelId="{580BE106-A495-48FF-849D-70CD957A4E85}" type="pres">
      <dgm:prSet presAssocID="{1D56FB21-28F4-4691-B4ED-AA410412FCD9}" presName="ParentText" presStyleLbl="node1" presStyleIdx="4" presStyleCnt="6">
        <dgm:presLayoutVars>
          <dgm:chMax val="1"/>
          <dgm:chPref val="1"/>
          <dgm:bulletEnabled val="1"/>
        </dgm:presLayoutVars>
      </dgm:prSet>
      <dgm:spPr/>
    </dgm:pt>
    <dgm:pt modelId="{133EBD0C-73F5-4E97-9AD1-B67CB5512DFB}" type="pres">
      <dgm:prSet presAssocID="{1D56FB21-28F4-4691-B4ED-AA410412FCD9}" presName="Image" presStyleLbl="bgImgPlace1" presStyleIdx="4" presStyleCnt="6"/>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A4C8B442-924D-4435-8916-8EC1B7D17F8E}" type="pres">
      <dgm:prSet presAssocID="{1D56FB21-28F4-4691-B4ED-AA410412FCD9}" presName="ChildText" presStyleLbl="fgAcc1" presStyleIdx="4" presStyleCnt="6">
        <dgm:presLayoutVars>
          <dgm:chMax val="0"/>
          <dgm:chPref val="0"/>
          <dgm:bulletEnabled val="1"/>
        </dgm:presLayoutVars>
      </dgm:prSet>
      <dgm:spPr/>
    </dgm:pt>
    <dgm:pt modelId="{162878C6-E312-4760-9FFA-8BB2D1CA662D}" type="pres">
      <dgm:prSet presAssocID="{AEF023CD-45C2-4AF1-AC8F-2BB45C789B4C}" presName="sibTrans" presStyleCnt="0"/>
      <dgm:spPr/>
    </dgm:pt>
    <dgm:pt modelId="{B01B6DD8-CFA2-4C39-BC07-B9BB8EEBB7B0}" type="pres">
      <dgm:prSet presAssocID="{E763B16C-E8B9-443F-9F7A-385C1592EBC8}" presName="composite" presStyleCnt="0"/>
      <dgm:spPr/>
    </dgm:pt>
    <dgm:pt modelId="{77EA7DA1-1B6E-4A5F-882E-BCFE362BF7C3}" type="pres">
      <dgm:prSet presAssocID="{E763B16C-E8B9-443F-9F7A-385C1592EBC8}" presName="ParentText" presStyleLbl="node1" presStyleIdx="5" presStyleCnt="6">
        <dgm:presLayoutVars>
          <dgm:chMax val="1"/>
          <dgm:chPref val="1"/>
          <dgm:bulletEnabled val="1"/>
        </dgm:presLayoutVars>
      </dgm:prSet>
      <dgm:spPr/>
    </dgm:pt>
    <dgm:pt modelId="{5CA296DF-C2EE-4435-B94F-BE48D1A5AFD4}" type="pres">
      <dgm:prSet presAssocID="{E763B16C-E8B9-443F-9F7A-385C1592EBC8}" presName="Image" presStyleLbl="bgImgPlace1" presStyleIdx="5" presStyleCnt="6"/>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l="11000" r="9000"/>
          </a:stretch>
        </a:blipFill>
      </dgm:spPr>
    </dgm:pt>
    <dgm:pt modelId="{1C0600DF-6026-4622-B912-012EF688DB98}" type="pres">
      <dgm:prSet presAssocID="{E763B16C-E8B9-443F-9F7A-385C1592EBC8}" presName="ChildText" presStyleLbl="fgAcc1" presStyleIdx="5" presStyleCnt="6">
        <dgm:presLayoutVars>
          <dgm:chMax val="0"/>
          <dgm:chPref val="0"/>
          <dgm:bulletEnabled val="1"/>
        </dgm:presLayoutVars>
      </dgm:prSet>
      <dgm:spPr/>
    </dgm:pt>
  </dgm:ptLst>
  <dgm:cxnLst>
    <dgm:cxn modelId="{8551441B-746D-4A0F-A885-BF9A019A6C59}" type="presOf" srcId="{1D56FB21-28F4-4691-B4ED-AA410412FCD9}" destId="{580BE106-A495-48FF-849D-70CD957A4E85}" srcOrd="0" destOrd="0" presId="urn:microsoft.com/office/officeart/2008/layout/TitledPictureBlocks"/>
    <dgm:cxn modelId="{39DBB61B-4BA9-4C9A-BA7A-0D36384CF18C}" srcId="{1D56FB21-28F4-4691-B4ED-AA410412FCD9}" destId="{7B768E13-31FC-4CA2-8BB3-6AD54C85BAC7}" srcOrd="0" destOrd="0" parTransId="{ECF9FA74-EB81-417E-B944-FEA7E92EC135}" sibTransId="{C06586BC-0FAC-4F50-B0CF-934D142CD66A}"/>
    <dgm:cxn modelId="{69632026-23BD-4E5B-9CD0-117502E8EE4F}" srcId="{ECF94BE0-34B0-4B87-A302-D71999620DA5}" destId="{0735F5A6-DF07-4B4D-9DB9-B8F22E032CA1}" srcOrd="0" destOrd="0" parTransId="{DCD37C26-F306-48E7-A6EC-1AA29E568A53}" sibTransId="{66968A7B-E460-4EE4-ACDE-F71A17EA98C3}"/>
    <dgm:cxn modelId="{4C2B2A36-B23D-48F0-BE37-86D1B019B842}" srcId="{ECF94BE0-34B0-4B87-A302-D71999620DA5}" destId="{1C121274-0D6A-4361-91AC-C5772A9AB995}" srcOrd="2" destOrd="0" parTransId="{1B7633AA-6D1C-4849-AFCE-66CBEC464B75}" sibTransId="{13837C7F-E366-4853-80A4-E508E3195B69}"/>
    <dgm:cxn modelId="{C2819842-0DFB-4EDC-A568-CF7C0851587C}" type="presOf" srcId="{4EE3C582-722F-4CAA-BFD4-8B5A419FB271}" destId="{CDF12405-32C1-445C-9043-426BFC542937}" srcOrd="0" destOrd="0" presId="urn:microsoft.com/office/officeart/2008/layout/TitledPictureBlocks"/>
    <dgm:cxn modelId="{93031664-B376-4ACC-AEB8-7AD3AF8F185D}" srcId="{76D73FA1-E7CB-478B-ABA2-A93B89B4C41B}" destId="{62C8D780-0146-41E3-8A6A-2E973A31B1E8}" srcOrd="0" destOrd="0" parTransId="{EB552A94-2FBA-4853-A034-960DC7CAAE1F}" sibTransId="{66AA6BC5-8238-4EB3-A546-D06928C17EB7}"/>
    <dgm:cxn modelId="{FEB5924A-B572-49BF-9914-59F926B876B9}" type="presOf" srcId="{3DBEFA78-26F3-4D33-890A-51D180FAEAA8}" destId="{50E6982A-C637-47F8-BA2A-1BB79118A858}" srcOrd="0" destOrd="0" presId="urn:microsoft.com/office/officeart/2008/layout/TitledPictureBlocks"/>
    <dgm:cxn modelId="{30D2206B-D225-4D13-A9D4-F79742DFD084}" srcId="{ECF94BE0-34B0-4B87-A302-D71999620DA5}" destId="{76D73FA1-E7CB-478B-ABA2-A93B89B4C41B}" srcOrd="1" destOrd="0" parTransId="{6D6ED9F3-FD59-433E-BDEB-699CA01E5E17}" sibTransId="{2CB69323-44F7-4C98-884E-C54778AED54F}"/>
    <dgm:cxn modelId="{30C71A70-0346-4153-A5CF-3D25B2FC51B4}" srcId="{ECF94BE0-34B0-4B87-A302-D71999620DA5}" destId="{1D56FB21-28F4-4691-B4ED-AA410412FCD9}" srcOrd="4" destOrd="0" parTransId="{AD8826EC-61EF-4F74-BF3C-CB9B342392F1}" sibTransId="{AEF023CD-45C2-4AF1-AC8F-2BB45C789B4C}"/>
    <dgm:cxn modelId="{7545BB7B-C632-4F17-907C-773DCB3D425A}" srcId="{E763B16C-E8B9-443F-9F7A-385C1592EBC8}" destId="{63C46A6A-029D-440A-9FEC-BEE2BD6A51E8}" srcOrd="0" destOrd="0" parTransId="{44A43C1F-584C-4CF5-8C14-DDFA7480A0B4}" sibTransId="{F05D614B-375C-4281-9B8F-D9072C62BB29}"/>
    <dgm:cxn modelId="{2AFA777D-0755-4806-B6F4-E9444C5EA97E}" type="presOf" srcId="{76D73FA1-E7CB-478B-ABA2-A93B89B4C41B}" destId="{C66CBE76-2373-4F44-B5BD-DC282671ADED}" srcOrd="0" destOrd="0" presId="urn:microsoft.com/office/officeart/2008/layout/TitledPictureBlocks"/>
    <dgm:cxn modelId="{E0D28286-8E89-4D3E-BA58-BB1AC4634710}" srcId="{1C121274-0D6A-4361-91AC-C5772A9AB995}" destId="{5C069196-7642-4BC6-9927-2FE4BA02590C}" srcOrd="0" destOrd="0" parTransId="{61BF0026-527A-4FE8-99F6-EB31EA9A00F7}" sibTransId="{246E4FBE-1385-48C4-894F-A8217CD472C2}"/>
    <dgm:cxn modelId="{BE79B78D-C236-493D-AA9C-98FB2CDA78D8}" srcId="{ECF94BE0-34B0-4B87-A302-D71999620DA5}" destId="{E763B16C-E8B9-443F-9F7A-385C1592EBC8}" srcOrd="5" destOrd="0" parTransId="{B9341610-BF48-4A41-AC08-9399542231FA}" sibTransId="{DDEB34E1-A053-4B1D-90B4-505D8B225B81}"/>
    <dgm:cxn modelId="{E1563098-4424-427D-BF99-15662767E4B6}" srcId="{0735F5A6-DF07-4B4D-9DB9-B8F22E032CA1}" destId="{9D53EB56-708D-42C4-9FB0-490251C8462A}" srcOrd="0" destOrd="0" parTransId="{6C479FF5-C82D-4725-A6E5-C6D3C9D2A10E}" sibTransId="{1776AD9D-3FF8-46D0-81D7-731C854E3262}"/>
    <dgm:cxn modelId="{32F9779C-FCA7-4BE2-B09B-DE58805B5508}" type="presOf" srcId="{9D53EB56-708D-42C4-9FB0-490251C8462A}" destId="{63717CEB-2DF3-4EEE-A775-DD897C83A90E}" srcOrd="0" destOrd="0" presId="urn:microsoft.com/office/officeart/2008/layout/TitledPictureBlocks"/>
    <dgm:cxn modelId="{97B439A0-D455-4DE1-A617-602EFFD3AEFF}" type="presOf" srcId="{7B768E13-31FC-4CA2-8BB3-6AD54C85BAC7}" destId="{A4C8B442-924D-4435-8916-8EC1B7D17F8E}" srcOrd="0" destOrd="0" presId="urn:microsoft.com/office/officeart/2008/layout/TitledPictureBlocks"/>
    <dgm:cxn modelId="{89ED13A3-0E9C-4915-BE99-C70D09E6F9DA}" type="presOf" srcId="{5C069196-7642-4BC6-9927-2FE4BA02590C}" destId="{FCFD7AD2-FCF5-44E4-B729-561D5605E7AA}" srcOrd="0" destOrd="0" presId="urn:microsoft.com/office/officeart/2008/layout/TitledPictureBlocks"/>
    <dgm:cxn modelId="{268AD7AB-7D4F-40A4-AD7A-227BE6895199}" type="presOf" srcId="{ECF94BE0-34B0-4B87-A302-D71999620DA5}" destId="{AF8CE600-8ED1-4EF2-AF57-145C464A24F7}" srcOrd="0" destOrd="0" presId="urn:microsoft.com/office/officeart/2008/layout/TitledPictureBlocks"/>
    <dgm:cxn modelId="{1B18B8BE-1DE0-4685-B3DD-4C08BF8327C6}" type="presOf" srcId="{E763B16C-E8B9-443F-9F7A-385C1592EBC8}" destId="{77EA7DA1-1B6E-4A5F-882E-BCFE362BF7C3}" srcOrd="0" destOrd="0" presId="urn:microsoft.com/office/officeart/2008/layout/TitledPictureBlocks"/>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FB3DBDC8-84A4-4CC9-BC3A-B51862262885}" type="presOf" srcId="{63C46A6A-029D-440A-9FEC-BEE2BD6A51E8}" destId="{1C0600DF-6026-4622-B912-012EF688DB98}" srcOrd="0" destOrd="0" presId="urn:microsoft.com/office/officeart/2008/layout/TitledPictureBlocks"/>
    <dgm:cxn modelId="{72DF5EC9-6EDA-4987-A2FF-05A77CBB4B27}" type="presOf" srcId="{62C8D780-0146-41E3-8A6A-2E973A31B1E8}" destId="{202A422C-6E5C-4174-A1BD-28D2B1C2AA0B}" srcOrd="0" destOrd="0" presId="urn:microsoft.com/office/officeart/2008/layout/TitledPictureBlocks"/>
    <dgm:cxn modelId="{C86799D8-D6FF-4FD8-B02C-A99D42BB7C14}" type="presOf" srcId="{0735F5A6-DF07-4B4D-9DB9-B8F22E032CA1}" destId="{BC3813AE-ADC4-4FF4-928B-F8DBCDF5B998}" srcOrd="0" destOrd="0" presId="urn:microsoft.com/office/officeart/2008/layout/TitledPictureBlocks"/>
    <dgm:cxn modelId="{DE846BFE-8EDA-468D-8021-CAAFB56469DA}" type="presOf" srcId="{1C121274-0D6A-4361-91AC-C5772A9AB995}" destId="{E00E8CD4-B1E2-4D2F-8566-06DE6C0A3052}" srcOrd="0" destOrd="0" presId="urn:microsoft.com/office/officeart/2008/layout/TitledPictureBlocks"/>
    <dgm:cxn modelId="{26613656-47F1-4758-92B2-8F74F854F479}" type="presParOf" srcId="{AF8CE600-8ED1-4EF2-AF57-145C464A24F7}" destId="{82B71EA9-502E-4C82-A521-8A25C4FCA861}" srcOrd="0" destOrd="0" presId="urn:microsoft.com/office/officeart/2008/layout/TitledPictureBlocks"/>
    <dgm:cxn modelId="{6DFEBC64-13E4-45C9-ACE8-C6ADC71DC53D}" type="presParOf" srcId="{82B71EA9-502E-4C82-A521-8A25C4FCA861}" destId="{BC3813AE-ADC4-4FF4-928B-F8DBCDF5B998}" srcOrd="0" destOrd="0" presId="urn:microsoft.com/office/officeart/2008/layout/TitledPictureBlocks"/>
    <dgm:cxn modelId="{E197B19C-44C3-48F4-8A05-20B9F85E0AD7}" type="presParOf" srcId="{82B71EA9-502E-4C82-A521-8A25C4FCA861}" destId="{D2C0D876-42F7-4666-B729-29BFAD3EF6DE}" srcOrd="1" destOrd="0" presId="urn:microsoft.com/office/officeart/2008/layout/TitledPictureBlocks"/>
    <dgm:cxn modelId="{BD4D13B3-4D1F-4050-AB5A-4DA4ECAFDCB1}" type="presParOf" srcId="{82B71EA9-502E-4C82-A521-8A25C4FCA861}" destId="{63717CEB-2DF3-4EEE-A775-DD897C83A90E}" srcOrd="2" destOrd="0" presId="urn:microsoft.com/office/officeart/2008/layout/TitledPictureBlocks"/>
    <dgm:cxn modelId="{1D2463E6-367C-412F-A5F6-32BA76F3492F}" type="presParOf" srcId="{AF8CE600-8ED1-4EF2-AF57-145C464A24F7}" destId="{DDD0BDE0-BBBB-4F89-B346-63A1BA1CF664}" srcOrd="1" destOrd="0" presId="urn:microsoft.com/office/officeart/2008/layout/TitledPictureBlocks"/>
    <dgm:cxn modelId="{819298EC-A86C-4974-B322-7703A15FEDBD}" type="presParOf" srcId="{AF8CE600-8ED1-4EF2-AF57-145C464A24F7}" destId="{1D3CB093-5117-4CC1-9EF1-C1BFB69BD174}" srcOrd="2" destOrd="0" presId="urn:microsoft.com/office/officeart/2008/layout/TitledPictureBlocks"/>
    <dgm:cxn modelId="{2A8F4584-8C70-497E-B101-A7AD0D37BB04}" type="presParOf" srcId="{1D3CB093-5117-4CC1-9EF1-C1BFB69BD174}" destId="{C66CBE76-2373-4F44-B5BD-DC282671ADED}" srcOrd="0" destOrd="0" presId="urn:microsoft.com/office/officeart/2008/layout/TitledPictureBlocks"/>
    <dgm:cxn modelId="{A9773E7E-ADA9-4EC0-B728-B66062DEC2EB}" type="presParOf" srcId="{1D3CB093-5117-4CC1-9EF1-C1BFB69BD174}" destId="{0A68204C-10A0-48D3-A3B6-5EFDEBBEA794}" srcOrd="1" destOrd="0" presId="urn:microsoft.com/office/officeart/2008/layout/TitledPictureBlocks"/>
    <dgm:cxn modelId="{1D5C3830-1504-4E5E-9B16-175FED8BDCE7}" type="presParOf" srcId="{1D3CB093-5117-4CC1-9EF1-C1BFB69BD174}" destId="{202A422C-6E5C-4174-A1BD-28D2B1C2AA0B}" srcOrd="2" destOrd="0" presId="urn:microsoft.com/office/officeart/2008/layout/TitledPictureBlocks"/>
    <dgm:cxn modelId="{D6402928-C934-4888-8547-AFC583CB7EDF}" type="presParOf" srcId="{AF8CE600-8ED1-4EF2-AF57-145C464A24F7}" destId="{7D5F5312-A52C-468D-BF87-5740F21B5D08}" srcOrd="3" destOrd="0" presId="urn:microsoft.com/office/officeart/2008/layout/TitledPictureBlocks"/>
    <dgm:cxn modelId="{687D88DB-09E8-4B9F-A209-6930342E2E91}" type="presParOf" srcId="{AF8CE600-8ED1-4EF2-AF57-145C464A24F7}" destId="{94690C86-53E3-4AEC-8FE1-4781203B1C72}" srcOrd="4" destOrd="0" presId="urn:microsoft.com/office/officeart/2008/layout/TitledPictureBlocks"/>
    <dgm:cxn modelId="{BF7EFD71-FB12-49D3-9ADE-460778416096}" type="presParOf" srcId="{94690C86-53E3-4AEC-8FE1-4781203B1C72}" destId="{E00E8CD4-B1E2-4D2F-8566-06DE6C0A3052}" srcOrd="0" destOrd="0" presId="urn:microsoft.com/office/officeart/2008/layout/TitledPictureBlocks"/>
    <dgm:cxn modelId="{C697C36E-42C2-43C2-A368-F98AB2E89FA1}" type="presParOf" srcId="{94690C86-53E3-4AEC-8FE1-4781203B1C72}" destId="{5164AD8E-02A7-4639-AE3B-358ABF534DA1}" srcOrd="1" destOrd="0" presId="urn:microsoft.com/office/officeart/2008/layout/TitledPictureBlocks"/>
    <dgm:cxn modelId="{044636A2-FC5F-459A-9CEB-C6E26FC88F44}" type="presParOf" srcId="{94690C86-53E3-4AEC-8FE1-4781203B1C72}" destId="{FCFD7AD2-FCF5-44E4-B729-561D5605E7AA}" srcOrd="2" destOrd="0" presId="urn:microsoft.com/office/officeart/2008/layout/TitledPictureBlocks"/>
    <dgm:cxn modelId="{65510F26-539A-4C19-B391-CD7E3A29AEFE}" type="presParOf" srcId="{AF8CE600-8ED1-4EF2-AF57-145C464A24F7}" destId="{53B3B61A-125C-4F4C-B48B-B21D56ACE8D3}" srcOrd="5" destOrd="0" presId="urn:microsoft.com/office/officeart/2008/layout/TitledPictureBlocks"/>
    <dgm:cxn modelId="{6FA34FDC-169E-4280-8587-BF5069D80CC8}" type="presParOf" srcId="{AF8CE600-8ED1-4EF2-AF57-145C464A24F7}" destId="{FFA27B44-8D6A-4288-8599-E83FDD0F6062}" srcOrd="6" destOrd="0" presId="urn:microsoft.com/office/officeart/2008/layout/TitledPictureBlocks"/>
    <dgm:cxn modelId="{C552B5C3-8FF1-44DD-A6D9-CD42E04BE1EF}" type="presParOf" srcId="{FFA27B44-8D6A-4288-8599-E83FDD0F6062}" destId="{50E6982A-C637-47F8-BA2A-1BB79118A858}" srcOrd="0" destOrd="0" presId="urn:microsoft.com/office/officeart/2008/layout/TitledPictureBlocks"/>
    <dgm:cxn modelId="{7BF068BD-2781-49B4-B04C-E9AE40D67DCF}" type="presParOf" srcId="{FFA27B44-8D6A-4288-8599-E83FDD0F6062}" destId="{6E51056E-F7AB-498B-A12C-E47CD66DB5AA}" srcOrd="1" destOrd="0" presId="urn:microsoft.com/office/officeart/2008/layout/TitledPictureBlocks"/>
    <dgm:cxn modelId="{1CE95921-BDFD-4B11-832A-DB6347969388}" type="presParOf" srcId="{FFA27B44-8D6A-4288-8599-E83FDD0F6062}" destId="{CDF12405-32C1-445C-9043-426BFC542937}" srcOrd="2" destOrd="0" presId="urn:microsoft.com/office/officeart/2008/layout/TitledPictureBlocks"/>
    <dgm:cxn modelId="{460D5B46-D255-4B48-B989-4F16BCCE7CA5}" type="presParOf" srcId="{AF8CE600-8ED1-4EF2-AF57-145C464A24F7}" destId="{D2B4D904-8330-448E-B2EA-420693AFD7B0}" srcOrd="7" destOrd="0" presId="urn:microsoft.com/office/officeart/2008/layout/TitledPictureBlocks"/>
    <dgm:cxn modelId="{FE754BB7-C696-41B5-A970-7F36E300ACE0}" type="presParOf" srcId="{AF8CE600-8ED1-4EF2-AF57-145C464A24F7}" destId="{7107345C-F445-47A8-B7F2-A295933CB8C9}" srcOrd="8" destOrd="0" presId="urn:microsoft.com/office/officeart/2008/layout/TitledPictureBlocks"/>
    <dgm:cxn modelId="{0669FB11-6626-450A-804C-05D36F4B56BF}" type="presParOf" srcId="{7107345C-F445-47A8-B7F2-A295933CB8C9}" destId="{580BE106-A495-48FF-849D-70CD957A4E85}" srcOrd="0" destOrd="0" presId="urn:microsoft.com/office/officeart/2008/layout/TitledPictureBlocks"/>
    <dgm:cxn modelId="{43DB677E-ADA2-49CC-878D-B2388C7D84C4}" type="presParOf" srcId="{7107345C-F445-47A8-B7F2-A295933CB8C9}" destId="{133EBD0C-73F5-4E97-9AD1-B67CB5512DFB}" srcOrd="1" destOrd="0" presId="urn:microsoft.com/office/officeart/2008/layout/TitledPictureBlocks"/>
    <dgm:cxn modelId="{CF0B9E08-AF66-4E26-9905-5E5A989D20AB}" type="presParOf" srcId="{7107345C-F445-47A8-B7F2-A295933CB8C9}" destId="{A4C8B442-924D-4435-8916-8EC1B7D17F8E}" srcOrd="2" destOrd="0" presId="urn:microsoft.com/office/officeart/2008/layout/TitledPictureBlocks"/>
    <dgm:cxn modelId="{EBC67700-3A25-4440-B7D8-96D8226D9791}" type="presParOf" srcId="{AF8CE600-8ED1-4EF2-AF57-145C464A24F7}" destId="{162878C6-E312-4760-9FFA-8BB2D1CA662D}" srcOrd="9" destOrd="0" presId="urn:microsoft.com/office/officeart/2008/layout/TitledPictureBlocks"/>
    <dgm:cxn modelId="{8FEA1A13-87A5-4F22-A34D-A7765AAF154C}" type="presParOf" srcId="{AF8CE600-8ED1-4EF2-AF57-145C464A24F7}" destId="{B01B6DD8-CFA2-4C39-BC07-B9BB8EEBB7B0}" srcOrd="10" destOrd="0" presId="urn:microsoft.com/office/officeart/2008/layout/TitledPictureBlocks"/>
    <dgm:cxn modelId="{581A6B91-F5C0-43E0-B0B0-DB557400EE62}" type="presParOf" srcId="{B01B6DD8-CFA2-4C39-BC07-B9BB8EEBB7B0}" destId="{77EA7DA1-1B6E-4A5F-882E-BCFE362BF7C3}" srcOrd="0" destOrd="0" presId="urn:microsoft.com/office/officeart/2008/layout/TitledPictureBlocks"/>
    <dgm:cxn modelId="{961DF01A-0BB5-4430-9E01-493683CD989B}" type="presParOf" srcId="{B01B6DD8-CFA2-4C39-BC07-B9BB8EEBB7B0}" destId="{5CA296DF-C2EE-4435-B94F-BE48D1A5AFD4}" srcOrd="1" destOrd="0" presId="urn:microsoft.com/office/officeart/2008/layout/TitledPictureBlocks"/>
    <dgm:cxn modelId="{C27CD040-2E0E-46C8-B050-F2C11230615E}" type="presParOf" srcId="{B01B6DD8-CFA2-4C39-BC07-B9BB8EEBB7B0}" destId="{1C0600DF-6026-4622-B912-012EF688DB98}" srcOrd="2" destOrd="0" presId="urn:microsoft.com/office/officeart/2008/layout/Titled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5D0C9E3-C885-4C3F-8174-9391C1E98ED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pl-PL"/>
        </a:p>
      </dgm:t>
    </dgm:pt>
    <dgm:pt modelId="{CE6A264B-65E5-4CE1-9128-30550156DD25}">
      <dgm:prSet custT="1"/>
      <dgm:spPr>
        <a:solidFill>
          <a:srgbClr val="9FDADF"/>
        </a:solidFill>
      </dgm:spPr>
      <dgm:t>
        <a:bodyPr/>
        <a:lstStyle/>
        <a:p>
          <a:pPr algn="ctr"/>
          <a:r>
            <a:rPr lang="en-US" sz="2300" b="1" i="0" dirty="0">
              <a:solidFill>
                <a:srgbClr val="000000"/>
              </a:solidFill>
            </a:rPr>
            <a:t>UDRŽITELNÁ PASTVA A OBHOSPODAŘOVÁNÍ PASTVIN </a:t>
          </a:r>
          <a:r>
            <a:rPr lang="pl-PL" sz="2300" b="1" i="0" dirty="0">
              <a:solidFill>
                <a:srgbClr val="000000"/>
              </a:solidFill>
            </a:rPr>
            <a:t>V AGROEKOLOGII.</a:t>
          </a:r>
          <a:endParaRPr lang="pl-PL" sz="2300" b="1" dirty="0">
            <a:solidFill>
              <a:srgbClr val="000000"/>
            </a:solidFill>
          </a:endParaRPr>
        </a:p>
      </dgm:t>
    </dgm:pt>
    <dgm:pt modelId="{93C3993A-9B36-49F8-B867-98A50FCFF2F8}" type="parTrans" cxnId="{CAC844D6-5BE5-4AE4-829D-6C68B05FD80E}">
      <dgm:prSet/>
      <dgm:spPr/>
      <dgm:t>
        <a:bodyPr/>
        <a:lstStyle/>
        <a:p>
          <a:endParaRPr lang="pl-PL" sz="2300">
            <a:solidFill>
              <a:srgbClr val="000000"/>
            </a:solidFill>
          </a:endParaRPr>
        </a:p>
      </dgm:t>
    </dgm:pt>
    <dgm:pt modelId="{49191B1C-4559-4577-9829-222244B1AC95}" type="sibTrans" cxnId="{CAC844D6-5BE5-4AE4-829D-6C68B05FD80E}">
      <dgm:prSet custT="1"/>
      <dgm:spPr>
        <a:ln>
          <a:solidFill>
            <a:schemeClr val="accent1">
              <a:alpha val="90000"/>
            </a:schemeClr>
          </a:solidFill>
        </a:ln>
      </dgm:spPr>
      <dgm:t>
        <a:bodyPr/>
        <a:lstStyle/>
        <a:p>
          <a:endParaRPr lang="pl-PL" sz="2300">
            <a:solidFill>
              <a:srgbClr val="000000"/>
            </a:solidFill>
          </a:endParaRPr>
        </a:p>
      </dgm:t>
    </dgm:pt>
    <dgm:pt modelId="{65998F31-7FCD-4AFB-915A-8483205D61AA}">
      <dgm:prSet custT="1"/>
      <dgm:spPr>
        <a:solidFill>
          <a:srgbClr val="8BC540"/>
        </a:solidFill>
        <a:ln>
          <a:solidFill>
            <a:srgbClr val="8BC540"/>
          </a:solidFill>
        </a:ln>
      </dgm:spPr>
      <dgm:t>
        <a:bodyPr/>
        <a:lstStyle/>
        <a:p>
          <a:r>
            <a:rPr lang="en-US" sz="2300" b="1" i="0" dirty="0">
              <a:solidFill>
                <a:srgbClr val="000000"/>
              </a:solidFill>
            </a:rPr>
            <a:t>Střídavá pastva </a:t>
          </a:r>
          <a:r>
            <a:rPr lang="en-US" sz="2300" b="0" i="0" dirty="0">
              <a:solidFill>
                <a:srgbClr val="000000"/>
              </a:solidFill>
            </a:rPr>
            <a:t>- prevence nadměrného spásání, zlepšení zdraví půdy a podpora biologické rozmanitosti.</a:t>
          </a:r>
          <a:endParaRPr lang="pl-PL" sz="2300" b="0" dirty="0">
            <a:solidFill>
              <a:srgbClr val="000000"/>
            </a:solidFill>
          </a:endParaRPr>
        </a:p>
      </dgm:t>
    </dgm:pt>
    <dgm:pt modelId="{CB66367A-4D48-406D-A50B-C2C1F5885A86}" type="parTrans" cxnId="{86B49CB4-ED84-41B2-A5D7-A043B715A5DC}">
      <dgm:prSet/>
      <dgm:spPr/>
      <dgm:t>
        <a:bodyPr/>
        <a:lstStyle/>
        <a:p>
          <a:endParaRPr lang="pl-PL" sz="2300">
            <a:solidFill>
              <a:srgbClr val="000000"/>
            </a:solidFill>
          </a:endParaRPr>
        </a:p>
      </dgm:t>
    </dgm:pt>
    <dgm:pt modelId="{53E439E7-BC3D-465B-9445-859FB23F61D8}" type="sibTrans" cxnId="{86B49CB4-ED84-41B2-A5D7-A043B715A5DC}">
      <dgm:prSet custT="1"/>
      <dgm:spPr>
        <a:ln>
          <a:solidFill>
            <a:schemeClr val="accent1">
              <a:alpha val="90000"/>
            </a:schemeClr>
          </a:solidFill>
        </a:ln>
      </dgm:spPr>
      <dgm:t>
        <a:bodyPr/>
        <a:lstStyle/>
        <a:p>
          <a:endParaRPr lang="pl-PL" sz="2300">
            <a:solidFill>
              <a:srgbClr val="000000"/>
            </a:solidFill>
          </a:endParaRPr>
        </a:p>
      </dgm:t>
    </dgm:pt>
    <dgm:pt modelId="{5CD5529C-B2AB-4629-AF25-05CC6BDA1C50}">
      <dgm:prSet custT="1"/>
      <dgm:spPr>
        <a:solidFill>
          <a:srgbClr val="9FDADF"/>
        </a:solidFill>
        <a:ln>
          <a:solidFill>
            <a:srgbClr val="9DD8DE"/>
          </a:solidFill>
        </a:ln>
      </dgm:spPr>
      <dgm:t>
        <a:bodyPr/>
        <a:lstStyle/>
        <a:p>
          <a:r>
            <a:rPr lang="en-US" sz="2300" b="1" i="0" dirty="0" err="1">
              <a:solidFill>
                <a:srgbClr val="000000"/>
              </a:solidFill>
            </a:rPr>
            <a:t>Diverzita </a:t>
          </a:r>
          <a:r>
            <a:rPr lang="en-US" sz="2300" b="1" i="0" dirty="0">
              <a:solidFill>
                <a:srgbClr val="000000"/>
              </a:solidFill>
            </a:rPr>
            <a:t>pastvin </a:t>
          </a:r>
          <a:r>
            <a:rPr lang="pl-PL" sz="2300" b="0" i="0" dirty="0">
              <a:solidFill>
                <a:srgbClr val="000000"/>
              </a:solidFill>
            </a:rPr>
            <a:t>- </a:t>
          </a:r>
          <a:r>
            <a:rPr lang="en-US" sz="2300" b="0" i="0" dirty="0" err="1">
              <a:solidFill>
                <a:srgbClr val="000000"/>
              </a:solidFill>
            </a:rPr>
            <a:t>pěstování </a:t>
          </a:r>
          <a:r>
            <a:rPr lang="en-US" sz="2300" b="0" i="0" dirty="0">
              <a:solidFill>
                <a:srgbClr val="000000"/>
              </a:solidFill>
            </a:rPr>
            <a:t>různých druhů rostlin na pastvinách s cílem zlepšit kvalitu píce a odolnost ekosystému.</a:t>
          </a:r>
          <a:endParaRPr lang="pl-PL" sz="2300" b="0" dirty="0">
            <a:solidFill>
              <a:srgbClr val="000000"/>
            </a:solidFill>
          </a:endParaRPr>
        </a:p>
      </dgm:t>
    </dgm:pt>
    <dgm:pt modelId="{E5ADE447-3387-4C3E-A731-F2E86B54BFD2}" type="parTrans" cxnId="{86119AA0-8864-4BF0-BDF4-E973442557A7}">
      <dgm:prSet/>
      <dgm:spPr/>
      <dgm:t>
        <a:bodyPr/>
        <a:lstStyle/>
        <a:p>
          <a:endParaRPr lang="pl-PL" sz="2300">
            <a:solidFill>
              <a:srgbClr val="000000"/>
            </a:solidFill>
          </a:endParaRPr>
        </a:p>
      </dgm:t>
    </dgm:pt>
    <dgm:pt modelId="{DD083505-CF39-4F57-83A2-05262A17BCE0}" type="sibTrans" cxnId="{86119AA0-8864-4BF0-BDF4-E973442557A7}">
      <dgm:prSet custT="1"/>
      <dgm:spPr>
        <a:ln>
          <a:solidFill>
            <a:schemeClr val="accent1">
              <a:alpha val="90000"/>
            </a:schemeClr>
          </a:solidFill>
        </a:ln>
      </dgm:spPr>
      <dgm:t>
        <a:bodyPr/>
        <a:lstStyle/>
        <a:p>
          <a:endParaRPr lang="pl-PL" sz="2300">
            <a:solidFill>
              <a:srgbClr val="000000"/>
            </a:solidFill>
          </a:endParaRPr>
        </a:p>
      </dgm:t>
    </dgm:pt>
    <dgm:pt modelId="{54969B5A-E248-409A-B248-A66E20998A63}">
      <dgm:prSet custT="1"/>
      <dgm:spPr>
        <a:solidFill>
          <a:srgbClr val="8BC540"/>
        </a:solidFill>
        <a:ln>
          <a:solidFill>
            <a:srgbClr val="8BC540"/>
          </a:solidFill>
        </a:ln>
      </dgm:spPr>
      <dgm:t>
        <a:bodyPr/>
        <a:lstStyle/>
        <a:p>
          <a:r>
            <a:rPr lang="en-US" sz="2300" b="1" i="0" dirty="0" err="1">
              <a:solidFill>
                <a:srgbClr val="000000"/>
              </a:solidFill>
            </a:rPr>
            <a:t>Systémy lesních pastvin </a:t>
          </a:r>
          <a:r>
            <a:rPr lang="pl-PL" sz="2300" b="0" i="0" dirty="0">
              <a:solidFill>
                <a:srgbClr val="000000"/>
              </a:solidFill>
            </a:rPr>
            <a:t>- </a:t>
          </a:r>
          <a:r>
            <a:rPr lang="en-US" sz="2300" b="0" i="0" dirty="0" err="1">
              <a:solidFill>
                <a:srgbClr val="000000"/>
              </a:solidFill>
            </a:rPr>
            <a:t>poskytují </a:t>
          </a:r>
          <a:r>
            <a:rPr lang="en-US" sz="2300" b="0" i="0" dirty="0">
              <a:solidFill>
                <a:srgbClr val="000000"/>
              </a:solidFill>
            </a:rPr>
            <a:t>stín a úkryt pro hospodářská zvířata, zlepšují úrodnost půdy a zadržují uhlík.</a:t>
          </a:r>
          <a:endParaRPr lang="pl-PL" sz="2300" b="0" dirty="0">
            <a:solidFill>
              <a:srgbClr val="000000"/>
            </a:solidFill>
          </a:endParaRPr>
        </a:p>
      </dgm:t>
    </dgm:pt>
    <dgm:pt modelId="{51D12B82-D54E-4175-B2BC-F79F9A7C56A7}" type="parTrans" cxnId="{19BBBFBF-54E9-4A80-920D-196D261B2EA3}">
      <dgm:prSet/>
      <dgm:spPr/>
      <dgm:t>
        <a:bodyPr/>
        <a:lstStyle/>
        <a:p>
          <a:endParaRPr lang="pl-PL" sz="2300">
            <a:solidFill>
              <a:srgbClr val="000000"/>
            </a:solidFill>
          </a:endParaRPr>
        </a:p>
      </dgm:t>
    </dgm:pt>
    <dgm:pt modelId="{564C843F-19AF-4F9B-8F75-0B537E919ACE}" type="sibTrans" cxnId="{19BBBFBF-54E9-4A80-920D-196D261B2EA3}">
      <dgm:prSet/>
      <dgm:spPr/>
      <dgm:t>
        <a:bodyPr/>
        <a:lstStyle/>
        <a:p>
          <a:endParaRPr lang="pl-PL" sz="2300">
            <a:solidFill>
              <a:srgbClr val="000000"/>
            </a:solidFill>
          </a:endParaRPr>
        </a:p>
      </dgm:t>
    </dgm:pt>
    <dgm:pt modelId="{071E3689-7AC8-4003-97F7-00C2AEA21614}" type="pres">
      <dgm:prSet presAssocID="{D5D0C9E3-C885-4C3F-8174-9391C1E98EDC}" presName="outerComposite" presStyleCnt="0">
        <dgm:presLayoutVars>
          <dgm:chMax val="5"/>
          <dgm:dir/>
          <dgm:resizeHandles val="exact"/>
        </dgm:presLayoutVars>
      </dgm:prSet>
      <dgm:spPr/>
    </dgm:pt>
    <dgm:pt modelId="{7ACAB7ED-7B03-49D9-B194-2D08D1BE83B5}" type="pres">
      <dgm:prSet presAssocID="{D5D0C9E3-C885-4C3F-8174-9391C1E98EDC}" presName="dummyMaxCanvas" presStyleCnt="0">
        <dgm:presLayoutVars/>
      </dgm:prSet>
      <dgm:spPr/>
    </dgm:pt>
    <dgm:pt modelId="{ADB44264-2CA9-4846-B350-4D4CF4A9E0B0}" type="pres">
      <dgm:prSet presAssocID="{D5D0C9E3-C885-4C3F-8174-9391C1E98EDC}" presName="FourNodes_1" presStyleLbl="node1" presStyleIdx="0" presStyleCnt="4">
        <dgm:presLayoutVars>
          <dgm:bulletEnabled val="1"/>
        </dgm:presLayoutVars>
      </dgm:prSet>
      <dgm:spPr/>
    </dgm:pt>
    <dgm:pt modelId="{C8317B0B-2B68-4B31-AC6D-CDFEAC4161F4}" type="pres">
      <dgm:prSet presAssocID="{D5D0C9E3-C885-4C3F-8174-9391C1E98EDC}" presName="FourNodes_2" presStyleLbl="node1" presStyleIdx="1" presStyleCnt="4">
        <dgm:presLayoutVars>
          <dgm:bulletEnabled val="1"/>
        </dgm:presLayoutVars>
      </dgm:prSet>
      <dgm:spPr/>
    </dgm:pt>
    <dgm:pt modelId="{AABD881E-97CD-45B8-B4CC-4318E53DE0F2}" type="pres">
      <dgm:prSet presAssocID="{D5D0C9E3-C885-4C3F-8174-9391C1E98EDC}" presName="FourNodes_3" presStyleLbl="node1" presStyleIdx="2" presStyleCnt="4">
        <dgm:presLayoutVars>
          <dgm:bulletEnabled val="1"/>
        </dgm:presLayoutVars>
      </dgm:prSet>
      <dgm:spPr/>
    </dgm:pt>
    <dgm:pt modelId="{6F158B58-16F8-4E6F-BFE4-283868F9BCDB}" type="pres">
      <dgm:prSet presAssocID="{D5D0C9E3-C885-4C3F-8174-9391C1E98EDC}" presName="FourNodes_4" presStyleLbl="node1" presStyleIdx="3" presStyleCnt="4">
        <dgm:presLayoutVars>
          <dgm:bulletEnabled val="1"/>
        </dgm:presLayoutVars>
      </dgm:prSet>
      <dgm:spPr/>
    </dgm:pt>
    <dgm:pt modelId="{B30950CC-B4F5-4FB4-82DA-D80142950FC6}" type="pres">
      <dgm:prSet presAssocID="{D5D0C9E3-C885-4C3F-8174-9391C1E98EDC}" presName="FourConn_1-2" presStyleLbl="fgAccFollowNode1" presStyleIdx="0" presStyleCnt="3">
        <dgm:presLayoutVars>
          <dgm:bulletEnabled val="1"/>
        </dgm:presLayoutVars>
      </dgm:prSet>
      <dgm:spPr/>
    </dgm:pt>
    <dgm:pt modelId="{30DDCE52-6F42-458E-B2C3-27A3F4172FF1}" type="pres">
      <dgm:prSet presAssocID="{D5D0C9E3-C885-4C3F-8174-9391C1E98EDC}" presName="FourConn_2-3" presStyleLbl="fgAccFollowNode1" presStyleIdx="1" presStyleCnt="3">
        <dgm:presLayoutVars>
          <dgm:bulletEnabled val="1"/>
        </dgm:presLayoutVars>
      </dgm:prSet>
      <dgm:spPr/>
    </dgm:pt>
    <dgm:pt modelId="{39E411C3-86CE-4565-9579-68479178A24E}" type="pres">
      <dgm:prSet presAssocID="{D5D0C9E3-C885-4C3F-8174-9391C1E98EDC}" presName="FourConn_3-4" presStyleLbl="fgAccFollowNode1" presStyleIdx="2" presStyleCnt="3">
        <dgm:presLayoutVars>
          <dgm:bulletEnabled val="1"/>
        </dgm:presLayoutVars>
      </dgm:prSet>
      <dgm:spPr/>
    </dgm:pt>
    <dgm:pt modelId="{48DE4278-D5CF-41BB-8174-C5D30D69778D}" type="pres">
      <dgm:prSet presAssocID="{D5D0C9E3-C885-4C3F-8174-9391C1E98EDC}" presName="FourNodes_1_text" presStyleLbl="node1" presStyleIdx="3" presStyleCnt="4">
        <dgm:presLayoutVars>
          <dgm:bulletEnabled val="1"/>
        </dgm:presLayoutVars>
      </dgm:prSet>
      <dgm:spPr/>
    </dgm:pt>
    <dgm:pt modelId="{A61D5B0C-3D96-456B-8301-C634E93882CB}" type="pres">
      <dgm:prSet presAssocID="{D5D0C9E3-C885-4C3F-8174-9391C1E98EDC}" presName="FourNodes_2_text" presStyleLbl="node1" presStyleIdx="3" presStyleCnt="4">
        <dgm:presLayoutVars>
          <dgm:bulletEnabled val="1"/>
        </dgm:presLayoutVars>
      </dgm:prSet>
      <dgm:spPr/>
    </dgm:pt>
    <dgm:pt modelId="{7A38DD3B-7F4B-46A6-B3B0-7225B84B0501}" type="pres">
      <dgm:prSet presAssocID="{D5D0C9E3-C885-4C3F-8174-9391C1E98EDC}" presName="FourNodes_3_text" presStyleLbl="node1" presStyleIdx="3" presStyleCnt="4">
        <dgm:presLayoutVars>
          <dgm:bulletEnabled val="1"/>
        </dgm:presLayoutVars>
      </dgm:prSet>
      <dgm:spPr/>
    </dgm:pt>
    <dgm:pt modelId="{85585605-342A-4CF2-AFB5-7E91F54EB605}" type="pres">
      <dgm:prSet presAssocID="{D5D0C9E3-C885-4C3F-8174-9391C1E98EDC}" presName="FourNodes_4_text" presStyleLbl="node1" presStyleIdx="3" presStyleCnt="4">
        <dgm:presLayoutVars>
          <dgm:bulletEnabled val="1"/>
        </dgm:presLayoutVars>
      </dgm:prSet>
      <dgm:spPr/>
    </dgm:pt>
  </dgm:ptLst>
  <dgm:cxnLst>
    <dgm:cxn modelId="{31925421-9C0A-4755-9E83-0BA0ACE41F36}" type="presOf" srcId="{D5D0C9E3-C885-4C3F-8174-9391C1E98EDC}" destId="{071E3689-7AC8-4003-97F7-00C2AEA21614}" srcOrd="0" destOrd="0" presId="urn:microsoft.com/office/officeart/2005/8/layout/vProcess5"/>
    <dgm:cxn modelId="{AAE9FF33-8FFE-4A1B-A25A-05E3110BFA4E}" type="presOf" srcId="{54969B5A-E248-409A-B248-A66E20998A63}" destId="{85585605-342A-4CF2-AFB5-7E91F54EB605}" srcOrd="1" destOrd="0" presId="urn:microsoft.com/office/officeart/2005/8/layout/vProcess5"/>
    <dgm:cxn modelId="{91A1955A-C13F-42D8-BE35-367B023E829C}" type="presOf" srcId="{5CD5529C-B2AB-4629-AF25-05CC6BDA1C50}" destId="{7A38DD3B-7F4B-46A6-B3B0-7225B84B0501}" srcOrd="1" destOrd="0" presId="urn:microsoft.com/office/officeart/2005/8/layout/vProcess5"/>
    <dgm:cxn modelId="{C48C7886-9A6C-4085-88B2-401A140984A9}" type="presOf" srcId="{5CD5529C-B2AB-4629-AF25-05CC6BDA1C50}" destId="{AABD881E-97CD-45B8-B4CC-4318E53DE0F2}" srcOrd="0" destOrd="0" presId="urn:microsoft.com/office/officeart/2005/8/layout/vProcess5"/>
    <dgm:cxn modelId="{DC381F88-FAA7-4AD7-B15D-9DA751CD2799}" type="presOf" srcId="{65998F31-7FCD-4AFB-915A-8483205D61AA}" destId="{C8317B0B-2B68-4B31-AC6D-CDFEAC4161F4}" srcOrd="0" destOrd="0" presId="urn:microsoft.com/office/officeart/2005/8/layout/vProcess5"/>
    <dgm:cxn modelId="{C84B598C-6E94-4CD8-9909-204EACC45BCB}" type="presOf" srcId="{49191B1C-4559-4577-9829-222244B1AC95}" destId="{B30950CC-B4F5-4FB4-82DA-D80142950FC6}" srcOrd="0" destOrd="0" presId="urn:microsoft.com/office/officeart/2005/8/layout/vProcess5"/>
    <dgm:cxn modelId="{54E180A0-84AF-46C2-94DE-DF87424C75BE}" type="presOf" srcId="{CE6A264B-65E5-4CE1-9128-30550156DD25}" destId="{48DE4278-D5CF-41BB-8174-C5D30D69778D}" srcOrd="1" destOrd="0" presId="urn:microsoft.com/office/officeart/2005/8/layout/vProcess5"/>
    <dgm:cxn modelId="{86119AA0-8864-4BF0-BDF4-E973442557A7}" srcId="{D5D0C9E3-C885-4C3F-8174-9391C1E98EDC}" destId="{5CD5529C-B2AB-4629-AF25-05CC6BDA1C50}" srcOrd="2" destOrd="0" parTransId="{E5ADE447-3387-4C3E-A731-F2E86B54BFD2}" sibTransId="{DD083505-CF39-4F57-83A2-05262A17BCE0}"/>
    <dgm:cxn modelId="{474D5DA2-CB98-499A-AF38-715AE03EA754}" type="presOf" srcId="{CE6A264B-65E5-4CE1-9128-30550156DD25}" destId="{ADB44264-2CA9-4846-B350-4D4CF4A9E0B0}" srcOrd="0" destOrd="0" presId="urn:microsoft.com/office/officeart/2005/8/layout/vProcess5"/>
    <dgm:cxn modelId="{86B49CB4-ED84-41B2-A5D7-A043B715A5DC}" srcId="{D5D0C9E3-C885-4C3F-8174-9391C1E98EDC}" destId="{65998F31-7FCD-4AFB-915A-8483205D61AA}" srcOrd="1" destOrd="0" parTransId="{CB66367A-4D48-406D-A50B-C2C1F5885A86}" sibTransId="{53E439E7-BC3D-465B-9445-859FB23F61D8}"/>
    <dgm:cxn modelId="{19BBBFBF-54E9-4A80-920D-196D261B2EA3}" srcId="{D5D0C9E3-C885-4C3F-8174-9391C1E98EDC}" destId="{54969B5A-E248-409A-B248-A66E20998A63}" srcOrd="3" destOrd="0" parTransId="{51D12B82-D54E-4175-B2BC-F79F9A7C56A7}" sibTransId="{564C843F-19AF-4F9B-8F75-0B537E919ACE}"/>
    <dgm:cxn modelId="{D726B2CA-889F-4925-AC24-7CDD86C6FA63}" type="presOf" srcId="{54969B5A-E248-409A-B248-A66E20998A63}" destId="{6F158B58-16F8-4E6F-BFE4-283868F9BCDB}" srcOrd="0" destOrd="0" presId="urn:microsoft.com/office/officeart/2005/8/layout/vProcess5"/>
    <dgm:cxn modelId="{CAC844D6-5BE5-4AE4-829D-6C68B05FD80E}" srcId="{D5D0C9E3-C885-4C3F-8174-9391C1E98EDC}" destId="{CE6A264B-65E5-4CE1-9128-30550156DD25}" srcOrd="0" destOrd="0" parTransId="{93C3993A-9B36-49F8-B867-98A50FCFF2F8}" sibTransId="{49191B1C-4559-4577-9829-222244B1AC95}"/>
    <dgm:cxn modelId="{CB8911D8-8480-4EE3-931A-17935553F0CB}" type="presOf" srcId="{53E439E7-BC3D-465B-9445-859FB23F61D8}" destId="{30DDCE52-6F42-458E-B2C3-27A3F4172FF1}" srcOrd="0" destOrd="0" presId="urn:microsoft.com/office/officeart/2005/8/layout/vProcess5"/>
    <dgm:cxn modelId="{C47357D9-523B-4FEE-9B82-851B7A8E9231}" type="presOf" srcId="{65998F31-7FCD-4AFB-915A-8483205D61AA}" destId="{A61D5B0C-3D96-456B-8301-C634E93882CB}" srcOrd="1" destOrd="0" presId="urn:microsoft.com/office/officeart/2005/8/layout/vProcess5"/>
    <dgm:cxn modelId="{DFB9ADFE-F873-425C-B164-783E3C90EE29}" type="presOf" srcId="{DD083505-CF39-4F57-83A2-05262A17BCE0}" destId="{39E411C3-86CE-4565-9579-68479178A24E}" srcOrd="0" destOrd="0" presId="urn:microsoft.com/office/officeart/2005/8/layout/vProcess5"/>
    <dgm:cxn modelId="{2BE8A38E-F5E4-4F6C-A494-F08B76C227B2}" type="presParOf" srcId="{071E3689-7AC8-4003-97F7-00C2AEA21614}" destId="{7ACAB7ED-7B03-49D9-B194-2D08D1BE83B5}" srcOrd="0" destOrd="0" presId="urn:microsoft.com/office/officeart/2005/8/layout/vProcess5"/>
    <dgm:cxn modelId="{1E8C2907-732E-4CA3-B57A-D60DE7CF8A6D}" type="presParOf" srcId="{071E3689-7AC8-4003-97F7-00C2AEA21614}" destId="{ADB44264-2CA9-4846-B350-4D4CF4A9E0B0}" srcOrd="1" destOrd="0" presId="urn:microsoft.com/office/officeart/2005/8/layout/vProcess5"/>
    <dgm:cxn modelId="{18D3B0E4-4AAA-4E8F-8D89-049B6900882D}" type="presParOf" srcId="{071E3689-7AC8-4003-97F7-00C2AEA21614}" destId="{C8317B0B-2B68-4B31-AC6D-CDFEAC4161F4}" srcOrd="2" destOrd="0" presId="urn:microsoft.com/office/officeart/2005/8/layout/vProcess5"/>
    <dgm:cxn modelId="{01F3D1EE-39A3-45DF-93A5-DB9059EF6132}" type="presParOf" srcId="{071E3689-7AC8-4003-97F7-00C2AEA21614}" destId="{AABD881E-97CD-45B8-B4CC-4318E53DE0F2}" srcOrd="3" destOrd="0" presId="urn:microsoft.com/office/officeart/2005/8/layout/vProcess5"/>
    <dgm:cxn modelId="{0D917968-F0DA-4796-BA95-07AD2DFB4977}" type="presParOf" srcId="{071E3689-7AC8-4003-97F7-00C2AEA21614}" destId="{6F158B58-16F8-4E6F-BFE4-283868F9BCDB}" srcOrd="4" destOrd="0" presId="urn:microsoft.com/office/officeart/2005/8/layout/vProcess5"/>
    <dgm:cxn modelId="{B24B8071-979C-418D-97AC-CFC9618C0774}" type="presParOf" srcId="{071E3689-7AC8-4003-97F7-00C2AEA21614}" destId="{B30950CC-B4F5-4FB4-82DA-D80142950FC6}" srcOrd="5" destOrd="0" presId="urn:microsoft.com/office/officeart/2005/8/layout/vProcess5"/>
    <dgm:cxn modelId="{43AFCD87-BE7B-4A36-BF24-1806945C6535}" type="presParOf" srcId="{071E3689-7AC8-4003-97F7-00C2AEA21614}" destId="{30DDCE52-6F42-458E-B2C3-27A3F4172FF1}" srcOrd="6" destOrd="0" presId="urn:microsoft.com/office/officeart/2005/8/layout/vProcess5"/>
    <dgm:cxn modelId="{944EC475-A4F6-45EA-85EE-4754BA5FC90E}" type="presParOf" srcId="{071E3689-7AC8-4003-97F7-00C2AEA21614}" destId="{39E411C3-86CE-4565-9579-68479178A24E}" srcOrd="7" destOrd="0" presId="urn:microsoft.com/office/officeart/2005/8/layout/vProcess5"/>
    <dgm:cxn modelId="{6520B396-27FE-4DF2-B103-A4949AE78B87}" type="presParOf" srcId="{071E3689-7AC8-4003-97F7-00C2AEA21614}" destId="{48DE4278-D5CF-41BB-8174-C5D30D69778D}" srcOrd="8" destOrd="0" presId="urn:microsoft.com/office/officeart/2005/8/layout/vProcess5"/>
    <dgm:cxn modelId="{ABF3ACF1-929A-4E88-AD6C-A4E79DD08D99}" type="presParOf" srcId="{071E3689-7AC8-4003-97F7-00C2AEA21614}" destId="{A61D5B0C-3D96-456B-8301-C634E93882CB}" srcOrd="9" destOrd="0" presId="urn:microsoft.com/office/officeart/2005/8/layout/vProcess5"/>
    <dgm:cxn modelId="{0CF8F4CE-2845-4645-AD39-B6D5A84F7EC2}" type="presParOf" srcId="{071E3689-7AC8-4003-97F7-00C2AEA21614}" destId="{7A38DD3B-7F4B-46A6-B3B0-7225B84B0501}" srcOrd="10" destOrd="0" presId="urn:microsoft.com/office/officeart/2005/8/layout/vProcess5"/>
    <dgm:cxn modelId="{94CEB22E-FF67-4F61-9EB5-D4C69C3DF703}" type="presParOf" srcId="{071E3689-7AC8-4003-97F7-00C2AEA21614}" destId="{85585605-342A-4CF2-AFB5-7E91F54EB605}"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74A75F3-A333-4228-9FC1-B84FAE471992}"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61FFF764-6A3C-4EC2-921C-7C08DF2E8993}">
      <dgm:prSet phldrT="[Tekst]" custT="1"/>
      <dgm:spPr/>
      <dgm:t>
        <a:bodyPr/>
        <a:lstStyle/>
        <a:p>
          <a:r>
            <a:rPr lang="pl-PL" sz="2400" b="1" dirty="0"/>
            <a:t>VÝBĚH 1</a:t>
          </a:r>
        </a:p>
      </dgm:t>
    </dgm:pt>
    <dgm:pt modelId="{0349E3C5-9607-485A-9DF2-FADB3C6398CB}" type="parTrans" cxnId="{93CAFF22-8EDF-4585-9AE4-12682212EC50}">
      <dgm:prSet/>
      <dgm:spPr/>
      <dgm:t>
        <a:bodyPr/>
        <a:lstStyle/>
        <a:p>
          <a:endParaRPr lang="pl-PL" sz="2400" b="1"/>
        </a:p>
      </dgm:t>
    </dgm:pt>
    <dgm:pt modelId="{01610583-38A4-451F-86AB-07CE3982AE60}" type="sibTrans" cxnId="{93CAFF22-8EDF-4585-9AE4-12682212EC50}">
      <dgm:prSet/>
      <dgm:spPr/>
      <dgm:t>
        <a:bodyPr/>
        <a:lstStyle/>
        <a:p>
          <a:endParaRPr lang="pl-PL" sz="2400" b="1"/>
        </a:p>
      </dgm:t>
    </dgm:pt>
    <dgm:pt modelId="{086F4D66-F155-40E6-8305-2F1F407C370F}">
      <dgm:prSet phldrT="[Tekst]" custT="1"/>
      <dgm:spPr/>
      <dgm:t>
        <a:bodyPr/>
        <a:lstStyle/>
        <a:p>
          <a:r>
            <a:rPr lang="pl-PL" sz="2400" b="1" dirty="0"/>
            <a:t>VÝBĚH 2</a:t>
          </a:r>
        </a:p>
      </dgm:t>
    </dgm:pt>
    <dgm:pt modelId="{79540970-FC8F-4CF4-B01D-2BA9C922B517}" type="parTrans" cxnId="{319E7476-5366-4E1A-8299-4DC058631A47}">
      <dgm:prSet/>
      <dgm:spPr/>
      <dgm:t>
        <a:bodyPr/>
        <a:lstStyle/>
        <a:p>
          <a:endParaRPr lang="pl-PL" sz="2400" b="1"/>
        </a:p>
      </dgm:t>
    </dgm:pt>
    <dgm:pt modelId="{FB5B9E7D-226B-4104-A66B-63DB923F09E5}" type="sibTrans" cxnId="{319E7476-5366-4E1A-8299-4DC058631A47}">
      <dgm:prSet/>
      <dgm:spPr/>
      <dgm:t>
        <a:bodyPr/>
        <a:lstStyle/>
        <a:p>
          <a:endParaRPr lang="pl-PL" sz="2400" b="1"/>
        </a:p>
      </dgm:t>
    </dgm:pt>
    <dgm:pt modelId="{809D3FB9-2B22-440B-9292-633117DC6565}">
      <dgm:prSet phldrT="[Tekst]" custT="1"/>
      <dgm:spPr/>
      <dgm:t>
        <a:bodyPr/>
        <a:lstStyle/>
        <a:p>
          <a:r>
            <a:rPr lang="pl-PL" sz="2400" b="1" dirty="0"/>
            <a:t>VÝBĚH 4</a:t>
          </a:r>
        </a:p>
      </dgm:t>
    </dgm:pt>
    <dgm:pt modelId="{6FC8FD88-C358-415A-8D4B-CCAACECFAE54}" type="parTrans" cxnId="{9E289800-3484-4793-8490-96E212DED2C6}">
      <dgm:prSet/>
      <dgm:spPr/>
      <dgm:t>
        <a:bodyPr/>
        <a:lstStyle/>
        <a:p>
          <a:endParaRPr lang="pl-PL" sz="2400" b="1"/>
        </a:p>
      </dgm:t>
    </dgm:pt>
    <dgm:pt modelId="{C1CE56C9-20FD-4C6A-91C8-E66691ACF56E}" type="sibTrans" cxnId="{9E289800-3484-4793-8490-96E212DED2C6}">
      <dgm:prSet/>
      <dgm:spPr/>
      <dgm:t>
        <a:bodyPr/>
        <a:lstStyle/>
        <a:p>
          <a:endParaRPr lang="pl-PL" sz="2400" b="1"/>
        </a:p>
      </dgm:t>
    </dgm:pt>
    <dgm:pt modelId="{5F5185F7-6626-4206-89A3-8D7D045F91D2}">
      <dgm:prSet phldrT="[Tekst]" custT="1"/>
      <dgm:spPr/>
      <dgm:t>
        <a:bodyPr/>
        <a:lstStyle/>
        <a:p>
          <a:r>
            <a:rPr lang="pl-PL" sz="2400" b="1" dirty="0"/>
            <a:t>VÝBĚH 3</a:t>
          </a:r>
        </a:p>
      </dgm:t>
    </dgm:pt>
    <dgm:pt modelId="{E8810757-D9B2-49DC-8F16-9B00BC6D4483}" type="parTrans" cxnId="{95B3E3BC-DBBF-472E-BEBA-9EF7C48B77B8}">
      <dgm:prSet/>
      <dgm:spPr/>
      <dgm:t>
        <a:bodyPr/>
        <a:lstStyle/>
        <a:p>
          <a:endParaRPr lang="pl-PL" sz="2400" b="1"/>
        </a:p>
      </dgm:t>
    </dgm:pt>
    <dgm:pt modelId="{BFB0447C-B5A2-48AC-9C89-81960CC7120A}" type="sibTrans" cxnId="{95B3E3BC-DBBF-472E-BEBA-9EF7C48B77B8}">
      <dgm:prSet/>
      <dgm:spPr/>
      <dgm:t>
        <a:bodyPr/>
        <a:lstStyle/>
        <a:p>
          <a:endParaRPr lang="pl-PL" sz="2400" b="1"/>
        </a:p>
      </dgm:t>
    </dgm:pt>
    <dgm:pt modelId="{46CAA689-090C-432F-947E-39544A74298C}" type="pres">
      <dgm:prSet presAssocID="{F74A75F3-A333-4228-9FC1-B84FAE471992}" presName="Name0" presStyleCnt="0">
        <dgm:presLayoutVars>
          <dgm:dir/>
          <dgm:resizeHandles val="exact"/>
        </dgm:presLayoutVars>
      </dgm:prSet>
      <dgm:spPr/>
    </dgm:pt>
    <dgm:pt modelId="{DB3B7D1D-59D4-44FD-87CF-519B9860DACA}" type="pres">
      <dgm:prSet presAssocID="{61FFF764-6A3C-4EC2-921C-7C08DF2E8993}" presName="composite" presStyleCnt="0"/>
      <dgm:spPr/>
    </dgm:pt>
    <dgm:pt modelId="{33D8F5A1-010F-4203-BE3F-0A137B291DA5}" type="pres">
      <dgm:prSet presAssocID="{61FFF764-6A3C-4EC2-921C-7C08DF2E8993}" presName="rect1" presStyleLbl="bgShp" presStyleIdx="0" presStyleCnt="4" custLinFactNeighborX="-1171" custLinFactNeighborY="-17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9283621-BB0E-49D8-B8FC-BBE0F1C0DF1D}" type="pres">
      <dgm:prSet presAssocID="{61FFF764-6A3C-4EC2-921C-7C08DF2E8993}" presName="rect2" presStyleLbl="trBgShp" presStyleIdx="0" presStyleCnt="4">
        <dgm:presLayoutVars>
          <dgm:bulletEnabled val="1"/>
        </dgm:presLayoutVars>
      </dgm:prSet>
      <dgm:spPr/>
    </dgm:pt>
    <dgm:pt modelId="{D23C9A3B-E8F1-409F-B5C8-C126895CB27A}" type="pres">
      <dgm:prSet presAssocID="{01610583-38A4-451F-86AB-07CE3982AE60}" presName="sibTrans" presStyleCnt="0"/>
      <dgm:spPr/>
    </dgm:pt>
    <dgm:pt modelId="{D0B78913-3940-4278-A5EC-1C225B6C0F79}" type="pres">
      <dgm:prSet presAssocID="{086F4D66-F155-40E6-8305-2F1F407C370F}" presName="composite" presStyleCnt="0"/>
      <dgm:spPr/>
    </dgm:pt>
    <dgm:pt modelId="{8B0E5198-C805-4D36-B8D3-E1D39F98526E}" type="pres">
      <dgm:prSet presAssocID="{086F4D66-F155-40E6-8305-2F1F407C370F}" presName="rect1" presStyleLbl="bgShp" presStyleIdx="1" presStyleCnt="4" custLinFactNeighborX="911" custLinFactNeighborY="-92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8884C25-BD1E-4B05-8865-667061C5AB69}" type="pres">
      <dgm:prSet presAssocID="{086F4D66-F155-40E6-8305-2F1F407C370F}" presName="rect2" presStyleLbl="trBgShp" presStyleIdx="1" presStyleCnt="4" custLinFactNeighborX="1971" custLinFactNeighborY="3364">
        <dgm:presLayoutVars>
          <dgm:bulletEnabled val="1"/>
        </dgm:presLayoutVars>
      </dgm:prSet>
      <dgm:spPr/>
    </dgm:pt>
    <dgm:pt modelId="{8B14799F-0ECE-4F71-8F3C-4458FEF45A33}" type="pres">
      <dgm:prSet presAssocID="{FB5B9E7D-226B-4104-A66B-63DB923F09E5}" presName="sibTrans" presStyleCnt="0"/>
      <dgm:spPr/>
    </dgm:pt>
    <dgm:pt modelId="{4D0B8D64-77C2-47C3-AF5A-6ACD638A7A90}" type="pres">
      <dgm:prSet presAssocID="{809D3FB9-2B22-440B-9292-633117DC6565}" presName="composite" presStyleCnt="0"/>
      <dgm:spPr/>
    </dgm:pt>
    <dgm:pt modelId="{5098F7E5-76BA-4BC9-A3F5-C646D647B5D5}" type="pres">
      <dgm:prSet presAssocID="{809D3FB9-2B22-440B-9292-633117DC6565}" presName="rect1" presStyleLbl="bgShp" presStyleIdx="2"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DC2A6761-4FEE-4405-80A3-FA080DC059BD}" type="pres">
      <dgm:prSet presAssocID="{809D3FB9-2B22-440B-9292-633117DC6565}" presName="rect2" presStyleLbl="trBgShp" presStyleIdx="2" presStyleCnt="4">
        <dgm:presLayoutVars>
          <dgm:bulletEnabled val="1"/>
        </dgm:presLayoutVars>
      </dgm:prSet>
      <dgm:spPr/>
    </dgm:pt>
    <dgm:pt modelId="{FE5E8F18-0318-43BA-8348-89C5FA00E99B}" type="pres">
      <dgm:prSet presAssocID="{C1CE56C9-20FD-4C6A-91C8-E66691ACF56E}" presName="sibTrans" presStyleCnt="0"/>
      <dgm:spPr/>
    </dgm:pt>
    <dgm:pt modelId="{4340DC83-5E96-4AD9-9054-C3388D7BBF35}" type="pres">
      <dgm:prSet presAssocID="{5F5185F7-6626-4206-89A3-8D7D045F91D2}" presName="composite" presStyleCnt="0"/>
      <dgm:spPr/>
    </dgm:pt>
    <dgm:pt modelId="{C840ED3F-AE3C-4D94-A0E1-405D6C3CC351}" type="pres">
      <dgm:prSet presAssocID="{5F5185F7-6626-4206-89A3-8D7D045F91D2}" presName="rect1" presStyleLbl="bgShp" presStyleIdx="3"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0D4DEA5-73A0-409D-85CE-F371AFF91867}" type="pres">
      <dgm:prSet presAssocID="{5F5185F7-6626-4206-89A3-8D7D045F91D2}" presName="rect2" presStyleLbl="trBgShp" presStyleIdx="3" presStyleCnt="4">
        <dgm:presLayoutVars>
          <dgm:bulletEnabled val="1"/>
        </dgm:presLayoutVars>
      </dgm:prSet>
      <dgm:spPr/>
    </dgm:pt>
  </dgm:ptLst>
  <dgm:cxnLst>
    <dgm:cxn modelId="{9E289800-3484-4793-8490-96E212DED2C6}" srcId="{F74A75F3-A333-4228-9FC1-B84FAE471992}" destId="{809D3FB9-2B22-440B-9292-633117DC6565}" srcOrd="2" destOrd="0" parTransId="{6FC8FD88-C358-415A-8D4B-CCAACECFAE54}" sibTransId="{C1CE56C9-20FD-4C6A-91C8-E66691ACF56E}"/>
    <dgm:cxn modelId="{1F9AD80C-DF81-405E-BDED-1407AA6D45F9}" type="presOf" srcId="{F74A75F3-A333-4228-9FC1-B84FAE471992}" destId="{46CAA689-090C-432F-947E-39544A74298C}" srcOrd="0" destOrd="0" presId="urn:microsoft.com/office/officeart/2008/layout/BendingPictureSemiTransparentText"/>
    <dgm:cxn modelId="{93CAFF22-8EDF-4585-9AE4-12682212EC50}" srcId="{F74A75F3-A333-4228-9FC1-B84FAE471992}" destId="{61FFF764-6A3C-4EC2-921C-7C08DF2E8993}" srcOrd="0" destOrd="0" parTransId="{0349E3C5-9607-485A-9DF2-FADB3C6398CB}" sibTransId="{01610583-38A4-451F-86AB-07CE3982AE60}"/>
    <dgm:cxn modelId="{319E7476-5366-4E1A-8299-4DC058631A47}" srcId="{F74A75F3-A333-4228-9FC1-B84FAE471992}" destId="{086F4D66-F155-40E6-8305-2F1F407C370F}" srcOrd="1" destOrd="0" parTransId="{79540970-FC8F-4CF4-B01D-2BA9C922B517}" sibTransId="{FB5B9E7D-226B-4104-A66B-63DB923F09E5}"/>
    <dgm:cxn modelId="{978EC49C-D55A-46CF-8C2A-662CBA8C006D}" type="presOf" srcId="{809D3FB9-2B22-440B-9292-633117DC6565}" destId="{DC2A6761-4FEE-4405-80A3-FA080DC059BD}" srcOrd="0" destOrd="0" presId="urn:microsoft.com/office/officeart/2008/layout/BendingPictureSemiTransparentText"/>
    <dgm:cxn modelId="{FBE847B9-89C3-4939-B536-3B2446F2B5BA}" type="presOf" srcId="{5F5185F7-6626-4206-89A3-8D7D045F91D2}" destId="{70D4DEA5-73A0-409D-85CE-F371AFF91867}" srcOrd="0" destOrd="0" presId="urn:microsoft.com/office/officeart/2008/layout/BendingPictureSemiTransparentText"/>
    <dgm:cxn modelId="{95B3E3BC-DBBF-472E-BEBA-9EF7C48B77B8}" srcId="{F74A75F3-A333-4228-9FC1-B84FAE471992}" destId="{5F5185F7-6626-4206-89A3-8D7D045F91D2}" srcOrd="3" destOrd="0" parTransId="{E8810757-D9B2-49DC-8F16-9B00BC6D4483}" sibTransId="{BFB0447C-B5A2-48AC-9C89-81960CC7120A}"/>
    <dgm:cxn modelId="{83D92BE5-0F23-49B4-B69B-CEDE93E77421}" type="presOf" srcId="{61FFF764-6A3C-4EC2-921C-7C08DF2E8993}" destId="{29283621-BB0E-49D8-B8FC-BBE0F1C0DF1D}" srcOrd="0" destOrd="0" presId="urn:microsoft.com/office/officeart/2008/layout/BendingPictureSemiTransparentText"/>
    <dgm:cxn modelId="{3D9879EF-B595-4274-AA47-82BF79C3D072}" type="presOf" srcId="{086F4D66-F155-40E6-8305-2F1F407C370F}" destId="{78884C25-BD1E-4B05-8865-667061C5AB69}" srcOrd="0" destOrd="0" presId="urn:microsoft.com/office/officeart/2008/layout/BendingPictureSemiTransparentText"/>
    <dgm:cxn modelId="{4985BC25-1835-4D79-8640-7EFE2BA36E5E}" type="presParOf" srcId="{46CAA689-090C-432F-947E-39544A74298C}" destId="{DB3B7D1D-59D4-44FD-87CF-519B9860DACA}" srcOrd="0" destOrd="0" presId="urn:microsoft.com/office/officeart/2008/layout/BendingPictureSemiTransparentText"/>
    <dgm:cxn modelId="{90AAA1D7-60AC-473D-A13E-E6B6AF1084A0}" type="presParOf" srcId="{DB3B7D1D-59D4-44FD-87CF-519B9860DACA}" destId="{33D8F5A1-010F-4203-BE3F-0A137B291DA5}" srcOrd="0" destOrd="0" presId="urn:microsoft.com/office/officeart/2008/layout/BendingPictureSemiTransparentText"/>
    <dgm:cxn modelId="{3E6DA5CF-FA48-4C11-A9A4-25D7A0CF2EC5}" type="presParOf" srcId="{DB3B7D1D-59D4-44FD-87CF-519B9860DACA}" destId="{29283621-BB0E-49D8-B8FC-BBE0F1C0DF1D}" srcOrd="1" destOrd="0" presId="urn:microsoft.com/office/officeart/2008/layout/BendingPictureSemiTransparentText"/>
    <dgm:cxn modelId="{BABAAF4E-1728-4345-BEDA-501A9988B026}" type="presParOf" srcId="{46CAA689-090C-432F-947E-39544A74298C}" destId="{D23C9A3B-E8F1-409F-B5C8-C126895CB27A}" srcOrd="1" destOrd="0" presId="urn:microsoft.com/office/officeart/2008/layout/BendingPictureSemiTransparentText"/>
    <dgm:cxn modelId="{BB662DFD-839A-49AE-A840-E82E91EF1864}" type="presParOf" srcId="{46CAA689-090C-432F-947E-39544A74298C}" destId="{D0B78913-3940-4278-A5EC-1C225B6C0F79}" srcOrd="2" destOrd="0" presId="urn:microsoft.com/office/officeart/2008/layout/BendingPictureSemiTransparentText"/>
    <dgm:cxn modelId="{D2061154-AA45-478D-BF80-A2D40FE18F3D}" type="presParOf" srcId="{D0B78913-3940-4278-A5EC-1C225B6C0F79}" destId="{8B0E5198-C805-4D36-B8D3-E1D39F98526E}" srcOrd="0" destOrd="0" presId="urn:microsoft.com/office/officeart/2008/layout/BendingPictureSemiTransparentText"/>
    <dgm:cxn modelId="{AD503384-9121-4A35-98ED-FC06074F2FE3}" type="presParOf" srcId="{D0B78913-3940-4278-A5EC-1C225B6C0F79}" destId="{78884C25-BD1E-4B05-8865-667061C5AB69}" srcOrd="1" destOrd="0" presId="urn:microsoft.com/office/officeart/2008/layout/BendingPictureSemiTransparentText"/>
    <dgm:cxn modelId="{E2B80F23-8829-41E8-80C1-A61D3D786693}" type="presParOf" srcId="{46CAA689-090C-432F-947E-39544A74298C}" destId="{8B14799F-0ECE-4F71-8F3C-4458FEF45A33}" srcOrd="3" destOrd="0" presId="urn:microsoft.com/office/officeart/2008/layout/BendingPictureSemiTransparentText"/>
    <dgm:cxn modelId="{89095F78-D4BA-484F-BF1A-121DECF47AE3}" type="presParOf" srcId="{46CAA689-090C-432F-947E-39544A74298C}" destId="{4D0B8D64-77C2-47C3-AF5A-6ACD638A7A90}" srcOrd="4" destOrd="0" presId="urn:microsoft.com/office/officeart/2008/layout/BendingPictureSemiTransparentText"/>
    <dgm:cxn modelId="{5882C305-6A7F-4682-B38C-222E87E693D6}" type="presParOf" srcId="{4D0B8D64-77C2-47C3-AF5A-6ACD638A7A90}" destId="{5098F7E5-76BA-4BC9-A3F5-C646D647B5D5}" srcOrd="0" destOrd="0" presId="urn:microsoft.com/office/officeart/2008/layout/BendingPictureSemiTransparentText"/>
    <dgm:cxn modelId="{33BC3E16-C080-4660-838A-C07D521B69B2}" type="presParOf" srcId="{4D0B8D64-77C2-47C3-AF5A-6ACD638A7A90}" destId="{DC2A6761-4FEE-4405-80A3-FA080DC059BD}" srcOrd="1" destOrd="0" presId="urn:microsoft.com/office/officeart/2008/layout/BendingPictureSemiTransparentText"/>
    <dgm:cxn modelId="{5949172D-74C2-47C4-B772-59046835E137}" type="presParOf" srcId="{46CAA689-090C-432F-947E-39544A74298C}" destId="{FE5E8F18-0318-43BA-8348-89C5FA00E99B}" srcOrd="5" destOrd="0" presId="urn:microsoft.com/office/officeart/2008/layout/BendingPictureSemiTransparentText"/>
    <dgm:cxn modelId="{FB1FB60A-0B46-41E0-80B8-B22C5AE3CECF}" type="presParOf" srcId="{46CAA689-090C-432F-947E-39544A74298C}" destId="{4340DC83-5E96-4AD9-9054-C3388D7BBF35}" srcOrd="6" destOrd="0" presId="urn:microsoft.com/office/officeart/2008/layout/BendingPictureSemiTransparentText"/>
    <dgm:cxn modelId="{E2F696E1-A915-4AAD-8B2B-4F25BB92ED52}" type="presParOf" srcId="{4340DC83-5E96-4AD9-9054-C3388D7BBF35}" destId="{C840ED3F-AE3C-4D94-A0E1-405D6C3CC351}" srcOrd="0" destOrd="0" presId="urn:microsoft.com/office/officeart/2008/layout/BendingPictureSemiTransparentText"/>
    <dgm:cxn modelId="{796554DA-E23D-414C-995F-FD9129FCB533}" type="presParOf" srcId="{4340DC83-5E96-4AD9-9054-C3388D7BBF35}" destId="{70D4DEA5-73A0-409D-85CE-F371AFF91867}"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74A75F3-A333-4228-9FC1-B84FAE471992}"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61FFF764-6A3C-4EC2-921C-7C08DF2E8993}">
      <dgm:prSet phldrT="[Tekst]" custT="1"/>
      <dgm:spPr/>
      <dgm:t>
        <a:bodyPr/>
        <a:lstStyle/>
        <a:p>
          <a:r>
            <a:rPr lang="pl-PL" sz="2400" b="1" dirty="0"/>
            <a:t>VÝBĚH 1</a:t>
          </a:r>
        </a:p>
      </dgm:t>
    </dgm:pt>
    <dgm:pt modelId="{0349E3C5-9607-485A-9DF2-FADB3C6398CB}" type="parTrans" cxnId="{93CAFF22-8EDF-4585-9AE4-12682212EC50}">
      <dgm:prSet/>
      <dgm:spPr/>
      <dgm:t>
        <a:bodyPr/>
        <a:lstStyle/>
        <a:p>
          <a:endParaRPr lang="pl-PL" sz="2400" b="1"/>
        </a:p>
      </dgm:t>
    </dgm:pt>
    <dgm:pt modelId="{01610583-38A4-451F-86AB-07CE3982AE60}" type="sibTrans" cxnId="{93CAFF22-8EDF-4585-9AE4-12682212EC50}">
      <dgm:prSet/>
      <dgm:spPr/>
      <dgm:t>
        <a:bodyPr/>
        <a:lstStyle/>
        <a:p>
          <a:endParaRPr lang="pl-PL" sz="2400" b="1"/>
        </a:p>
      </dgm:t>
    </dgm:pt>
    <dgm:pt modelId="{086F4D66-F155-40E6-8305-2F1F407C370F}">
      <dgm:prSet phldrT="[Tekst]" custT="1"/>
      <dgm:spPr/>
      <dgm:t>
        <a:bodyPr/>
        <a:lstStyle/>
        <a:p>
          <a:r>
            <a:rPr lang="pl-PL" sz="2400" b="1" dirty="0"/>
            <a:t>VÝBĚH 2</a:t>
          </a:r>
        </a:p>
      </dgm:t>
    </dgm:pt>
    <dgm:pt modelId="{79540970-FC8F-4CF4-B01D-2BA9C922B517}" type="parTrans" cxnId="{319E7476-5366-4E1A-8299-4DC058631A47}">
      <dgm:prSet/>
      <dgm:spPr/>
      <dgm:t>
        <a:bodyPr/>
        <a:lstStyle/>
        <a:p>
          <a:endParaRPr lang="pl-PL" sz="2400" b="1"/>
        </a:p>
      </dgm:t>
    </dgm:pt>
    <dgm:pt modelId="{FB5B9E7D-226B-4104-A66B-63DB923F09E5}" type="sibTrans" cxnId="{319E7476-5366-4E1A-8299-4DC058631A47}">
      <dgm:prSet/>
      <dgm:spPr/>
      <dgm:t>
        <a:bodyPr/>
        <a:lstStyle/>
        <a:p>
          <a:endParaRPr lang="pl-PL" sz="2400" b="1"/>
        </a:p>
      </dgm:t>
    </dgm:pt>
    <dgm:pt modelId="{809D3FB9-2B22-440B-9292-633117DC6565}">
      <dgm:prSet phldrT="[Tekst]" custT="1"/>
      <dgm:spPr/>
      <dgm:t>
        <a:bodyPr/>
        <a:lstStyle/>
        <a:p>
          <a:r>
            <a:rPr lang="pl-PL" sz="2400" b="1" dirty="0"/>
            <a:t>VÝBĚH 3</a:t>
          </a:r>
        </a:p>
      </dgm:t>
    </dgm:pt>
    <dgm:pt modelId="{6FC8FD88-C358-415A-8D4B-CCAACECFAE54}" type="parTrans" cxnId="{9E289800-3484-4793-8490-96E212DED2C6}">
      <dgm:prSet/>
      <dgm:spPr/>
      <dgm:t>
        <a:bodyPr/>
        <a:lstStyle/>
        <a:p>
          <a:endParaRPr lang="pl-PL" sz="2400" b="1"/>
        </a:p>
      </dgm:t>
    </dgm:pt>
    <dgm:pt modelId="{C1CE56C9-20FD-4C6A-91C8-E66691ACF56E}" type="sibTrans" cxnId="{9E289800-3484-4793-8490-96E212DED2C6}">
      <dgm:prSet/>
      <dgm:spPr/>
      <dgm:t>
        <a:bodyPr/>
        <a:lstStyle/>
        <a:p>
          <a:endParaRPr lang="pl-PL" sz="2400" b="1"/>
        </a:p>
      </dgm:t>
    </dgm:pt>
    <dgm:pt modelId="{5F5185F7-6626-4206-89A3-8D7D045F91D2}">
      <dgm:prSet phldrT="[Tekst]" custT="1"/>
      <dgm:spPr/>
      <dgm:t>
        <a:bodyPr/>
        <a:lstStyle/>
        <a:p>
          <a:r>
            <a:rPr lang="pl-PL" sz="2400" b="1" dirty="0"/>
            <a:t>VÝBĚH 4</a:t>
          </a:r>
        </a:p>
      </dgm:t>
    </dgm:pt>
    <dgm:pt modelId="{E8810757-D9B2-49DC-8F16-9B00BC6D4483}" type="parTrans" cxnId="{95B3E3BC-DBBF-472E-BEBA-9EF7C48B77B8}">
      <dgm:prSet/>
      <dgm:spPr/>
      <dgm:t>
        <a:bodyPr/>
        <a:lstStyle/>
        <a:p>
          <a:endParaRPr lang="pl-PL" sz="2400" b="1"/>
        </a:p>
      </dgm:t>
    </dgm:pt>
    <dgm:pt modelId="{BFB0447C-B5A2-48AC-9C89-81960CC7120A}" type="sibTrans" cxnId="{95B3E3BC-DBBF-472E-BEBA-9EF7C48B77B8}">
      <dgm:prSet/>
      <dgm:spPr/>
      <dgm:t>
        <a:bodyPr/>
        <a:lstStyle/>
        <a:p>
          <a:endParaRPr lang="pl-PL" sz="2400" b="1"/>
        </a:p>
      </dgm:t>
    </dgm:pt>
    <dgm:pt modelId="{93FA25A6-1DBF-429A-AE8A-750827B10A80}">
      <dgm:prSet phldrT="[Tekst]" custT="1"/>
      <dgm:spPr/>
      <dgm:t>
        <a:bodyPr/>
        <a:lstStyle/>
        <a:p>
          <a:r>
            <a:rPr lang="pl-PL" sz="2400" b="1" dirty="0"/>
            <a:t>VÝBĚH 6</a:t>
          </a:r>
        </a:p>
      </dgm:t>
    </dgm:pt>
    <dgm:pt modelId="{F1A867BF-571F-4C78-8A76-5851E3310ED2}" type="parTrans" cxnId="{C36E39B9-4297-4A89-B25E-ED45C2ED3952}">
      <dgm:prSet/>
      <dgm:spPr/>
      <dgm:t>
        <a:bodyPr/>
        <a:lstStyle/>
        <a:p>
          <a:endParaRPr lang="pl-PL"/>
        </a:p>
      </dgm:t>
    </dgm:pt>
    <dgm:pt modelId="{BC5DC095-3C91-442F-9969-59986FA1579D}" type="sibTrans" cxnId="{C36E39B9-4297-4A89-B25E-ED45C2ED3952}">
      <dgm:prSet/>
      <dgm:spPr/>
      <dgm:t>
        <a:bodyPr/>
        <a:lstStyle/>
        <a:p>
          <a:endParaRPr lang="pl-PL"/>
        </a:p>
      </dgm:t>
    </dgm:pt>
    <dgm:pt modelId="{93A94D89-93F9-4B98-B991-D3E1B3576E03}">
      <dgm:prSet phldrT="[Tekst]" custT="1"/>
      <dgm:spPr/>
      <dgm:t>
        <a:bodyPr/>
        <a:lstStyle/>
        <a:p>
          <a:r>
            <a:rPr lang="pl-PL" sz="2400" b="1" dirty="0"/>
            <a:t>VÝBĚH 5</a:t>
          </a:r>
        </a:p>
      </dgm:t>
    </dgm:pt>
    <dgm:pt modelId="{4023B29A-7EDD-4A8B-AA4B-17FD30C39DC9}" type="parTrans" cxnId="{7724C59F-7BDF-4B46-9F67-268D4A0DB4D0}">
      <dgm:prSet/>
      <dgm:spPr/>
      <dgm:t>
        <a:bodyPr/>
        <a:lstStyle/>
        <a:p>
          <a:endParaRPr lang="pl-PL"/>
        </a:p>
      </dgm:t>
    </dgm:pt>
    <dgm:pt modelId="{900121AD-B452-4339-AD18-9C06B53A2F52}" type="sibTrans" cxnId="{7724C59F-7BDF-4B46-9F67-268D4A0DB4D0}">
      <dgm:prSet/>
      <dgm:spPr/>
      <dgm:t>
        <a:bodyPr/>
        <a:lstStyle/>
        <a:p>
          <a:endParaRPr lang="pl-PL"/>
        </a:p>
      </dgm:t>
    </dgm:pt>
    <dgm:pt modelId="{46CAA689-090C-432F-947E-39544A74298C}" type="pres">
      <dgm:prSet presAssocID="{F74A75F3-A333-4228-9FC1-B84FAE471992}" presName="Name0" presStyleCnt="0">
        <dgm:presLayoutVars>
          <dgm:dir/>
          <dgm:resizeHandles val="exact"/>
        </dgm:presLayoutVars>
      </dgm:prSet>
      <dgm:spPr/>
    </dgm:pt>
    <dgm:pt modelId="{DB3B7D1D-59D4-44FD-87CF-519B9860DACA}" type="pres">
      <dgm:prSet presAssocID="{61FFF764-6A3C-4EC2-921C-7C08DF2E8993}" presName="composite" presStyleCnt="0"/>
      <dgm:spPr/>
    </dgm:pt>
    <dgm:pt modelId="{33D8F5A1-010F-4203-BE3F-0A137B291DA5}" type="pres">
      <dgm:prSet presAssocID="{61FFF764-6A3C-4EC2-921C-7C08DF2E8993}" presName="rect1" presStyleLbl="bgShp" presStyleIdx="0" presStyleCnt="6" custLinFactNeighborX="-1171" custLinFactNeighborY="-17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9283621-BB0E-49D8-B8FC-BBE0F1C0DF1D}" type="pres">
      <dgm:prSet presAssocID="{61FFF764-6A3C-4EC2-921C-7C08DF2E8993}" presName="rect2" presStyleLbl="trBgShp" presStyleIdx="0" presStyleCnt="6">
        <dgm:presLayoutVars>
          <dgm:bulletEnabled val="1"/>
        </dgm:presLayoutVars>
      </dgm:prSet>
      <dgm:spPr/>
    </dgm:pt>
    <dgm:pt modelId="{D23C9A3B-E8F1-409F-B5C8-C126895CB27A}" type="pres">
      <dgm:prSet presAssocID="{01610583-38A4-451F-86AB-07CE3982AE60}" presName="sibTrans" presStyleCnt="0"/>
      <dgm:spPr/>
    </dgm:pt>
    <dgm:pt modelId="{D0B78913-3940-4278-A5EC-1C225B6C0F79}" type="pres">
      <dgm:prSet presAssocID="{086F4D66-F155-40E6-8305-2F1F407C370F}" presName="composite" presStyleCnt="0"/>
      <dgm:spPr/>
    </dgm:pt>
    <dgm:pt modelId="{8B0E5198-C805-4D36-B8D3-E1D39F98526E}" type="pres">
      <dgm:prSet presAssocID="{086F4D66-F155-40E6-8305-2F1F407C370F}" presName="rect1" presStyleLbl="bgShp" presStyleIdx="1"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8884C25-BD1E-4B05-8865-667061C5AB69}" type="pres">
      <dgm:prSet presAssocID="{086F4D66-F155-40E6-8305-2F1F407C370F}" presName="rect2" presStyleLbl="trBgShp" presStyleIdx="1" presStyleCnt="6">
        <dgm:presLayoutVars>
          <dgm:bulletEnabled val="1"/>
        </dgm:presLayoutVars>
      </dgm:prSet>
      <dgm:spPr/>
    </dgm:pt>
    <dgm:pt modelId="{8B14799F-0ECE-4F71-8F3C-4458FEF45A33}" type="pres">
      <dgm:prSet presAssocID="{FB5B9E7D-226B-4104-A66B-63DB923F09E5}" presName="sibTrans" presStyleCnt="0"/>
      <dgm:spPr/>
    </dgm:pt>
    <dgm:pt modelId="{4D0B8D64-77C2-47C3-AF5A-6ACD638A7A90}" type="pres">
      <dgm:prSet presAssocID="{809D3FB9-2B22-440B-9292-633117DC6565}" presName="composite" presStyleCnt="0"/>
      <dgm:spPr/>
    </dgm:pt>
    <dgm:pt modelId="{5098F7E5-76BA-4BC9-A3F5-C646D647B5D5}" type="pres">
      <dgm:prSet presAssocID="{809D3FB9-2B22-440B-9292-633117DC6565}" presName="rect1" presStyleLbl="bgShp" presStyleIdx="2"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DC2A6761-4FEE-4405-80A3-FA080DC059BD}" type="pres">
      <dgm:prSet presAssocID="{809D3FB9-2B22-440B-9292-633117DC6565}" presName="rect2" presStyleLbl="trBgShp" presStyleIdx="2" presStyleCnt="6">
        <dgm:presLayoutVars>
          <dgm:bulletEnabled val="1"/>
        </dgm:presLayoutVars>
      </dgm:prSet>
      <dgm:spPr/>
    </dgm:pt>
    <dgm:pt modelId="{FE5E8F18-0318-43BA-8348-89C5FA00E99B}" type="pres">
      <dgm:prSet presAssocID="{C1CE56C9-20FD-4C6A-91C8-E66691ACF56E}" presName="sibTrans" presStyleCnt="0"/>
      <dgm:spPr/>
    </dgm:pt>
    <dgm:pt modelId="{4340DC83-5E96-4AD9-9054-C3388D7BBF35}" type="pres">
      <dgm:prSet presAssocID="{5F5185F7-6626-4206-89A3-8D7D045F91D2}" presName="composite" presStyleCnt="0"/>
      <dgm:spPr/>
    </dgm:pt>
    <dgm:pt modelId="{C840ED3F-AE3C-4D94-A0E1-405D6C3CC351}" type="pres">
      <dgm:prSet presAssocID="{5F5185F7-6626-4206-89A3-8D7D045F91D2}" presName="rect1" presStyleLbl="bgShp" presStyleIdx="3"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70D4DEA5-73A0-409D-85CE-F371AFF91867}" type="pres">
      <dgm:prSet presAssocID="{5F5185F7-6626-4206-89A3-8D7D045F91D2}" presName="rect2" presStyleLbl="trBgShp" presStyleIdx="3" presStyleCnt="6">
        <dgm:presLayoutVars>
          <dgm:bulletEnabled val="1"/>
        </dgm:presLayoutVars>
      </dgm:prSet>
      <dgm:spPr/>
    </dgm:pt>
    <dgm:pt modelId="{25AAE966-F083-4823-94A0-3365863D7E0E}" type="pres">
      <dgm:prSet presAssocID="{BFB0447C-B5A2-48AC-9C89-81960CC7120A}" presName="sibTrans" presStyleCnt="0"/>
      <dgm:spPr/>
    </dgm:pt>
    <dgm:pt modelId="{C61295F4-BD38-4FB1-8A9D-A3FBF88F47CF}" type="pres">
      <dgm:prSet presAssocID="{93A94D89-93F9-4B98-B991-D3E1B3576E03}" presName="composite" presStyleCnt="0"/>
      <dgm:spPr/>
    </dgm:pt>
    <dgm:pt modelId="{6D632AB6-ED45-4FDA-B795-23F2D5D6DCE1}" type="pres">
      <dgm:prSet presAssocID="{93A94D89-93F9-4B98-B991-D3E1B3576E03}" presName="rect1" presStyleLbl="bgShp" presStyleIdx="4" presStyleCnt="6"/>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F681AC7B-5384-4B8A-8456-E6D7D725B66F}" type="pres">
      <dgm:prSet presAssocID="{93A94D89-93F9-4B98-B991-D3E1B3576E03}" presName="rect2" presStyleLbl="trBgShp" presStyleIdx="4" presStyleCnt="6">
        <dgm:presLayoutVars>
          <dgm:bulletEnabled val="1"/>
        </dgm:presLayoutVars>
      </dgm:prSet>
      <dgm:spPr/>
    </dgm:pt>
    <dgm:pt modelId="{A7B6E960-9626-484C-B9A6-1E751BF50BCC}" type="pres">
      <dgm:prSet presAssocID="{900121AD-B452-4339-AD18-9C06B53A2F52}" presName="sibTrans" presStyleCnt="0"/>
      <dgm:spPr/>
    </dgm:pt>
    <dgm:pt modelId="{54384DCE-638F-4C5B-8ECF-7E2AD762CD79}" type="pres">
      <dgm:prSet presAssocID="{93FA25A6-1DBF-429A-AE8A-750827B10A80}" presName="composite" presStyleCnt="0"/>
      <dgm:spPr/>
    </dgm:pt>
    <dgm:pt modelId="{5B885CAD-0636-400D-B5DE-497DC4206C6E}" type="pres">
      <dgm:prSet presAssocID="{93FA25A6-1DBF-429A-AE8A-750827B10A80}" presName="rect1" presStyleLbl="bgShp" presStyleIdx="5" presStyleCnt="6"/>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176083B3-81B6-464F-84B8-35AD68D6FD52}" type="pres">
      <dgm:prSet presAssocID="{93FA25A6-1DBF-429A-AE8A-750827B10A80}" presName="rect2" presStyleLbl="trBgShp" presStyleIdx="5" presStyleCnt="6">
        <dgm:presLayoutVars>
          <dgm:bulletEnabled val="1"/>
        </dgm:presLayoutVars>
      </dgm:prSet>
      <dgm:spPr/>
    </dgm:pt>
  </dgm:ptLst>
  <dgm:cxnLst>
    <dgm:cxn modelId="{9E289800-3484-4793-8490-96E212DED2C6}" srcId="{F74A75F3-A333-4228-9FC1-B84FAE471992}" destId="{809D3FB9-2B22-440B-9292-633117DC6565}" srcOrd="2" destOrd="0" parTransId="{6FC8FD88-C358-415A-8D4B-CCAACECFAE54}" sibTransId="{C1CE56C9-20FD-4C6A-91C8-E66691ACF56E}"/>
    <dgm:cxn modelId="{1F9AD80C-DF81-405E-BDED-1407AA6D45F9}" type="presOf" srcId="{F74A75F3-A333-4228-9FC1-B84FAE471992}" destId="{46CAA689-090C-432F-947E-39544A74298C}" srcOrd="0" destOrd="0" presId="urn:microsoft.com/office/officeart/2008/layout/BendingPictureSemiTransparentText"/>
    <dgm:cxn modelId="{93CAFF22-8EDF-4585-9AE4-12682212EC50}" srcId="{F74A75F3-A333-4228-9FC1-B84FAE471992}" destId="{61FFF764-6A3C-4EC2-921C-7C08DF2E8993}" srcOrd="0" destOrd="0" parTransId="{0349E3C5-9607-485A-9DF2-FADB3C6398CB}" sibTransId="{01610583-38A4-451F-86AB-07CE3982AE60}"/>
    <dgm:cxn modelId="{7F732935-A1B3-48B2-B3F0-F5870DC105E2}" type="presOf" srcId="{93FA25A6-1DBF-429A-AE8A-750827B10A80}" destId="{176083B3-81B6-464F-84B8-35AD68D6FD52}" srcOrd="0" destOrd="0" presId="urn:microsoft.com/office/officeart/2008/layout/BendingPictureSemiTransparentText"/>
    <dgm:cxn modelId="{319E7476-5366-4E1A-8299-4DC058631A47}" srcId="{F74A75F3-A333-4228-9FC1-B84FAE471992}" destId="{086F4D66-F155-40E6-8305-2F1F407C370F}" srcOrd="1" destOrd="0" parTransId="{79540970-FC8F-4CF4-B01D-2BA9C922B517}" sibTransId="{FB5B9E7D-226B-4104-A66B-63DB923F09E5}"/>
    <dgm:cxn modelId="{978EC49C-D55A-46CF-8C2A-662CBA8C006D}" type="presOf" srcId="{809D3FB9-2B22-440B-9292-633117DC6565}" destId="{DC2A6761-4FEE-4405-80A3-FA080DC059BD}" srcOrd="0" destOrd="0" presId="urn:microsoft.com/office/officeart/2008/layout/BendingPictureSemiTransparentText"/>
    <dgm:cxn modelId="{7724C59F-7BDF-4B46-9F67-268D4A0DB4D0}" srcId="{F74A75F3-A333-4228-9FC1-B84FAE471992}" destId="{93A94D89-93F9-4B98-B991-D3E1B3576E03}" srcOrd="4" destOrd="0" parTransId="{4023B29A-7EDD-4A8B-AA4B-17FD30C39DC9}" sibTransId="{900121AD-B452-4339-AD18-9C06B53A2F52}"/>
    <dgm:cxn modelId="{C36E39B9-4297-4A89-B25E-ED45C2ED3952}" srcId="{F74A75F3-A333-4228-9FC1-B84FAE471992}" destId="{93FA25A6-1DBF-429A-AE8A-750827B10A80}" srcOrd="5" destOrd="0" parTransId="{F1A867BF-571F-4C78-8A76-5851E3310ED2}" sibTransId="{BC5DC095-3C91-442F-9969-59986FA1579D}"/>
    <dgm:cxn modelId="{FBE847B9-89C3-4939-B536-3B2446F2B5BA}" type="presOf" srcId="{5F5185F7-6626-4206-89A3-8D7D045F91D2}" destId="{70D4DEA5-73A0-409D-85CE-F371AFF91867}" srcOrd="0" destOrd="0" presId="urn:microsoft.com/office/officeart/2008/layout/BendingPictureSemiTransparentText"/>
    <dgm:cxn modelId="{95B3E3BC-DBBF-472E-BEBA-9EF7C48B77B8}" srcId="{F74A75F3-A333-4228-9FC1-B84FAE471992}" destId="{5F5185F7-6626-4206-89A3-8D7D045F91D2}" srcOrd="3" destOrd="0" parTransId="{E8810757-D9B2-49DC-8F16-9B00BC6D4483}" sibTransId="{BFB0447C-B5A2-48AC-9C89-81960CC7120A}"/>
    <dgm:cxn modelId="{AC4317C3-2030-4052-848B-68B114B6A44B}" type="presOf" srcId="{93A94D89-93F9-4B98-B991-D3E1B3576E03}" destId="{F681AC7B-5384-4B8A-8456-E6D7D725B66F}" srcOrd="0" destOrd="0" presId="urn:microsoft.com/office/officeart/2008/layout/BendingPictureSemiTransparentText"/>
    <dgm:cxn modelId="{83D92BE5-0F23-49B4-B69B-CEDE93E77421}" type="presOf" srcId="{61FFF764-6A3C-4EC2-921C-7C08DF2E8993}" destId="{29283621-BB0E-49D8-B8FC-BBE0F1C0DF1D}" srcOrd="0" destOrd="0" presId="urn:microsoft.com/office/officeart/2008/layout/BendingPictureSemiTransparentText"/>
    <dgm:cxn modelId="{3D9879EF-B595-4274-AA47-82BF79C3D072}" type="presOf" srcId="{086F4D66-F155-40E6-8305-2F1F407C370F}" destId="{78884C25-BD1E-4B05-8865-667061C5AB69}" srcOrd="0" destOrd="0" presId="urn:microsoft.com/office/officeart/2008/layout/BendingPictureSemiTransparentText"/>
    <dgm:cxn modelId="{4985BC25-1835-4D79-8640-7EFE2BA36E5E}" type="presParOf" srcId="{46CAA689-090C-432F-947E-39544A74298C}" destId="{DB3B7D1D-59D4-44FD-87CF-519B9860DACA}" srcOrd="0" destOrd="0" presId="urn:microsoft.com/office/officeart/2008/layout/BendingPictureSemiTransparentText"/>
    <dgm:cxn modelId="{90AAA1D7-60AC-473D-A13E-E6B6AF1084A0}" type="presParOf" srcId="{DB3B7D1D-59D4-44FD-87CF-519B9860DACA}" destId="{33D8F5A1-010F-4203-BE3F-0A137B291DA5}" srcOrd="0" destOrd="0" presId="urn:microsoft.com/office/officeart/2008/layout/BendingPictureSemiTransparentText"/>
    <dgm:cxn modelId="{3E6DA5CF-FA48-4C11-A9A4-25D7A0CF2EC5}" type="presParOf" srcId="{DB3B7D1D-59D4-44FD-87CF-519B9860DACA}" destId="{29283621-BB0E-49D8-B8FC-BBE0F1C0DF1D}" srcOrd="1" destOrd="0" presId="urn:microsoft.com/office/officeart/2008/layout/BendingPictureSemiTransparentText"/>
    <dgm:cxn modelId="{BABAAF4E-1728-4345-BEDA-501A9988B026}" type="presParOf" srcId="{46CAA689-090C-432F-947E-39544A74298C}" destId="{D23C9A3B-E8F1-409F-B5C8-C126895CB27A}" srcOrd="1" destOrd="0" presId="urn:microsoft.com/office/officeart/2008/layout/BendingPictureSemiTransparentText"/>
    <dgm:cxn modelId="{BB662DFD-839A-49AE-A840-E82E91EF1864}" type="presParOf" srcId="{46CAA689-090C-432F-947E-39544A74298C}" destId="{D0B78913-3940-4278-A5EC-1C225B6C0F79}" srcOrd="2" destOrd="0" presId="urn:microsoft.com/office/officeart/2008/layout/BendingPictureSemiTransparentText"/>
    <dgm:cxn modelId="{D2061154-AA45-478D-BF80-A2D40FE18F3D}" type="presParOf" srcId="{D0B78913-3940-4278-A5EC-1C225B6C0F79}" destId="{8B0E5198-C805-4D36-B8D3-E1D39F98526E}" srcOrd="0" destOrd="0" presId="urn:microsoft.com/office/officeart/2008/layout/BendingPictureSemiTransparentText"/>
    <dgm:cxn modelId="{AD503384-9121-4A35-98ED-FC06074F2FE3}" type="presParOf" srcId="{D0B78913-3940-4278-A5EC-1C225B6C0F79}" destId="{78884C25-BD1E-4B05-8865-667061C5AB69}" srcOrd="1" destOrd="0" presId="urn:microsoft.com/office/officeart/2008/layout/BendingPictureSemiTransparentText"/>
    <dgm:cxn modelId="{E2B80F23-8829-41E8-80C1-A61D3D786693}" type="presParOf" srcId="{46CAA689-090C-432F-947E-39544A74298C}" destId="{8B14799F-0ECE-4F71-8F3C-4458FEF45A33}" srcOrd="3" destOrd="0" presId="urn:microsoft.com/office/officeart/2008/layout/BendingPictureSemiTransparentText"/>
    <dgm:cxn modelId="{89095F78-D4BA-484F-BF1A-121DECF47AE3}" type="presParOf" srcId="{46CAA689-090C-432F-947E-39544A74298C}" destId="{4D0B8D64-77C2-47C3-AF5A-6ACD638A7A90}" srcOrd="4" destOrd="0" presId="urn:microsoft.com/office/officeart/2008/layout/BendingPictureSemiTransparentText"/>
    <dgm:cxn modelId="{5882C305-6A7F-4682-B38C-222E87E693D6}" type="presParOf" srcId="{4D0B8D64-77C2-47C3-AF5A-6ACD638A7A90}" destId="{5098F7E5-76BA-4BC9-A3F5-C646D647B5D5}" srcOrd="0" destOrd="0" presId="urn:microsoft.com/office/officeart/2008/layout/BendingPictureSemiTransparentText"/>
    <dgm:cxn modelId="{33BC3E16-C080-4660-838A-C07D521B69B2}" type="presParOf" srcId="{4D0B8D64-77C2-47C3-AF5A-6ACD638A7A90}" destId="{DC2A6761-4FEE-4405-80A3-FA080DC059BD}" srcOrd="1" destOrd="0" presId="urn:microsoft.com/office/officeart/2008/layout/BendingPictureSemiTransparentText"/>
    <dgm:cxn modelId="{5949172D-74C2-47C4-B772-59046835E137}" type="presParOf" srcId="{46CAA689-090C-432F-947E-39544A74298C}" destId="{FE5E8F18-0318-43BA-8348-89C5FA00E99B}" srcOrd="5" destOrd="0" presId="urn:microsoft.com/office/officeart/2008/layout/BendingPictureSemiTransparentText"/>
    <dgm:cxn modelId="{FB1FB60A-0B46-41E0-80B8-B22C5AE3CECF}" type="presParOf" srcId="{46CAA689-090C-432F-947E-39544A74298C}" destId="{4340DC83-5E96-4AD9-9054-C3388D7BBF35}" srcOrd="6" destOrd="0" presId="urn:microsoft.com/office/officeart/2008/layout/BendingPictureSemiTransparentText"/>
    <dgm:cxn modelId="{E2F696E1-A915-4AAD-8B2B-4F25BB92ED52}" type="presParOf" srcId="{4340DC83-5E96-4AD9-9054-C3388D7BBF35}" destId="{C840ED3F-AE3C-4D94-A0E1-405D6C3CC351}" srcOrd="0" destOrd="0" presId="urn:microsoft.com/office/officeart/2008/layout/BendingPictureSemiTransparentText"/>
    <dgm:cxn modelId="{796554DA-E23D-414C-995F-FD9129FCB533}" type="presParOf" srcId="{4340DC83-5E96-4AD9-9054-C3388D7BBF35}" destId="{70D4DEA5-73A0-409D-85CE-F371AFF91867}" srcOrd="1" destOrd="0" presId="urn:microsoft.com/office/officeart/2008/layout/BendingPictureSemiTransparentText"/>
    <dgm:cxn modelId="{81919655-56A6-4123-892C-B450D4D94E26}" type="presParOf" srcId="{46CAA689-090C-432F-947E-39544A74298C}" destId="{25AAE966-F083-4823-94A0-3365863D7E0E}" srcOrd="7" destOrd="0" presId="urn:microsoft.com/office/officeart/2008/layout/BendingPictureSemiTransparentText"/>
    <dgm:cxn modelId="{7D7FAA02-0535-43EF-AD6E-32853844DAEE}" type="presParOf" srcId="{46CAA689-090C-432F-947E-39544A74298C}" destId="{C61295F4-BD38-4FB1-8A9D-A3FBF88F47CF}" srcOrd="8" destOrd="0" presId="urn:microsoft.com/office/officeart/2008/layout/BendingPictureSemiTransparentText"/>
    <dgm:cxn modelId="{7FAD2A4C-3609-42CD-B546-3513833BD35E}" type="presParOf" srcId="{C61295F4-BD38-4FB1-8A9D-A3FBF88F47CF}" destId="{6D632AB6-ED45-4FDA-B795-23F2D5D6DCE1}" srcOrd="0" destOrd="0" presId="urn:microsoft.com/office/officeart/2008/layout/BendingPictureSemiTransparentText"/>
    <dgm:cxn modelId="{670664D5-6995-4AC0-AFDF-A781CD5BC2CB}" type="presParOf" srcId="{C61295F4-BD38-4FB1-8A9D-A3FBF88F47CF}" destId="{F681AC7B-5384-4B8A-8456-E6D7D725B66F}" srcOrd="1" destOrd="0" presId="urn:microsoft.com/office/officeart/2008/layout/BendingPictureSemiTransparentText"/>
    <dgm:cxn modelId="{79C84FF9-54D8-40BB-B287-F68897418290}" type="presParOf" srcId="{46CAA689-090C-432F-947E-39544A74298C}" destId="{A7B6E960-9626-484C-B9A6-1E751BF50BCC}" srcOrd="9" destOrd="0" presId="urn:microsoft.com/office/officeart/2008/layout/BendingPictureSemiTransparentText"/>
    <dgm:cxn modelId="{2ECB83AD-7CCB-45ED-B87E-E8D908AFF449}" type="presParOf" srcId="{46CAA689-090C-432F-947E-39544A74298C}" destId="{54384DCE-638F-4C5B-8ECF-7E2AD762CD79}" srcOrd="10" destOrd="0" presId="urn:microsoft.com/office/officeart/2008/layout/BendingPictureSemiTransparentText"/>
    <dgm:cxn modelId="{DB3943D6-F3E7-4562-A509-6737163D6A15}" type="presParOf" srcId="{54384DCE-638F-4C5B-8ECF-7E2AD762CD79}" destId="{5B885CAD-0636-400D-B5DE-497DC4206C6E}" srcOrd="0" destOrd="0" presId="urn:microsoft.com/office/officeart/2008/layout/BendingPictureSemiTransparentText"/>
    <dgm:cxn modelId="{1A8EF423-A1B2-4F22-BF8F-989E1CC2AD8E}" type="presParOf" srcId="{54384DCE-638F-4C5B-8ECF-7E2AD762CD79}" destId="{176083B3-81B6-464F-84B8-35AD68D6FD52}"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2000" b="0" i="0" dirty="0">
              <a:solidFill>
                <a:srgbClr val="000000"/>
              </a:solidFill>
            </a:rPr>
            <a:t>Efektivní pro rotační pastevní systémy s pevným uspořádáním výběhů.</a:t>
          </a:r>
          <a:endParaRPr lang="pl-PL" sz="2000" dirty="0">
            <a:solidFill>
              <a:srgbClr val="000000"/>
            </a:solidFill>
          </a:endParaRPr>
        </a:p>
      </dgm:t>
    </dgm:pt>
    <dgm:pt modelId="{E6B8DA43-53FE-4F0D-BADD-7992AB81183D}" type="parTrans" cxnId="{F2D3DEB2-B7A6-4358-8CE1-869A7BF891C3}">
      <dgm:prSet/>
      <dgm:spPr/>
      <dgm:t>
        <a:bodyPr/>
        <a:lstStyle/>
        <a:p>
          <a:endParaRPr lang="pl-PL" sz="2000">
            <a:solidFill>
              <a:srgbClr val="000000"/>
            </a:solidFill>
          </a:endParaRPr>
        </a:p>
      </dgm:t>
    </dgm:pt>
    <dgm:pt modelId="{BB126D40-1F00-4665-AACB-052B166D4B3F}" type="sibTrans" cxnId="{F2D3DEB2-B7A6-4358-8CE1-869A7BF891C3}">
      <dgm:prSet/>
      <dgm:spPr/>
      <dgm:t>
        <a:bodyPr/>
        <a:lstStyle/>
        <a:p>
          <a:endParaRPr lang="pl-PL" sz="2000">
            <a:solidFill>
              <a:srgbClr val="000000"/>
            </a:solidFill>
          </a:endParaRPr>
        </a:p>
      </dgm:t>
    </dgm:pt>
    <dgm:pt modelId="{8CF29402-E156-4A53-AEF3-C299B78D7782}">
      <dgm:prSet custT="1"/>
      <dgm:spPr/>
      <dgm:t>
        <a:bodyPr/>
        <a:lstStyle/>
        <a:p>
          <a:r>
            <a:rPr lang="en-US" sz="2000" b="0" i="0" dirty="0">
              <a:solidFill>
                <a:srgbClr val="000000"/>
              </a:solidFill>
            </a:rPr>
            <a:t>Vyžaduje méně častou údržbu ve srovnání s mobilními systémy.</a:t>
          </a:r>
          <a:endParaRPr lang="pl-PL" sz="2000" dirty="0">
            <a:solidFill>
              <a:srgbClr val="000000"/>
            </a:solidFill>
          </a:endParaRPr>
        </a:p>
      </dgm:t>
    </dgm:pt>
    <dgm:pt modelId="{ED5B3076-831F-431C-8B12-28C5667D2D07}" type="parTrans" cxnId="{3F492371-176A-4032-A89E-8969FD05D7B4}">
      <dgm:prSet/>
      <dgm:spPr/>
      <dgm:t>
        <a:bodyPr/>
        <a:lstStyle/>
        <a:p>
          <a:endParaRPr lang="pl-PL" sz="2000">
            <a:solidFill>
              <a:srgbClr val="000000"/>
            </a:solidFill>
          </a:endParaRPr>
        </a:p>
      </dgm:t>
    </dgm:pt>
    <dgm:pt modelId="{E6E46DAA-8B12-4B82-9AC3-DADF871DCD49}" type="sibTrans" cxnId="{3F492371-176A-4032-A89E-8969FD05D7B4}">
      <dgm:prSet/>
      <dgm:spPr/>
      <dgm:t>
        <a:bodyPr/>
        <a:lstStyle/>
        <a:p>
          <a:endParaRPr lang="pl-PL" sz="2000">
            <a:solidFill>
              <a:srgbClr val="000000"/>
            </a:solidFill>
          </a:endParaRPr>
        </a:p>
      </dgm:t>
    </dgm:pt>
    <dgm:pt modelId="{B60F3FF8-C2C2-4CBA-A374-A2E3C6302DAC}">
      <dgm:prSet custT="1"/>
      <dgm:spPr/>
      <dgm:t>
        <a:bodyPr/>
        <a:lstStyle/>
        <a:p>
          <a:r>
            <a:rPr lang="en-US" sz="2000" b="0" i="0" dirty="0">
              <a:solidFill>
                <a:srgbClr val="000000"/>
              </a:solidFill>
            </a:rPr>
            <a:t>Je odolný a podporuje velká stáda.</a:t>
          </a:r>
          <a:endParaRPr lang="pl-PL" sz="2000" dirty="0">
            <a:solidFill>
              <a:srgbClr val="000000"/>
            </a:solidFill>
          </a:endParaRPr>
        </a:p>
      </dgm:t>
    </dgm:pt>
    <dgm:pt modelId="{D2C1C6FD-8517-4135-AE87-0CCA255F7E74}" type="parTrans" cxnId="{319691A9-F5CC-41F9-9315-7EF1685FAB03}">
      <dgm:prSet/>
      <dgm:spPr/>
      <dgm:t>
        <a:bodyPr/>
        <a:lstStyle/>
        <a:p>
          <a:endParaRPr lang="pl-PL" sz="2000">
            <a:solidFill>
              <a:srgbClr val="000000"/>
            </a:solidFill>
          </a:endParaRPr>
        </a:p>
      </dgm:t>
    </dgm:pt>
    <dgm:pt modelId="{9B16162A-7A15-4F70-8A86-0BA52D871DD2}" type="sibTrans" cxnId="{319691A9-F5CC-41F9-9315-7EF1685FAB03}">
      <dgm:prSet/>
      <dgm:spPr/>
      <dgm:t>
        <a:bodyPr/>
        <a:lstStyle/>
        <a:p>
          <a:endParaRPr lang="pl-PL" sz="2000">
            <a:solidFill>
              <a:srgbClr val="000000"/>
            </a:solidFill>
          </a:endParaRPr>
        </a:p>
      </dgm:t>
    </dgm:pt>
    <dgm:pt modelId="{F246F0C0-1A27-47B2-B5A3-2B8C213F38E6}">
      <dgm:prSet custT="1"/>
      <dgm:spPr/>
      <dgm:t>
        <a:bodyPr/>
        <a:lstStyle/>
        <a:p>
          <a:r>
            <a:rPr lang="en-US" sz="2000" b="0" i="0" dirty="0">
              <a:solidFill>
                <a:srgbClr val="000000"/>
              </a:solidFill>
            </a:rPr>
            <a:t>Nákladná instalace, zejména u potrubí a velkých žlabů.</a:t>
          </a:r>
          <a:endParaRPr lang="pl-PL" sz="2000" dirty="0">
            <a:solidFill>
              <a:srgbClr val="000000"/>
            </a:solidFill>
          </a:endParaRPr>
        </a:p>
      </dgm:t>
    </dgm:pt>
    <dgm:pt modelId="{C0C9E8A9-AB84-44D3-87C3-F9BB48AC3D87}" type="parTrans" cxnId="{ACE5E290-553F-4F0C-A39A-13D19E4BE82B}">
      <dgm:prSet/>
      <dgm:spPr/>
      <dgm:t>
        <a:bodyPr/>
        <a:lstStyle/>
        <a:p>
          <a:endParaRPr lang="pl-PL" sz="2000">
            <a:solidFill>
              <a:srgbClr val="000000"/>
            </a:solidFill>
          </a:endParaRPr>
        </a:p>
      </dgm:t>
    </dgm:pt>
    <dgm:pt modelId="{52AC9C3C-571C-4D7E-BA4B-28AF4F4634E8}" type="sibTrans" cxnId="{ACE5E290-553F-4F0C-A39A-13D19E4BE82B}">
      <dgm:prSet/>
      <dgm:spPr/>
      <dgm:t>
        <a:bodyPr/>
        <a:lstStyle/>
        <a:p>
          <a:endParaRPr lang="pl-PL" sz="2000">
            <a:solidFill>
              <a:srgbClr val="000000"/>
            </a:solidFill>
          </a:endParaRPr>
        </a:p>
      </dgm:t>
    </dgm:pt>
    <dgm:pt modelId="{987194E1-890D-4B1E-8564-8B80E563A849}">
      <dgm:prSet custT="1"/>
      <dgm:spPr/>
      <dgm:t>
        <a:bodyPr/>
        <a:lstStyle/>
        <a:p>
          <a:r>
            <a:rPr lang="en-US" sz="2000" b="0" i="0" dirty="0">
              <a:solidFill>
                <a:srgbClr val="000000"/>
              </a:solidFill>
            </a:rPr>
            <a:t>Riziko zhutnění půdy a nadměrného spásání v blízkosti napajedel.</a:t>
          </a:r>
          <a:endParaRPr lang="pl-PL" sz="2000" dirty="0">
            <a:solidFill>
              <a:srgbClr val="000000"/>
            </a:solidFill>
          </a:endParaRPr>
        </a:p>
      </dgm:t>
    </dgm:pt>
    <dgm:pt modelId="{5CAC919C-9DC3-48BF-8E5F-C9CBAECD422A}" type="parTrans" cxnId="{405F3CE1-6F90-4759-996F-DC2BE4F78F13}">
      <dgm:prSet/>
      <dgm:spPr/>
      <dgm:t>
        <a:bodyPr/>
        <a:lstStyle/>
        <a:p>
          <a:endParaRPr lang="pl-PL" sz="2000">
            <a:solidFill>
              <a:srgbClr val="000000"/>
            </a:solidFill>
          </a:endParaRPr>
        </a:p>
      </dgm:t>
    </dgm:pt>
    <dgm:pt modelId="{50FB67C0-E7C0-437A-8963-9AC605B49316}" type="sibTrans" cxnId="{405F3CE1-6F90-4759-996F-DC2BE4F78F13}">
      <dgm:prSet/>
      <dgm:spPr/>
      <dgm:t>
        <a:bodyPr/>
        <a:lstStyle/>
        <a:p>
          <a:endParaRPr lang="pl-PL" sz="2000">
            <a:solidFill>
              <a:srgbClr val="000000"/>
            </a:solidFill>
          </a:endParaRPr>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0F22EEC7-8F3A-470A-8120-BFF733375043}" type="pres">
      <dgm:prSet presAssocID="{B60F3FF8-C2C2-4CBA-A374-A2E3C6302DAC}" presName="composite" presStyleCnt="0"/>
      <dgm:spPr/>
    </dgm:pt>
    <dgm:pt modelId="{39019B31-9717-4D23-9396-2F4033A96355}" type="pres">
      <dgm:prSet presAssocID="{B60F3FF8-C2C2-4CBA-A374-A2E3C6302DAC}" presName="rect1" presStyleLbl="trAlignAcc1" presStyleIdx="1" presStyleCnt="5" custLinFactX="-10538" custLinFactY="100000" custLinFactNeighborX="-100000" custLinFactNeighborY="148846">
        <dgm:presLayoutVars>
          <dgm:bulletEnabled val="1"/>
        </dgm:presLayoutVars>
      </dgm:prSet>
      <dgm:spPr/>
    </dgm:pt>
    <dgm:pt modelId="{79032452-05EE-4E66-AA3C-F10F6BA8104A}" type="pres">
      <dgm:prSet presAssocID="{B60F3FF8-C2C2-4CBA-A374-A2E3C6302DAC}" presName="rect2" presStyleLbl="fgImgPlace1" presStyleIdx="1" presStyleCnt="5" custLinFactX="-200000" custLinFactY="100000" custLinFactNeighborX="-297435" custLinFactNeighborY="13506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F808DE5-0DCC-44BE-912C-CCF8BB6D6547}" type="pres">
      <dgm:prSet presAssocID="{9B16162A-7A15-4F70-8A86-0BA52D871DD2}" presName="sibTrans" presStyleCnt="0"/>
      <dgm:spPr/>
    </dgm:pt>
    <dgm:pt modelId="{EC20F0B6-DF6D-4B3C-A48A-59713FBBFCD8}" type="pres">
      <dgm:prSet presAssocID="{8CF29402-E156-4A53-AEF3-C299B78D7782}" presName="composite" presStyleCnt="0"/>
      <dgm:spPr/>
    </dgm:pt>
    <dgm:pt modelId="{ECEC91FE-D66C-463E-A561-F962DFD38DFD}" type="pres">
      <dgm:prSet presAssocID="{8CF29402-E156-4A53-AEF3-C299B78D7782}" presName="rect1" presStyleLbl="trAlignAcc1" presStyleIdx="2" presStyleCnt="5">
        <dgm:presLayoutVars>
          <dgm:bulletEnabled val="1"/>
        </dgm:presLayoutVars>
      </dgm:prSet>
      <dgm:spPr/>
    </dgm:pt>
    <dgm:pt modelId="{C11D82D2-C606-418D-8005-65067B25BD6E}" type="pres">
      <dgm:prSet presAssocID="{8CF29402-E156-4A53-AEF3-C299B78D7782}" presName="rect2" presStyleLbl="fgImgPlace1" presStyleIdx="2"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178D1AE-BA1B-4A27-97F8-85F9BE3470B6}" type="pres">
      <dgm:prSet presAssocID="{E6E46DAA-8B12-4B82-9AC3-DADF871DCD49}" presName="sibTrans" presStyleCnt="0"/>
      <dgm:spPr/>
    </dgm:pt>
    <dgm:pt modelId="{0838F1BA-B1EB-46A7-9810-A8EB47C1335F}" type="pres">
      <dgm:prSet presAssocID="{F246F0C0-1A27-47B2-B5A3-2B8C213F38E6}" presName="composite" presStyleCnt="0"/>
      <dgm:spPr/>
    </dgm:pt>
    <dgm:pt modelId="{1BDD5754-E57E-49EE-BBA2-802F22D1F97A}" type="pres">
      <dgm:prSet presAssocID="{F246F0C0-1A27-47B2-B5A3-2B8C213F38E6}" presName="rect1" presStyleLbl="trAlignAcc1" presStyleIdx="3" presStyleCnt="5">
        <dgm:presLayoutVars>
          <dgm:bulletEnabled val="1"/>
        </dgm:presLayoutVars>
      </dgm:prSet>
      <dgm:spPr/>
    </dgm:pt>
    <dgm:pt modelId="{AB0D9C47-3EFA-4CB4-999E-893A2B5BBD22}" type="pres">
      <dgm:prSet presAssocID="{F246F0C0-1A27-47B2-B5A3-2B8C213F38E6}" presName="rect2" presStyleLbl="fgImgPlace1" presStyleIdx="3"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C81408F1-100F-44AF-A9FE-5CE2CAB95491}" type="pres">
      <dgm:prSet presAssocID="{52AC9C3C-571C-4D7E-BA4B-28AF4F4634E8}" presName="sibTrans" presStyleCnt="0"/>
      <dgm:spPr/>
    </dgm:pt>
    <dgm:pt modelId="{8553BE69-A85A-40CB-B43B-5947B9340E0A}" type="pres">
      <dgm:prSet presAssocID="{987194E1-890D-4B1E-8564-8B80E563A849}" presName="composite" presStyleCnt="0"/>
      <dgm:spPr/>
    </dgm:pt>
    <dgm:pt modelId="{3929BF5D-73A6-4EBF-BBAC-226D39BA780E}" type="pres">
      <dgm:prSet presAssocID="{987194E1-890D-4B1E-8564-8B80E563A849}" presName="rect1" presStyleLbl="trAlignAcc1" presStyleIdx="4" presStyleCnt="5" custLinFactY="-100000" custLinFactNeighborX="54088" custLinFactNeighborY="-147903">
        <dgm:presLayoutVars>
          <dgm:bulletEnabled val="1"/>
        </dgm:presLayoutVars>
      </dgm:prSet>
      <dgm:spPr/>
    </dgm:pt>
    <dgm:pt modelId="{7D9005D0-ADF2-4EE8-BF55-A7AD0BCF267A}" type="pres">
      <dgm:prSet presAssocID="{987194E1-890D-4B1E-8564-8B80E563A849}" presName="rect2" presStyleLbl="fgImgPlace1" presStyleIdx="4" presStyleCnt="5" custLinFactX="100000" custLinFactY="-100000" custLinFactNeighborX="146003" custLinFactNeighborY="-141478"/>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B75AF60B-C4D9-4059-AF84-99EFCFAC1EAF}" type="presOf" srcId="{AA7664B3-EF84-48F6-95B4-CC702FDA184F}" destId="{B74A42CE-5BDF-4BB0-BCF5-E05E76026CFE}" srcOrd="0" destOrd="0" presId="urn:microsoft.com/office/officeart/2008/layout/PictureStrips"/>
    <dgm:cxn modelId="{A8C7C610-6598-4223-AD69-387790FEBA7C}" type="presOf" srcId="{8CF29402-E156-4A53-AEF3-C299B78D7782}" destId="{ECEC91FE-D66C-463E-A561-F962DFD38DFD}" srcOrd="0" destOrd="0" presId="urn:microsoft.com/office/officeart/2008/layout/PictureStrips"/>
    <dgm:cxn modelId="{CB61DB3D-275E-4AFD-8F63-CC55EA4F92AC}" type="presOf" srcId="{B60F3FF8-C2C2-4CBA-A374-A2E3C6302DAC}" destId="{39019B31-9717-4D23-9396-2F4033A96355}" srcOrd="0" destOrd="0" presId="urn:microsoft.com/office/officeart/2008/layout/PictureStrips"/>
    <dgm:cxn modelId="{3F492371-176A-4032-A89E-8969FD05D7B4}" srcId="{AA7664B3-EF84-48F6-95B4-CC702FDA184F}" destId="{8CF29402-E156-4A53-AEF3-C299B78D7782}" srcOrd="2" destOrd="0" parTransId="{ED5B3076-831F-431C-8B12-28C5667D2D07}" sibTransId="{E6E46DAA-8B12-4B82-9AC3-DADF871DCD49}"/>
    <dgm:cxn modelId="{0D29B072-F9EB-4AA1-9EC0-B6AEAD87C7F8}" type="presOf" srcId="{F0044177-E6C8-48FE-9E89-F3D4CBBF19E8}" destId="{82C45EEE-D073-40FF-A348-77EFAED06F17}" srcOrd="0" destOrd="0" presId="urn:microsoft.com/office/officeart/2008/layout/PictureStrips"/>
    <dgm:cxn modelId="{ACE5E290-553F-4F0C-A39A-13D19E4BE82B}" srcId="{AA7664B3-EF84-48F6-95B4-CC702FDA184F}" destId="{F246F0C0-1A27-47B2-B5A3-2B8C213F38E6}" srcOrd="3" destOrd="0" parTransId="{C0C9E8A9-AB84-44D3-87C3-F9BB48AC3D87}" sibTransId="{52AC9C3C-571C-4D7E-BA4B-28AF4F4634E8}"/>
    <dgm:cxn modelId="{319691A9-F5CC-41F9-9315-7EF1685FAB03}" srcId="{AA7664B3-EF84-48F6-95B4-CC702FDA184F}" destId="{B60F3FF8-C2C2-4CBA-A374-A2E3C6302DAC}" srcOrd="1" destOrd="0" parTransId="{D2C1C6FD-8517-4135-AE87-0CCA255F7E74}" sibTransId="{9B16162A-7A15-4F70-8A86-0BA52D871DD2}"/>
    <dgm:cxn modelId="{F2D3DEB2-B7A6-4358-8CE1-869A7BF891C3}" srcId="{AA7664B3-EF84-48F6-95B4-CC702FDA184F}" destId="{F0044177-E6C8-48FE-9E89-F3D4CBBF19E8}" srcOrd="0" destOrd="0" parTransId="{E6B8DA43-53FE-4F0D-BADD-7992AB81183D}" sibTransId="{BB126D40-1F00-4665-AACB-052B166D4B3F}"/>
    <dgm:cxn modelId="{48B360E0-40D7-40F6-91FC-AEAF953F3AFF}" type="presOf" srcId="{F246F0C0-1A27-47B2-B5A3-2B8C213F38E6}" destId="{1BDD5754-E57E-49EE-BBA2-802F22D1F97A}" srcOrd="0" destOrd="0" presId="urn:microsoft.com/office/officeart/2008/layout/PictureStrips"/>
    <dgm:cxn modelId="{405F3CE1-6F90-4759-996F-DC2BE4F78F13}" srcId="{AA7664B3-EF84-48F6-95B4-CC702FDA184F}" destId="{987194E1-890D-4B1E-8564-8B80E563A849}" srcOrd="4" destOrd="0" parTransId="{5CAC919C-9DC3-48BF-8E5F-C9CBAECD422A}" sibTransId="{50FB67C0-E7C0-437A-8963-9AC605B49316}"/>
    <dgm:cxn modelId="{1655F9FF-DF1A-4BBE-920C-08256CE3004C}" type="presOf" srcId="{987194E1-890D-4B1E-8564-8B80E563A849}" destId="{3929BF5D-73A6-4EBF-BBAC-226D39BA780E}" srcOrd="0" destOrd="0" presId="urn:microsoft.com/office/officeart/2008/layout/PictureStrips"/>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AC2C7E37-39B8-4FAC-B794-6055EF2BC2D9}" type="presParOf" srcId="{B74A42CE-5BDF-4BB0-BCF5-E05E76026CFE}" destId="{0F22EEC7-8F3A-470A-8120-BFF733375043}" srcOrd="2" destOrd="0" presId="urn:microsoft.com/office/officeart/2008/layout/PictureStrips"/>
    <dgm:cxn modelId="{D681DE83-D9AE-4850-9CBC-F12A43993753}" type="presParOf" srcId="{0F22EEC7-8F3A-470A-8120-BFF733375043}" destId="{39019B31-9717-4D23-9396-2F4033A96355}" srcOrd="0" destOrd="0" presId="urn:microsoft.com/office/officeart/2008/layout/PictureStrips"/>
    <dgm:cxn modelId="{D597EEE6-4DD8-482B-B116-28F81BA1A534}" type="presParOf" srcId="{0F22EEC7-8F3A-470A-8120-BFF733375043}" destId="{79032452-05EE-4E66-AA3C-F10F6BA8104A}" srcOrd="1" destOrd="0" presId="urn:microsoft.com/office/officeart/2008/layout/PictureStrips"/>
    <dgm:cxn modelId="{B67C5455-0A6C-47C2-BAFB-276A12E96C88}" type="presParOf" srcId="{B74A42CE-5BDF-4BB0-BCF5-E05E76026CFE}" destId="{3F808DE5-0DCC-44BE-912C-CCF8BB6D6547}" srcOrd="3" destOrd="0" presId="urn:microsoft.com/office/officeart/2008/layout/PictureStrips"/>
    <dgm:cxn modelId="{7DEA59B7-5ACC-4101-9269-1BBB2E637DB2}" type="presParOf" srcId="{B74A42CE-5BDF-4BB0-BCF5-E05E76026CFE}" destId="{EC20F0B6-DF6D-4B3C-A48A-59713FBBFCD8}" srcOrd="4" destOrd="0" presId="urn:microsoft.com/office/officeart/2008/layout/PictureStrips"/>
    <dgm:cxn modelId="{B89A7860-6F45-44B6-94B3-1FED4A845C5E}" type="presParOf" srcId="{EC20F0B6-DF6D-4B3C-A48A-59713FBBFCD8}" destId="{ECEC91FE-D66C-463E-A561-F962DFD38DFD}" srcOrd="0" destOrd="0" presId="urn:microsoft.com/office/officeart/2008/layout/PictureStrips"/>
    <dgm:cxn modelId="{E7D76C2D-706E-4AC6-B276-0A99D03E0FCC}" type="presParOf" srcId="{EC20F0B6-DF6D-4B3C-A48A-59713FBBFCD8}" destId="{C11D82D2-C606-418D-8005-65067B25BD6E}" srcOrd="1" destOrd="0" presId="urn:microsoft.com/office/officeart/2008/layout/PictureStrips"/>
    <dgm:cxn modelId="{732D6A25-77CA-43DF-9BC0-F3C5AC17DC4A}" type="presParOf" srcId="{B74A42CE-5BDF-4BB0-BCF5-E05E76026CFE}" destId="{B178D1AE-BA1B-4A27-97F8-85F9BE3470B6}" srcOrd="5" destOrd="0" presId="urn:microsoft.com/office/officeart/2008/layout/PictureStrips"/>
    <dgm:cxn modelId="{4AE3AA44-1940-4EE3-AB09-C94305444C2E}" type="presParOf" srcId="{B74A42CE-5BDF-4BB0-BCF5-E05E76026CFE}" destId="{0838F1BA-B1EB-46A7-9810-A8EB47C1335F}" srcOrd="6" destOrd="0" presId="urn:microsoft.com/office/officeart/2008/layout/PictureStrips"/>
    <dgm:cxn modelId="{54948D2E-8B61-49D0-9075-80C5029489F0}" type="presParOf" srcId="{0838F1BA-B1EB-46A7-9810-A8EB47C1335F}" destId="{1BDD5754-E57E-49EE-BBA2-802F22D1F97A}" srcOrd="0" destOrd="0" presId="urn:microsoft.com/office/officeart/2008/layout/PictureStrips"/>
    <dgm:cxn modelId="{697ECAD2-2F2A-4BDF-8E5E-65C57A0DAB8B}" type="presParOf" srcId="{0838F1BA-B1EB-46A7-9810-A8EB47C1335F}" destId="{AB0D9C47-3EFA-4CB4-999E-893A2B5BBD22}" srcOrd="1" destOrd="0" presId="urn:microsoft.com/office/officeart/2008/layout/PictureStrips"/>
    <dgm:cxn modelId="{93A73DC8-1DF0-4650-AAFB-FA775F5BA345}" type="presParOf" srcId="{B74A42CE-5BDF-4BB0-BCF5-E05E76026CFE}" destId="{C81408F1-100F-44AF-A9FE-5CE2CAB95491}" srcOrd="7" destOrd="0" presId="urn:microsoft.com/office/officeart/2008/layout/PictureStrips"/>
    <dgm:cxn modelId="{649DD287-C480-4F97-989B-4E04D6BCFFFE}" type="presParOf" srcId="{B74A42CE-5BDF-4BB0-BCF5-E05E76026CFE}" destId="{8553BE69-A85A-40CB-B43B-5947B9340E0A}" srcOrd="8" destOrd="0" presId="urn:microsoft.com/office/officeart/2008/layout/PictureStrips"/>
    <dgm:cxn modelId="{C4FC9A80-2A30-469A-907F-B60692A1C540}" type="presParOf" srcId="{8553BE69-A85A-40CB-B43B-5947B9340E0A}" destId="{3929BF5D-73A6-4EBF-BBAC-226D39BA780E}" srcOrd="0" destOrd="0" presId="urn:microsoft.com/office/officeart/2008/layout/PictureStrips"/>
    <dgm:cxn modelId="{975F83BC-1781-4BA5-956F-E6E7306CF3C4}" type="presParOf" srcId="{8553BE69-A85A-40CB-B43B-5947B9340E0A}" destId="{7D9005D0-ADF2-4EE8-BF55-A7AD0BCF267A}"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D205B6-D8E6-4F5A-98A2-663050A54BBB}" type="doc">
      <dgm:prSet loTypeId="urn:microsoft.com/office/officeart/2005/8/layout/vList3" loCatId="list" qsTypeId="urn:microsoft.com/office/officeart/2005/8/quickstyle/simple1" qsCatId="simple" csTypeId="urn:microsoft.com/office/officeart/2005/8/colors/accent1_2" csCatId="accent1" phldr="1"/>
      <dgm:spPr/>
    </dgm:pt>
    <dgm:pt modelId="{C21DB7CB-BA87-47C4-A2D4-A3BC9249D6B2}" type="pres">
      <dgm:prSet presAssocID="{06D205B6-D8E6-4F5A-98A2-663050A54BBB}" presName="linearFlow" presStyleCnt="0">
        <dgm:presLayoutVars>
          <dgm:dir/>
          <dgm:resizeHandles val="exact"/>
        </dgm:presLayoutVars>
      </dgm:prSet>
      <dgm:spPr/>
    </dgm:pt>
  </dgm:ptLst>
  <dgm:cxnLst>
    <dgm:cxn modelId="{DC5B3D3A-F3DA-48DA-967D-8562B9958E1E}" type="presOf" srcId="{06D205B6-D8E6-4F5A-98A2-663050A54BBB}" destId="{C21DB7CB-BA87-47C4-A2D4-A3BC9249D6B2}" srcOrd="0"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pl-PL" sz="2000" b="0" i="0">
              <a:solidFill>
                <a:srgbClr val="000000"/>
              </a:solidFill>
            </a:rPr>
            <a:t>Cenově výhodné počáteční nastavení.</a:t>
          </a:r>
          <a:endParaRPr lang="pl-PL" sz="2000" dirty="0">
            <a:solidFill>
              <a:srgbClr val="000000"/>
            </a:solidFill>
          </a:endParaRPr>
        </a:p>
      </dgm:t>
    </dgm:pt>
    <dgm:pt modelId="{E6B8DA43-53FE-4F0D-BADD-7992AB81183D}" type="parTrans" cxnId="{F2D3DEB2-B7A6-4358-8CE1-869A7BF891C3}">
      <dgm:prSet/>
      <dgm:spPr/>
      <dgm:t>
        <a:bodyPr/>
        <a:lstStyle/>
        <a:p>
          <a:endParaRPr lang="pl-PL" sz="2000">
            <a:solidFill>
              <a:srgbClr val="000000"/>
            </a:solidFill>
          </a:endParaRPr>
        </a:p>
      </dgm:t>
    </dgm:pt>
    <dgm:pt modelId="{BB126D40-1F00-4665-AACB-052B166D4B3F}" type="sibTrans" cxnId="{F2D3DEB2-B7A6-4358-8CE1-869A7BF891C3}">
      <dgm:prSet/>
      <dgm:spPr/>
      <dgm:t>
        <a:bodyPr/>
        <a:lstStyle/>
        <a:p>
          <a:endParaRPr lang="pl-PL" sz="2000">
            <a:solidFill>
              <a:srgbClr val="000000"/>
            </a:solidFill>
          </a:endParaRPr>
        </a:p>
      </dgm:t>
    </dgm:pt>
    <dgm:pt modelId="{95D3F1DB-08FA-4BED-B8A9-C3ACA98FC242}">
      <dgm:prSet custT="1"/>
      <dgm:spPr/>
      <dgm:t>
        <a:bodyPr/>
        <a:lstStyle/>
        <a:p>
          <a:r>
            <a:rPr lang="en-US" sz="2000" b="0" i="0" dirty="0">
              <a:solidFill>
                <a:srgbClr val="000000"/>
              </a:solidFill>
            </a:rPr>
            <a:t>Možnost přizpůsobení měnícím se konfiguracím výběhu.</a:t>
          </a:r>
          <a:endParaRPr lang="pl-PL" sz="2000" b="0" i="0" dirty="0">
            <a:solidFill>
              <a:srgbClr val="000000"/>
            </a:solidFill>
          </a:endParaRPr>
        </a:p>
      </dgm:t>
    </dgm:pt>
    <dgm:pt modelId="{D4818A38-6481-40EF-A1F0-B937F4819F72}" type="parTrans" cxnId="{E049F0F8-FD48-4D73-AEC9-39F1B2C9418C}">
      <dgm:prSet/>
      <dgm:spPr/>
      <dgm:t>
        <a:bodyPr/>
        <a:lstStyle/>
        <a:p>
          <a:endParaRPr lang="pl-PL"/>
        </a:p>
      </dgm:t>
    </dgm:pt>
    <dgm:pt modelId="{B406AFE0-C60F-4D55-973A-1076C4D4A72E}" type="sibTrans" cxnId="{E049F0F8-FD48-4D73-AEC9-39F1B2C9418C}">
      <dgm:prSet/>
      <dgm:spPr/>
      <dgm:t>
        <a:bodyPr/>
        <a:lstStyle/>
        <a:p>
          <a:endParaRPr lang="pl-PL"/>
        </a:p>
      </dgm:t>
    </dgm:pt>
    <dgm:pt modelId="{32230431-A91A-4105-9CB2-6DB2B8C82015}">
      <dgm:prSet custT="1"/>
      <dgm:spPr/>
      <dgm:t>
        <a:bodyPr/>
        <a:lstStyle/>
        <a:p>
          <a:r>
            <a:rPr lang="en-US" sz="1800" b="0" i="0" dirty="0">
              <a:solidFill>
                <a:srgbClr val="000000"/>
              </a:solidFill>
            </a:rPr>
            <a:t>Omezuje nadměrnou pastvu v okolí pevných bodů tím, že podporuje rovnoměrnou pastvu hospodářských zvířat.</a:t>
          </a:r>
          <a:endParaRPr lang="pl-PL" sz="1800" b="0" i="0" dirty="0">
            <a:solidFill>
              <a:srgbClr val="000000"/>
            </a:solidFill>
          </a:endParaRPr>
        </a:p>
      </dgm:t>
    </dgm:pt>
    <dgm:pt modelId="{392E4867-657D-415A-BA18-90D2B500C3B5}" type="parTrans" cxnId="{21668EA0-C962-4828-A4ED-789ACB863A61}">
      <dgm:prSet/>
      <dgm:spPr/>
      <dgm:t>
        <a:bodyPr/>
        <a:lstStyle/>
        <a:p>
          <a:endParaRPr lang="pl-PL"/>
        </a:p>
      </dgm:t>
    </dgm:pt>
    <dgm:pt modelId="{30FC9CD9-58AA-4C30-93A0-5448AA667145}" type="sibTrans" cxnId="{21668EA0-C962-4828-A4ED-789ACB863A61}">
      <dgm:prSet/>
      <dgm:spPr/>
      <dgm:t>
        <a:bodyPr/>
        <a:lstStyle/>
        <a:p>
          <a:endParaRPr lang="pl-PL"/>
        </a:p>
      </dgm:t>
    </dgm:pt>
    <dgm:pt modelId="{E565878B-5267-414D-A039-261BE4D22A2A}">
      <dgm:prSet custT="1"/>
      <dgm:spPr/>
      <dgm:t>
        <a:bodyPr/>
        <a:lstStyle/>
        <a:p>
          <a:r>
            <a:rPr lang="en-US" sz="2000" b="0" i="0" dirty="0">
              <a:solidFill>
                <a:srgbClr val="000000"/>
              </a:solidFill>
            </a:rPr>
            <a:t>Náročné na práci, vyžadující pravidelné přemisťování a doplňování.</a:t>
          </a:r>
          <a:endParaRPr lang="pl-PL" sz="2000" b="0" i="0" dirty="0">
            <a:solidFill>
              <a:srgbClr val="000000"/>
            </a:solidFill>
          </a:endParaRPr>
        </a:p>
      </dgm:t>
    </dgm:pt>
    <dgm:pt modelId="{91243841-3B91-40CD-8A07-F84A10D9016E}" type="parTrans" cxnId="{6CCDFB58-3F85-41C1-851C-26D648955FE0}">
      <dgm:prSet/>
      <dgm:spPr/>
      <dgm:t>
        <a:bodyPr/>
        <a:lstStyle/>
        <a:p>
          <a:endParaRPr lang="pl-PL"/>
        </a:p>
      </dgm:t>
    </dgm:pt>
    <dgm:pt modelId="{C840DCA3-7536-4FD9-B448-D1384AC78FA9}" type="sibTrans" cxnId="{6CCDFB58-3F85-41C1-851C-26D648955FE0}">
      <dgm:prSet/>
      <dgm:spPr/>
      <dgm:t>
        <a:bodyPr/>
        <a:lstStyle/>
        <a:p>
          <a:endParaRPr lang="pl-PL"/>
        </a:p>
      </dgm:t>
    </dgm:pt>
    <dgm:pt modelId="{F904558A-E277-41D9-81F1-0E378304246E}">
      <dgm:prSet custT="1"/>
      <dgm:spPr/>
      <dgm:t>
        <a:bodyPr/>
        <a:lstStyle/>
        <a:p>
          <a:r>
            <a:rPr lang="en-US" sz="2000" b="0" i="0" dirty="0">
              <a:solidFill>
                <a:srgbClr val="000000"/>
              </a:solidFill>
            </a:rPr>
            <a:t>Omezená kapacita pro velká stáda nebo delší období.</a:t>
          </a:r>
          <a:endParaRPr lang="pl-PL" sz="2000" b="0" i="0" dirty="0">
            <a:solidFill>
              <a:srgbClr val="000000"/>
            </a:solidFill>
          </a:endParaRPr>
        </a:p>
      </dgm:t>
    </dgm:pt>
    <dgm:pt modelId="{D95C97DF-B941-43DB-BA79-C41739C43018}" type="parTrans" cxnId="{4963DEEA-B101-40BC-AC6C-C7F2662600DC}">
      <dgm:prSet/>
      <dgm:spPr/>
      <dgm:t>
        <a:bodyPr/>
        <a:lstStyle/>
        <a:p>
          <a:endParaRPr lang="pl-PL"/>
        </a:p>
      </dgm:t>
    </dgm:pt>
    <dgm:pt modelId="{E4383BCD-DAD1-41C2-8321-926CD37EF644}" type="sibTrans" cxnId="{4963DEEA-B101-40BC-AC6C-C7F2662600DC}">
      <dgm:prSet/>
      <dgm:spPr/>
      <dgm:t>
        <a:bodyPr/>
        <a:lstStyle/>
        <a:p>
          <a:endParaRPr lang="pl-PL"/>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A82A53B1-D0C4-47CC-A06C-E6E5482ECC79}" type="pres">
      <dgm:prSet presAssocID="{95D3F1DB-08FA-4BED-B8A9-C3ACA98FC242}" presName="composite" presStyleCnt="0"/>
      <dgm:spPr/>
    </dgm:pt>
    <dgm:pt modelId="{D2D024E0-577E-4EC8-8305-0EA44DEE0904}" type="pres">
      <dgm:prSet presAssocID="{95D3F1DB-08FA-4BED-B8A9-C3ACA98FC242}" presName="rect1" presStyleLbl="trAlignAcc1" presStyleIdx="1" presStyleCnt="5" custLinFactX="-9171" custLinFactY="100000" custLinFactNeighborX="-100000" custLinFactNeighborY="149798">
        <dgm:presLayoutVars>
          <dgm:bulletEnabled val="1"/>
        </dgm:presLayoutVars>
      </dgm:prSet>
      <dgm:spPr/>
    </dgm:pt>
    <dgm:pt modelId="{8008E288-2399-4C45-8BD1-6A1843BCBE12}" type="pres">
      <dgm:prSet presAssocID="{95D3F1DB-08FA-4BED-B8A9-C3ACA98FC242}" presName="rect2" presStyleLbl="fgImgPlace1" presStyleIdx="1" presStyleCnt="5" custLinFactX="-203070" custLinFactY="100000" custLinFactNeighborX="-300000" custLinFactNeighborY="13208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073B0F58-64E0-421D-9EFC-3CA77A304670}" type="pres">
      <dgm:prSet presAssocID="{B406AFE0-C60F-4D55-973A-1076C4D4A72E}" presName="sibTrans" presStyleCnt="0"/>
      <dgm:spPr/>
    </dgm:pt>
    <dgm:pt modelId="{EBDF6D6C-1C38-44C8-8F7E-070B1C1786AB}" type="pres">
      <dgm:prSet presAssocID="{32230431-A91A-4105-9CB2-6DB2B8C82015}" presName="composite" presStyleCnt="0"/>
      <dgm:spPr/>
    </dgm:pt>
    <dgm:pt modelId="{B1399CCC-491A-42E3-BF6C-7F1B03583B24}" type="pres">
      <dgm:prSet presAssocID="{32230431-A91A-4105-9CB2-6DB2B8C82015}" presName="rect1" presStyleLbl="trAlignAcc1" presStyleIdx="2" presStyleCnt="5">
        <dgm:presLayoutVars>
          <dgm:bulletEnabled val="1"/>
        </dgm:presLayoutVars>
      </dgm:prSet>
      <dgm:spPr/>
    </dgm:pt>
    <dgm:pt modelId="{2694E7F5-F1C0-4B25-8B09-2E259231C22D}" type="pres">
      <dgm:prSet presAssocID="{32230431-A91A-4105-9CB2-6DB2B8C82015}" presName="rect2" presStyleLbl="fgImgPlace1" presStyleIdx="2"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5DEA2CE-F6C5-4AC5-852B-65E009C85EFC}" type="pres">
      <dgm:prSet presAssocID="{30FC9CD9-58AA-4C30-93A0-5448AA667145}" presName="sibTrans" presStyleCnt="0"/>
      <dgm:spPr/>
    </dgm:pt>
    <dgm:pt modelId="{84E9FE8B-F673-476E-871A-31460DD1F1B1}" type="pres">
      <dgm:prSet presAssocID="{E565878B-5267-414D-A039-261BE4D22A2A}" presName="composite" presStyleCnt="0"/>
      <dgm:spPr/>
    </dgm:pt>
    <dgm:pt modelId="{CC55A610-E0CE-4E9E-8E74-ED734BF4D09A}" type="pres">
      <dgm:prSet presAssocID="{E565878B-5267-414D-A039-261BE4D22A2A}" presName="rect1" presStyleLbl="trAlignAcc1" presStyleIdx="3" presStyleCnt="5">
        <dgm:presLayoutVars>
          <dgm:bulletEnabled val="1"/>
        </dgm:presLayoutVars>
      </dgm:prSet>
      <dgm:spPr/>
    </dgm:pt>
    <dgm:pt modelId="{C22487DE-385F-47F8-B045-7AF99D279CC2}" type="pres">
      <dgm:prSet presAssocID="{E565878B-5267-414D-A039-261BE4D22A2A}" presName="rect2" presStyleLbl="fgImgPlace1" presStyleIdx="3"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603712D6-55FC-4C3D-9467-B1E78C0F5DF5}" type="pres">
      <dgm:prSet presAssocID="{C840DCA3-7536-4FD9-B448-D1384AC78FA9}" presName="sibTrans" presStyleCnt="0"/>
      <dgm:spPr/>
    </dgm:pt>
    <dgm:pt modelId="{ABF28A69-2A77-4456-AF79-61605B630F9C}" type="pres">
      <dgm:prSet presAssocID="{F904558A-E277-41D9-81F1-0E378304246E}" presName="composite" presStyleCnt="0"/>
      <dgm:spPr/>
    </dgm:pt>
    <dgm:pt modelId="{EDD58734-4855-4842-9C32-4201E5FA85E0}" type="pres">
      <dgm:prSet presAssocID="{F904558A-E277-41D9-81F1-0E378304246E}" presName="rect1" presStyleLbl="trAlignAcc1" presStyleIdx="4" presStyleCnt="5" custLinFactY="-100000" custLinFactNeighborX="55496" custLinFactNeighborY="-150154">
        <dgm:presLayoutVars>
          <dgm:bulletEnabled val="1"/>
        </dgm:presLayoutVars>
      </dgm:prSet>
      <dgm:spPr/>
    </dgm:pt>
    <dgm:pt modelId="{FAC25B5A-BFB8-48E5-B42D-A7035825AB42}" type="pres">
      <dgm:prSet presAssocID="{F904558A-E277-41D9-81F1-0E378304246E}" presName="rect2" presStyleLbl="fgImgPlace1" presStyleIdx="4" presStyleCnt="5" custLinFactX="100000" custLinFactY="-100000" custLinFactNeighborX="149834" custLinFactNeighborY="-134441"/>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DE92804-9887-42B7-B8FF-A3BB66FBB8F0}" type="presOf" srcId="{32230431-A91A-4105-9CB2-6DB2B8C82015}" destId="{B1399CCC-491A-42E3-BF6C-7F1B03583B24}" srcOrd="0" destOrd="0" presId="urn:microsoft.com/office/officeart/2008/layout/PictureStrips"/>
    <dgm:cxn modelId="{B75AF60B-C4D9-4059-AF84-99EFCFAC1EAF}" type="presOf" srcId="{AA7664B3-EF84-48F6-95B4-CC702FDA184F}" destId="{B74A42CE-5BDF-4BB0-BCF5-E05E76026CFE}" srcOrd="0" destOrd="0" presId="urn:microsoft.com/office/officeart/2008/layout/PictureStrips"/>
    <dgm:cxn modelId="{0D29B072-F9EB-4AA1-9EC0-B6AEAD87C7F8}" type="presOf" srcId="{F0044177-E6C8-48FE-9E89-F3D4CBBF19E8}" destId="{82C45EEE-D073-40FF-A348-77EFAED06F17}" srcOrd="0" destOrd="0" presId="urn:microsoft.com/office/officeart/2008/layout/PictureStrips"/>
    <dgm:cxn modelId="{6CCDFB58-3F85-41C1-851C-26D648955FE0}" srcId="{AA7664B3-EF84-48F6-95B4-CC702FDA184F}" destId="{E565878B-5267-414D-A039-261BE4D22A2A}" srcOrd="3" destOrd="0" parTransId="{91243841-3B91-40CD-8A07-F84A10D9016E}" sibTransId="{C840DCA3-7536-4FD9-B448-D1384AC78FA9}"/>
    <dgm:cxn modelId="{2F7CDF9D-6B94-4523-ACDB-07B0399FF65E}" type="presOf" srcId="{F904558A-E277-41D9-81F1-0E378304246E}" destId="{EDD58734-4855-4842-9C32-4201E5FA85E0}" srcOrd="0" destOrd="0" presId="urn:microsoft.com/office/officeart/2008/layout/PictureStrips"/>
    <dgm:cxn modelId="{21668EA0-C962-4828-A4ED-789ACB863A61}" srcId="{AA7664B3-EF84-48F6-95B4-CC702FDA184F}" destId="{32230431-A91A-4105-9CB2-6DB2B8C82015}" srcOrd="2" destOrd="0" parTransId="{392E4867-657D-415A-BA18-90D2B500C3B5}" sibTransId="{30FC9CD9-58AA-4C30-93A0-5448AA667145}"/>
    <dgm:cxn modelId="{F2D3DEB2-B7A6-4358-8CE1-869A7BF891C3}" srcId="{AA7664B3-EF84-48F6-95B4-CC702FDA184F}" destId="{F0044177-E6C8-48FE-9E89-F3D4CBBF19E8}" srcOrd="0" destOrd="0" parTransId="{E6B8DA43-53FE-4F0D-BADD-7992AB81183D}" sibTransId="{BB126D40-1F00-4665-AACB-052B166D4B3F}"/>
    <dgm:cxn modelId="{2B3E72C8-64FD-4C77-B7FB-BBE7D28FB4DD}" type="presOf" srcId="{95D3F1DB-08FA-4BED-B8A9-C3ACA98FC242}" destId="{D2D024E0-577E-4EC8-8305-0EA44DEE0904}" srcOrd="0" destOrd="0" presId="urn:microsoft.com/office/officeart/2008/layout/PictureStrips"/>
    <dgm:cxn modelId="{4105A8DD-4339-4502-BA0D-E43C7641542D}" type="presOf" srcId="{E565878B-5267-414D-A039-261BE4D22A2A}" destId="{CC55A610-E0CE-4E9E-8E74-ED734BF4D09A}" srcOrd="0" destOrd="0" presId="urn:microsoft.com/office/officeart/2008/layout/PictureStrips"/>
    <dgm:cxn modelId="{4963DEEA-B101-40BC-AC6C-C7F2662600DC}" srcId="{AA7664B3-EF84-48F6-95B4-CC702FDA184F}" destId="{F904558A-E277-41D9-81F1-0E378304246E}" srcOrd="4" destOrd="0" parTransId="{D95C97DF-B941-43DB-BA79-C41739C43018}" sibTransId="{E4383BCD-DAD1-41C2-8321-926CD37EF644}"/>
    <dgm:cxn modelId="{E049F0F8-FD48-4D73-AEC9-39F1B2C9418C}" srcId="{AA7664B3-EF84-48F6-95B4-CC702FDA184F}" destId="{95D3F1DB-08FA-4BED-B8A9-C3ACA98FC242}" srcOrd="1" destOrd="0" parTransId="{D4818A38-6481-40EF-A1F0-B937F4819F72}" sibTransId="{B406AFE0-C60F-4D55-973A-1076C4D4A72E}"/>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76285C72-98CF-4164-B5E2-1BB7D530B095}" type="presParOf" srcId="{B74A42CE-5BDF-4BB0-BCF5-E05E76026CFE}" destId="{A82A53B1-D0C4-47CC-A06C-E6E5482ECC79}" srcOrd="2" destOrd="0" presId="urn:microsoft.com/office/officeart/2008/layout/PictureStrips"/>
    <dgm:cxn modelId="{7768B0F1-D044-494B-AC93-FBBC34FED1F8}" type="presParOf" srcId="{A82A53B1-D0C4-47CC-A06C-E6E5482ECC79}" destId="{D2D024E0-577E-4EC8-8305-0EA44DEE0904}" srcOrd="0" destOrd="0" presId="urn:microsoft.com/office/officeart/2008/layout/PictureStrips"/>
    <dgm:cxn modelId="{BDCF9B71-09C5-4A05-845C-25D3031DAEC9}" type="presParOf" srcId="{A82A53B1-D0C4-47CC-A06C-E6E5482ECC79}" destId="{8008E288-2399-4C45-8BD1-6A1843BCBE12}" srcOrd="1" destOrd="0" presId="urn:microsoft.com/office/officeart/2008/layout/PictureStrips"/>
    <dgm:cxn modelId="{95AF8F17-1C3F-4632-AE4F-DC828081E728}" type="presParOf" srcId="{B74A42CE-5BDF-4BB0-BCF5-E05E76026CFE}" destId="{073B0F58-64E0-421D-9EFC-3CA77A304670}" srcOrd="3" destOrd="0" presId="urn:microsoft.com/office/officeart/2008/layout/PictureStrips"/>
    <dgm:cxn modelId="{716C0E9E-8B31-49A3-9EC5-D8EAB41AC99B}" type="presParOf" srcId="{B74A42CE-5BDF-4BB0-BCF5-E05E76026CFE}" destId="{EBDF6D6C-1C38-44C8-8F7E-070B1C1786AB}" srcOrd="4" destOrd="0" presId="urn:microsoft.com/office/officeart/2008/layout/PictureStrips"/>
    <dgm:cxn modelId="{8DDF1910-9BF1-43E8-96A3-826903544145}" type="presParOf" srcId="{EBDF6D6C-1C38-44C8-8F7E-070B1C1786AB}" destId="{B1399CCC-491A-42E3-BF6C-7F1B03583B24}" srcOrd="0" destOrd="0" presId="urn:microsoft.com/office/officeart/2008/layout/PictureStrips"/>
    <dgm:cxn modelId="{4615EC7B-22AF-4908-9575-CF94BF54DC1E}" type="presParOf" srcId="{EBDF6D6C-1C38-44C8-8F7E-070B1C1786AB}" destId="{2694E7F5-F1C0-4B25-8B09-2E259231C22D}" srcOrd="1" destOrd="0" presId="urn:microsoft.com/office/officeart/2008/layout/PictureStrips"/>
    <dgm:cxn modelId="{7DD07706-CD5A-45AF-B4FC-E942CD3675D4}" type="presParOf" srcId="{B74A42CE-5BDF-4BB0-BCF5-E05E76026CFE}" destId="{35DEA2CE-F6C5-4AC5-852B-65E009C85EFC}" srcOrd="5" destOrd="0" presId="urn:microsoft.com/office/officeart/2008/layout/PictureStrips"/>
    <dgm:cxn modelId="{692DA2AB-9FAD-4F66-B690-085104E0049A}" type="presParOf" srcId="{B74A42CE-5BDF-4BB0-BCF5-E05E76026CFE}" destId="{84E9FE8B-F673-476E-871A-31460DD1F1B1}" srcOrd="6" destOrd="0" presId="urn:microsoft.com/office/officeart/2008/layout/PictureStrips"/>
    <dgm:cxn modelId="{CDAABE22-0E11-439B-834E-808E5941F006}" type="presParOf" srcId="{84E9FE8B-F673-476E-871A-31460DD1F1B1}" destId="{CC55A610-E0CE-4E9E-8E74-ED734BF4D09A}" srcOrd="0" destOrd="0" presId="urn:microsoft.com/office/officeart/2008/layout/PictureStrips"/>
    <dgm:cxn modelId="{D26C235A-46B9-48E3-ABE5-27BE6D5C705F}" type="presParOf" srcId="{84E9FE8B-F673-476E-871A-31460DD1F1B1}" destId="{C22487DE-385F-47F8-B045-7AF99D279CC2}" srcOrd="1" destOrd="0" presId="urn:microsoft.com/office/officeart/2008/layout/PictureStrips"/>
    <dgm:cxn modelId="{520A4320-D33A-4A29-B703-23C1711849B5}" type="presParOf" srcId="{B74A42CE-5BDF-4BB0-BCF5-E05E76026CFE}" destId="{603712D6-55FC-4C3D-9467-B1E78C0F5DF5}" srcOrd="7" destOrd="0" presId="urn:microsoft.com/office/officeart/2008/layout/PictureStrips"/>
    <dgm:cxn modelId="{DC71C9C6-757B-4372-A8DE-00947431EDCF}" type="presParOf" srcId="{B74A42CE-5BDF-4BB0-BCF5-E05E76026CFE}" destId="{ABF28A69-2A77-4456-AF79-61605B630F9C}" srcOrd="8" destOrd="0" presId="urn:microsoft.com/office/officeart/2008/layout/PictureStrips"/>
    <dgm:cxn modelId="{8DCAD124-8493-4B2F-96E1-EF45822A15E8}" type="presParOf" srcId="{ABF28A69-2A77-4456-AF79-61605B630F9C}" destId="{EDD58734-4855-4842-9C32-4201E5FA85E0}" srcOrd="0" destOrd="0" presId="urn:microsoft.com/office/officeart/2008/layout/PictureStrips"/>
    <dgm:cxn modelId="{89D4F9D1-616B-44C6-B772-35752A6FA8AD}" type="presParOf" srcId="{ABF28A69-2A77-4456-AF79-61605B630F9C}" destId="{FAC25B5A-BFB8-48E5-B42D-A7035825AB42}"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2000" b="0" i="0" dirty="0">
              <a:solidFill>
                <a:srgbClr val="000000"/>
              </a:solidFill>
            </a:rPr>
            <a:t>Žádné náklady na infrastrukturu, pokud jsou zdroje vody dostupné přirozeně.</a:t>
          </a:r>
          <a:endParaRPr lang="pl-PL" sz="2000" dirty="0">
            <a:solidFill>
              <a:srgbClr val="000000"/>
            </a:solidFill>
          </a:endParaRPr>
        </a:p>
      </dgm:t>
    </dgm:pt>
    <dgm:pt modelId="{E6B8DA43-53FE-4F0D-BADD-7992AB81183D}" type="parTrans" cxnId="{F2D3DEB2-B7A6-4358-8CE1-869A7BF891C3}">
      <dgm:prSet/>
      <dgm:spPr/>
      <dgm:t>
        <a:bodyPr/>
        <a:lstStyle/>
        <a:p>
          <a:endParaRPr lang="pl-PL" sz="2000">
            <a:solidFill>
              <a:srgbClr val="000000"/>
            </a:solidFill>
          </a:endParaRPr>
        </a:p>
      </dgm:t>
    </dgm:pt>
    <dgm:pt modelId="{BB126D40-1F00-4665-AACB-052B166D4B3F}" type="sibTrans" cxnId="{F2D3DEB2-B7A6-4358-8CE1-869A7BF891C3}">
      <dgm:prSet/>
      <dgm:spPr/>
      <dgm:t>
        <a:bodyPr/>
        <a:lstStyle/>
        <a:p>
          <a:endParaRPr lang="pl-PL" sz="2000">
            <a:solidFill>
              <a:srgbClr val="000000"/>
            </a:solidFill>
          </a:endParaRPr>
        </a:p>
      </dgm:t>
    </dgm:pt>
    <dgm:pt modelId="{1228593F-85E4-4ECA-BD9C-19AC6B541849}">
      <dgm:prSet custT="1"/>
      <dgm:spPr/>
      <dgm:t>
        <a:bodyPr/>
        <a:lstStyle/>
        <a:p>
          <a:r>
            <a:rPr lang="en-US" sz="2000" b="0" i="0" dirty="0" err="1">
              <a:solidFill>
                <a:srgbClr val="000000"/>
              </a:solidFill>
            </a:rPr>
            <a:t>Ekologicky udržitelný, pokud se s ním správně hospodaří.</a:t>
          </a:r>
          <a:endParaRPr lang="pl-PL" sz="2000" b="0" i="0" dirty="0" err="1">
            <a:solidFill>
              <a:srgbClr val="000000"/>
            </a:solidFill>
          </a:endParaRPr>
        </a:p>
      </dgm:t>
    </dgm:pt>
    <dgm:pt modelId="{C41FE578-D2C9-4891-BE5E-FF390C39E1E8}" type="parTrans" cxnId="{65AE5C1F-8B11-4D00-92F1-69B034768CDF}">
      <dgm:prSet/>
      <dgm:spPr/>
      <dgm:t>
        <a:bodyPr/>
        <a:lstStyle/>
        <a:p>
          <a:endParaRPr lang="pl-PL"/>
        </a:p>
      </dgm:t>
    </dgm:pt>
    <dgm:pt modelId="{66E2E958-44AF-4E04-9671-F5AD156068BF}" type="sibTrans" cxnId="{65AE5C1F-8B11-4D00-92F1-69B034768CDF}">
      <dgm:prSet/>
      <dgm:spPr/>
      <dgm:t>
        <a:bodyPr/>
        <a:lstStyle/>
        <a:p>
          <a:endParaRPr lang="pl-PL"/>
        </a:p>
      </dgm:t>
    </dgm:pt>
    <dgm:pt modelId="{0B9A558D-13E9-41A8-B006-BEFF585571A7}">
      <dgm:prSet custT="1"/>
      <dgm:spPr/>
      <dgm:t>
        <a:bodyPr/>
        <a:lstStyle/>
        <a:p>
          <a:r>
            <a:rPr lang="en-US" sz="2000" b="0" i="0" dirty="0" err="1">
              <a:solidFill>
                <a:srgbClr val="000000"/>
              </a:solidFill>
            </a:rPr>
            <a:t>Riziko kontaminace odpadem z chovu hospodářských zvířat.</a:t>
          </a:r>
          <a:endParaRPr lang="pl-PL" sz="2000" b="0" i="0" dirty="0" err="1">
            <a:solidFill>
              <a:srgbClr val="000000"/>
            </a:solidFill>
          </a:endParaRPr>
        </a:p>
      </dgm:t>
    </dgm:pt>
    <dgm:pt modelId="{56AD6465-0264-4800-BB12-FAE9BA8E9268}" type="parTrans" cxnId="{45A48AB6-C1E3-40BF-A1B4-B4E16B280980}">
      <dgm:prSet/>
      <dgm:spPr/>
      <dgm:t>
        <a:bodyPr/>
        <a:lstStyle/>
        <a:p>
          <a:endParaRPr lang="pl-PL"/>
        </a:p>
      </dgm:t>
    </dgm:pt>
    <dgm:pt modelId="{47B39BC9-9253-4AF9-8F58-0F0C2305E3D9}" type="sibTrans" cxnId="{45A48AB6-C1E3-40BF-A1B4-B4E16B280980}">
      <dgm:prSet/>
      <dgm:spPr/>
      <dgm:t>
        <a:bodyPr/>
        <a:lstStyle/>
        <a:p>
          <a:endParaRPr lang="pl-PL"/>
        </a:p>
      </dgm:t>
    </dgm:pt>
    <dgm:pt modelId="{FA7956B5-6B6B-4C07-B716-70345D3088E3}">
      <dgm:prSet custT="1"/>
      <dgm:spPr/>
      <dgm:t>
        <a:bodyPr/>
        <a:lstStyle/>
        <a:p>
          <a:r>
            <a:rPr lang="en-US" sz="2000" b="0" i="0" dirty="0" err="1">
              <a:solidFill>
                <a:srgbClr val="000000"/>
              </a:solidFill>
            </a:rPr>
            <a:t>Nemusí být k dispozici celoročně nebo v období sucha.</a:t>
          </a:r>
          <a:endParaRPr lang="pl-PL" sz="2000" b="0" i="0" dirty="0" err="1">
            <a:solidFill>
              <a:srgbClr val="000000"/>
            </a:solidFill>
          </a:endParaRPr>
        </a:p>
      </dgm:t>
    </dgm:pt>
    <dgm:pt modelId="{5656F709-96CE-45E3-B99E-566EACD4E191}" type="parTrans" cxnId="{304B46AF-E81A-49A9-B0A7-D97BB45F31A3}">
      <dgm:prSet/>
      <dgm:spPr/>
      <dgm:t>
        <a:bodyPr/>
        <a:lstStyle/>
        <a:p>
          <a:endParaRPr lang="pl-PL"/>
        </a:p>
      </dgm:t>
    </dgm:pt>
    <dgm:pt modelId="{8D5A7CD5-4EDA-4503-8C20-0A7A0CD45350}" type="sibTrans" cxnId="{304B46AF-E81A-49A9-B0A7-D97BB45F31A3}">
      <dgm:prSet/>
      <dgm:spPr/>
      <dgm:t>
        <a:bodyPr/>
        <a:lstStyle/>
        <a:p>
          <a:endParaRPr lang="pl-PL"/>
        </a:p>
      </dgm:t>
    </dgm:pt>
    <dgm:pt modelId="{C4326778-1437-481A-B9BD-8055BCEA7726}">
      <dgm:prSet custT="1"/>
      <dgm:spPr/>
      <dgm:t>
        <a:bodyPr/>
        <a:lstStyle/>
        <a:p>
          <a:r>
            <a:rPr lang="en-US" sz="2000" b="0" i="0" dirty="0" err="1">
              <a:solidFill>
                <a:srgbClr val="000000"/>
              </a:solidFill>
            </a:rPr>
            <a:t>Může vést k erozi břehů a zhoršení kvality vody.</a:t>
          </a:r>
          <a:endParaRPr lang="pl-PL" sz="2000" b="0" i="0" dirty="0" err="1">
            <a:solidFill>
              <a:srgbClr val="000000"/>
            </a:solidFill>
          </a:endParaRPr>
        </a:p>
      </dgm:t>
    </dgm:pt>
    <dgm:pt modelId="{C9786C3F-D098-4D64-A756-D9398F72A4A5}" type="parTrans" cxnId="{4E366982-D162-46D2-A740-89806543F8D5}">
      <dgm:prSet/>
      <dgm:spPr/>
      <dgm:t>
        <a:bodyPr/>
        <a:lstStyle/>
        <a:p>
          <a:endParaRPr lang="pl-PL"/>
        </a:p>
      </dgm:t>
    </dgm:pt>
    <dgm:pt modelId="{FEB25F7D-47B9-4FBE-B754-766697F90337}" type="sibTrans" cxnId="{4E366982-D162-46D2-A740-89806543F8D5}">
      <dgm:prSet/>
      <dgm:spPr/>
      <dgm:t>
        <a:bodyPr/>
        <a:lstStyle/>
        <a:p>
          <a:endParaRPr lang="pl-PL"/>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4AE9E8B7-F318-4425-A90F-D9875C427BF7}" type="pres">
      <dgm:prSet presAssocID="{1228593F-85E4-4ECA-BD9C-19AC6B541849}" presName="composite" presStyleCnt="0"/>
      <dgm:spPr/>
    </dgm:pt>
    <dgm:pt modelId="{BFDC707A-8498-43AB-9B74-AE2237FB3DF9}" type="pres">
      <dgm:prSet presAssocID="{1228593F-85E4-4ECA-BD9C-19AC6B541849}" presName="rect1" presStyleLbl="trAlignAcc1" presStyleIdx="1" presStyleCnt="5" custLinFactX="-9302" custLinFactY="17202" custLinFactNeighborX="-100000" custLinFactNeighborY="100000">
        <dgm:presLayoutVars>
          <dgm:bulletEnabled val="1"/>
        </dgm:presLayoutVars>
      </dgm:prSet>
      <dgm:spPr/>
    </dgm:pt>
    <dgm:pt modelId="{50DFEBAE-EEB0-4432-B447-42F13557244A}" type="pres">
      <dgm:prSet presAssocID="{1228593F-85E4-4ECA-BD9C-19AC6B541849}" presName="rect2" presStyleLbl="fgImgPlace1" presStyleIdx="1" presStyleCnt="5" custLinFactX="-201338" custLinFactY="9511" custLinFactNeighborX="-300000" custLinFactNeighborY="100000"/>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B5D4C3D-3CA7-45DF-A455-0B789842270D}" type="pres">
      <dgm:prSet presAssocID="{66E2E958-44AF-4E04-9671-F5AD156068BF}" presName="sibTrans" presStyleCnt="0"/>
      <dgm:spPr/>
    </dgm:pt>
    <dgm:pt modelId="{CD1851B9-B853-4072-A115-B3A315F5BC08}" type="pres">
      <dgm:prSet presAssocID="{0B9A558D-13E9-41A8-B006-BEFF585571A7}" presName="composite" presStyleCnt="0"/>
      <dgm:spPr/>
    </dgm:pt>
    <dgm:pt modelId="{6EF1CB25-390A-426B-9834-80596CDA8C44}" type="pres">
      <dgm:prSet presAssocID="{0B9A558D-13E9-41A8-B006-BEFF585571A7}" presName="rect1" presStyleLbl="trAlignAcc1" presStyleIdx="2" presStyleCnt="5" custLinFactX="10194" custLinFactY="-28299" custLinFactNeighborX="100000" custLinFactNeighborY="-100000">
        <dgm:presLayoutVars>
          <dgm:bulletEnabled val="1"/>
        </dgm:presLayoutVars>
      </dgm:prSet>
      <dgm:spPr/>
    </dgm:pt>
    <dgm:pt modelId="{8E034E84-5253-4BC9-869B-D526721922FF}" type="pres">
      <dgm:prSet presAssocID="{0B9A558D-13E9-41A8-B006-BEFF585571A7}" presName="rect2" presStyleLbl="fgImgPlace1" presStyleIdx="2" presStyleCnt="5" custLinFactX="200509" custLinFactY="-20592" custLinFactNeighborX="300000" custLinFactNeighborY="-10000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9590FA5A-0C43-40D5-9474-C4F76C39E50B}" type="pres">
      <dgm:prSet presAssocID="{47B39BC9-9253-4AF9-8F58-0F0C2305E3D9}" presName="sibTrans" presStyleCnt="0"/>
      <dgm:spPr/>
    </dgm:pt>
    <dgm:pt modelId="{4CE1442C-9485-4FBC-9130-5709A27A2072}" type="pres">
      <dgm:prSet presAssocID="{FA7956B5-6B6B-4C07-B716-70345D3088E3}" presName="composite" presStyleCnt="0"/>
      <dgm:spPr/>
    </dgm:pt>
    <dgm:pt modelId="{19D915C6-F9BA-4D9D-AC0C-2EFD012AB790}" type="pres">
      <dgm:prSet presAssocID="{FA7956B5-6B6B-4C07-B716-70345D3088E3}" presName="rect1" presStyleLbl="trAlignAcc1" presStyleIdx="3" presStyleCnt="5" custLinFactNeighborX="845" custLinFactNeighborY="-11789">
        <dgm:presLayoutVars>
          <dgm:bulletEnabled val="1"/>
        </dgm:presLayoutVars>
      </dgm:prSet>
      <dgm:spPr/>
    </dgm:pt>
    <dgm:pt modelId="{CE4B40CE-E243-47C1-966D-6E61ACB0AB2D}" type="pres">
      <dgm:prSet presAssocID="{FA7956B5-6B6B-4C07-B716-70345D3088E3}" presName="rect2" presStyleLbl="fgImgPlace1" presStyleIdx="3" presStyleCnt="5" custLinFactNeighborX="3059" custLinFactNeighborY="-975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906792CB-6774-4329-B3E1-203D5F40C3AF}" type="pres">
      <dgm:prSet presAssocID="{8D5A7CD5-4EDA-4503-8C20-0A7A0CD45350}" presName="sibTrans" presStyleCnt="0"/>
      <dgm:spPr/>
    </dgm:pt>
    <dgm:pt modelId="{DCA8F60C-B19C-4F6E-90A7-4AD8FA5018C7}" type="pres">
      <dgm:prSet presAssocID="{C4326778-1437-481A-B9BD-8055BCEA7726}" presName="composite" presStyleCnt="0"/>
      <dgm:spPr/>
    </dgm:pt>
    <dgm:pt modelId="{91703472-2416-4745-959E-71AC7A9C88A8}" type="pres">
      <dgm:prSet presAssocID="{C4326778-1437-481A-B9BD-8055BCEA7726}" presName="rect1" presStyleLbl="trAlignAcc1" presStyleIdx="4" presStyleCnt="5" custLinFactNeighborX="54088" custLinFactNeighborY="-16957">
        <dgm:presLayoutVars>
          <dgm:bulletEnabled val="1"/>
        </dgm:presLayoutVars>
      </dgm:prSet>
      <dgm:spPr/>
    </dgm:pt>
    <dgm:pt modelId="{FB5FC20B-058D-41A5-BF52-0243A494654A}" type="pres">
      <dgm:prSet presAssocID="{C4326778-1437-481A-B9BD-8055BCEA7726}" presName="rect2" presStyleLbl="fgImgPlace1" presStyleIdx="4" presStyleCnt="5" custLinFactX="100000" custLinFactNeighborX="151784" custLinFactNeighborY="-13737"/>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B75AF60B-C4D9-4059-AF84-99EFCFAC1EAF}" type="presOf" srcId="{AA7664B3-EF84-48F6-95B4-CC702FDA184F}" destId="{B74A42CE-5BDF-4BB0-BCF5-E05E76026CFE}" srcOrd="0" destOrd="0" presId="urn:microsoft.com/office/officeart/2008/layout/PictureStrips"/>
    <dgm:cxn modelId="{65AE5C1F-8B11-4D00-92F1-69B034768CDF}" srcId="{AA7664B3-EF84-48F6-95B4-CC702FDA184F}" destId="{1228593F-85E4-4ECA-BD9C-19AC6B541849}" srcOrd="1" destOrd="0" parTransId="{C41FE578-D2C9-4891-BE5E-FF390C39E1E8}" sibTransId="{66E2E958-44AF-4E04-9671-F5AD156068BF}"/>
    <dgm:cxn modelId="{FA9CAE4F-8813-45E3-BF2F-176B3A2DAFB3}" type="presOf" srcId="{FA7956B5-6B6B-4C07-B716-70345D3088E3}" destId="{19D915C6-F9BA-4D9D-AC0C-2EFD012AB790}" srcOrd="0" destOrd="0" presId="urn:microsoft.com/office/officeart/2008/layout/PictureStrips"/>
    <dgm:cxn modelId="{0D29B072-F9EB-4AA1-9EC0-B6AEAD87C7F8}" type="presOf" srcId="{F0044177-E6C8-48FE-9E89-F3D4CBBF19E8}" destId="{82C45EEE-D073-40FF-A348-77EFAED06F17}" srcOrd="0" destOrd="0" presId="urn:microsoft.com/office/officeart/2008/layout/PictureStrips"/>
    <dgm:cxn modelId="{4E366982-D162-46D2-A740-89806543F8D5}" srcId="{AA7664B3-EF84-48F6-95B4-CC702FDA184F}" destId="{C4326778-1437-481A-B9BD-8055BCEA7726}" srcOrd="4" destOrd="0" parTransId="{C9786C3F-D098-4D64-A756-D9398F72A4A5}" sibTransId="{FEB25F7D-47B9-4FBE-B754-766697F90337}"/>
    <dgm:cxn modelId="{B66B9183-E053-4325-B450-95E6AD31DFEE}" type="presOf" srcId="{1228593F-85E4-4ECA-BD9C-19AC6B541849}" destId="{BFDC707A-8498-43AB-9B74-AE2237FB3DF9}" srcOrd="0" destOrd="0" presId="urn:microsoft.com/office/officeart/2008/layout/PictureStrips"/>
    <dgm:cxn modelId="{42EAD085-9EDD-4AC1-98F8-5976752D672B}" type="presOf" srcId="{C4326778-1437-481A-B9BD-8055BCEA7726}" destId="{91703472-2416-4745-959E-71AC7A9C88A8}" srcOrd="0" destOrd="0" presId="urn:microsoft.com/office/officeart/2008/layout/PictureStrips"/>
    <dgm:cxn modelId="{304B46AF-E81A-49A9-B0A7-D97BB45F31A3}" srcId="{AA7664B3-EF84-48F6-95B4-CC702FDA184F}" destId="{FA7956B5-6B6B-4C07-B716-70345D3088E3}" srcOrd="3" destOrd="0" parTransId="{5656F709-96CE-45E3-B99E-566EACD4E191}" sibTransId="{8D5A7CD5-4EDA-4503-8C20-0A7A0CD45350}"/>
    <dgm:cxn modelId="{F2D3DEB2-B7A6-4358-8CE1-869A7BF891C3}" srcId="{AA7664B3-EF84-48F6-95B4-CC702FDA184F}" destId="{F0044177-E6C8-48FE-9E89-F3D4CBBF19E8}" srcOrd="0" destOrd="0" parTransId="{E6B8DA43-53FE-4F0D-BADD-7992AB81183D}" sibTransId="{BB126D40-1F00-4665-AACB-052B166D4B3F}"/>
    <dgm:cxn modelId="{45A48AB6-C1E3-40BF-A1B4-B4E16B280980}" srcId="{AA7664B3-EF84-48F6-95B4-CC702FDA184F}" destId="{0B9A558D-13E9-41A8-B006-BEFF585571A7}" srcOrd="2" destOrd="0" parTransId="{56AD6465-0264-4800-BB12-FAE9BA8E9268}" sibTransId="{47B39BC9-9253-4AF9-8F58-0F0C2305E3D9}"/>
    <dgm:cxn modelId="{1F40ABED-3120-4776-9D6E-E64EC405D01C}" type="presOf" srcId="{0B9A558D-13E9-41A8-B006-BEFF585571A7}" destId="{6EF1CB25-390A-426B-9834-80596CDA8C44}" srcOrd="0" destOrd="0" presId="urn:microsoft.com/office/officeart/2008/layout/PictureStrips"/>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5FE391E9-0610-480C-8C68-F6B4212B7237}" type="presParOf" srcId="{B74A42CE-5BDF-4BB0-BCF5-E05E76026CFE}" destId="{4AE9E8B7-F318-4425-A90F-D9875C427BF7}" srcOrd="2" destOrd="0" presId="urn:microsoft.com/office/officeart/2008/layout/PictureStrips"/>
    <dgm:cxn modelId="{40C0E785-2ED1-49D7-9096-DC2B5A88ED50}" type="presParOf" srcId="{4AE9E8B7-F318-4425-A90F-D9875C427BF7}" destId="{BFDC707A-8498-43AB-9B74-AE2237FB3DF9}" srcOrd="0" destOrd="0" presId="urn:microsoft.com/office/officeart/2008/layout/PictureStrips"/>
    <dgm:cxn modelId="{B0E1A9B5-F781-4EAF-A025-03C28AA437DA}" type="presParOf" srcId="{4AE9E8B7-F318-4425-A90F-D9875C427BF7}" destId="{50DFEBAE-EEB0-4432-B447-42F13557244A}" srcOrd="1" destOrd="0" presId="urn:microsoft.com/office/officeart/2008/layout/PictureStrips"/>
    <dgm:cxn modelId="{E6959742-29AD-4358-ADE2-C37A806ADCB8}" type="presParOf" srcId="{B74A42CE-5BDF-4BB0-BCF5-E05E76026CFE}" destId="{1B5D4C3D-3CA7-45DF-A455-0B789842270D}" srcOrd="3" destOrd="0" presId="urn:microsoft.com/office/officeart/2008/layout/PictureStrips"/>
    <dgm:cxn modelId="{FCFE0294-A35A-41AE-9789-887654C85B4E}" type="presParOf" srcId="{B74A42CE-5BDF-4BB0-BCF5-E05E76026CFE}" destId="{CD1851B9-B853-4072-A115-B3A315F5BC08}" srcOrd="4" destOrd="0" presId="urn:microsoft.com/office/officeart/2008/layout/PictureStrips"/>
    <dgm:cxn modelId="{82C919C5-321B-4160-A17C-2EFFD4C3F754}" type="presParOf" srcId="{CD1851B9-B853-4072-A115-B3A315F5BC08}" destId="{6EF1CB25-390A-426B-9834-80596CDA8C44}" srcOrd="0" destOrd="0" presId="urn:microsoft.com/office/officeart/2008/layout/PictureStrips"/>
    <dgm:cxn modelId="{4023BAC4-B555-4262-87AC-99B4F98D3592}" type="presParOf" srcId="{CD1851B9-B853-4072-A115-B3A315F5BC08}" destId="{8E034E84-5253-4BC9-869B-D526721922FF}" srcOrd="1" destOrd="0" presId="urn:microsoft.com/office/officeart/2008/layout/PictureStrips"/>
    <dgm:cxn modelId="{C4242E0D-4C96-43F4-8DD8-CB704C0086C0}" type="presParOf" srcId="{B74A42CE-5BDF-4BB0-BCF5-E05E76026CFE}" destId="{9590FA5A-0C43-40D5-9474-C4F76C39E50B}" srcOrd="5" destOrd="0" presId="urn:microsoft.com/office/officeart/2008/layout/PictureStrips"/>
    <dgm:cxn modelId="{77BF6C1C-40CB-42DD-8A89-D6303822D2C3}" type="presParOf" srcId="{B74A42CE-5BDF-4BB0-BCF5-E05E76026CFE}" destId="{4CE1442C-9485-4FBC-9130-5709A27A2072}" srcOrd="6" destOrd="0" presId="urn:microsoft.com/office/officeart/2008/layout/PictureStrips"/>
    <dgm:cxn modelId="{4B8F45A9-1DE1-4290-AB5A-1C222D2EBEEC}" type="presParOf" srcId="{4CE1442C-9485-4FBC-9130-5709A27A2072}" destId="{19D915C6-F9BA-4D9D-AC0C-2EFD012AB790}" srcOrd="0" destOrd="0" presId="urn:microsoft.com/office/officeart/2008/layout/PictureStrips"/>
    <dgm:cxn modelId="{76C333B7-98AB-4CDE-BA0E-07009D194D8F}" type="presParOf" srcId="{4CE1442C-9485-4FBC-9130-5709A27A2072}" destId="{CE4B40CE-E243-47C1-966D-6E61ACB0AB2D}" srcOrd="1" destOrd="0" presId="urn:microsoft.com/office/officeart/2008/layout/PictureStrips"/>
    <dgm:cxn modelId="{BC15F4F0-E650-4CC0-A639-A52031450C99}" type="presParOf" srcId="{B74A42CE-5BDF-4BB0-BCF5-E05E76026CFE}" destId="{906792CB-6774-4329-B3E1-203D5F40C3AF}" srcOrd="7" destOrd="0" presId="urn:microsoft.com/office/officeart/2008/layout/PictureStrips"/>
    <dgm:cxn modelId="{6AF79AD7-88DE-415B-A9D3-94597B86EFAA}" type="presParOf" srcId="{B74A42CE-5BDF-4BB0-BCF5-E05E76026CFE}" destId="{DCA8F60C-B19C-4F6E-90A7-4AD8FA5018C7}" srcOrd="8" destOrd="0" presId="urn:microsoft.com/office/officeart/2008/layout/PictureStrips"/>
    <dgm:cxn modelId="{5CAE1A1B-F35F-4C78-8072-8C5A49BC4C42}" type="presParOf" srcId="{DCA8F60C-B19C-4F6E-90A7-4AD8FA5018C7}" destId="{91703472-2416-4745-959E-71AC7A9C88A8}" srcOrd="0" destOrd="0" presId="urn:microsoft.com/office/officeart/2008/layout/PictureStrips"/>
    <dgm:cxn modelId="{3DF51A8D-5335-4743-923C-8C791AB61D6A}" type="presParOf" srcId="{DCA8F60C-B19C-4F6E-90A7-4AD8FA5018C7}" destId="{FB5FC20B-058D-41A5-BF52-0243A494654A}"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2000" b="0" i="0" dirty="0">
              <a:solidFill>
                <a:srgbClr val="000000"/>
              </a:solidFill>
            </a:rPr>
            <a:t>Zajišťuje konzistentní zásobování vodou ve výbězích.</a:t>
          </a:r>
          <a:endParaRPr lang="pl-PL" sz="2000" dirty="0">
            <a:solidFill>
              <a:srgbClr val="000000"/>
            </a:solidFill>
          </a:endParaRPr>
        </a:p>
      </dgm:t>
    </dgm:pt>
    <dgm:pt modelId="{E6B8DA43-53FE-4F0D-BADD-7992AB81183D}" type="parTrans" cxnId="{F2D3DEB2-B7A6-4358-8CE1-869A7BF891C3}">
      <dgm:prSet/>
      <dgm:spPr/>
      <dgm:t>
        <a:bodyPr/>
        <a:lstStyle/>
        <a:p>
          <a:endParaRPr lang="pl-PL" sz="2000">
            <a:solidFill>
              <a:srgbClr val="000000"/>
            </a:solidFill>
          </a:endParaRPr>
        </a:p>
      </dgm:t>
    </dgm:pt>
    <dgm:pt modelId="{BB126D40-1F00-4665-AACB-052B166D4B3F}" type="sibTrans" cxnId="{F2D3DEB2-B7A6-4358-8CE1-869A7BF891C3}">
      <dgm:prSet/>
      <dgm:spPr/>
      <dgm:t>
        <a:bodyPr/>
        <a:lstStyle/>
        <a:p>
          <a:endParaRPr lang="pl-PL" sz="2000">
            <a:solidFill>
              <a:srgbClr val="000000"/>
            </a:solidFill>
          </a:endParaRPr>
        </a:p>
      </dgm:t>
    </dgm:pt>
    <dgm:pt modelId="{F0414D60-D28C-4187-A121-93310BC3FB7C}">
      <dgm:prSet custT="1"/>
      <dgm:spPr/>
      <dgm:t>
        <a:bodyPr/>
        <a:lstStyle/>
        <a:p>
          <a:r>
            <a:rPr lang="en-US" sz="2000" b="0" i="0" dirty="0" err="1">
              <a:solidFill>
                <a:srgbClr val="000000"/>
              </a:solidFill>
            </a:rPr>
            <a:t>Škálovatelné pro farmy s různou velikostí a topografií.</a:t>
          </a:r>
          <a:endParaRPr lang="pl-PL" sz="2000" b="0" i="0" dirty="0" err="1">
            <a:solidFill>
              <a:srgbClr val="000000"/>
            </a:solidFill>
          </a:endParaRPr>
        </a:p>
      </dgm:t>
    </dgm:pt>
    <dgm:pt modelId="{0D1B7A1C-1A2A-4284-96DF-54D6643416BC}" type="parTrans" cxnId="{F95ABBED-16A3-4F19-AD14-3A12D4D72B83}">
      <dgm:prSet/>
      <dgm:spPr/>
      <dgm:t>
        <a:bodyPr/>
        <a:lstStyle/>
        <a:p>
          <a:endParaRPr lang="pl-PL"/>
        </a:p>
      </dgm:t>
    </dgm:pt>
    <dgm:pt modelId="{EDCDA516-8AB3-48A1-BF7D-D5717A1482F3}" type="sibTrans" cxnId="{F95ABBED-16A3-4F19-AD14-3A12D4D72B83}">
      <dgm:prSet/>
      <dgm:spPr/>
      <dgm:t>
        <a:bodyPr/>
        <a:lstStyle/>
        <a:p>
          <a:endParaRPr lang="pl-PL"/>
        </a:p>
      </dgm:t>
    </dgm:pt>
    <dgm:pt modelId="{CDB82641-46F0-48A9-A54E-0A55DF306754}">
      <dgm:prSet custT="1"/>
      <dgm:spPr/>
      <dgm:t>
        <a:bodyPr/>
        <a:lstStyle/>
        <a:p>
          <a:r>
            <a:rPr lang="en-US" sz="2000" b="0" i="0" dirty="0" err="1">
              <a:solidFill>
                <a:srgbClr val="000000"/>
              </a:solidFill>
            </a:rPr>
            <a:t>Podporuje velká stáda a dlouhodobý provoz.</a:t>
          </a:r>
          <a:endParaRPr lang="pl-PL" sz="2000" b="0" i="0" dirty="0" err="1">
            <a:solidFill>
              <a:srgbClr val="000000"/>
            </a:solidFill>
          </a:endParaRPr>
        </a:p>
      </dgm:t>
    </dgm:pt>
    <dgm:pt modelId="{190C3E79-B871-4859-A4D5-2DB90DA53BDC}" type="parTrans" cxnId="{DC290866-FED2-43B3-BE15-6DB9370BD433}">
      <dgm:prSet/>
      <dgm:spPr/>
      <dgm:t>
        <a:bodyPr/>
        <a:lstStyle/>
        <a:p>
          <a:endParaRPr lang="pl-PL"/>
        </a:p>
      </dgm:t>
    </dgm:pt>
    <dgm:pt modelId="{CBB25744-C51C-4DCF-A491-0BC91E9710C5}" type="sibTrans" cxnId="{DC290866-FED2-43B3-BE15-6DB9370BD433}">
      <dgm:prSet/>
      <dgm:spPr/>
      <dgm:t>
        <a:bodyPr/>
        <a:lstStyle/>
        <a:p>
          <a:endParaRPr lang="pl-PL"/>
        </a:p>
      </dgm:t>
    </dgm:pt>
    <dgm:pt modelId="{F2A92ACB-033A-4925-9FE9-41CCC430CD4C}">
      <dgm:prSet custT="1"/>
      <dgm:spPr/>
      <dgm:t>
        <a:bodyPr/>
        <a:lstStyle/>
        <a:p>
          <a:r>
            <a:rPr lang="en-US" sz="2000" b="0" i="0" dirty="0" err="1">
              <a:solidFill>
                <a:srgbClr val="000000"/>
              </a:solidFill>
            </a:rPr>
            <a:t>Vysoké náklady na instalaci a údržbu.</a:t>
          </a:r>
          <a:endParaRPr lang="pl-PL" sz="2000" b="0" i="0" dirty="0" err="1">
            <a:solidFill>
              <a:srgbClr val="000000"/>
            </a:solidFill>
          </a:endParaRPr>
        </a:p>
      </dgm:t>
    </dgm:pt>
    <dgm:pt modelId="{739F5E28-981C-4C03-AAD5-B6C02E99B289}" type="parTrans" cxnId="{050A9A98-727C-4A82-AE0B-676D7399D5AF}">
      <dgm:prSet/>
      <dgm:spPr/>
      <dgm:t>
        <a:bodyPr/>
        <a:lstStyle/>
        <a:p>
          <a:endParaRPr lang="pl-PL"/>
        </a:p>
      </dgm:t>
    </dgm:pt>
    <dgm:pt modelId="{A79542B0-3D04-4F3D-A5AB-3EA4223A013E}" type="sibTrans" cxnId="{050A9A98-727C-4A82-AE0B-676D7399D5AF}">
      <dgm:prSet/>
      <dgm:spPr/>
      <dgm:t>
        <a:bodyPr/>
        <a:lstStyle/>
        <a:p>
          <a:endParaRPr lang="pl-PL"/>
        </a:p>
      </dgm:t>
    </dgm:pt>
    <dgm:pt modelId="{0697861A-ED20-4BA0-B376-785E9E05604D}">
      <dgm:prSet custT="1"/>
      <dgm:spPr/>
      <dgm:t>
        <a:bodyPr/>
        <a:lstStyle/>
        <a:p>
          <a:r>
            <a:rPr lang="en-US" sz="2000" b="0" i="0" dirty="0">
              <a:solidFill>
                <a:srgbClr val="000000"/>
              </a:solidFill>
            </a:rPr>
            <a:t>Náchylné na poškození při teplotách pod bodem mrazu</a:t>
          </a:r>
          <a:r>
            <a:rPr lang="pl-PL" sz="2000" b="0" i="0" dirty="0">
              <a:solidFill>
                <a:srgbClr val="000000"/>
              </a:solidFill>
            </a:rPr>
            <a:t>.</a:t>
          </a:r>
        </a:p>
      </dgm:t>
    </dgm:pt>
    <dgm:pt modelId="{15455218-A926-4112-9CCD-E33623C9537F}" type="parTrans" cxnId="{81527B00-E69E-4FD9-8DC2-5BAC831CF6D8}">
      <dgm:prSet/>
      <dgm:spPr/>
      <dgm:t>
        <a:bodyPr/>
        <a:lstStyle/>
        <a:p>
          <a:endParaRPr lang="pl-PL"/>
        </a:p>
      </dgm:t>
    </dgm:pt>
    <dgm:pt modelId="{3287D8CC-70B0-4CDB-8840-5E7CD9A89B32}" type="sibTrans" cxnId="{81527B00-E69E-4FD9-8DC2-5BAC831CF6D8}">
      <dgm:prSet/>
      <dgm:spPr/>
      <dgm:t>
        <a:bodyPr/>
        <a:lstStyle/>
        <a:p>
          <a:endParaRPr lang="pl-PL"/>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5">
        <dgm:presLayoutVars>
          <dgm:bulletEnabled val="1"/>
        </dgm:presLayoutVars>
      </dgm:prSet>
      <dgm:spPr/>
    </dgm:pt>
    <dgm:pt modelId="{3D57383B-0F56-437F-916B-71718375D4A2}" type="pres">
      <dgm:prSet presAssocID="{F0044177-E6C8-48FE-9E89-F3D4CBBF19E8}" presName="rect2"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60AE2C3D-786D-44AA-AEEB-C9BE941E074A}" type="pres">
      <dgm:prSet presAssocID="{F0414D60-D28C-4187-A121-93310BC3FB7C}" presName="composite" presStyleCnt="0"/>
      <dgm:spPr/>
    </dgm:pt>
    <dgm:pt modelId="{72905CAF-C0D0-4076-8FD8-8D581A72BCBD}" type="pres">
      <dgm:prSet presAssocID="{F0414D60-D28C-4187-A121-93310BC3FB7C}" presName="rect1" presStyleLbl="trAlignAcc1" presStyleIdx="1" presStyleCnt="5" custLinFactX="-8806" custLinFactY="100000" custLinFactNeighborX="-100000" custLinFactNeighborY="149464">
        <dgm:presLayoutVars>
          <dgm:bulletEnabled val="1"/>
        </dgm:presLayoutVars>
      </dgm:prSet>
      <dgm:spPr/>
    </dgm:pt>
    <dgm:pt modelId="{B4B87666-40F8-40BB-B571-0420E383B209}" type="pres">
      <dgm:prSet presAssocID="{F0414D60-D28C-4187-A121-93310BC3FB7C}" presName="rect2" presStyleLbl="fgImgPlace1" presStyleIdx="1" presStyleCnt="5" custLinFactX="-200000" custLinFactY="100000" custLinFactNeighborX="-294800" custLinFactNeighborY="133687"/>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4164A206-30E4-4417-A3B6-E5F9B0A3D6C0}" type="pres">
      <dgm:prSet presAssocID="{EDCDA516-8AB3-48A1-BF7D-D5717A1482F3}" presName="sibTrans" presStyleCnt="0"/>
      <dgm:spPr/>
    </dgm:pt>
    <dgm:pt modelId="{0F40FAD1-9E3C-490A-94BD-CE6C28424DE8}" type="pres">
      <dgm:prSet presAssocID="{CDB82641-46F0-48A9-A54E-0A55DF306754}" presName="composite" presStyleCnt="0"/>
      <dgm:spPr/>
    </dgm:pt>
    <dgm:pt modelId="{EC62F225-6DC4-48DF-B908-5AF86FCAEA23}" type="pres">
      <dgm:prSet presAssocID="{CDB82641-46F0-48A9-A54E-0A55DF306754}" presName="rect1" presStyleLbl="trAlignAcc1" presStyleIdx="2" presStyleCnt="5">
        <dgm:presLayoutVars>
          <dgm:bulletEnabled val="1"/>
        </dgm:presLayoutVars>
      </dgm:prSet>
      <dgm:spPr/>
    </dgm:pt>
    <dgm:pt modelId="{5C694A85-6484-46DA-9D77-BF8F807E7A10}" type="pres">
      <dgm:prSet presAssocID="{CDB82641-46F0-48A9-A54E-0A55DF306754}" presName="rect2" presStyleLbl="fgImgPlace1" presStyleIdx="2"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962790C-AE53-435A-973F-E22EA096C943}" type="pres">
      <dgm:prSet presAssocID="{CBB25744-C51C-4DCF-A491-0BC91E9710C5}" presName="sibTrans" presStyleCnt="0"/>
      <dgm:spPr/>
    </dgm:pt>
    <dgm:pt modelId="{0A48BE6D-429C-4E22-8598-AE0DD5C86140}" type="pres">
      <dgm:prSet presAssocID="{F2A92ACB-033A-4925-9FE9-41CCC430CD4C}" presName="composite" presStyleCnt="0"/>
      <dgm:spPr/>
    </dgm:pt>
    <dgm:pt modelId="{AB473C2E-9856-49F8-9829-7B738B7AA633}" type="pres">
      <dgm:prSet presAssocID="{F2A92ACB-033A-4925-9FE9-41CCC430CD4C}" presName="rect1" presStyleLbl="trAlignAcc1" presStyleIdx="3" presStyleCnt="5">
        <dgm:presLayoutVars>
          <dgm:bulletEnabled val="1"/>
        </dgm:presLayoutVars>
      </dgm:prSet>
      <dgm:spPr/>
    </dgm:pt>
    <dgm:pt modelId="{41A4E6EB-1D57-4055-9B7F-1E6F26E4F87E}" type="pres">
      <dgm:prSet presAssocID="{F2A92ACB-033A-4925-9FE9-41CCC430CD4C}" presName="rect2" presStyleLbl="fgImgPlace1" presStyleIdx="3"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0E5C76A-ECF7-4E39-AFBC-BA42E24F97ED}" type="pres">
      <dgm:prSet presAssocID="{A79542B0-3D04-4F3D-A5AB-3EA4223A013E}" presName="sibTrans" presStyleCnt="0"/>
      <dgm:spPr/>
    </dgm:pt>
    <dgm:pt modelId="{96368AAD-6F9C-4D49-AB4D-943125BFFBF6}" type="pres">
      <dgm:prSet presAssocID="{0697861A-ED20-4BA0-B376-785E9E05604D}" presName="composite" presStyleCnt="0"/>
      <dgm:spPr/>
    </dgm:pt>
    <dgm:pt modelId="{6F18D7BD-8D89-49DF-81FB-BD8A7C485CE5}" type="pres">
      <dgm:prSet presAssocID="{0697861A-ED20-4BA0-B376-785E9E05604D}" presName="rect1" presStyleLbl="trAlignAcc1" presStyleIdx="4" presStyleCnt="5" custLinFactY="-100000" custLinFactNeighborX="54021" custLinFactNeighborY="-151463">
        <dgm:presLayoutVars>
          <dgm:bulletEnabled val="1"/>
        </dgm:presLayoutVars>
      </dgm:prSet>
      <dgm:spPr/>
    </dgm:pt>
    <dgm:pt modelId="{CCF48C19-1469-4B1D-AC8F-07450DD0411E}" type="pres">
      <dgm:prSet presAssocID="{0697861A-ED20-4BA0-B376-785E9E05604D}" presName="rect2" presStyleLbl="fgImgPlace1" presStyleIdx="4" presStyleCnt="5" custLinFactX="100000" custLinFactY="-100000" custLinFactNeighborX="152741" custLinFactNeighborY="-13682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81527B00-E69E-4FD9-8DC2-5BAC831CF6D8}" srcId="{AA7664B3-EF84-48F6-95B4-CC702FDA184F}" destId="{0697861A-ED20-4BA0-B376-785E9E05604D}" srcOrd="4" destOrd="0" parTransId="{15455218-A926-4112-9CCD-E33623C9537F}" sibTransId="{3287D8CC-70B0-4CDB-8840-5E7CD9A89B32}"/>
    <dgm:cxn modelId="{B75AF60B-C4D9-4059-AF84-99EFCFAC1EAF}" type="presOf" srcId="{AA7664B3-EF84-48F6-95B4-CC702FDA184F}" destId="{B74A42CE-5BDF-4BB0-BCF5-E05E76026CFE}" srcOrd="0" destOrd="0" presId="urn:microsoft.com/office/officeart/2008/layout/PictureStrips"/>
    <dgm:cxn modelId="{843D7721-00BE-48E5-958C-E44B1C829AFE}" type="presOf" srcId="{F0414D60-D28C-4187-A121-93310BC3FB7C}" destId="{72905CAF-C0D0-4076-8FD8-8D581A72BCBD}" srcOrd="0" destOrd="0" presId="urn:microsoft.com/office/officeart/2008/layout/PictureStrips"/>
    <dgm:cxn modelId="{DC290866-FED2-43B3-BE15-6DB9370BD433}" srcId="{AA7664B3-EF84-48F6-95B4-CC702FDA184F}" destId="{CDB82641-46F0-48A9-A54E-0A55DF306754}" srcOrd="2" destOrd="0" parTransId="{190C3E79-B871-4859-A4D5-2DB90DA53BDC}" sibTransId="{CBB25744-C51C-4DCF-A491-0BC91E9710C5}"/>
    <dgm:cxn modelId="{0D29B072-F9EB-4AA1-9EC0-B6AEAD87C7F8}" type="presOf" srcId="{F0044177-E6C8-48FE-9E89-F3D4CBBF19E8}" destId="{82C45EEE-D073-40FF-A348-77EFAED06F17}" srcOrd="0" destOrd="0" presId="urn:microsoft.com/office/officeart/2008/layout/PictureStrips"/>
    <dgm:cxn modelId="{8876D654-4F66-45ED-B5C6-C59781652066}" type="presOf" srcId="{F2A92ACB-033A-4925-9FE9-41CCC430CD4C}" destId="{AB473C2E-9856-49F8-9829-7B738B7AA633}" srcOrd="0" destOrd="0" presId="urn:microsoft.com/office/officeart/2008/layout/PictureStrips"/>
    <dgm:cxn modelId="{050A9A98-727C-4A82-AE0B-676D7399D5AF}" srcId="{AA7664B3-EF84-48F6-95B4-CC702FDA184F}" destId="{F2A92ACB-033A-4925-9FE9-41CCC430CD4C}" srcOrd="3" destOrd="0" parTransId="{739F5E28-981C-4C03-AAD5-B6C02E99B289}" sibTransId="{A79542B0-3D04-4F3D-A5AB-3EA4223A013E}"/>
    <dgm:cxn modelId="{F2D3DEB2-B7A6-4358-8CE1-869A7BF891C3}" srcId="{AA7664B3-EF84-48F6-95B4-CC702FDA184F}" destId="{F0044177-E6C8-48FE-9E89-F3D4CBBF19E8}" srcOrd="0" destOrd="0" parTransId="{E6B8DA43-53FE-4F0D-BADD-7992AB81183D}" sibTransId="{BB126D40-1F00-4665-AACB-052B166D4B3F}"/>
    <dgm:cxn modelId="{DB7FC5BC-386A-4505-9204-7C8AC824D95E}" type="presOf" srcId="{CDB82641-46F0-48A9-A54E-0A55DF306754}" destId="{EC62F225-6DC4-48DF-B908-5AF86FCAEA23}" srcOrd="0" destOrd="0" presId="urn:microsoft.com/office/officeart/2008/layout/PictureStrips"/>
    <dgm:cxn modelId="{635C7AE5-6B93-4417-B3AD-D0033837544A}" type="presOf" srcId="{0697861A-ED20-4BA0-B376-785E9E05604D}" destId="{6F18D7BD-8D89-49DF-81FB-BD8A7C485CE5}" srcOrd="0" destOrd="0" presId="urn:microsoft.com/office/officeart/2008/layout/PictureStrips"/>
    <dgm:cxn modelId="{F95ABBED-16A3-4F19-AD14-3A12D4D72B83}" srcId="{AA7664B3-EF84-48F6-95B4-CC702FDA184F}" destId="{F0414D60-D28C-4187-A121-93310BC3FB7C}" srcOrd="1" destOrd="0" parTransId="{0D1B7A1C-1A2A-4284-96DF-54D6643416BC}" sibTransId="{EDCDA516-8AB3-48A1-BF7D-D5717A1482F3}"/>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C9AF5F58-B726-4E77-A26E-77B3CF51DF0A}" type="presParOf" srcId="{B74A42CE-5BDF-4BB0-BCF5-E05E76026CFE}" destId="{60AE2C3D-786D-44AA-AEEB-C9BE941E074A}" srcOrd="2" destOrd="0" presId="urn:microsoft.com/office/officeart/2008/layout/PictureStrips"/>
    <dgm:cxn modelId="{6A70CC96-3DA7-420C-AF6D-A334283B02AC}" type="presParOf" srcId="{60AE2C3D-786D-44AA-AEEB-C9BE941E074A}" destId="{72905CAF-C0D0-4076-8FD8-8D581A72BCBD}" srcOrd="0" destOrd="0" presId="urn:microsoft.com/office/officeart/2008/layout/PictureStrips"/>
    <dgm:cxn modelId="{A384E746-BF6C-4DA1-B9AA-E749B7E46968}" type="presParOf" srcId="{60AE2C3D-786D-44AA-AEEB-C9BE941E074A}" destId="{B4B87666-40F8-40BB-B571-0420E383B209}" srcOrd="1" destOrd="0" presId="urn:microsoft.com/office/officeart/2008/layout/PictureStrips"/>
    <dgm:cxn modelId="{17F6F11B-0741-4878-871F-F04D4201A55D}" type="presParOf" srcId="{B74A42CE-5BDF-4BB0-BCF5-E05E76026CFE}" destId="{4164A206-30E4-4417-A3B6-E5F9B0A3D6C0}" srcOrd="3" destOrd="0" presId="urn:microsoft.com/office/officeart/2008/layout/PictureStrips"/>
    <dgm:cxn modelId="{800FCE50-85AB-40EC-AC3E-083B665989C4}" type="presParOf" srcId="{B74A42CE-5BDF-4BB0-BCF5-E05E76026CFE}" destId="{0F40FAD1-9E3C-490A-94BD-CE6C28424DE8}" srcOrd="4" destOrd="0" presId="urn:microsoft.com/office/officeart/2008/layout/PictureStrips"/>
    <dgm:cxn modelId="{DC3E5066-66B0-4ED6-84F0-24890D4627DE}" type="presParOf" srcId="{0F40FAD1-9E3C-490A-94BD-CE6C28424DE8}" destId="{EC62F225-6DC4-48DF-B908-5AF86FCAEA23}" srcOrd="0" destOrd="0" presId="urn:microsoft.com/office/officeart/2008/layout/PictureStrips"/>
    <dgm:cxn modelId="{A45D8E05-0359-4BDD-B272-3D3CAA524537}" type="presParOf" srcId="{0F40FAD1-9E3C-490A-94BD-CE6C28424DE8}" destId="{5C694A85-6484-46DA-9D77-BF8F807E7A10}" srcOrd="1" destOrd="0" presId="urn:microsoft.com/office/officeart/2008/layout/PictureStrips"/>
    <dgm:cxn modelId="{A44259EF-8024-4305-916E-9F1139FE2E7A}" type="presParOf" srcId="{B74A42CE-5BDF-4BB0-BCF5-E05E76026CFE}" destId="{1962790C-AE53-435A-973F-E22EA096C943}" srcOrd="5" destOrd="0" presId="urn:microsoft.com/office/officeart/2008/layout/PictureStrips"/>
    <dgm:cxn modelId="{F930DFB6-2E48-42E6-96BA-AACE6C19F7F8}" type="presParOf" srcId="{B74A42CE-5BDF-4BB0-BCF5-E05E76026CFE}" destId="{0A48BE6D-429C-4E22-8598-AE0DD5C86140}" srcOrd="6" destOrd="0" presId="urn:microsoft.com/office/officeart/2008/layout/PictureStrips"/>
    <dgm:cxn modelId="{F0AC2E86-56B5-4D02-9172-C84DA20F7514}" type="presParOf" srcId="{0A48BE6D-429C-4E22-8598-AE0DD5C86140}" destId="{AB473C2E-9856-49F8-9829-7B738B7AA633}" srcOrd="0" destOrd="0" presId="urn:microsoft.com/office/officeart/2008/layout/PictureStrips"/>
    <dgm:cxn modelId="{84ADDCDE-DD85-4EB3-82C4-B24C4915336D}" type="presParOf" srcId="{0A48BE6D-429C-4E22-8598-AE0DD5C86140}" destId="{41A4E6EB-1D57-4055-9B7F-1E6F26E4F87E}" srcOrd="1" destOrd="0" presId="urn:microsoft.com/office/officeart/2008/layout/PictureStrips"/>
    <dgm:cxn modelId="{96372BEF-E670-4ED7-9194-5E564A352B10}" type="presParOf" srcId="{B74A42CE-5BDF-4BB0-BCF5-E05E76026CFE}" destId="{80E5C76A-ECF7-4E39-AFBC-BA42E24F97ED}" srcOrd="7" destOrd="0" presId="urn:microsoft.com/office/officeart/2008/layout/PictureStrips"/>
    <dgm:cxn modelId="{ECC67BC2-F619-4FB6-A9EE-3F996BF0F229}" type="presParOf" srcId="{B74A42CE-5BDF-4BB0-BCF5-E05E76026CFE}" destId="{96368AAD-6F9C-4D49-AB4D-943125BFFBF6}" srcOrd="8" destOrd="0" presId="urn:microsoft.com/office/officeart/2008/layout/PictureStrips"/>
    <dgm:cxn modelId="{F57B8F3F-735F-401C-88D8-71D55D32F389}" type="presParOf" srcId="{96368AAD-6F9C-4D49-AB4D-943125BFFBF6}" destId="{6F18D7BD-8D89-49DF-81FB-BD8A7C485CE5}" srcOrd="0" destOrd="0" presId="urn:microsoft.com/office/officeart/2008/layout/PictureStrips"/>
    <dgm:cxn modelId="{90AB75D7-D261-4C72-ABF8-7552BB780569}" type="presParOf" srcId="{96368AAD-6F9C-4D49-AB4D-943125BFFBF6}" destId="{CCF48C19-1469-4B1D-AC8F-07450DD0411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A7664B3-EF84-48F6-95B4-CC702FDA184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F0044177-E6C8-48FE-9E89-F3D4CBBF19E8}">
      <dgm:prSet custT="1"/>
      <dgm:spPr/>
      <dgm:t>
        <a:bodyPr/>
        <a:lstStyle/>
        <a:p>
          <a:r>
            <a:rPr lang="en-US" sz="1900" b="0" i="0" dirty="0" err="1">
              <a:solidFill>
                <a:srgbClr val="000000"/>
              </a:solidFill>
            </a:rPr>
            <a:t>Snižuje</a:t>
          </a:r>
          <a:r>
            <a:rPr lang="en-US" sz="1900" b="0" i="0" dirty="0">
              <a:solidFill>
                <a:srgbClr val="000000"/>
              </a:solidFill>
            </a:rPr>
            <a:t> </a:t>
          </a:r>
          <a:r>
            <a:rPr lang="en-US" sz="1900" b="0" i="0" dirty="0" err="1">
              <a:solidFill>
                <a:srgbClr val="000000"/>
              </a:solidFill>
            </a:rPr>
            <a:t>náklady</a:t>
          </a:r>
          <a:r>
            <a:rPr lang="en-US" sz="1900" b="0" i="0" dirty="0">
              <a:solidFill>
                <a:srgbClr val="000000"/>
              </a:solidFill>
            </a:rPr>
            <a:t> </a:t>
          </a:r>
          <a:r>
            <a:rPr lang="en-US" sz="1900" b="0" i="0" dirty="0" err="1">
              <a:solidFill>
                <a:srgbClr val="000000"/>
              </a:solidFill>
            </a:rPr>
            <a:t>na</a:t>
          </a:r>
          <a:r>
            <a:rPr lang="en-US" sz="1900" b="0" i="0" dirty="0">
              <a:solidFill>
                <a:srgbClr val="000000"/>
              </a:solidFill>
            </a:rPr>
            <a:t> </a:t>
          </a:r>
          <a:r>
            <a:rPr lang="en-US" sz="1900" b="0" i="0" dirty="0" err="1">
              <a:solidFill>
                <a:srgbClr val="000000"/>
              </a:solidFill>
            </a:rPr>
            <a:t>infrastrukturu</a:t>
          </a:r>
          <a:r>
            <a:rPr lang="en-US" sz="1900" b="0" i="0" dirty="0">
              <a:solidFill>
                <a:srgbClr val="000000"/>
              </a:solidFill>
            </a:rPr>
            <a:t> </a:t>
          </a:r>
          <a:r>
            <a:rPr lang="en-US" sz="1900" b="0" i="0" dirty="0" err="1">
              <a:solidFill>
                <a:srgbClr val="000000"/>
              </a:solidFill>
            </a:rPr>
            <a:t>díky</a:t>
          </a:r>
          <a:r>
            <a:rPr lang="en-US" sz="1900" b="0" i="0" dirty="0">
              <a:solidFill>
                <a:srgbClr val="000000"/>
              </a:solidFill>
            </a:rPr>
            <a:t> </a:t>
          </a:r>
          <a:r>
            <a:rPr lang="en-US" sz="1900" b="0" i="0" dirty="0" err="1">
              <a:solidFill>
                <a:srgbClr val="000000"/>
              </a:solidFill>
            </a:rPr>
            <a:t>konsolidaci</a:t>
          </a:r>
          <a:r>
            <a:rPr lang="en-US" sz="1900" b="0" i="0" dirty="0">
              <a:solidFill>
                <a:srgbClr val="000000"/>
              </a:solidFill>
            </a:rPr>
            <a:t> </a:t>
          </a:r>
          <a:r>
            <a:rPr lang="en-US" sz="1900" b="0" i="0" dirty="0" err="1">
              <a:solidFill>
                <a:srgbClr val="000000"/>
              </a:solidFill>
            </a:rPr>
            <a:t>přístupových</a:t>
          </a:r>
          <a:r>
            <a:rPr lang="en-US" sz="1900" b="0" i="0" dirty="0">
              <a:solidFill>
                <a:srgbClr val="000000"/>
              </a:solidFill>
            </a:rPr>
            <a:t> </a:t>
          </a:r>
          <a:r>
            <a:rPr lang="en-US" sz="1900" b="0" i="0" dirty="0" err="1">
              <a:solidFill>
                <a:srgbClr val="000000"/>
              </a:solidFill>
            </a:rPr>
            <a:t>míst</a:t>
          </a:r>
          <a:r>
            <a:rPr lang="en-US" sz="1900" b="0" i="0" dirty="0">
              <a:solidFill>
                <a:srgbClr val="000000"/>
              </a:solidFill>
            </a:rPr>
            <a:t> k </a:t>
          </a:r>
          <a:r>
            <a:rPr lang="en-US" sz="1900" b="0" i="0" dirty="0" err="1">
              <a:solidFill>
                <a:srgbClr val="000000"/>
              </a:solidFill>
            </a:rPr>
            <a:t>vodě</a:t>
          </a:r>
          <a:r>
            <a:rPr lang="en-US" sz="1900" b="0" i="0" dirty="0">
              <a:solidFill>
                <a:srgbClr val="000000"/>
              </a:solidFill>
            </a:rPr>
            <a:t>.</a:t>
          </a:r>
          <a:endParaRPr lang="pl-PL" sz="1900" dirty="0">
            <a:solidFill>
              <a:srgbClr val="000000"/>
            </a:solidFill>
          </a:endParaRPr>
        </a:p>
      </dgm:t>
    </dgm:pt>
    <dgm:pt modelId="{E6B8DA43-53FE-4F0D-BADD-7992AB81183D}" type="parTrans" cxnId="{F2D3DEB2-B7A6-4358-8CE1-869A7BF891C3}">
      <dgm:prSet/>
      <dgm:spPr/>
      <dgm:t>
        <a:bodyPr/>
        <a:lstStyle/>
        <a:p>
          <a:endParaRPr lang="pl-PL" sz="2000">
            <a:solidFill>
              <a:srgbClr val="000000"/>
            </a:solidFill>
          </a:endParaRPr>
        </a:p>
      </dgm:t>
    </dgm:pt>
    <dgm:pt modelId="{BB126D40-1F00-4665-AACB-052B166D4B3F}" type="sibTrans" cxnId="{F2D3DEB2-B7A6-4358-8CE1-869A7BF891C3}">
      <dgm:prSet/>
      <dgm:spPr/>
      <dgm:t>
        <a:bodyPr/>
        <a:lstStyle/>
        <a:p>
          <a:endParaRPr lang="pl-PL" sz="2000">
            <a:solidFill>
              <a:srgbClr val="000000"/>
            </a:solidFill>
          </a:endParaRPr>
        </a:p>
      </dgm:t>
    </dgm:pt>
    <dgm:pt modelId="{2EA88795-36DA-4958-84BC-39B56912344D}">
      <dgm:prSet custT="1"/>
      <dgm:spPr/>
      <dgm:t>
        <a:bodyPr/>
        <a:lstStyle/>
        <a:p>
          <a:r>
            <a:rPr lang="en-US" sz="2000" b="0" i="0" dirty="0">
              <a:solidFill>
                <a:srgbClr val="000000"/>
              </a:solidFill>
            </a:rPr>
            <a:t>Efektivní pro rotační pastevní systémy.</a:t>
          </a:r>
          <a:endParaRPr lang="pl-PL" sz="2000" b="0" i="0" dirty="0">
            <a:solidFill>
              <a:srgbClr val="000000"/>
            </a:solidFill>
          </a:endParaRPr>
        </a:p>
      </dgm:t>
    </dgm:pt>
    <dgm:pt modelId="{451CC45B-7BEA-48AF-BE29-C97ED118E243}" type="parTrans" cxnId="{E4301C52-2B95-4D89-B427-2A32BBE5C52C}">
      <dgm:prSet/>
      <dgm:spPr/>
      <dgm:t>
        <a:bodyPr/>
        <a:lstStyle/>
        <a:p>
          <a:endParaRPr lang="pl-PL"/>
        </a:p>
      </dgm:t>
    </dgm:pt>
    <dgm:pt modelId="{9F94A82F-A7F0-4900-B3E5-BE83FC930E0A}" type="sibTrans" cxnId="{E4301C52-2B95-4D89-B427-2A32BBE5C52C}">
      <dgm:prSet/>
      <dgm:spPr/>
      <dgm:t>
        <a:bodyPr/>
        <a:lstStyle/>
        <a:p>
          <a:endParaRPr lang="pl-PL"/>
        </a:p>
      </dgm:t>
    </dgm:pt>
    <dgm:pt modelId="{8C2BC586-0F8C-4F83-A742-7539971AA002}">
      <dgm:prSet custT="1"/>
      <dgm:spPr/>
      <dgm:t>
        <a:bodyPr/>
        <a:lstStyle/>
        <a:p>
          <a:r>
            <a:rPr lang="en-US" sz="1900" b="0" i="0" dirty="0">
              <a:solidFill>
                <a:srgbClr val="000000"/>
              </a:solidFill>
            </a:rPr>
            <a:t>Vyžaduje pečlivou správu, aby se zabránilo nadměrnému využívání přístupových bodů.</a:t>
          </a:r>
          <a:endParaRPr lang="pl-PL" sz="1900" b="0" i="0" dirty="0">
            <a:solidFill>
              <a:srgbClr val="000000"/>
            </a:solidFill>
          </a:endParaRPr>
        </a:p>
      </dgm:t>
    </dgm:pt>
    <dgm:pt modelId="{BCDF47CE-C93F-47AF-877A-D9854FDE92E9}" type="parTrans" cxnId="{9B52EEB6-15C1-4C26-902D-CA76AD78B9FC}">
      <dgm:prSet/>
      <dgm:spPr/>
      <dgm:t>
        <a:bodyPr/>
        <a:lstStyle/>
        <a:p>
          <a:endParaRPr lang="pl-PL"/>
        </a:p>
      </dgm:t>
    </dgm:pt>
    <dgm:pt modelId="{9BA611C0-A0CA-476B-BDCB-1652AA908DE4}" type="sibTrans" cxnId="{9B52EEB6-15C1-4C26-902D-CA76AD78B9FC}">
      <dgm:prSet/>
      <dgm:spPr/>
      <dgm:t>
        <a:bodyPr/>
        <a:lstStyle/>
        <a:p>
          <a:endParaRPr lang="pl-PL"/>
        </a:p>
      </dgm:t>
    </dgm:pt>
    <dgm:pt modelId="{B74A42CE-5BDF-4BB0-BCF5-E05E76026CFE}" type="pres">
      <dgm:prSet presAssocID="{AA7664B3-EF84-48F6-95B4-CC702FDA184F}" presName="Name0" presStyleCnt="0">
        <dgm:presLayoutVars>
          <dgm:dir/>
          <dgm:resizeHandles val="exact"/>
        </dgm:presLayoutVars>
      </dgm:prSet>
      <dgm:spPr/>
    </dgm:pt>
    <dgm:pt modelId="{D32A80A7-14DC-45E8-A21B-65BD68034FE9}" type="pres">
      <dgm:prSet presAssocID="{F0044177-E6C8-48FE-9E89-F3D4CBBF19E8}" presName="composite" presStyleCnt="0"/>
      <dgm:spPr/>
    </dgm:pt>
    <dgm:pt modelId="{82C45EEE-D073-40FF-A348-77EFAED06F17}" type="pres">
      <dgm:prSet presAssocID="{F0044177-E6C8-48FE-9E89-F3D4CBBF19E8}" presName="rect1" presStyleLbl="trAlignAcc1" presStyleIdx="0" presStyleCnt="3">
        <dgm:presLayoutVars>
          <dgm:bulletEnabled val="1"/>
        </dgm:presLayoutVars>
      </dgm:prSet>
      <dgm:spPr/>
    </dgm:pt>
    <dgm:pt modelId="{3D57383B-0F56-437F-916B-71718375D4A2}" type="pres">
      <dgm:prSet presAssocID="{F0044177-E6C8-48FE-9E89-F3D4CBBF19E8}" presName="rect2" presStyleLbl="fgImgPlac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AC45DA-A4A9-4D61-863D-D357EBA2A63B}" type="pres">
      <dgm:prSet presAssocID="{BB126D40-1F00-4665-AACB-052B166D4B3F}" presName="sibTrans" presStyleCnt="0"/>
      <dgm:spPr/>
    </dgm:pt>
    <dgm:pt modelId="{48EA4617-3E9F-4C7C-BFD5-919ECB3907AF}" type="pres">
      <dgm:prSet presAssocID="{2EA88795-36DA-4958-84BC-39B56912344D}" presName="composite" presStyleCnt="0"/>
      <dgm:spPr/>
    </dgm:pt>
    <dgm:pt modelId="{EC134529-9D29-47B4-80BA-8F4E25E4506F}" type="pres">
      <dgm:prSet presAssocID="{2EA88795-36DA-4958-84BC-39B56912344D}" presName="rect1" presStyleLbl="trAlignAcc1" presStyleIdx="1" presStyleCnt="3" custLinFactX="-10556" custLinFactY="30910" custLinFactNeighborX="-100000" custLinFactNeighborY="100000">
        <dgm:presLayoutVars>
          <dgm:bulletEnabled val="1"/>
        </dgm:presLayoutVars>
      </dgm:prSet>
      <dgm:spPr/>
    </dgm:pt>
    <dgm:pt modelId="{BCFEB0C8-F6A6-48EF-B524-3D24F28357FD}" type="pres">
      <dgm:prSet presAssocID="{2EA88795-36DA-4958-84BC-39B56912344D}" presName="rect2" presStyleLbl="fgImgPlace1" presStyleIdx="1" presStyleCnt="3" custLinFactX="-201765" custLinFactY="21099" custLinFactNeighborX="-300000" custLinFactNeighborY="100000"/>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E7968E71-E908-4988-AEB5-62DB07D2F16C}" type="pres">
      <dgm:prSet presAssocID="{9F94A82F-A7F0-4900-B3E5-BE83FC930E0A}" presName="sibTrans" presStyleCnt="0"/>
      <dgm:spPr/>
    </dgm:pt>
    <dgm:pt modelId="{EE233426-6E77-4F84-8AAD-4D669CEB5FDA}" type="pres">
      <dgm:prSet presAssocID="{8C2BC586-0F8C-4F83-A742-7539971AA002}" presName="composite" presStyleCnt="0"/>
      <dgm:spPr/>
    </dgm:pt>
    <dgm:pt modelId="{5C2466B0-0393-4337-93AE-E278A26F0A1A}" type="pres">
      <dgm:prSet presAssocID="{8C2BC586-0F8C-4F83-A742-7539971AA002}" presName="rect1" presStyleLbl="trAlignAcc1" presStyleIdx="2" presStyleCnt="3" custLinFactY="-22494" custLinFactNeighborX="52744" custLinFactNeighborY="-100000">
        <dgm:presLayoutVars>
          <dgm:bulletEnabled val="1"/>
        </dgm:presLayoutVars>
      </dgm:prSet>
      <dgm:spPr/>
    </dgm:pt>
    <dgm:pt modelId="{892DBFAF-6EB5-433B-9454-8C040BC17B49}" type="pres">
      <dgm:prSet presAssocID="{8C2BC586-0F8C-4F83-A742-7539971AA002}" presName="rect2" presStyleLbl="fgImgPlace1" presStyleIdx="2" presStyleCnt="3" custLinFactX="100000" custLinFactY="-18608" custLinFactNeighborX="146413" custLinFactNeighborY="-100000"/>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B75AF60B-C4D9-4059-AF84-99EFCFAC1EAF}" type="presOf" srcId="{AA7664B3-EF84-48F6-95B4-CC702FDA184F}" destId="{B74A42CE-5BDF-4BB0-BCF5-E05E76026CFE}" srcOrd="0" destOrd="0" presId="urn:microsoft.com/office/officeart/2008/layout/PictureStrips"/>
    <dgm:cxn modelId="{B778593C-D0C3-4252-9755-2AE70BAFE366}" type="presOf" srcId="{8C2BC586-0F8C-4F83-A742-7539971AA002}" destId="{5C2466B0-0393-4337-93AE-E278A26F0A1A}" srcOrd="0" destOrd="0" presId="urn:microsoft.com/office/officeart/2008/layout/PictureStrips"/>
    <dgm:cxn modelId="{E4301C52-2B95-4D89-B427-2A32BBE5C52C}" srcId="{AA7664B3-EF84-48F6-95B4-CC702FDA184F}" destId="{2EA88795-36DA-4958-84BC-39B56912344D}" srcOrd="1" destOrd="0" parTransId="{451CC45B-7BEA-48AF-BE29-C97ED118E243}" sibTransId="{9F94A82F-A7F0-4900-B3E5-BE83FC930E0A}"/>
    <dgm:cxn modelId="{0D29B072-F9EB-4AA1-9EC0-B6AEAD87C7F8}" type="presOf" srcId="{F0044177-E6C8-48FE-9E89-F3D4CBBF19E8}" destId="{82C45EEE-D073-40FF-A348-77EFAED06F17}" srcOrd="0" destOrd="0" presId="urn:microsoft.com/office/officeart/2008/layout/PictureStrips"/>
    <dgm:cxn modelId="{D669019C-B94C-4D27-96EC-351596FDB063}" type="presOf" srcId="{2EA88795-36DA-4958-84BC-39B56912344D}" destId="{EC134529-9D29-47B4-80BA-8F4E25E4506F}" srcOrd="0" destOrd="0" presId="urn:microsoft.com/office/officeart/2008/layout/PictureStrips"/>
    <dgm:cxn modelId="{F2D3DEB2-B7A6-4358-8CE1-869A7BF891C3}" srcId="{AA7664B3-EF84-48F6-95B4-CC702FDA184F}" destId="{F0044177-E6C8-48FE-9E89-F3D4CBBF19E8}" srcOrd="0" destOrd="0" parTransId="{E6B8DA43-53FE-4F0D-BADD-7992AB81183D}" sibTransId="{BB126D40-1F00-4665-AACB-052B166D4B3F}"/>
    <dgm:cxn modelId="{9B52EEB6-15C1-4C26-902D-CA76AD78B9FC}" srcId="{AA7664B3-EF84-48F6-95B4-CC702FDA184F}" destId="{8C2BC586-0F8C-4F83-A742-7539971AA002}" srcOrd="2" destOrd="0" parTransId="{BCDF47CE-C93F-47AF-877A-D9854FDE92E9}" sibTransId="{9BA611C0-A0CA-476B-BDCB-1652AA908DE4}"/>
    <dgm:cxn modelId="{98135168-1B3E-43C0-8B70-42362ED973C9}" type="presParOf" srcId="{B74A42CE-5BDF-4BB0-BCF5-E05E76026CFE}" destId="{D32A80A7-14DC-45E8-A21B-65BD68034FE9}" srcOrd="0" destOrd="0" presId="urn:microsoft.com/office/officeart/2008/layout/PictureStrips"/>
    <dgm:cxn modelId="{3D9C98D3-8303-4559-9158-E2CD03E789A5}" type="presParOf" srcId="{D32A80A7-14DC-45E8-A21B-65BD68034FE9}" destId="{82C45EEE-D073-40FF-A348-77EFAED06F17}" srcOrd="0" destOrd="0" presId="urn:microsoft.com/office/officeart/2008/layout/PictureStrips"/>
    <dgm:cxn modelId="{BB71A161-A504-42A8-B02B-517C873184C3}" type="presParOf" srcId="{D32A80A7-14DC-45E8-A21B-65BD68034FE9}" destId="{3D57383B-0F56-437F-916B-71718375D4A2}" srcOrd="1" destOrd="0" presId="urn:microsoft.com/office/officeart/2008/layout/PictureStrips"/>
    <dgm:cxn modelId="{EA236E6A-F62A-49B9-9363-30B54BB20E82}" type="presParOf" srcId="{B74A42CE-5BDF-4BB0-BCF5-E05E76026CFE}" destId="{BCAC45DA-A4A9-4D61-863D-D357EBA2A63B}" srcOrd="1" destOrd="0" presId="urn:microsoft.com/office/officeart/2008/layout/PictureStrips"/>
    <dgm:cxn modelId="{723C497E-E56F-4257-82BF-4C6942922E22}" type="presParOf" srcId="{B74A42CE-5BDF-4BB0-BCF5-E05E76026CFE}" destId="{48EA4617-3E9F-4C7C-BFD5-919ECB3907AF}" srcOrd="2" destOrd="0" presId="urn:microsoft.com/office/officeart/2008/layout/PictureStrips"/>
    <dgm:cxn modelId="{3D4B295B-3928-4EC8-9953-E2BA8425C9E7}" type="presParOf" srcId="{48EA4617-3E9F-4C7C-BFD5-919ECB3907AF}" destId="{EC134529-9D29-47B4-80BA-8F4E25E4506F}" srcOrd="0" destOrd="0" presId="urn:microsoft.com/office/officeart/2008/layout/PictureStrips"/>
    <dgm:cxn modelId="{3B01F963-A7C8-4351-B711-5E9E06DF3DE0}" type="presParOf" srcId="{48EA4617-3E9F-4C7C-BFD5-919ECB3907AF}" destId="{BCFEB0C8-F6A6-48EF-B524-3D24F28357FD}" srcOrd="1" destOrd="0" presId="urn:microsoft.com/office/officeart/2008/layout/PictureStrips"/>
    <dgm:cxn modelId="{28C6330C-1E3D-4F01-8ACE-BCABF36BB8A9}" type="presParOf" srcId="{B74A42CE-5BDF-4BB0-BCF5-E05E76026CFE}" destId="{E7968E71-E908-4988-AEB5-62DB07D2F16C}" srcOrd="3" destOrd="0" presId="urn:microsoft.com/office/officeart/2008/layout/PictureStrips"/>
    <dgm:cxn modelId="{FAFB44A7-52FA-4FB4-B73C-8AC4438B6D93}" type="presParOf" srcId="{B74A42CE-5BDF-4BB0-BCF5-E05E76026CFE}" destId="{EE233426-6E77-4F84-8AAD-4D669CEB5FDA}" srcOrd="4" destOrd="0" presId="urn:microsoft.com/office/officeart/2008/layout/PictureStrips"/>
    <dgm:cxn modelId="{C6EABC53-C15D-4B22-8910-D33BDBA3E2F2}" type="presParOf" srcId="{EE233426-6E77-4F84-8AAD-4D669CEB5FDA}" destId="{5C2466B0-0393-4337-93AE-E278A26F0A1A}" srcOrd="0" destOrd="0" presId="urn:microsoft.com/office/officeart/2008/layout/PictureStrips"/>
    <dgm:cxn modelId="{681C9585-9522-493C-B6C3-C77066115FE4}" type="presParOf" srcId="{EE233426-6E77-4F84-8AAD-4D669CEB5FDA}" destId="{892DBFAF-6EB5-433B-9454-8C040BC17B49}"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5D0C9E3-C885-4C3F-8174-9391C1E98ED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pl-PL"/>
        </a:p>
      </dgm:t>
    </dgm:pt>
    <dgm:pt modelId="{CE6A264B-65E5-4CE1-9128-30550156DD25}">
      <dgm:prSet custT="1"/>
      <dgm:spPr>
        <a:solidFill>
          <a:srgbClr val="9FDADF"/>
        </a:solidFill>
      </dgm:spPr>
      <dgm:t>
        <a:bodyPr/>
        <a:lstStyle/>
        <a:p>
          <a:pPr algn="ctr"/>
          <a:r>
            <a:rPr lang="en-US" sz="2400" b="1" i="0" dirty="0">
              <a:solidFill>
                <a:srgbClr val="000000"/>
              </a:solidFill>
            </a:rPr>
            <a:t>ZLEPŠOVÁNÍ DOBRÝCH ŽIVOTNÍCH PODMÍNEK ZVÍŘAT </a:t>
          </a:r>
          <a:r>
            <a:rPr lang="pl-PL" sz="2400" b="1" i="0" dirty="0">
              <a:solidFill>
                <a:srgbClr val="000000"/>
              </a:solidFill>
            </a:rPr>
            <a:t>V AGROEKOLOGII.</a:t>
          </a:r>
          <a:endParaRPr lang="pl-PL" sz="2400" b="1" dirty="0">
            <a:solidFill>
              <a:srgbClr val="000000"/>
            </a:solidFill>
          </a:endParaRPr>
        </a:p>
      </dgm:t>
    </dgm:pt>
    <dgm:pt modelId="{93C3993A-9B36-49F8-B867-98A50FCFF2F8}" type="parTrans" cxnId="{CAC844D6-5BE5-4AE4-829D-6C68B05FD80E}">
      <dgm:prSet/>
      <dgm:spPr/>
      <dgm:t>
        <a:bodyPr/>
        <a:lstStyle/>
        <a:p>
          <a:endParaRPr lang="pl-PL" sz="2400">
            <a:solidFill>
              <a:srgbClr val="000000"/>
            </a:solidFill>
          </a:endParaRPr>
        </a:p>
      </dgm:t>
    </dgm:pt>
    <dgm:pt modelId="{49191B1C-4559-4577-9829-222244B1AC95}" type="sibTrans" cxnId="{CAC844D6-5BE5-4AE4-829D-6C68B05FD80E}">
      <dgm:prSet/>
      <dgm:spPr>
        <a:ln>
          <a:solidFill>
            <a:srgbClr val="006600">
              <a:alpha val="90000"/>
            </a:srgbClr>
          </a:solidFill>
        </a:ln>
      </dgm:spPr>
      <dgm:t>
        <a:bodyPr/>
        <a:lstStyle/>
        <a:p>
          <a:endParaRPr lang="pl-PL" sz="2400">
            <a:solidFill>
              <a:srgbClr val="000000"/>
            </a:solidFill>
          </a:endParaRPr>
        </a:p>
      </dgm:t>
    </dgm:pt>
    <dgm:pt modelId="{65998F31-7FCD-4AFB-915A-8483205D61AA}">
      <dgm:prSet custT="1"/>
      <dgm:spPr>
        <a:solidFill>
          <a:srgbClr val="8BC540"/>
        </a:solidFill>
        <a:ln>
          <a:solidFill>
            <a:srgbClr val="8BC540"/>
          </a:solidFill>
        </a:ln>
      </dgm:spPr>
      <dgm:t>
        <a:bodyPr/>
        <a:lstStyle/>
        <a:p>
          <a:r>
            <a:rPr lang="en-US" sz="2300" b="1" i="0" dirty="0">
              <a:solidFill>
                <a:srgbClr val="000000"/>
              </a:solidFill>
            </a:rPr>
            <a:t>Zlepšení </a:t>
          </a:r>
          <a:r>
            <a:rPr lang="en-US" sz="2300" b="1" i="0" dirty="0" err="1">
              <a:solidFill>
                <a:srgbClr val="000000"/>
              </a:solidFill>
            </a:rPr>
            <a:t>životních podmínek </a:t>
          </a:r>
          <a:r>
            <a:rPr lang="pl-PL" sz="2300" b="0" i="0" dirty="0">
              <a:solidFill>
                <a:srgbClr val="000000"/>
              </a:solidFill>
            </a:rPr>
            <a:t>- </a:t>
          </a:r>
          <a:r>
            <a:rPr lang="en-US" sz="2300" b="0" i="0" dirty="0">
              <a:solidFill>
                <a:srgbClr val="000000"/>
              </a:solidFill>
            </a:rPr>
            <a:t>prostornější a pohodlnější ustájení hospodářských zvířat, které podporuje přirozené chování.</a:t>
          </a:r>
          <a:endParaRPr lang="pl-PL" sz="2300" dirty="0">
            <a:solidFill>
              <a:srgbClr val="000000"/>
            </a:solidFill>
          </a:endParaRPr>
        </a:p>
      </dgm:t>
    </dgm:pt>
    <dgm:pt modelId="{CB66367A-4D48-406D-A50B-C2C1F5885A86}" type="parTrans" cxnId="{86B49CB4-ED84-41B2-A5D7-A043B715A5DC}">
      <dgm:prSet/>
      <dgm:spPr/>
      <dgm:t>
        <a:bodyPr/>
        <a:lstStyle/>
        <a:p>
          <a:endParaRPr lang="pl-PL" sz="2400">
            <a:solidFill>
              <a:srgbClr val="000000"/>
            </a:solidFill>
          </a:endParaRPr>
        </a:p>
      </dgm:t>
    </dgm:pt>
    <dgm:pt modelId="{53E439E7-BC3D-465B-9445-859FB23F61D8}" type="sibTrans" cxnId="{86B49CB4-ED84-41B2-A5D7-A043B715A5DC}">
      <dgm:prSet/>
      <dgm:spPr>
        <a:ln>
          <a:solidFill>
            <a:srgbClr val="006600">
              <a:alpha val="90000"/>
            </a:srgbClr>
          </a:solidFill>
        </a:ln>
      </dgm:spPr>
      <dgm:t>
        <a:bodyPr/>
        <a:lstStyle/>
        <a:p>
          <a:endParaRPr lang="pl-PL" sz="2400">
            <a:solidFill>
              <a:srgbClr val="000000"/>
            </a:solidFill>
          </a:endParaRPr>
        </a:p>
      </dgm:t>
    </dgm:pt>
    <dgm:pt modelId="{5CD5529C-B2AB-4629-AF25-05CC6BDA1C50}">
      <dgm:prSet custT="1"/>
      <dgm:spPr>
        <a:solidFill>
          <a:srgbClr val="9FDADF"/>
        </a:solidFill>
        <a:ln>
          <a:solidFill>
            <a:srgbClr val="9DD8DE"/>
          </a:solidFill>
        </a:ln>
      </dgm:spPr>
      <dgm:t>
        <a:bodyPr/>
        <a:lstStyle/>
        <a:p>
          <a:r>
            <a:rPr lang="en-US" sz="2300" b="1" i="0" dirty="0">
              <a:solidFill>
                <a:srgbClr val="000000"/>
              </a:solidFill>
            </a:rPr>
            <a:t>Přístup </a:t>
          </a:r>
          <a:r>
            <a:rPr lang="en-US" sz="2300" b="1" i="0" dirty="0" err="1">
              <a:solidFill>
                <a:srgbClr val="000000"/>
              </a:solidFill>
            </a:rPr>
            <a:t>do venkovního prostředí </a:t>
          </a:r>
          <a:r>
            <a:rPr lang="pl-PL" sz="2300" b="0" i="0" dirty="0">
              <a:solidFill>
                <a:srgbClr val="000000"/>
              </a:solidFill>
            </a:rPr>
            <a:t>- umožnění </a:t>
          </a:r>
          <a:r>
            <a:rPr lang="pl-PL" sz="2300" b="0" i="0" dirty="0" err="1">
              <a:solidFill>
                <a:srgbClr val="000000"/>
              </a:solidFill>
            </a:rPr>
            <a:t>zvířatům </a:t>
          </a:r>
          <a:r>
            <a:rPr lang="en-US" sz="2300" b="0" i="0" dirty="0">
              <a:solidFill>
                <a:srgbClr val="000000"/>
              </a:solidFill>
            </a:rPr>
            <a:t>pást se a věnovat se přirozeným činnostem.</a:t>
          </a:r>
          <a:endParaRPr lang="pl-PL" sz="2300" dirty="0">
            <a:solidFill>
              <a:srgbClr val="000000"/>
            </a:solidFill>
          </a:endParaRPr>
        </a:p>
      </dgm:t>
    </dgm:pt>
    <dgm:pt modelId="{E5ADE447-3387-4C3E-A731-F2E86B54BFD2}" type="parTrans" cxnId="{86119AA0-8864-4BF0-BDF4-E973442557A7}">
      <dgm:prSet/>
      <dgm:spPr/>
      <dgm:t>
        <a:bodyPr/>
        <a:lstStyle/>
        <a:p>
          <a:endParaRPr lang="pl-PL" sz="2400">
            <a:solidFill>
              <a:srgbClr val="000000"/>
            </a:solidFill>
          </a:endParaRPr>
        </a:p>
      </dgm:t>
    </dgm:pt>
    <dgm:pt modelId="{DD083505-CF39-4F57-83A2-05262A17BCE0}" type="sibTrans" cxnId="{86119AA0-8864-4BF0-BDF4-E973442557A7}">
      <dgm:prSet/>
      <dgm:spPr>
        <a:ln>
          <a:solidFill>
            <a:srgbClr val="006600">
              <a:alpha val="90000"/>
            </a:srgbClr>
          </a:solidFill>
        </a:ln>
      </dgm:spPr>
      <dgm:t>
        <a:bodyPr/>
        <a:lstStyle/>
        <a:p>
          <a:endParaRPr lang="pl-PL" sz="2400">
            <a:solidFill>
              <a:srgbClr val="000000"/>
            </a:solidFill>
          </a:endParaRPr>
        </a:p>
      </dgm:t>
    </dgm:pt>
    <dgm:pt modelId="{54969B5A-E248-409A-B248-A66E20998A63}">
      <dgm:prSet custT="1"/>
      <dgm:spPr>
        <a:solidFill>
          <a:srgbClr val="8BC540"/>
        </a:solidFill>
        <a:ln>
          <a:solidFill>
            <a:srgbClr val="8BC540"/>
          </a:solidFill>
        </a:ln>
      </dgm:spPr>
      <dgm:t>
        <a:bodyPr/>
        <a:lstStyle/>
        <a:p>
          <a:r>
            <a:rPr lang="en-US" sz="2300" b="1" i="0" dirty="0">
              <a:solidFill>
                <a:srgbClr val="000000"/>
              </a:solidFill>
            </a:rPr>
            <a:t>Obohacující </a:t>
          </a:r>
          <a:r>
            <a:rPr lang="en-US" sz="2300" b="1" i="0" dirty="0" err="1">
              <a:solidFill>
                <a:srgbClr val="000000"/>
              </a:solidFill>
            </a:rPr>
            <a:t>postupy </a:t>
          </a:r>
          <a:r>
            <a:rPr lang="pl-PL" sz="2300" b="0" i="0" dirty="0">
              <a:solidFill>
                <a:srgbClr val="000000"/>
              </a:solidFill>
            </a:rPr>
            <a:t>- </a:t>
          </a:r>
          <a:r>
            <a:rPr lang="en-US" sz="2300" b="0" i="0" dirty="0">
              <a:solidFill>
                <a:srgbClr val="000000"/>
              </a:solidFill>
            </a:rPr>
            <a:t>psychická a fyzická </a:t>
          </a:r>
          <a:r>
            <a:rPr lang="pl-PL" sz="2300" b="0" i="0" dirty="0" err="1">
              <a:solidFill>
                <a:srgbClr val="000000"/>
              </a:solidFill>
            </a:rPr>
            <a:t>stimulace </a:t>
          </a:r>
          <a:r>
            <a:rPr lang="en-US" sz="2300" b="0" i="0" dirty="0">
              <a:solidFill>
                <a:srgbClr val="000000"/>
              </a:solidFill>
            </a:rPr>
            <a:t>zvířat.</a:t>
          </a:r>
          <a:endParaRPr lang="pl-PL" sz="2300" dirty="0">
            <a:solidFill>
              <a:srgbClr val="000000"/>
            </a:solidFill>
          </a:endParaRPr>
        </a:p>
      </dgm:t>
    </dgm:pt>
    <dgm:pt modelId="{51D12B82-D54E-4175-B2BC-F79F9A7C56A7}" type="parTrans" cxnId="{19BBBFBF-54E9-4A80-920D-196D261B2EA3}">
      <dgm:prSet/>
      <dgm:spPr/>
      <dgm:t>
        <a:bodyPr/>
        <a:lstStyle/>
        <a:p>
          <a:endParaRPr lang="pl-PL" sz="2400">
            <a:solidFill>
              <a:srgbClr val="000000"/>
            </a:solidFill>
          </a:endParaRPr>
        </a:p>
      </dgm:t>
    </dgm:pt>
    <dgm:pt modelId="{564C843F-19AF-4F9B-8F75-0B537E919ACE}" type="sibTrans" cxnId="{19BBBFBF-54E9-4A80-920D-196D261B2EA3}">
      <dgm:prSet/>
      <dgm:spPr/>
      <dgm:t>
        <a:bodyPr/>
        <a:lstStyle/>
        <a:p>
          <a:endParaRPr lang="pl-PL" sz="2400">
            <a:solidFill>
              <a:srgbClr val="000000"/>
            </a:solidFill>
          </a:endParaRPr>
        </a:p>
      </dgm:t>
    </dgm:pt>
    <dgm:pt modelId="{071E3689-7AC8-4003-97F7-00C2AEA21614}" type="pres">
      <dgm:prSet presAssocID="{D5D0C9E3-C885-4C3F-8174-9391C1E98EDC}" presName="outerComposite" presStyleCnt="0">
        <dgm:presLayoutVars>
          <dgm:chMax val="5"/>
          <dgm:dir/>
          <dgm:resizeHandles val="exact"/>
        </dgm:presLayoutVars>
      </dgm:prSet>
      <dgm:spPr/>
    </dgm:pt>
    <dgm:pt modelId="{7ACAB7ED-7B03-49D9-B194-2D08D1BE83B5}" type="pres">
      <dgm:prSet presAssocID="{D5D0C9E3-C885-4C3F-8174-9391C1E98EDC}" presName="dummyMaxCanvas" presStyleCnt="0">
        <dgm:presLayoutVars/>
      </dgm:prSet>
      <dgm:spPr/>
    </dgm:pt>
    <dgm:pt modelId="{ADB44264-2CA9-4846-B350-4D4CF4A9E0B0}" type="pres">
      <dgm:prSet presAssocID="{D5D0C9E3-C885-4C3F-8174-9391C1E98EDC}" presName="FourNodes_1" presStyleLbl="node1" presStyleIdx="0" presStyleCnt="4">
        <dgm:presLayoutVars>
          <dgm:bulletEnabled val="1"/>
        </dgm:presLayoutVars>
      </dgm:prSet>
      <dgm:spPr/>
    </dgm:pt>
    <dgm:pt modelId="{C8317B0B-2B68-4B31-AC6D-CDFEAC4161F4}" type="pres">
      <dgm:prSet presAssocID="{D5D0C9E3-C885-4C3F-8174-9391C1E98EDC}" presName="FourNodes_2" presStyleLbl="node1" presStyleIdx="1" presStyleCnt="4">
        <dgm:presLayoutVars>
          <dgm:bulletEnabled val="1"/>
        </dgm:presLayoutVars>
      </dgm:prSet>
      <dgm:spPr/>
    </dgm:pt>
    <dgm:pt modelId="{AABD881E-97CD-45B8-B4CC-4318E53DE0F2}" type="pres">
      <dgm:prSet presAssocID="{D5D0C9E3-C885-4C3F-8174-9391C1E98EDC}" presName="FourNodes_3" presStyleLbl="node1" presStyleIdx="2" presStyleCnt="4">
        <dgm:presLayoutVars>
          <dgm:bulletEnabled val="1"/>
        </dgm:presLayoutVars>
      </dgm:prSet>
      <dgm:spPr/>
    </dgm:pt>
    <dgm:pt modelId="{6F158B58-16F8-4E6F-BFE4-283868F9BCDB}" type="pres">
      <dgm:prSet presAssocID="{D5D0C9E3-C885-4C3F-8174-9391C1E98EDC}" presName="FourNodes_4" presStyleLbl="node1" presStyleIdx="3" presStyleCnt="4">
        <dgm:presLayoutVars>
          <dgm:bulletEnabled val="1"/>
        </dgm:presLayoutVars>
      </dgm:prSet>
      <dgm:spPr/>
    </dgm:pt>
    <dgm:pt modelId="{B30950CC-B4F5-4FB4-82DA-D80142950FC6}" type="pres">
      <dgm:prSet presAssocID="{D5D0C9E3-C885-4C3F-8174-9391C1E98EDC}" presName="FourConn_1-2" presStyleLbl="fgAccFollowNode1" presStyleIdx="0" presStyleCnt="3">
        <dgm:presLayoutVars>
          <dgm:bulletEnabled val="1"/>
        </dgm:presLayoutVars>
      </dgm:prSet>
      <dgm:spPr/>
    </dgm:pt>
    <dgm:pt modelId="{30DDCE52-6F42-458E-B2C3-27A3F4172FF1}" type="pres">
      <dgm:prSet presAssocID="{D5D0C9E3-C885-4C3F-8174-9391C1E98EDC}" presName="FourConn_2-3" presStyleLbl="fgAccFollowNode1" presStyleIdx="1" presStyleCnt="3">
        <dgm:presLayoutVars>
          <dgm:bulletEnabled val="1"/>
        </dgm:presLayoutVars>
      </dgm:prSet>
      <dgm:spPr/>
    </dgm:pt>
    <dgm:pt modelId="{39E411C3-86CE-4565-9579-68479178A24E}" type="pres">
      <dgm:prSet presAssocID="{D5D0C9E3-C885-4C3F-8174-9391C1E98EDC}" presName="FourConn_3-4" presStyleLbl="fgAccFollowNode1" presStyleIdx="2" presStyleCnt="3">
        <dgm:presLayoutVars>
          <dgm:bulletEnabled val="1"/>
        </dgm:presLayoutVars>
      </dgm:prSet>
      <dgm:spPr/>
    </dgm:pt>
    <dgm:pt modelId="{48DE4278-D5CF-41BB-8174-C5D30D69778D}" type="pres">
      <dgm:prSet presAssocID="{D5D0C9E3-C885-4C3F-8174-9391C1E98EDC}" presName="FourNodes_1_text" presStyleLbl="node1" presStyleIdx="3" presStyleCnt="4">
        <dgm:presLayoutVars>
          <dgm:bulletEnabled val="1"/>
        </dgm:presLayoutVars>
      </dgm:prSet>
      <dgm:spPr/>
    </dgm:pt>
    <dgm:pt modelId="{A61D5B0C-3D96-456B-8301-C634E93882CB}" type="pres">
      <dgm:prSet presAssocID="{D5D0C9E3-C885-4C3F-8174-9391C1E98EDC}" presName="FourNodes_2_text" presStyleLbl="node1" presStyleIdx="3" presStyleCnt="4">
        <dgm:presLayoutVars>
          <dgm:bulletEnabled val="1"/>
        </dgm:presLayoutVars>
      </dgm:prSet>
      <dgm:spPr/>
    </dgm:pt>
    <dgm:pt modelId="{7A38DD3B-7F4B-46A6-B3B0-7225B84B0501}" type="pres">
      <dgm:prSet presAssocID="{D5D0C9E3-C885-4C3F-8174-9391C1E98EDC}" presName="FourNodes_3_text" presStyleLbl="node1" presStyleIdx="3" presStyleCnt="4">
        <dgm:presLayoutVars>
          <dgm:bulletEnabled val="1"/>
        </dgm:presLayoutVars>
      </dgm:prSet>
      <dgm:spPr/>
    </dgm:pt>
    <dgm:pt modelId="{85585605-342A-4CF2-AFB5-7E91F54EB605}" type="pres">
      <dgm:prSet presAssocID="{D5D0C9E3-C885-4C3F-8174-9391C1E98EDC}" presName="FourNodes_4_text" presStyleLbl="node1" presStyleIdx="3" presStyleCnt="4">
        <dgm:presLayoutVars>
          <dgm:bulletEnabled val="1"/>
        </dgm:presLayoutVars>
      </dgm:prSet>
      <dgm:spPr/>
    </dgm:pt>
  </dgm:ptLst>
  <dgm:cxnLst>
    <dgm:cxn modelId="{31925421-9C0A-4755-9E83-0BA0ACE41F36}" type="presOf" srcId="{D5D0C9E3-C885-4C3F-8174-9391C1E98EDC}" destId="{071E3689-7AC8-4003-97F7-00C2AEA21614}" srcOrd="0" destOrd="0" presId="urn:microsoft.com/office/officeart/2005/8/layout/vProcess5"/>
    <dgm:cxn modelId="{AAE9FF33-8FFE-4A1B-A25A-05E3110BFA4E}" type="presOf" srcId="{54969B5A-E248-409A-B248-A66E20998A63}" destId="{85585605-342A-4CF2-AFB5-7E91F54EB605}" srcOrd="1" destOrd="0" presId="urn:microsoft.com/office/officeart/2005/8/layout/vProcess5"/>
    <dgm:cxn modelId="{91A1955A-C13F-42D8-BE35-367B023E829C}" type="presOf" srcId="{5CD5529C-B2AB-4629-AF25-05CC6BDA1C50}" destId="{7A38DD3B-7F4B-46A6-B3B0-7225B84B0501}" srcOrd="1" destOrd="0" presId="urn:microsoft.com/office/officeart/2005/8/layout/vProcess5"/>
    <dgm:cxn modelId="{C48C7886-9A6C-4085-88B2-401A140984A9}" type="presOf" srcId="{5CD5529C-B2AB-4629-AF25-05CC6BDA1C50}" destId="{AABD881E-97CD-45B8-B4CC-4318E53DE0F2}" srcOrd="0" destOrd="0" presId="urn:microsoft.com/office/officeart/2005/8/layout/vProcess5"/>
    <dgm:cxn modelId="{DC381F88-FAA7-4AD7-B15D-9DA751CD2799}" type="presOf" srcId="{65998F31-7FCD-4AFB-915A-8483205D61AA}" destId="{C8317B0B-2B68-4B31-AC6D-CDFEAC4161F4}" srcOrd="0" destOrd="0" presId="urn:microsoft.com/office/officeart/2005/8/layout/vProcess5"/>
    <dgm:cxn modelId="{C84B598C-6E94-4CD8-9909-204EACC45BCB}" type="presOf" srcId="{49191B1C-4559-4577-9829-222244B1AC95}" destId="{B30950CC-B4F5-4FB4-82DA-D80142950FC6}" srcOrd="0" destOrd="0" presId="urn:microsoft.com/office/officeart/2005/8/layout/vProcess5"/>
    <dgm:cxn modelId="{54E180A0-84AF-46C2-94DE-DF87424C75BE}" type="presOf" srcId="{CE6A264B-65E5-4CE1-9128-30550156DD25}" destId="{48DE4278-D5CF-41BB-8174-C5D30D69778D}" srcOrd="1" destOrd="0" presId="urn:microsoft.com/office/officeart/2005/8/layout/vProcess5"/>
    <dgm:cxn modelId="{86119AA0-8864-4BF0-BDF4-E973442557A7}" srcId="{D5D0C9E3-C885-4C3F-8174-9391C1E98EDC}" destId="{5CD5529C-B2AB-4629-AF25-05CC6BDA1C50}" srcOrd="2" destOrd="0" parTransId="{E5ADE447-3387-4C3E-A731-F2E86B54BFD2}" sibTransId="{DD083505-CF39-4F57-83A2-05262A17BCE0}"/>
    <dgm:cxn modelId="{474D5DA2-CB98-499A-AF38-715AE03EA754}" type="presOf" srcId="{CE6A264B-65E5-4CE1-9128-30550156DD25}" destId="{ADB44264-2CA9-4846-B350-4D4CF4A9E0B0}" srcOrd="0" destOrd="0" presId="urn:microsoft.com/office/officeart/2005/8/layout/vProcess5"/>
    <dgm:cxn modelId="{86B49CB4-ED84-41B2-A5D7-A043B715A5DC}" srcId="{D5D0C9E3-C885-4C3F-8174-9391C1E98EDC}" destId="{65998F31-7FCD-4AFB-915A-8483205D61AA}" srcOrd="1" destOrd="0" parTransId="{CB66367A-4D48-406D-A50B-C2C1F5885A86}" sibTransId="{53E439E7-BC3D-465B-9445-859FB23F61D8}"/>
    <dgm:cxn modelId="{19BBBFBF-54E9-4A80-920D-196D261B2EA3}" srcId="{D5D0C9E3-C885-4C3F-8174-9391C1E98EDC}" destId="{54969B5A-E248-409A-B248-A66E20998A63}" srcOrd="3" destOrd="0" parTransId="{51D12B82-D54E-4175-B2BC-F79F9A7C56A7}" sibTransId="{564C843F-19AF-4F9B-8F75-0B537E919ACE}"/>
    <dgm:cxn modelId="{D726B2CA-889F-4925-AC24-7CDD86C6FA63}" type="presOf" srcId="{54969B5A-E248-409A-B248-A66E20998A63}" destId="{6F158B58-16F8-4E6F-BFE4-283868F9BCDB}" srcOrd="0" destOrd="0" presId="urn:microsoft.com/office/officeart/2005/8/layout/vProcess5"/>
    <dgm:cxn modelId="{CAC844D6-5BE5-4AE4-829D-6C68B05FD80E}" srcId="{D5D0C9E3-C885-4C3F-8174-9391C1E98EDC}" destId="{CE6A264B-65E5-4CE1-9128-30550156DD25}" srcOrd="0" destOrd="0" parTransId="{93C3993A-9B36-49F8-B867-98A50FCFF2F8}" sibTransId="{49191B1C-4559-4577-9829-222244B1AC95}"/>
    <dgm:cxn modelId="{CB8911D8-8480-4EE3-931A-17935553F0CB}" type="presOf" srcId="{53E439E7-BC3D-465B-9445-859FB23F61D8}" destId="{30DDCE52-6F42-458E-B2C3-27A3F4172FF1}" srcOrd="0" destOrd="0" presId="urn:microsoft.com/office/officeart/2005/8/layout/vProcess5"/>
    <dgm:cxn modelId="{C47357D9-523B-4FEE-9B82-851B7A8E9231}" type="presOf" srcId="{65998F31-7FCD-4AFB-915A-8483205D61AA}" destId="{A61D5B0C-3D96-456B-8301-C634E93882CB}" srcOrd="1" destOrd="0" presId="urn:microsoft.com/office/officeart/2005/8/layout/vProcess5"/>
    <dgm:cxn modelId="{DFB9ADFE-F873-425C-B164-783E3C90EE29}" type="presOf" srcId="{DD083505-CF39-4F57-83A2-05262A17BCE0}" destId="{39E411C3-86CE-4565-9579-68479178A24E}" srcOrd="0" destOrd="0" presId="urn:microsoft.com/office/officeart/2005/8/layout/vProcess5"/>
    <dgm:cxn modelId="{2BE8A38E-F5E4-4F6C-A494-F08B76C227B2}" type="presParOf" srcId="{071E3689-7AC8-4003-97F7-00C2AEA21614}" destId="{7ACAB7ED-7B03-49D9-B194-2D08D1BE83B5}" srcOrd="0" destOrd="0" presId="urn:microsoft.com/office/officeart/2005/8/layout/vProcess5"/>
    <dgm:cxn modelId="{1E8C2907-732E-4CA3-B57A-D60DE7CF8A6D}" type="presParOf" srcId="{071E3689-7AC8-4003-97F7-00C2AEA21614}" destId="{ADB44264-2CA9-4846-B350-4D4CF4A9E0B0}" srcOrd="1" destOrd="0" presId="urn:microsoft.com/office/officeart/2005/8/layout/vProcess5"/>
    <dgm:cxn modelId="{18D3B0E4-4AAA-4E8F-8D89-049B6900882D}" type="presParOf" srcId="{071E3689-7AC8-4003-97F7-00C2AEA21614}" destId="{C8317B0B-2B68-4B31-AC6D-CDFEAC4161F4}" srcOrd="2" destOrd="0" presId="urn:microsoft.com/office/officeart/2005/8/layout/vProcess5"/>
    <dgm:cxn modelId="{01F3D1EE-39A3-45DF-93A5-DB9059EF6132}" type="presParOf" srcId="{071E3689-7AC8-4003-97F7-00C2AEA21614}" destId="{AABD881E-97CD-45B8-B4CC-4318E53DE0F2}" srcOrd="3" destOrd="0" presId="urn:microsoft.com/office/officeart/2005/8/layout/vProcess5"/>
    <dgm:cxn modelId="{0D917968-F0DA-4796-BA95-07AD2DFB4977}" type="presParOf" srcId="{071E3689-7AC8-4003-97F7-00C2AEA21614}" destId="{6F158B58-16F8-4E6F-BFE4-283868F9BCDB}" srcOrd="4" destOrd="0" presId="urn:microsoft.com/office/officeart/2005/8/layout/vProcess5"/>
    <dgm:cxn modelId="{B24B8071-979C-418D-97AC-CFC9618C0774}" type="presParOf" srcId="{071E3689-7AC8-4003-97F7-00C2AEA21614}" destId="{B30950CC-B4F5-4FB4-82DA-D80142950FC6}" srcOrd="5" destOrd="0" presId="urn:microsoft.com/office/officeart/2005/8/layout/vProcess5"/>
    <dgm:cxn modelId="{43AFCD87-BE7B-4A36-BF24-1806945C6535}" type="presParOf" srcId="{071E3689-7AC8-4003-97F7-00C2AEA21614}" destId="{30DDCE52-6F42-458E-B2C3-27A3F4172FF1}" srcOrd="6" destOrd="0" presId="urn:microsoft.com/office/officeart/2005/8/layout/vProcess5"/>
    <dgm:cxn modelId="{944EC475-A4F6-45EA-85EE-4754BA5FC90E}" type="presParOf" srcId="{071E3689-7AC8-4003-97F7-00C2AEA21614}" destId="{39E411C3-86CE-4565-9579-68479178A24E}" srcOrd="7" destOrd="0" presId="urn:microsoft.com/office/officeart/2005/8/layout/vProcess5"/>
    <dgm:cxn modelId="{6520B396-27FE-4DF2-B103-A4949AE78B87}" type="presParOf" srcId="{071E3689-7AC8-4003-97F7-00C2AEA21614}" destId="{48DE4278-D5CF-41BB-8174-C5D30D69778D}" srcOrd="8" destOrd="0" presId="urn:microsoft.com/office/officeart/2005/8/layout/vProcess5"/>
    <dgm:cxn modelId="{ABF3ACF1-929A-4E88-AD6C-A4E79DD08D99}" type="presParOf" srcId="{071E3689-7AC8-4003-97F7-00C2AEA21614}" destId="{A61D5B0C-3D96-456B-8301-C634E93882CB}" srcOrd="9" destOrd="0" presId="urn:microsoft.com/office/officeart/2005/8/layout/vProcess5"/>
    <dgm:cxn modelId="{0CF8F4CE-2845-4645-AD39-B6D5A84F7EC2}" type="presParOf" srcId="{071E3689-7AC8-4003-97F7-00C2AEA21614}" destId="{7A38DD3B-7F4B-46A6-B3B0-7225B84B0501}" srcOrd="10" destOrd="0" presId="urn:microsoft.com/office/officeart/2005/8/layout/vProcess5"/>
    <dgm:cxn modelId="{94CEB22E-FF67-4F61-9EB5-D4C69C3DF703}" type="presParOf" srcId="{071E3689-7AC8-4003-97F7-00C2AEA21614}" destId="{85585605-342A-4CF2-AFB5-7E91F54EB605}"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6D205B6-D8E6-4F5A-98A2-663050A54BBB}" type="doc">
      <dgm:prSet loTypeId="urn:microsoft.com/office/officeart/2005/8/layout/vList3" loCatId="list" qsTypeId="urn:microsoft.com/office/officeart/2005/8/quickstyle/simple1" qsCatId="simple" csTypeId="urn:microsoft.com/office/officeart/2005/8/colors/accent1_2" csCatId="accent1" phldr="1"/>
      <dgm:spPr/>
    </dgm:pt>
    <dgm:pt modelId="{C21DB7CB-BA87-47C4-A2D4-A3BC9249D6B2}" type="pres">
      <dgm:prSet presAssocID="{06D205B6-D8E6-4F5A-98A2-663050A54BBB}" presName="linearFlow" presStyleCnt="0">
        <dgm:presLayoutVars>
          <dgm:dir/>
          <dgm:resizeHandles val="exact"/>
        </dgm:presLayoutVars>
      </dgm:prSet>
      <dgm:spPr/>
    </dgm:pt>
  </dgm:ptLst>
  <dgm:cxnLst>
    <dgm:cxn modelId="{DC5B3D3A-F3DA-48DA-967D-8562B9958E1E}" type="presOf" srcId="{06D205B6-D8E6-4F5A-98A2-663050A54BBB}" destId="{C21DB7CB-BA87-47C4-A2D4-A3BC9249D6B2}" srcOrd="0"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8BAA51-E552-4577-B160-A5572726EE0C}" type="doc">
      <dgm:prSet loTypeId="urn:microsoft.com/office/officeart/2005/8/layout/target3" loCatId="list" qsTypeId="urn:microsoft.com/office/officeart/2005/8/quickstyle/simple3" qsCatId="simple" csTypeId="urn:microsoft.com/office/officeart/2005/8/colors/colorful2" csCatId="colorful" phldr="1"/>
      <dgm:spPr/>
      <dgm:t>
        <a:bodyPr/>
        <a:lstStyle/>
        <a:p>
          <a:endParaRPr lang="pl-PL"/>
        </a:p>
      </dgm:t>
    </dgm:pt>
    <dgm:pt modelId="{B324DC63-2349-47CE-8894-124755C764D1}">
      <dgm:prSet custT="1"/>
      <dgm:spPr/>
      <dgm:t>
        <a:bodyPr/>
        <a:lstStyle/>
        <a:p>
          <a:r>
            <a:rPr lang="pl-PL" sz="3600" dirty="0" err="1">
              <a:solidFill>
                <a:srgbClr val="000000"/>
              </a:solidFill>
            </a:rPr>
            <a:t>Zásady </a:t>
          </a:r>
          <a:r>
            <a:rPr lang="pl-PL" sz="3600" dirty="0">
              <a:solidFill>
                <a:srgbClr val="000000"/>
              </a:solidFill>
            </a:rPr>
            <a:t>chovu </a:t>
          </a:r>
          <a:r>
            <a:rPr lang="pl-PL" sz="3600" dirty="0" err="1">
              <a:solidFill>
                <a:srgbClr val="000000"/>
              </a:solidFill>
            </a:rPr>
            <a:t>hospodářských zvířat v agroekologickém </a:t>
          </a:r>
          <a:r>
            <a:rPr lang="pl-PL" sz="3600" dirty="0">
              <a:solidFill>
                <a:srgbClr val="000000"/>
              </a:solidFill>
            </a:rPr>
            <a:t>hospodářství</a:t>
          </a:r>
        </a:p>
      </dgm:t>
    </dgm:pt>
    <dgm:pt modelId="{F57F8291-9D9B-4358-B74B-241068BDF16C}" type="parTrans" cxnId="{FB18D7E3-1350-4817-A5AF-0C06722555F1}">
      <dgm:prSet/>
      <dgm:spPr/>
      <dgm:t>
        <a:bodyPr/>
        <a:lstStyle/>
        <a:p>
          <a:endParaRPr lang="pl-PL"/>
        </a:p>
      </dgm:t>
    </dgm:pt>
    <dgm:pt modelId="{65C33BDA-C799-4AFF-B586-B6B154F2D863}" type="sibTrans" cxnId="{FB18D7E3-1350-4817-A5AF-0C06722555F1}">
      <dgm:prSet/>
      <dgm:spPr/>
      <dgm:t>
        <a:bodyPr/>
        <a:lstStyle/>
        <a:p>
          <a:endParaRPr lang="pl-PL"/>
        </a:p>
      </dgm:t>
    </dgm:pt>
    <dgm:pt modelId="{6BA85D60-E4B5-4A68-8837-0328E99EA246}">
      <dgm:prSet custT="1"/>
      <dgm:spPr/>
      <dgm:t>
        <a:bodyPr/>
        <a:lstStyle/>
        <a:p>
          <a:r>
            <a:rPr lang="pl-PL" sz="2400" dirty="0">
              <a:solidFill>
                <a:srgbClr val="000000"/>
              </a:solidFill>
            </a:rPr>
            <a:t>udržování rovnováhy krmiv a </a:t>
          </a:r>
          <a:r>
            <a:rPr lang="en-IE" sz="2400" dirty="0">
              <a:solidFill>
                <a:srgbClr val="000000"/>
              </a:solidFill>
            </a:rPr>
            <a:t>hnojiv</a:t>
          </a:r>
        </a:p>
      </dgm:t>
    </dgm:pt>
    <dgm:pt modelId="{B4CE7A6C-3F2F-45E4-8109-D534EB461060}" type="parTrans" cxnId="{40648712-3980-41B6-9692-2DD9881D925B}">
      <dgm:prSet/>
      <dgm:spPr/>
      <dgm:t>
        <a:bodyPr/>
        <a:lstStyle/>
        <a:p>
          <a:endParaRPr lang="pl-PL"/>
        </a:p>
      </dgm:t>
    </dgm:pt>
    <dgm:pt modelId="{B113ECBD-2AEE-4956-BFB0-EAA2E0017405}" type="sibTrans" cxnId="{40648712-3980-41B6-9692-2DD9881D925B}">
      <dgm:prSet/>
      <dgm:spPr/>
      <dgm:t>
        <a:bodyPr/>
        <a:lstStyle/>
        <a:p>
          <a:endParaRPr lang="pl-PL"/>
        </a:p>
      </dgm:t>
    </dgm:pt>
    <dgm:pt modelId="{E83399F5-5B3C-4F5E-8727-338F7F298490}">
      <dgm:prSet custT="1"/>
      <dgm:spPr/>
      <dgm:t>
        <a:bodyPr/>
        <a:lstStyle/>
        <a:p>
          <a:r>
            <a:rPr lang="pl-PL" sz="2400" dirty="0">
              <a:solidFill>
                <a:srgbClr val="000000"/>
              </a:solidFill>
            </a:rPr>
            <a:t>článek v </a:t>
          </a:r>
          <a:r>
            <a:rPr lang="pl-PL" sz="2400" dirty="0" err="1">
              <a:solidFill>
                <a:srgbClr val="000000"/>
              </a:solidFill>
            </a:rPr>
            <a:t>uzavřeném </a:t>
          </a:r>
          <a:r>
            <a:rPr lang="pl-PL" sz="2400" dirty="0">
              <a:solidFill>
                <a:srgbClr val="000000"/>
              </a:solidFill>
            </a:rPr>
            <a:t>oběhu </a:t>
          </a:r>
          <a:r>
            <a:rPr lang="pl-PL" sz="2400" dirty="0" err="1">
              <a:solidFill>
                <a:srgbClr val="000000"/>
              </a:solidFill>
            </a:rPr>
            <a:t>hmoty </a:t>
          </a:r>
          <a:r>
            <a:rPr lang="pl-PL" sz="2400" dirty="0">
              <a:solidFill>
                <a:srgbClr val="000000"/>
              </a:solidFill>
            </a:rPr>
            <a:t>v </a:t>
          </a:r>
          <a:r>
            <a:rPr lang="pl-PL" sz="2400" dirty="0" err="1">
              <a:solidFill>
                <a:srgbClr val="000000"/>
              </a:solidFill>
            </a:rPr>
            <a:t>agroekologickém </a:t>
          </a:r>
          <a:r>
            <a:rPr lang="pl-PL" sz="2400" dirty="0">
              <a:solidFill>
                <a:srgbClr val="000000"/>
              </a:solidFill>
            </a:rPr>
            <a:t>hospodářství.</a:t>
          </a:r>
        </a:p>
      </dgm:t>
    </dgm:pt>
    <dgm:pt modelId="{A4A0DA74-5E00-4EB5-B0F5-119A20836CE1}" type="parTrans" cxnId="{4114AAEF-90FD-44CC-B088-0E50C4516323}">
      <dgm:prSet/>
      <dgm:spPr/>
      <dgm:t>
        <a:bodyPr/>
        <a:lstStyle/>
        <a:p>
          <a:endParaRPr lang="pl-PL"/>
        </a:p>
      </dgm:t>
    </dgm:pt>
    <dgm:pt modelId="{2BA09E83-206C-4091-BD79-B3ABB6C1F31F}" type="sibTrans" cxnId="{4114AAEF-90FD-44CC-B088-0E50C4516323}">
      <dgm:prSet/>
      <dgm:spPr/>
      <dgm:t>
        <a:bodyPr/>
        <a:lstStyle/>
        <a:p>
          <a:endParaRPr lang="pl-PL"/>
        </a:p>
      </dgm:t>
    </dgm:pt>
    <dgm:pt modelId="{BCEAB0A9-AF36-4059-AA15-3A4888DCB2C4}">
      <dgm:prSet custT="1"/>
      <dgm:spPr/>
      <dgm:t>
        <a:bodyPr/>
        <a:lstStyle/>
        <a:p>
          <a:r>
            <a:rPr lang="pl-PL" sz="2400" dirty="0">
              <a:solidFill>
                <a:srgbClr val="000000"/>
              </a:solidFill>
            </a:rPr>
            <a:t>přítomnost zvířat </a:t>
          </a:r>
          <a:r>
            <a:rPr lang="en-IE" sz="2400" dirty="0">
              <a:solidFill>
                <a:srgbClr val="000000"/>
              </a:solidFill>
            </a:rPr>
            <a:t>podporuje </a:t>
          </a:r>
          <a:r>
            <a:rPr lang="pl-PL" sz="2400" dirty="0">
              <a:solidFill>
                <a:srgbClr val="000000"/>
              </a:solidFill>
            </a:rPr>
            <a:t>diverzifikaci polních plodin.</a:t>
          </a:r>
        </a:p>
      </dgm:t>
    </dgm:pt>
    <dgm:pt modelId="{9DE1B2D4-F84B-4AAF-9384-4D99E20BF145}" type="parTrans" cxnId="{C70667AD-6430-4F3F-BE58-A1C0DF6289B3}">
      <dgm:prSet/>
      <dgm:spPr/>
      <dgm:t>
        <a:bodyPr/>
        <a:lstStyle/>
        <a:p>
          <a:endParaRPr lang="pl-PL"/>
        </a:p>
      </dgm:t>
    </dgm:pt>
    <dgm:pt modelId="{B5F9FC82-E60F-4EC6-BEDB-73512FAD43BB}" type="sibTrans" cxnId="{C70667AD-6430-4F3F-BE58-A1C0DF6289B3}">
      <dgm:prSet/>
      <dgm:spPr/>
      <dgm:t>
        <a:bodyPr/>
        <a:lstStyle/>
        <a:p>
          <a:endParaRPr lang="pl-PL"/>
        </a:p>
      </dgm:t>
    </dgm:pt>
    <dgm:pt modelId="{9829985B-AC77-4660-876A-18AC7C90CF42}">
      <dgm:prSet custT="1"/>
      <dgm:spPr/>
      <dgm:t>
        <a:bodyPr/>
        <a:lstStyle/>
        <a:p>
          <a:r>
            <a:rPr lang="pl-PL" sz="2400" dirty="0" err="1">
              <a:solidFill>
                <a:srgbClr val="000000"/>
              </a:solidFill>
            </a:rPr>
            <a:t>podpora biologické rozmanitosti</a:t>
          </a:r>
          <a:endParaRPr lang="pl-PL" sz="2400" dirty="0">
            <a:solidFill>
              <a:srgbClr val="000000"/>
            </a:solidFill>
          </a:endParaRPr>
        </a:p>
      </dgm:t>
    </dgm:pt>
    <dgm:pt modelId="{A7C1C3C8-7479-456B-8D27-F6348E041670}" type="parTrans" cxnId="{7CA318A3-24B7-499B-8747-0D49EE5BD36E}">
      <dgm:prSet/>
      <dgm:spPr/>
      <dgm:t>
        <a:bodyPr/>
        <a:lstStyle/>
        <a:p>
          <a:endParaRPr lang="pl-PL"/>
        </a:p>
      </dgm:t>
    </dgm:pt>
    <dgm:pt modelId="{8EF38D81-4669-46C6-A456-4CB427F65AFC}" type="sibTrans" cxnId="{7CA318A3-24B7-499B-8747-0D49EE5BD36E}">
      <dgm:prSet/>
      <dgm:spPr/>
      <dgm:t>
        <a:bodyPr/>
        <a:lstStyle/>
        <a:p>
          <a:endParaRPr lang="pl-PL"/>
        </a:p>
      </dgm:t>
    </dgm:pt>
    <dgm:pt modelId="{5966158B-A9A9-45A9-A1DF-DC06DCFEC507}">
      <dgm:prSet custT="1"/>
      <dgm:spPr/>
      <dgm:t>
        <a:bodyPr/>
        <a:lstStyle/>
        <a:p>
          <a:r>
            <a:rPr lang="pl-PL" sz="2400" dirty="0" err="1">
              <a:solidFill>
                <a:srgbClr val="000000"/>
              </a:solidFill>
            </a:rPr>
            <a:t>dobré životní podmínky zvířat</a:t>
          </a:r>
          <a:endParaRPr lang="pl-PL" sz="2400" dirty="0">
            <a:solidFill>
              <a:srgbClr val="000000"/>
            </a:solidFill>
          </a:endParaRPr>
        </a:p>
      </dgm:t>
    </dgm:pt>
    <dgm:pt modelId="{148CCE65-93EA-4C56-894F-277EF1EEF621}" type="parTrans" cxnId="{843D207E-6B0E-4B86-8592-0A240A59DAFD}">
      <dgm:prSet/>
      <dgm:spPr/>
      <dgm:t>
        <a:bodyPr/>
        <a:lstStyle/>
        <a:p>
          <a:endParaRPr lang="pl-PL"/>
        </a:p>
      </dgm:t>
    </dgm:pt>
    <dgm:pt modelId="{2CAB3B04-271B-49D6-89B5-C1FC5158EDA8}" type="sibTrans" cxnId="{843D207E-6B0E-4B86-8592-0A240A59DAFD}">
      <dgm:prSet/>
      <dgm:spPr/>
      <dgm:t>
        <a:bodyPr/>
        <a:lstStyle/>
        <a:p>
          <a:endParaRPr lang="pl-PL"/>
        </a:p>
      </dgm:t>
    </dgm:pt>
    <dgm:pt modelId="{B9B1E486-A9C6-47C1-AABA-1703320471C1}" type="pres">
      <dgm:prSet presAssocID="{1C8BAA51-E552-4577-B160-A5572726EE0C}" presName="Name0" presStyleCnt="0">
        <dgm:presLayoutVars>
          <dgm:chMax val="7"/>
          <dgm:dir/>
          <dgm:animLvl val="lvl"/>
          <dgm:resizeHandles val="exact"/>
        </dgm:presLayoutVars>
      </dgm:prSet>
      <dgm:spPr/>
    </dgm:pt>
    <dgm:pt modelId="{766612F8-A773-410D-8166-0EA303891F03}" type="pres">
      <dgm:prSet presAssocID="{B324DC63-2349-47CE-8894-124755C764D1}" presName="circle1" presStyleLbl="node1" presStyleIdx="0" presStyleCnt="1"/>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D698F9AF-318A-4E9D-A5D5-0D9A5F436DB4}" type="pres">
      <dgm:prSet presAssocID="{B324DC63-2349-47CE-8894-124755C764D1}" presName="space" presStyleCnt="0"/>
      <dgm:spPr/>
    </dgm:pt>
    <dgm:pt modelId="{16C7C0F3-8D28-442E-AF78-26439F8AF6FE}" type="pres">
      <dgm:prSet presAssocID="{B324DC63-2349-47CE-8894-124755C764D1}" presName="rect1" presStyleLbl="alignAcc1" presStyleIdx="0" presStyleCnt="1"/>
      <dgm:spPr/>
    </dgm:pt>
    <dgm:pt modelId="{CAC8A679-A4B5-40AE-89A6-74CE5CBCFA91}" type="pres">
      <dgm:prSet presAssocID="{B324DC63-2349-47CE-8894-124755C764D1}" presName="rect1ParTx" presStyleLbl="alignAcc1" presStyleIdx="0" presStyleCnt="1">
        <dgm:presLayoutVars>
          <dgm:chMax val="1"/>
          <dgm:bulletEnabled val="1"/>
        </dgm:presLayoutVars>
      </dgm:prSet>
      <dgm:spPr/>
    </dgm:pt>
    <dgm:pt modelId="{2BC883CC-A4F6-47E4-BCCF-8174940AF01A}" type="pres">
      <dgm:prSet presAssocID="{B324DC63-2349-47CE-8894-124755C764D1}" presName="rect1ChTx" presStyleLbl="alignAcc1" presStyleIdx="0" presStyleCnt="1">
        <dgm:presLayoutVars>
          <dgm:bulletEnabled val="1"/>
        </dgm:presLayoutVars>
      </dgm:prSet>
      <dgm:spPr/>
    </dgm:pt>
  </dgm:ptLst>
  <dgm:cxnLst>
    <dgm:cxn modelId="{48A7AA07-CEF3-4835-9C5B-45DEC8DF2D13}" type="presOf" srcId="{B324DC63-2349-47CE-8894-124755C764D1}" destId="{16C7C0F3-8D28-442E-AF78-26439F8AF6FE}" srcOrd="0" destOrd="0" presId="urn:microsoft.com/office/officeart/2005/8/layout/target3"/>
    <dgm:cxn modelId="{B410D10D-E3CF-4DA9-9E4E-8A13AC3B3D88}" type="presOf" srcId="{E83399F5-5B3C-4F5E-8727-338F7F298490}" destId="{2BC883CC-A4F6-47E4-BCCF-8174940AF01A}" srcOrd="0" destOrd="1" presId="urn:microsoft.com/office/officeart/2005/8/layout/target3"/>
    <dgm:cxn modelId="{F8A1180F-45C7-45F0-91E5-35076E9D40AB}" type="presOf" srcId="{5966158B-A9A9-45A9-A1DF-DC06DCFEC507}" destId="{2BC883CC-A4F6-47E4-BCCF-8174940AF01A}" srcOrd="0" destOrd="4" presId="urn:microsoft.com/office/officeart/2005/8/layout/target3"/>
    <dgm:cxn modelId="{40648712-3980-41B6-9692-2DD9881D925B}" srcId="{B324DC63-2349-47CE-8894-124755C764D1}" destId="{6BA85D60-E4B5-4A68-8837-0328E99EA246}" srcOrd="0" destOrd="0" parTransId="{B4CE7A6C-3F2F-45E4-8109-D534EB461060}" sibTransId="{B113ECBD-2AEE-4956-BFB0-EAA2E0017405}"/>
    <dgm:cxn modelId="{8EE5AB32-25B0-44E5-BB1D-E6E5E3F41C89}" type="presOf" srcId="{9829985B-AC77-4660-876A-18AC7C90CF42}" destId="{2BC883CC-A4F6-47E4-BCCF-8174940AF01A}" srcOrd="0" destOrd="3" presId="urn:microsoft.com/office/officeart/2005/8/layout/target3"/>
    <dgm:cxn modelId="{997EB476-5002-43E2-9B75-55A57C7B3DB0}" type="presOf" srcId="{1C8BAA51-E552-4577-B160-A5572726EE0C}" destId="{B9B1E486-A9C6-47C1-AABA-1703320471C1}" srcOrd="0" destOrd="0" presId="urn:microsoft.com/office/officeart/2005/8/layout/target3"/>
    <dgm:cxn modelId="{7938D677-E17D-4FE7-8DA8-CA86B4309938}" type="presOf" srcId="{BCEAB0A9-AF36-4059-AA15-3A4888DCB2C4}" destId="{2BC883CC-A4F6-47E4-BCCF-8174940AF01A}" srcOrd="0" destOrd="2" presId="urn:microsoft.com/office/officeart/2005/8/layout/target3"/>
    <dgm:cxn modelId="{843D207E-6B0E-4B86-8592-0A240A59DAFD}" srcId="{B324DC63-2349-47CE-8894-124755C764D1}" destId="{5966158B-A9A9-45A9-A1DF-DC06DCFEC507}" srcOrd="4" destOrd="0" parTransId="{148CCE65-93EA-4C56-894F-277EF1EEF621}" sibTransId="{2CAB3B04-271B-49D6-89B5-C1FC5158EDA8}"/>
    <dgm:cxn modelId="{7CA318A3-24B7-499B-8747-0D49EE5BD36E}" srcId="{B324DC63-2349-47CE-8894-124755C764D1}" destId="{9829985B-AC77-4660-876A-18AC7C90CF42}" srcOrd="3" destOrd="0" parTransId="{A7C1C3C8-7479-456B-8D27-F6348E041670}" sibTransId="{8EF38D81-4669-46C6-A456-4CB427F65AFC}"/>
    <dgm:cxn modelId="{C70667AD-6430-4F3F-BE58-A1C0DF6289B3}" srcId="{B324DC63-2349-47CE-8894-124755C764D1}" destId="{BCEAB0A9-AF36-4059-AA15-3A4888DCB2C4}" srcOrd="2" destOrd="0" parTransId="{9DE1B2D4-F84B-4AAF-9384-4D99E20BF145}" sibTransId="{B5F9FC82-E60F-4EC6-BEDB-73512FAD43BB}"/>
    <dgm:cxn modelId="{B1FFBDB0-12E4-4B6C-B386-4589842CB709}" type="presOf" srcId="{B324DC63-2349-47CE-8894-124755C764D1}" destId="{CAC8A679-A4B5-40AE-89A6-74CE5CBCFA91}" srcOrd="1" destOrd="0" presId="urn:microsoft.com/office/officeart/2005/8/layout/target3"/>
    <dgm:cxn modelId="{FB18D7E3-1350-4817-A5AF-0C06722555F1}" srcId="{1C8BAA51-E552-4577-B160-A5572726EE0C}" destId="{B324DC63-2349-47CE-8894-124755C764D1}" srcOrd="0" destOrd="0" parTransId="{F57F8291-9D9B-4358-B74B-241068BDF16C}" sibTransId="{65C33BDA-C799-4AFF-B586-B6B154F2D863}"/>
    <dgm:cxn modelId="{11E28FEB-A19C-41CD-8D84-C3901EB068B5}" type="presOf" srcId="{6BA85D60-E4B5-4A68-8837-0328E99EA246}" destId="{2BC883CC-A4F6-47E4-BCCF-8174940AF01A}" srcOrd="0" destOrd="0" presId="urn:microsoft.com/office/officeart/2005/8/layout/target3"/>
    <dgm:cxn modelId="{4114AAEF-90FD-44CC-B088-0E50C4516323}" srcId="{B324DC63-2349-47CE-8894-124755C764D1}" destId="{E83399F5-5B3C-4F5E-8727-338F7F298490}" srcOrd="1" destOrd="0" parTransId="{A4A0DA74-5E00-4EB5-B0F5-119A20836CE1}" sibTransId="{2BA09E83-206C-4091-BD79-B3ABB6C1F31F}"/>
    <dgm:cxn modelId="{BEA03081-E99F-4CD1-B49E-AF446488E5CE}" type="presParOf" srcId="{B9B1E486-A9C6-47C1-AABA-1703320471C1}" destId="{766612F8-A773-410D-8166-0EA303891F03}" srcOrd="0" destOrd="0" presId="urn:microsoft.com/office/officeart/2005/8/layout/target3"/>
    <dgm:cxn modelId="{D43C4B45-8A47-4088-A861-301A5A5E5291}" type="presParOf" srcId="{B9B1E486-A9C6-47C1-AABA-1703320471C1}" destId="{D698F9AF-318A-4E9D-A5D5-0D9A5F436DB4}" srcOrd="1" destOrd="0" presId="urn:microsoft.com/office/officeart/2005/8/layout/target3"/>
    <dgm:cxn modelId="{7B8FA136-9253-4889-9CE8-80967E140EE2}" type="presParOf" srcId="{B9B1E486-A9C6-47C1-AABA-1703320471C1}" destId="{16C7C0F3-8D28-442E-AF78-26439F8AF6FE}" srcOrd="2" destOrd="0" presId="urn:microsoft.com/office/officeart/2005/8/layout/target3"/>
    <dgm:cxn modelId="{F514A626-D236-4074-A615-7A852F6E1B53}" type="presParOf" srcId="{B9B1E486-A9C6-47C1-AABA-1703320471C1}" destId="{CAC8A679-A4B5-40AE-89A6-74CE5CBCFA91}" srcOrd="3" destOrd="0" presId="urn:microsoft.com/office/officeart/2005/8/layout/target3"/>
    <dgm:cxn modelId="{E54E8BE6-FE09-43E4-AEFA-7ED9CFB2ABF0}" type="presParOf" srcId="{B9B1E486-A9C6-47C1-AABA-1703320471C1}" destId="{2BC883CC-A4F6-47E4-BCCF-8174940AF01A}" srcOrd="4" destOrd="0" presId="urn:microsoft.com/office/officeart/2005/8/layout/target3"/>
  </dgm:cxnLst>
  <dgm:bg>
    <a:noFill/>
  </dgm:bg>
  <dgm:whole>
    <a:ln>
      <a:solidFill>
        <a:srgbClr val="8BC540"/>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2B1C35-CCC8-452A-B430-ECA50CB21DF7}"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CC0A46F4-7D5E-4087-8EAA-37BA2395B5E6}" type="pres">
      <dgm:prSet presAssocID="{FD2B1C35-CCC8-452A-B430-ECA50CB21DF7}" presName="Name0" presStyleCnt="0">
        <dgm:presLayoutVars>
          <dgm:dir/>
          <dgm:resizeHandles val="exact"/>
        </dgm:presLayoutVars>
      </dgm:prSet>
      <dgm:spPr/>
    </dgm:pt>
  </dgm:ptLst>
  <dgm:cxnLst>
    <dgm:cxn modelId="{93D6FE2E-F86D-47C8-8380-306BB90A554D}" type="presOf" srcId="{FD2B1C35-CCC8-452A-B430-ECA50CB21DF7}" destId="{CC0A46F4-7D5E-4087-8EAA-37BA2395B5E6}" srcOrd="0"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64B929-D020-4F9D-9D76-09CF6773BFF6}" type="doc">
      <dgm:prSet loTypeId="urn:microsoft.com/office/officeart/2005/8/layout/default" loCatId="list" qsTypeId="urn:microsoft.com/office/officeart/2005/8/quickstyle/3d2" qsCatId="3D" csTypeId="urn:microsoft.com/office/officeart/2005/8/colors/accent0_1" csCatId="mainScheme" phldr="1"/>
      <dgm:spPr/>
      <dgm:t>
        <a:bodyPr/>
        <a:lstStyle/>
        <a:p>
          <a:endParaRPr lang="pl-PL"/>
        </a:p>
      </dgm:t>
    </dgm:pt>
    <dgm:pt modelId="{FAEBA287-C457-4747-8E16-F2769B8C0875}">
      <dgm:prSet custT="1"/>
      <dgm:spPr/>
      <dgm:t>
        <a:bodyPr/>
        <a:lstStyle/>
        <a:p>
          <a:r>
            <a:rPr lang="en-US" sz="2000" b="0" i="0" dirty="0"/>
            <a:t>dokonalé přizpůsobení místním environmentálním a klimatickým podmínkám</a:t>
          </a:r>
          <a:endParaRPr lang="pl-PL" sz="2000" dirty="0"/>
        </a:p>
      </dgm:t>
    </dgm:pt>
    <dgm:pt modelId="{88E3D2F2-2658-4B2F-BABB-872C04F0D771}" type="parTrans" cxnId="{C571105E-8540-4A3E-9A5C-FBF59B2BC87A}">
      <dgm:prSet/>
      <dgm:spPr/>
      <dgm:t>
        <a:bodyPr/>
        <a:lstStyle/>
        <a:p>
          <a:endParaRPr lang="pl-PL" sz="2000"/>
        </a:p>
      </dgm:t>
    </dgm:pt>
    <dgm:pt modelId="{E051AD13-E505-416F-A9F8-764F093AEED6}" type="sibTrans" cxnId="{C571105E-8540-4A3E-9A5C-FBF59B2BC87A}">
      <dgm:prSet/>
      <dgm:spPr/>
      <dgm:t>
        <a:bodyPr/>
        <a:lstStyle/>
        <a:p>
          <a:endParaRPr lang="pl-PL" sz="2000"/>
        </a:p>
      </dgm:t>
    </dgm:pt>
    <dgm:pt modelId="{546E4E35-A508-41EE-94E4-1EF126298790}">
      <dgm:prSet custT="1"/>
      <dgm:spPr/>
      <dgm:t>
        <a:bodyPr/>
        <a:lstStyle/>
        <a:p>
          <a:r>
            <a:rPr lang="en-US" sz="2000" b="0" i="0"/>
            <a:t>odolnost vůči nemocem a stresu</a:t>
          </a:r>
          <a:endParaRPr lang="pl-PL" sz="2000"/>
        </a:p>
      </dgm:t>
    </dgm:pt>
    <dgm:pt modelId="{71C1D538-C624-4B11-B0AD-396ACB273E9B}" type="parTrans" cxnId="{C9958C58-4BCB-4F11-8331-9A9587050114}">
      <dgm:prSet/>
      <dgm:spPr/>
      <dgm:t>
        <a:bodyPr/>
        <a:lstStyle/>
        <a:p>
          <a:endParaRPr lang="pl-PL" sz="2000"/>
        </a:p>
      </dgm:t>
    </dgm:pt>
    <dgm:pt modelId="{CA27C68E-B4CF-417C-926A-0C07A8E413A9}" type="sibTrans" cxnId="{C9958C58-4BCB-4F11-8331-9A9587050114}">
      <dgm:prSet/>
      <dgm:spPr/>
      <dgm:t>
        <a:bodyPr/>
        <a:lstStyle/>
        <a:p>
          <a:endParaRPr lang="pl-PL" sz="2000"/>
        </a:p>
      </dgm:t>
    </dgm:pt>
    <dgm:pt modelId="{FA4C724C-4B59-41DB-B320-4B78BEE99479}">
      <dgm:prSet custT="1"/>
      <dgm:spPr/>
      <dgm:t>
        <a:bodyPr/>
        <a:lstStyle/>
        <a:p>
          <a:r>
            <a:rPr lang="en-US" sz="2000" b="0" i="0" dirty="0"/>
            <a:t>vysoká plodnost, plodnost a dobré mateřské vlastnosti</a:t>
          </a:r>
          <a:endParaRPr lang="pl-PL" sz="2000" dirty="0"/>
        </a:p>
      </dgm:t>
    </dgm:pt>
    <dgm:pt modelId="{249E9D0F-7D4E-4666-B319-8FDED698C327}" type="parTrans" cxnId="{7C68A049-138D-41EC-A769-AA33DEB710AE}">
      <dgm:prSet/>
      <dgm:spPr/>
      <dgm:t>
        <a:bodyPr/>
        <a:lstStyle/>
        <a:p>
          <a:endParaRPr lang="pl-PL" sz="2000"/>
        </a:p>
      </dgm:t>
    </dgm:pt>
    <dgm:pt modelId="{80EA57E2-7379-4029-B75C-E90CE17D15AD}" type="sibTrans" cxnId="{7C68A049-138D-41EC-A769-AA33DEB710AE}">
      <dgm:prSet/>
      <dgm:spPr/>
      <dgm:t>
        <a:bodyPr/>
        <a:lstStyle/>
        <a:p>
          <a:endParaRPr lang="pl-PL" sz="2000"/>
        </a:p>
      </dgm:t>
    </dgm:pt>
    <dgm:pt modelId="{2BE26340-40D2-4C20-832C-B6012BC3B036}">
      <dgm:prSet custT="1"/>
      <dgm:spPr/>
      <dgm:t>
        <a:bodyPr/>
        <a:lstStyle/>
        <a:p>
          <a:r>
            <a:rPr lang="en-US" sz="2000" b="0" i="0"/>
            <a:t>dlouhověkost</a:t>
          </a:r>
          <a:endParaRPr lang="pl-PL" sz="2000"/>
        </a:p>
      </dgm:t>
    </dgm:pt>
    <dgm:pt modelId="{DD08618B-F4C8-4EB4-B27F-FE3720C58A88}" type="parTrans" cxnId="{4DA978C4-372E-413B-84EF-C097F8B589CB}">
      <dgm:prSet/>
      <dgm:spPr/>
      <dgm:t>
        <a:bodyPr/>
        <a:lstStyle/>
        <a:p>
          <a:endParaRPr lang="pl-PL" sz="2000"/>
        </a:p>
      </dgm:t>
    </dgm:pt>
    <dgm:pt modelId="{48CDF7A9-47DA-4D45-9342-9A6086E08485}" type="sibTrans" cxnId="{4DA978C4-372E-413B-84EF-C097F8B589CB}">
      <dgm:prSet/>
      <dgm:spPr/>
      <dgm:t>
        <a:bodyPr/>
        <a:lstStyle/>
        <a:p>
          <a:endParaRPr lang="pl-PL" sz="2000"/>
        </a:p>
      </dgm:t>
    </dgm:pt>
    <dgm:pt modelId="{24EEE527-E14B-4BD2-8690-A6B4E0A9BE04}">
      <dgm:prSet custT="1"/>
      <dgm:spPr/>
      <dgm:t>
        <a:bodyPr/>
        <a:lstStyle/>
        <a:p>
          <a:r>
            <a:rPr lang="en-US" sz="2000" b="0" i="0" dirty="0"/>
            <a:t>nižší produktivita, ale také nižší nutriční požadavky</a:t>
          </a:r>
          <a:endParaRPr lang="pl-PL" sz="2000" dirty="0"/>
        </a:p>
      </dgm:t>
    </dgm:pt>
    <dgm:pt modelId="{160E9138-6962-4420-8BBB-D025A5EC356F}" type="parTrans" cxnId="{ECE39DA4-852E-49BB-944F-6DF6478F4D5B}">
      <dgm:prSet/>
      <dgm:spPr/>
      <dgm:t>
        <a:bodyPr/>
        <a:lstStyle/>
        <a:p>
          <a:endParaRPr lang="pl-PL" sz="2000"/>
        </a:p>
      </dgm:t>
    </dgm:pt>
    <dgm:pt modelId="{DA8B53A4-8965-4720-9654-784C4C675FCC}" type="sibTrans" cxnId="{ECE39DA4-852E-49BB-944F-6DF6478F4D5B}">
      <dgm:prSet/>
      <dgm:spPr/>
      <dgm:t>
        <a:bodyPr/>
        <a:lstStyle/>
        <a:p>
          <a:endParaRPr lang="pl-PL" sz="2000"/>
        </a:p>
      </dgm:t>
    </dgm:pt>
    <dgm:pt modelId="{D809B48D-B024-499D-BAD6-CE52815AD31D}">
      <dgm:prSet custT="1"/>
      <dgm:spPr/>
      <dgm:t>
        <a:bodyPr/>
        <a:lstStyle/>
        <a:p>
          <a:r>
            <a:rPr lang="en-US" sz="2000" b="0" i="0" dirty="0"/>
            <a:t>vhodnost pro extenzivní výrobní systémy a efektivní využití krmiva</a:t>
          </a:r>
          <a:r>
            <a:rPr lang="pl-PL" sz="2000" b="0" i="0" dirty="0"/>
            <a:t>.</a:t>
          </a:r>
          <a:endParaRPr lang="pl-PL" sz="2000" dirty="0"/>
        </a:p>
      </dgm:t>
    </dgm:pt>
    <dgm:pt modelId="{415F79F8-9694-4416-AEE9-A2E309A898D8}" type="parTrans" cxnId="{66B16CC8-456F-4838-AE3F-424EB8911156}">
      <dgm:prSet/>
      <dgm:spPr/>
      <dgm:t>
        <a:bodyPr/>
        <a:lstStyle/>
        <a:p>
          <a:endParaRPr lang="pl-PL" sz="2000"/>
        </a:p>
      </dgm:t>
    </dgm:pt>
    <dgm:pt modelId="{67646AAE-5FBC-4E33-8DDA-974068551D13}" type="sibTrans" cxnId="{66B16CC8-456F-4838-AE3F-424EB8911156}">
      <dgm:prSet/>
      <dgm:spPr/>
      <dgm:t>
        <a:bodyPr/>
        <a:lstStyle/>
        <a:p>
          <a:endParaRPr lang="pl-PL" sz="2000"/>
        </a:p>
      </dgm:t>
    </dgm:pt>
    <dgm:pt modelId="{9BC83797-1735-4339-A51D-048BA10CCA89}" type="pres">
      <dgm:prSet presAssocID="{8A64B929-D020-4F9D-9D76-09CF6773BFF6}" presName="diagram" presStyleCnt="0">
        <dgm:presLayoutVars>
          <dgm:dir/>
          <dgm:resizeHandles val="exact"/>
        </dgm:presLayoutVars>
      </dgm:prSet>
      <dgm:spPr/>
    </dgm:pt>
    <dgm:pt modelId="{FF5777C1-7892-4F4B-AE06-66D1A130A37E}" type="pres">
      <dgm:prSet presAssocID="{FAEBA287-C457-4747-8E16-F2769B8C0875}" presName="node" presStyleLbl="node1" presStyleIdx="0" presStyleCnt="6">
        <dgm:presLayoutVars>
          <dgm:bulletEnabled val="1"/>
        </dgm:presLayoutVars>
      </dgm:prSet>
      <dgm:spPr/>
    </dgm:pt>
    <dgm:pt modelId="{A2C549A5-7292-43ED-968E-E6754D7E51D0}" type="pres">
      <dgm:prSet presAssocID="{E051AD13-E505-416F-A9F8-764F093AEED6}" presName="sibTrans" presStyleCnt="0"/>
      <dgm:spPr/>
    </dgm:pt>
    <dgm:pt modelId="{C74AA17E-394F-477F-BC2D-361F49A27D9A}" type="pres">
      <dgm:prSet presAssocID="{546E4E35-A508-41EE-94E4-1EF126298790}" presName="node" presStyleLbl="node1" presStyleIdx="1" presStyleCnt="6">
        <dgm:presLayoutVars>
          <dgm:bulletEnabled val="1"/>
        </dgm:presLayoutVars>
      </dgm:prSet>
      <dgm:spPr/>
    </dgm:pt>
    <dgm:pt modelId="{B02891F2-E392-4A47-888B-69C310220721}" type="pres">
      <dgm:prSet presAssocID="{CA27C68E-B4CF-417C-926A-0C07A8E413A9}" presName="sibTrans" presStyleCnt="0"/>
      <dgm:spPr/>
    </dgm:pt>
    <dgm:pt modelId="{CB01F4E6-50BD-4DD2-A4B2-9B2B95A8720B}" type="pres">
      <dgm:prSet presAssocID="{FA4C724C-4B59-41DB-B320-4B78BEE99479}" presName="node" presStyleLbl="node1" presStyleIdx="2" presStyleCnt="6">
        <dgm:presLayoutVars>
          <dgm:bulletEnabled val="1"/>
        </dgm:presLayoutVars>
      </dgm:prSet>
      <dgm:spPr/>
    </dgm:pt>
    <dgm:pt modelId="{67443185-5084-4681-A049-0CF0694F10A6}" type="pres">
      <dgm:prSet presAssocID="{80EA57E2-7379-4029-B75C-E90CE17D15AD}" presName="sibTrans" presStyleCnt="0"/>
      <dgm:spPr/>
    </dgm:pt>
    <dgm:pt modelId="{748FF3EF-1A06-46AB-872A-E3B3A62EA3FB}" type="pres">
      <dgm:prSet presAssocID="{2BE26340-40D2-4C20-832C-B6012BC3B036}" presName="node" presStyleLbl="node1" presStyleIdx="3" presStyleCnt="6">
        <dgm:presLayoutVars>
          <dgm:bulletEnabled val="1"/>
        </dgm:presLayoutVars>
      </dgm:prSet>
      <dgm:spPr/>
    </dgm:pt>
    <dgm:pt modelId="{D537F58F-F78E-4827-A787-0FF23E945A31}" type="pres">
      <dgm:prSet presAssocID="{48CDF7A9-47DA-4D45-9342-9A6086E08485}" presName="sibTrans" presStyleCnt="0"/>
      <dgm:spPr/>
    </dgm:pt>
    <dgm:pt modelId="{5887445B-05FE-4F03-B5B8-75412815AD9F}" type="pres">
      <dgm:prSet presAssocID="{24EEE527-E14B-4BD2-8690-A6B4E0A9BE04}" presName="node" presStyleLbl="node1" presStyleIdx="4" presStyleCnt="6">
        <dgm:presLayoutVars>
          <dgm:bulletEnabled val="1"/>
        </dgm:presLayoutVars>
      </dgm:prSet>
      <dgm:spPr/>
    </dgm:pt>
    <dgm:pt modelId="{33F651E1-C3E7-4F7E-943C-5CE9B36F10AE}" type="pres">
      <dgm:prSet presAssocID="{DA8B53A4-8965-4720-9654-784C4C675FCC}" presName="sibTrans" presStyleCnt="0"/>
      <dgm:spPr/>
    </dgm:pt>
    <dgm:pt modelId="{086ED539-C053-4946-BBEF-26F9382ECBBC}" type="pres">
      <dgm:prSet presAssocID="{D809B48D-B024-499D-BAD6-CE52815AD31D}" presName="node" presStyleLbl="node1" presStyleIdx="5" presStyleCnt="6">
        <dgm:presLayoutVars>
          <dgm:bulletEnabled val="1"/>
        </dgm:presLayoutVars>
      </dgm:prSet>
      <dgm:spPr/>
    </dgm:pt>
  </dgm:ptLst>
  <dgm:cxnLst>
    <dgm:cxn modelId="{5E25EC1D-04EC-4996-9E01-16346B27E86C}" type="presOf" srcId="{D809B48D-B024-499D-BAD6-CE52815AD31D}" destId="{086ED539-C053-4946-BBEF-26F9382ECBBC}" srcOrd="0" destOrd="0" presId="urn:microsoft.com/office/officeart/2005/8/layout/default"/>
    <dgm:cxn modelId="{944D341F-CAD7-4B22-974C-25808B77281C}" type="presOf" srcId="{24EEE527-E14B-4BD2-8690-A6B4E0A9BE04}" destId="{5887445B-05FE-4F03-B5B8-75412815AD9F}" srcOrd="0" destOrd="0" presId="urn:microsoft.com/office/officeart/2005/8/layout/default"/>
    <dgm:cxn modelId="{C571105E-8540-4A3E-9A5C-FBF59B2BC87A}" srcId="{8A64B929-D020-4F9D-9D76-09CF6773BFF6}" destId="{FAEBA287-C457-4747-8E16-F2769B8C0875}" srcOrd="0" destOrd="0" parTransId="{88E3D2F2-2658-4B2F-BABB-872C04F0D771}" sibTransId="{E051AD13-E505-416F-A9F8-764F093AEED6}"/>
    <dgm:cxn modelId="{81C16068-44B5-4552-B92C-E8E6F92A38AC}" type="presOf" srcId="{FAEBA287-C457-4747-8E16-F2769B8C0875}" destId="{FF5777C1-7892-4F4B-AE06-66D1A130A37E}" srcOrd="0" destOrd="0" presId="urn:microsoft.com/office/officeart/2005/8/layout/default"/>
    <dgm:cxn modelId="{7C68A049-138D-41EC-A769-AA33DEB710AE}" srcId="{8A64B929-D020-4F9D-9D76-09CF6773BFF6}" destId="{FA4C724C-4B59-41DB-B320-4B78BEE99479}" srcOrd="2" destOrd="0" parTransId="{249E9D0F-7D4E-4666-B319-8FDED698C327}" sibTransId="{80EA57E2-7379-4029-B75C-E90CE17D15AD}"/>
    <dgm:cxn modelId="{C9958C58-4BCB-4F11-8331-9A9587050114}" srcId="{8A64B929-D020-4F9D-9D76-09CF6773BFF6}" destId="{546E4E35-A508-41EE-94E4-1EF126298790}" srcOrd="1" destOrd="0" parTransId="{71C1D538-C624-4B11-B0AD-396ACB273E9B}" sibTransId="{CA27C68E-B4CF-417C-926A-0C07A8E413A9}"/>
    <dgm:cxn modelId="{EF4E8484-4B48-4CDD-9611-590AA59291BE}" type="presOf" srcId="{546E4E35-A508-41EE-94E4-1EF126298790}" destId="{C74AA17E-394F-477F-BC2D-361F49A27D9A}" srcOrd="0" destOrd="0" presId="urn:microsoft.com/office/officeart/2005/8/layout/default"/>
    <dgm:cxn modelId="{ECE39DA4-852E-49BB-944F-6DF6478F4D5B}" srcId="{8A64B929-D020-4F9D-9D76-09CF6773BFF6}" destId="{24EEE527-E14B-4BD2-8690-A6B4E0A9BE04}" srcOrd="4" destOrd="0" parTransId="{160E9138-6962-4420-8BBB-D025A5EC356F}" sibTransId="{DA8B53A4-8965-4720-9654-784C4C675FCC}"/>
    <dgm:cxn modelId="{11ADBFB4-1F16-4145-9A4E-502BB3385B95}" type="presOf" srcId="{FA4C724C-4B59-41DB-B320-4B78BEE99479}" destId="{CB01F4E6-50BD-4DD2-A4B2-9B2B95A8720B}" srcOrd="0" destOrd="0" presId="urn:microsoft.com/office/officeart/2005/8/layout/default"/>
    <dgm:cxn modelId="{11A530C3-E9AD-43BD-8443-1D8DE2783F1F}" type="presOf" srcId="{8A64B929-D020-4F9D-9D76-09CF6773BFF6}" destId="{9BC83797-1735-4339-A51D-048BA10CCA89}" srcOrd="0" destOrd="0" presId="urn:microsoft.com/office/officeart/2005/8/layout/default"/>
    <dgm:cxn modelId="{4DA978C4-372E-413B-84EF-C097F8B589CB}" srcId="{8A64B929-D020-4F9D-9D76-09CF6773BFF6}" destId="{2BE26340-40D2-4C20-832C-B6012BC3B036}" srcOrd="3" destOrd="0" parTransId="{DD08618B-F4C8-4EB4-B27F-FE3720C58A88}" sibTransId="{48CDF7A9-47DA-4D45-9342-9A6086E08485}"/>
    <dgm:cxn modelId="{66B16CC8-456F-4838-AE3F-424EB8911156}" srcId="{8A64B929-D020-4F9D-9D76-09CF6773BFF6}" destId="{D809B48D-B024-499D-BAD6-CE52815AD31D}" srcOrd="5" destOrd="0" parTransId="{415F79F8-9694-4416-AEE9-A2E309A898D8}" sibTransId="{67646AAE-5FBC-4E33-8DDA-974068551D13}"/>
    <dgm:cxn modelId="{4CF452E1-F3F4-42EC-AEC5-AFAD6647DCBA}" type="presOf" srcId="{2BE26340-40D2-4C20-832C-B6012BC3B036}" destId="{748FF3EF-1A06-46AB-872A-E3B3A62EA3FB}" srcOrd="0" destOrd="0" presId="urn:microsoft.com/office/officeart/2005/8/layout/default"/>
    <dgm:cxn modelId="{FCC56502-741F-48A8-AC66-B797CABD62D7}" type="presParOf" srcId="{9BC83797-1735-4339-A51D-048BA10CCA89}" destId="{FF5777C1-7892-4F4B-AE06-66D1A130A37E}" srcOrd="0" destOrd="0" presId="urn:microsoft.com/office/officeart/2005/8/layout/default"/>
    <dgm:cxn modelId="{6ABBA535-D01E-492F-A6A1-44D1F860CDF7}" type="presParOf" srcId="{9BC83797-1735-4339-A51D-048BA10CCA89}" destId="{A2C549A5-7292-43ED-968E-E6754D7E51D0}" srcOrd="1" destOrd="0" presId="urn:microsoft.com/office/officeart/2005/8/layout/default"/>
    <dgm:cxn modelId="{02B71610-B950-46F4-9365-9602EF7253C2}" type="presParOf" srcId="{9BC83797-1735-4339-A51D-048BA10CCA89}" destId="{C74AA17E-394F-477F-BC2D-361F49A27D9A}" srcOrd="2" destOrd="0" presId="urn:microsoft.com/office/officeart/2005/8/layout/default"/>
    <dgm:cxn modelId="{84E3985C-EB2E-4A93-83E0-EE2496F76E56}" type="presParOf" srcId="{9BC83797-1735-4339-A51D-048BA10CCA89}" destId="{B02891F2-E392-4A47-888B-69C310220721}" srcOrd="3" destOrd="0" presId="urn:microsoft.com/office/officeart/2005/8/layout/default"/>
    <dgm:cxn modelId="{3C577904-7504-4A01-BC02-BFC04C487481}" type="presParOf" srcId="{9BC83797-1735-4339-A51D-048BA10CCA89}" destId="{CB01F4E6-50BD-4DD2-A4B2-9B2B95A8720B}" srcOrd="4" destOrd="0" presId="urn:microsoft.com/office/officeart/2005/8/layout/default"/>
    <dgm:cxn modelId="{0B034A71-6EDD-4B44-9035-7107E32F2719}" type="presParOf" srcId="{9BC83797-1735-4339-A51D-048BA10CCA89}" destId="{67443185-5084-4681-A049-0CF0694F10A6}" srcOrd="5" destOrd="0" presId="urn:microsoft.com/office/officeart/2005/8/layout/default"/>
    <dgm:cxn modelId="{3427EB6C-BD09-455C-9003-D291BC84BFD2}" type="presParOf" srcId="{9BC83797-1735-4339-A51D-048BA10CCA89}" destId="{748FF3EF-1A06-46AB-872A-E3B3A62EA3FB}" srcOrd="6" destOrd="0" presId="urn:microsoft.com/office/officeart/2005/8/layout/default"/>
    <dgm:cxn modelId="{F6B6BDC5-A830-47AA-AE44-1DB104F673E2}" type="presParOf" srcId="{9BC83797-1735-4339-A51D-048BA10CCA89}" destId="{D537F58F-F78E-4827-A787-0FF23E945A31}" srcOrd="7" destOrd="0" presId="urn:microsoft.com/office/officeart/2005/8/layout/default"/>
    <dgm:cxn modelId="{627B6750-5AAA-43E2-AF6B-15052EDAE08D}" type="presParOf" srcId="{9BC83797-1735-4339-A51D-048BA10CCA89}" destId="{5887445B-05FE-4F03-B5B8-75412815AD9F}" srcOrd="8" destOrd="0" presId="urn:microsoft.com/office/officeart/2005/8/layout/default"/>
    <dgm:cxn modelId="{3E9F9F3C-0BE1-4F0D-9E7B-8774817D0111}" type="presParOf" srcId="{9BC83797-1735-4339-A51D-048BA10CCA89}" destId="{33F651E1-C3E7-4F7E-943C-5CE9B36F10AE}" srcOrd="9" destOrd="0" presId="urn:microsoft.com/office/officeart/2005/8/layout/default"/>
    <dgm:cxn modelId="{0294900C-D20E-418F-89F0-E3AD5EAB46A1}" type="presParOf" srcId="{9BC83797-1735-4339-A51D-048BA10CCA89}" destId="{086ED539-C053-4946-BBEF-26F9382ECBB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9C8D82-58AC-414A-8C67-4E87C66FD058}"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pl-PL"/>
        </a:p>
      </dgm:t>
    </dgm:pt>
    <dgm:pt modelId="{D1CF24B7-282C-48A9-ACEB-4B21192CCCF1}">
      <dgm:prSet custT="1"/>
      <dgm:spPr>
        <a:solidFill>
          <a:srgbClr val="8BC540"/>
        </a:solidFill>
      </dgm:spPr>
      <dgm:t>
        <a:bodyPr/>
        <a:lstStyle/>
        <a:p>
          <a:r>
            <a:rPr lang="en-US" sz="2300" dirty="0" err="1">
              <a:solidFill>
                <a:srgbClr val="000000"/>
              </a:solidFill>
            </a:rPr>
            <a:t>Registrace </a:t>
          </a:r>
          <a:r>
            <a:rPr lang="en-US" sz="2300" dirty="0">
              <a:solidFill>
                <a:srgbClr val="000000"/>
              </a:solidFill>
            </a:rPr>
            <a:t>zvířat v úředních šlechtitelských programech nebo v registru pro zachování genetických zdrojů.</a:t>
          </a:r>
          <a:endParaRPr lang="pl-PL" sz="2300" dirty="0">
            <a:solidFill>
              <a:srgbClr val="000000"/>
            </a:solidFill>
          </a:endParaRPr>
        </a:p>
      </dgm:t>
    </dgm:pt>
    <dgm:pt modelId="{E1511F2E-6A20-40C8-94E3-0D8F57B87B3E}" type="parTrans" cxnId="{9B12B2F1-7317-46B6-BD63-F95F83B315F2}">
      <dgm:prSet/>
      <dgm:spPr/>
      <dgm:t>
        <a:bodyPr/>
        <a:lstStyle/>
        <a:p>
          <a:endParaRPr lang="pl-PL" sz="2300">
            <a:solidFill>
              <a:srgbClr val="000000"/>
            </a:solidFill>
          </a:endParaRPr>
        </a:p>
      </dgm:t>
    </dgm:pt>
    <dgm:pt modelId="{E5642726-A01B-4F29-9182-2A47F1E140EC}" type="sibTrans" cxnId="{9B12B2F1-7317-46B6-BD63-F95F83B315F2}">
      <dgm:prSet/>
      <dgm:spPr/>
      <dgm:t>
        <a:bodyPr/>
        <a:lstStyle/>
        <a:p>
          <a:endParaRPr lang="pl-PL" sz="2300">
            <a:solidFill>
              <a:srgbClr val="000000"/>
            </a:solidFill>
          </a:endParaRPr>
        </a:p>
      </dgm:t>
    </dgm:pt>
    <dgm:pt modelId="{06C8B224-CA65-475C-87CC-B60055E93963}">
      <dgm:prSet custT="1"/>
      <dgm:spPr>
        <a:solidFill>
          <a:srgbClr val="8BC540"/>
        </a:solidFill>
      </dgm:spPr>
      <dgm:t>
        <a:bodyPr/>
        <a:lstStyle/>
        <a:p>
          <a:r>
            <a:rPr lang="en-US" sz="2300" dirty="0">
              <a:solidFill>
                <a:srgbClr val="000000"/>
              </a:solidFill>
            </a:rPr>
            <a:t>Udržování určitého počtu zvířat v jednotlivých chovech po určitou minimální dobu.</a:t>
          </a:r>
          <a:endParaRPr lang="pl-PL" sz="2300" dirty="0">
            <a:solidFill>
              <a:srgbClr val="000000"/>
            </a:solidFill>
          </a:endParaRPr>
        </a:p>
      </dgm:t>
    </dgm:pt>
    <dgm:pt modelId="{0EFAD559-5BE6-45CC-A7A2-671872748A36}" type="parTrans" cxnId="{AE874AD4-3E8E-426E-BFC2-7727C3874F54}">
      <dgm:prSet/>
      <dgm:spPr/>
      <dgm:t>
        <a:bodyPr/>
        <a:lstStyle/>
        <a:p>
          <a:endParaRPr lang="pl-PL" sz="2300">
            <a:solidFill>
              <a:srgbClr val="000000"/>
            </a:solidFill>
          </a:endParaRPr>
        </a:p>
      </dgm:t>
    </dgm:pt>
    <dgm:pt modelId="{77416DA8-14E3-4160-9208-9BFCF32DCE15}" type="sibTrans" cxnId="{AE874AD4-3E8E-426E-BFC2-7727C3874F54}">
      <dgm:prSet/>
      <dgm:spPr/>
      <dgm:t>
        <a:bodyPr/>
        <a:lstStyle/>
        <a:p>
          <a:endParaRPr lang="pl-PL" sz="2300">
            <a:solidFill>
              <a:srgbClr val="000000"/>
            </a:solidFill>
          </a:endParaRPr>
        </a:p>
      </dgm:t>
    </dgm:pt>
    <dgm:pt modelId="{59F54EAF-0AC8-4518-B486-CC2A9B1D7E60}">
      <dgm:prSet custT="1"/>
      <dgm:spPr>
        <a:solidFill>
          <a:srgbClr val="8BC540"/>
        </a:solidFill>
      </dgm:spPr>
      <dgm:t>
        <a:bodyPr/>
        <a:lstStyle/>
        <a:p>
          <a:r>
            <a:rPr lang="en-US" sz="2300" dirty="0">
              <a:solidFill>
                <a:srgbClr val="000000"/>
              </a:solidFill>
            </a:rPr>
            <a:t>Zavádění udržitelných zemědělských postupů, které podporují zachování biologické rozmanitosti a ekosystémů.</a:t>
          </a:r>
          <a:endParaRPr lang="pl-PL" sz="2300" dirty="0">
            <a:solidFill>
              <a:srgbClr val="000000"/>
            </a:solidFill>
          </a:endParaRPr>
        </a:p>
      </dgm:t>
    </dgm:pt>
    <dgm:pt modelId="{F4396A85-C1B6-44F4-A975-8BCD09DC0D66}" type="parTrans" cxnId="{A6837FEB-29CB-4029-891C-3DA6C36C4E4A}">
      <dgm:prSet/>
      <dgm:spPr/>
      <dgm:t>
        <a:bodyPr/>
        <a:lstStyle/>
        <a:p>
          <a:endParaRPr lang="pl-PL" sz="2300">
            <a:solidFill>
              <a:srgbClr val="000000"/>
            </a:solidFill>
          </a:endParaRPr>
        </a:p>
      </dgm:t>
    </dgm:pt>
    <dgm:pt modelId="{4A577F0D-2B41-49DB-9C75-ACF8FDE0EE89}" type="sibTrans" cxnId="{A6837FEB-29CB-4029-891C-3DA6C36C4E4A}">
      <dgm:prSet/>
      <dgm:spPr/>
      <dgm:t>
        <a:bodyPr/>
        <a:lstStyle/>
        <a:p>
          <a:endParaRPr lang="pl-PL" sz="2300">
            <a:solidFill>
              <a:srgbClr val="000000"/>
            </a:solidFill>
          </a:endParaRPr>
        </a:p>
      </dgm:t>
    </dgm:pt>
    <dgm:pt modelId="{04CD1006-F762-44E4-BB7B-8B6FF254FA05}">
      <dgm:prSet custT="1"/>
      <dgm:spPr>
        <a:solidFill>
          <a:srgbClr val="8BC540"/>
        </a:solidFill>
      </dgm:spPr>
      <dgm:t>
        <a:bodyPr/>
        <a:lstStyle/>
        <a:p>
          <a:r>
            <a:rPr lang="en-US" sz="2300" dirty="0">
              <a:solidFill>
                <a:srgbClr val="000000"/>
              </a:solidFill>
            </a:rPr>
            <a:t>předkládání výročních zpráv o stavu a počtu chráněných živočichů.</a:t>
          </a:r>
          <a:endParaRPr lang="pl-PL" sz="2300" dirty="0">
            <a:solidFill>
              <a:srgbClr val="000000"/>
            </a:solidFill>
          </a:endParaRPr>
        </a:p>
      </dgm:t>
    </dgm:pt>
    <dgm:pt modelId="{5B3FAEE2-7089-4920-BB4B-19137FE68436}" type="parTrans" cxnId="{C0D51648-C99E-40D1-B507-478A7BADE638}">
      <dgm:prSet/>
      <dgm:spPr/>
      <dgm:t>
        <a:bodyPr/>
        <a:lstStyle/>
        <a:p>
          <a:endParaRPr lang="pl-PL" sz="2300">
            <a:solidFill>
              <a:srgbClr val="000000"/>
            </a:solidFill>
          </a:endParaRPr>
        </a:p>
      </dgm:t>
    </dgm:pt>
    <dgm:pt modelId="{52E7F68A-BBDC-411A-AACB-E338FACC6C94}" type="sibTrans" cxnId="{C0D51648-C99E-40D1-B507-478A7BADE638}">
      <dgm:prSet/>
      <dgm:spPr/>
      <dgm:t>
        <a:bodyPr/>
        <a:lstStyle/>
        <a:p>
          <a:endParaRPr lang="pl-PL" sz="2300">
            <a:solidFill>
              <a:srgbClr val="000000"/>
            </a:solidFill>
          </a:endParaRPr>
        </a:p>
      </dgm:t>
    </dgm:pt>
    <dgm:pt modelId="{D3A99706-8B4A-4C65-A792-7CA36B517162}" type="pres">
      <dgm:prSet presAssocID="{279C8D82-58AC-414A-8C67-4E87C66FD058}" presName="linear" presStyleCnt="0">
        <dgm:presLayoutVars>
          <dgm:animLvl val="lvl"/>
          <dgm:resizeHandles val="exact"/>
        </dgm:presLayoutVars>
      </dgm:prSet>
      <dgm:spPr/>
    </dgm:pt>
    <dgm:pt modelId="{58164D90-5DF5-4FD1-9F2E-B80E037A3B73}" type="pres">
      <dgm:prSet presAssocID="{D1CF24B7-282C-48A9-ACEB-4B21192CCCF1}" presName="parentText" presStyleLbl="node1" presStyleIdx="0" presStyleCnt="4">
        <dgm:presLayoutVars>
          <dgm:chMax val="0"/>
          <dgm:bulletEnabled val="1"/>
        </dgm:presLayoutVars>
      </dgm:prSet>
      <dgm:spPr/>
    </dgm:pt>
    <dgm:pt modelId="{BEA55DA1-C0A5-4C89-A0D4-518B0942E3DB}" type="pres">
      <dgm:prSet presAssocID="{E5642726-A01B-4F29-9182-2A47F1E140EC}" presName="spacer" presStyleCnt="0"/>
      <dgm:spPr/>
    </dgm:pt>
    <dgm:pt modelId="{3013A565-3197-453C-997D-0BDA71B18F3F}" type="pres">
      <dgm:prSet presAssocID="{06C8B224-CA65-475C-87CC-B60055E93963}" presName="parentText" presStyleLbl="node1" presStyleIdx="1" presStyleCnt="4">
        <dgm:presLayoutVars>
          <dgm:chMax val="0"/>
          <dgm:bulletEnabled val="1"/>
        </dgm:presLayoutVars>
      </dgm:prSet>
      <dgm:spPr/>
    </dgm:pt>
    <dgm:pt modelId="{B0C059D8-E5A8-42DF-B292-9FE7BEBE4D68}" type="pres">
      <dgm:prSet presAssocID="{77416DA8-14E3-4160-9208-9BFCF32DCE15}" presName="spacer" presStyleCnt="0"/>
      <dgm:spPr/>
    </dgm:pt>
    <dgm:pt modelId="{29E14FD7-8B66-4C50-AE17-19443F369A37}" type="pres">
      <dgm:prSet presAssocID="{59F54EAF-0AC8-4518-B486-CC2A9B1D7E60}" presName="parentText" presStyleLbl="node1" presStyleIdx="2" presStyleCnt="4">
        <dgm:presLayoutVars>
          <dgm:chMax val="0"/>
          <dgm:bulletEnabled val="1"/>
        </dgm:presLayoutVars>
      </dgm:prSet>
      <dgm:spPr/>
    </dgm:pt>
    <dgm:pt modelId="{66937AD3-00B5-4709-BD7B-928C377EC19A}" type="pres">
      <dgm:prSet presAssocID="{4A577F0D-2B41-49DB-9C75-ACF8FDE0EE89}" presName="spacer" presStyleCnt="0"/>
      <dgm:spPr/>
    </dgm:pt>
    <dgm:pt modelId="{26659B2A-1C38-4128-B21F-085B26085C5A}" type="pres">
      <dgm:prSet presAssocID="{04CD1006-F762-44E4-BB7B-8B6FF254FA05}" presName="parentText" presStyleLbl="node1" presStyleIdx="3" presStyleCnt="4">
        <dgm:presLayoutVars>
          <dgm:chMax val="0"/>
          <dgm:bulletEnabled val="1"/>
        </dgm:presLayoutVars>
      </dgm:prSet>
      <dgm:spPr/>
    </dgm:pt>
  </dgm:ptLst>
  <dgm:cxnLst>
    <dgm:cxn modelId="{66171C02-4417-4F98-ADE2-4D1C3E0CC975}" type="presOf" srcId="{D1CF24B7-282C-48A9-ACEB-4B21192CCCF1}" destId="{58164D90-5DF5-4FD1-9F2E-B80E037A3B73}" srcOrd="0" destOrd="0" presId="urn:microsoft.com/office/officeart/2005/8/layout/vList2"/>
    <dgm:cxn modelId="{A2ABF41A-9B7D-475C-ACC2-1F5284754E8D}" type="presOf" srcId="{279C8D82-58AC-414A-8C67-4E87C66FD058}" destId="{D3A99706-8B4A-4C65-A792-7CA36B517162}" srcOrd="0" destOrd="0" presId="urn:microsoft.com/office/officeart/2005/8/layout/vList2"/>
    <dgm:cxn modelId="{831B345E-EFB0-4DE3-ABE3-F488B8D86A17}" type="presOf" srcId="{59F54EAF-0AC8-4518-B486-CC2A9B1D7E60}" destId="{29E14FD7-8B66-4C50-AE17-19443F369A37}" srcOrd="0" destOrd="0" presId="urn:microsoft.com/office/officeart/2005/8/layout/vList2"/>
    <dgm:cxn modelId="{C0D51648-C99E-40D1-B507-478A7BADE638}" srcId="{279C8D82-58AC-414A-8C67-4E87C66FD058}" destId="{04CD1006-F762-44E4-BB7B-8B6FF254FA05}" srcOrd="3" destOrd="0" parTransId="{5B3FAEE2-7089-4920-BB4B-19137FE68436}" sibTransId="{52E7F68A-BBDC-411A-AACB-E338FACC6C94}"/>
    <dgm:cxn modelId="{F4592C50-E731-44A8-A756-34B916D9887F}" type="presOf" srcId="{06C8B224-CA65-475C-87CC-B60055E93963}" destId="{3013A565-3197-453C-997D-0BDA71B18F3F}" srcOrd="0" destOrd="0" presId="urn:microsoft.com/office/officeart/2005/8/layout/vList2"/>
    <dgm:cxn modelId="{EBA1719C-4CA6-4576-9A4E-CA2AF8C0C34B}" type="presOf" srcId="{04CD1006-F762-44E4-BB7B-8B6FF254FA05}" destId="{26659B2A-1C38-4128-B21F-085B26085C5A}" srcOrd="0" destOrd="0" presId="urn:microsoft.com/office/officeart/2005/8/layout/vList2"/>
    <dgm:cxn modelId="{AE874AD4-3E8E-426E-BFC2-7727C3874F54}" srcId="{279C8D82-58AC-414A-8C67-4E87C66FD058}" destId="{06C8B224-CA65-475C-87CC-B60055E93963}" srcOrd="1" destOrd="0" parTransId="{0EFAD559-5BE6-45CC-A7A2-671872748A36}" sibTransId="{77416DA8-14E3-4160-9208-9BFCF32DCE15}"/>
    <dgm:cxn modelId="{A6837FEB-29CB-4029-891C-3DA6C36C4E4A}" srcId="{279C8D82-58AC-414A-8C67-4E87C66FD058}" destId="{59F54EAF-0AC8-4518-B486-CC2A9B1D7E60}" srcOrd="2" destOrd="0" parTransId="{F4396A85-C1B6-44F4-A975-8BCD09DC0D66}" sibTransId="{4A577F0D-2B41-49DB-9C75-ACF8FDE0EE89}"/>
    <dgm:cxn modelId="{9B12B2F1-7317-46B6-BD63-F95F83B315F2}" srcId="{279C8D82-58AC-414A-8C67-4E87C66FD058}" destId="{D1CF24B7-282C-48A9-ACEB-4B21192CCCF1}" srcOrd="0" destOrd="0" parTransId="{E1511F2E-6A20-40C8-94E3-0D8F57B87B3E}" sibTransId="{E5642726-A01B-4F29-9182-2A47F1E140EC}"/>
    <dgm:cxn modelId="{4669FEDA-D8BF-4FCE-AECB-BA421A6F9D13}" type="presParOf" srcId="{D3A99706-8B4A-4C65-A792-7CA36B517162}" destId="{58164D90-5DF5-4FD1-9F2E-B80E037A3B73}" srcOrd="0" destOrd="0" presId="urn:microsoft.com/office/officeart/2005/8/layout/vList2"/>
    <dgm:cxn modelId="{5569D30D-C5E0-4A07-96FB-8FE3772AE9C7}" type="presParOf" srcId="{D3A99706-8B4A-4C65-A792-7CA36B517162}" destId="{BEA55DA1-C0A5-4C89-A0D4-518B0942E3DB}" srcOrd="1" destOrd="0" presId="urn:microsoft.com/office/officeart/2005/8/layout/vList2"/>
    <dgm:cxn modelId="{B33A2D5B-6893-4B72-BBFB-5F8D3A542D11}" type="presParOf" srcId="{D3A99706-8B4A-4C65-A792-7CA36B517162}" destId="{3013A565-3197-453C-997D-0BDA71B18F3F}" srcOrd="2" destOrd="0" presId="urn:microsoft.com/office/officeart/2005/8/layout/vList2"/>
    <dgm:cxn modelId="{C6A72DED-5EDB-4265-AF96-A35829F92F47}" type="presParOf" srcId="{D3A99706-8B4A-4C65-A792-7CA36B517162}" destId="{B0C059D8-E5A8-42DF-B292-9FE7BEBE4D68}" srcOrd="3" destOrd="0" presId="urn:microsoft.com/office/officeart/2005/8/layout/vList2"/>
    <dgm:cxn modelId="{90922F0D-9D22-44CC-958D-D29A92320EEE}" type="presParOf" srcId="{D3A99706-8B4A-4C65-A792-7CA36B517162}" destId="{29E14FD7-8B66-4C50-AE17-19443F369A37}" srcOrd="4" destOrd="0" presId="urn:microsoft.com/office/officeart/2005/8/layout/vList2"/>
    <dgm:cxn modelId="{75486066-F5BD-4F57-A1CA-5668716B2819}" type="presParOf" srcId="{D3A99706-8B4A-4C65-A792-7CA36B517162}" destId="{66937AD3-00B5-4709-BD7B-928C377EC19A}" srcOrd="5" destOrd="0" presId="urn:microsoft.com/office/officeart/2005/8/layout/vList2"/>
    <dgm:cxn modelId="{5932081F-3356-4E64-A8BC-94D6FE1A7EF0}" type="presParOf" srcId="{D3A99706-8B4A-4C65-A792-7CA36B517162}" destId="{26659B2A-1C38-4128-B21F-085B26085C5A}" srcOrd="6"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600" dirty="0"/>
            <a:t>Český </a:t>
          </a:r>
          <a:r>
            <a:rPr lang="pl-PL" sz="1600" dirty="0" err="1"/>
            <a:t>strakatý skot</a:t>
          </a:r>
          <a:endParaRPr lang="pl-PL" sz="1600" dirty="0"/>
        </a:p>
      </dgm:t>
    </dgm:pt>
    <dgm:pt modelId="{DCD37C26-F306-48E7-A6EC-1AA29E568A53}" type="parTrans" cxnId="{69632026-23BD-4E5B-9CD0-117502E8EE4F}">
      <dgm:prSet/>
      <dgm:spPr/>
      <dgm:t>
        <a:bodyPr/>
        <a:lstStyle/>
        <a:p>
          <a:pPr algn="ctr"/>
          <a:endParaRPr lang="pl-PL"/>
        </a:p>
      </dgm:t>
    </dgm:pt>
    <dgm:pt modelId="{66968A7B-E460-4EE4-ACDE-F71A17EA98C3}" type="sibTrans" cxnId="{69632026-23BD-4E5B-9CD0-117502E8EE4F}">
      <dgm:prSet/>
      <dgm:spPr/>
      <dgm:t>
        <a:bodyPr/>
        <a:lstStyle/>
        <a:p>
          <a:pPr algn="ctr"/>
          <a:endParaRPr lang="pl-PL"/>
        </a:p>
      </dgm:t>
    </dgm:pt>
    <dgm:pt modelId="{1C121274-0D6A-4361-91AC-C5772A9AB995}">
      <dgm:prSet phldrT="[Tekst]" custT="1"/>
      <dgm:spPr/>
      <dgm:t>
        <a:bodyPr/>
        <a:lstStyle/>
        <a:p>
          <a:pPr algn="ctr"/>
          <a:r>
            <a:rPr lang="cs-CZ" sz="1800" dirty="0"/>
            <a:t>Pincgavský skot</a:t>
          </a:r>
          <a:endParaRPr lang="pl-PL" sz="1800" dirty="0"/>
        </a:p>
      </dgm:t>
    </dgm:pt>
    <dgm:pt modelId="{1B7633AA-6D1C-4849-AFCE-66CBEC464B75}" type="parTrans" cxnId="{4C2B2A36-B23D-48F0-BE37-86D1B019B842}">
      <dgm:prSet/>
      <dgm:spPr/>
      <dgm:t>
        <a:bodyPr/>
        <a:lstStyle/>
        <a:p>
          <a:pPr algn="ctr"/>
          <a:endParaRPr lang="pl-PL"/>
        </a:p>
      </dgm:t>
    </dgm:pt>
    <dgm:pt modelId="{13837C7F-E366-4853-80A4-E508E3195B69}" type="sibTrans" cxnId="{4C2B2A36-B23D-48F0-BE37-86D1B019B842}">
      <dgm:prSet/>
      <dgm:spPr/>
      <dgm:t>
        <a:bodyPr/>
        <a:lstStyle/>
        <a:p>
          <a:pPr algn="ctr"/>
          <a:endParaRPr lang="pl-PL"/>
        </a:p>
      </dgm:t>
    </dgm:pt>
    <dgm:pt modelId="{5C069196-7642-4BC6-9927-2FE4BA02590C}">
      <dgm:prSet phldrT="[Tekst]"/>
      <dgm:spPr>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61BF0026-527A-4FE8-99F6-EB31EA9A00F7}" type="parTrans" cxnId="{E0D28286-8E89-4D3E-BA58-BB1AC4634710}">
      <dgm:prSet/>
      <dgm:spPr/>
      <dgm:t>
        <a:bodyPr/>
        <a:lstStyle/>
        <a:p>
          <a:pPr algn="ctr"/>
          <a:endParaRPr lang="pl-PL"/>
        </a:p>
      </dgm:t>
    </dgm:pt>
    <dgm:pt modelId="{246E4FBE-1385-48C4-894F-A8217CD472C2}" type="sibTrans" cxnId="{E0D28286-8E89-4D3E-BA58-BB1AC4634710}">
      <dgm:prSet/>
      <dgm:spPr/>
      <dgm:t>
        <a:bodyPr/>
        <a:lstStyle/>
        <a:p>
          <a:pPr algn="ctr"/>
          <a:endParaRPr lang="pl-PL"/>
        </a:p>
      </dgm:t>
    </dgm:pt>
    <dgm:pt modelId="{3DBEFA78-26F3-4D33-890A-51D180FAEAA8}">
      <dgm:prSet phldrT="[Tekst]" custT="1"/>
      <dgm:spPr/>
      <dgm:t>
        <a:bodyPr/>
        <a:lstStyle/>
        <a:p>
          <a:pPr algn="ctr"/>
          <a:r>
            <a:rPr lang="pl-PL" sz="1800" dirty="0"/>
            <a:t>Murbodenský skot</a:t>
          </a:r>
        </a:p>
      </dgm:t>
    </dgm:pt>
    <dgm:pt modelId="{D1A5ED66-FDB8-42C8-823B-828FCF7AA8C2}" type="parTrans" cxnId="{86CFA7C7-2CC8-4F24-A23F-2753229EC7F5}">
      <dgm:prSet/>
      <dgm:spPr/>
      <dgm:t>
        <a:bodyPr/>
        <a:lstStyle/>
        <a:p>
          <a:pPr algn="ctr"/>
          <a:endParaRPr lang="pl-PL"/>
        </a:p>
      </dgm:t>
    </dgm:pt>
    <dgm:pt modelId="{817C178B-1D16-4852-A700-6CF39A16ABB0}" type="sibTrans" cxnId="{86CFA7C7-2CC8-4F24-A23F-2753229EC7F5}">
      <dgm:prSet/>
      <dgm:spPr/>
      <dgm:t>
        <a:bodyPr/>
        <a:lstStyle/>
        <a:p>
          <a:pPr algn="ctr"/>
          <a:endParaRPr lang="pl-PL"/>
        </a:p>
      </dgm:t>
    </dgm:pt>
    <dgm:pt modelId="{4EE3C582-722F-4CAA-BFD4-8B5A419FB271}">
      <dgm:prSet phldrT="[Tekst]"/>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pPr algn="ctr"/>
          <a:endParaRPr lang="pl-PL" dirty="0"/>
        </a:p>
      </dgm:t>
    </dgm:pt>
    <dgm:pt modelId="{9CBC35EF-693E-4CC4-9395-BB72823EACF6}" type="parTrans" cxnId="{B8E1E7BF-9D44-4D4E-A49B-4524381C0746}">
      <dgm:prSet/>
      <dgm:spPr/>
      <dgm:t>
        <a:bodyPr/>
        <a:lstStyle/>
        <a:p>
          <a:pPr algn="ctr"/>
          <a:endParaRPr lang="pl-PL"/>
        </a:p>
      </dgm:t>
    </dgm:pt>
    <dgm:pt modelId="{ACD97259-9191-487A-86D1-349F866809FC}" type="sibTrans" cxnId="{B8E1E7BF-9D44-4D4E-A49B-4524381C0746}">
      <dgm:prSet/>
      <dgm:spPr/>
      <dgm:t>
        <a:bodyPr/>
        <a:lstStyle/>
        <a:p>
          <a:pPr algn="ctr"/>
          <a:endParaRPr lang="pl-PL"/>
        </a:p>
      </dgm:t>
    </dgm:pt>
    <dgm:pt modelId="{62C8D780-0146-41E3-8A6A-2E973A31B1E8}">
      <dgm:prSet phldrT="[Tekst]"/>
      <dgm:spPr>
        <a:blipFill dpi="0"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EB552A94-2FBA-4853-A034-960DC7CAAE1F}" type="parTrans" cxnId="{93031664-B376-4ACC-AEB8-7AD3AF8F185D}">
      <dgm:prSet/>
      <dgm:spPr/>
      <dgm:t>
        <a:bodyPr/>
        <a:lstStyle/>
        <a:p>
          <a:pPr algn="ctr"/>
          <a:endParaRPr lang="pl-PL"/>
        </a:p>
      </dgm:t>
    </dgm:pt>
    <dgm:pt modelId="{66AA6BC5-8238-4EB3-A546-D06928C17EB7}" type="sibTrans" cxnId="{93031664-B376-4ACC-AEB8-7AD3AF8F185D}">
      <dgm:prSet/>
      <dgm:spPr/>
      <dgm:t>
        <a:bodyPr/>
        <a:lstStyle/>
        <a:p>
          <a:pPr algn="ctr"/>
          <a:endParaRPr lang="pl-PL"/>
        </a:p>
      </dgm:t>
    </dgm:pt>
    <dgm:pt modelId="{1D56FB21-28F4-4691-B4ED-AA410412FCD9}">
      <dgm:prSet phldrT="[Tekst]" custT="1"/>
      <dgm:spPr/>
      <dgm:t>
        <a:bodyPr/>
        <a:lstStyle/>
        <a:p>
          <a:pPr algn="ctr"/>
          <a:r>
            <a:rPr lang="pl-PL" sz="1800" dirty="0"/>
            <a:t>Chianský skot</a:t>
          </a:r>
        </a:p>
      </dgm:t>
    </dgm:pt>
    <dgm:pt modelId="{AD8826EC-61EF-4F74-BF3C-CB9B342392F1}" type="parTrans" cxnId="{30C71A70-0346-4153-A5CF-3D25B2FC51B4}">
      <dgm:prSet/>
      <dgm:spPr/>
      <dgm:t>
        <a:bodyPr/>
        <a:lstStyle/>
        <a:p>
          <a:pPr algn="ctr"/>
          <a:endParaRPr lang="pl-PL"/>
        </a:p>
      </dgm:t>
    </dgm:pt>
    <dgm:pt modelId="{AEF023CD-45C2-4AF1-AC8F-2BB45C789B4C}" type="sibTrans" cxnId="{30C71A70-0346-4153-A5CF-3D25B2FC51B4}">
      <dgm:prSet/>
      <dgm:spPr/>
      <dgm:t>
        <a:bodyPr/>
        <a:lstStyle/>
        <a:p>
          <a:pPr algn="ctr"/>
          <a:endParaRPr lang="pl-PL"/>
        </a:p>
      </dgm:t>
    </dgm:pt>
    <dgm:pt modelId="{7B768E13-31FC-4CA2-8BB3-6AD54C85BAC7}">
      <dgm:prSet phldrT="[Tekst]"/>
      <dgm:spPr>
        <a:blipFill dpi="0"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ECF9FA74-EB81-417E-B944-FEA7E92EC135}" type="parTrans" cxnId="{39DBB61B-4BA9-4C9A-BA7A-0D36384CF18C}">
      <dgm:prSet/>
      <dgm:spPr/>
      <dgm:t>
        <a:bodyPr/>
        <a:lstStyle/>
        <a:p>
          <a:pPr algn="ctr"/>
          <a:endParaRPr lang="pl-PL"/>
        </a:p>
      </dgm:t>
    </dgm:pt>
    <dgm:pt modelId="{C06586BC-0FAC-4F50-B0CF-934D142CD66A}" type="sibTrans" cxnId="{39DBB61B-4BA9-4C9A-BA7A-0D36384CF18C}">
      <dgm:prSet/>
      <dgm:spPr/>
      <dgm:t>
        <a:bodyPr/>
        <a:lstStyle/>
        <a:p>
          <a:pPr algn="ctr"/>
          <a:endParaRPr lang="pl-PL"/>
        </a:p>
      </dgm:t>
    </dgm:pt>
    <dgm:pt modelId="{E763B16C-E8B9-443F-9F7A-385C1592EBC8}">
      <dgm:prSet phldrT="[Tekst]" custT="1"/>
      <dgm:spPr/>
      <dgm:t>
        <a:bodyPr/>
        <a:lstStyle/>
        <a:p>
          <a:pPr algn="ctr"/>
          <a:r>
            <a:rPr lang="pl-PL" sz="1800" dirty="0"/>
            <a:t>Kerry</a:t>
          </a:r>
        </a:p>
      </dgm:t>
    </dgm:pt>
    <dgm:pt modelId="{B9341610-BF48-4A41-AC08-9399542231FA}" type="parTrans" cxnId="{BE79B78D-C236-493D-AA9C-98FB2CDA78D8}">
      <dgm:prSet/>
      <dgm:spPr/>
      <dgm:t>
        <a:bodyPr/>
        <a:lstStyle/>
        <a:p>
          <a:pPr algn="ctr"/>
          <a:endParaRPr lang="pl-PL"/>
        </a:p>
      </dgm:t>
    </dgm:pt>
    <dgm:pt modelId="{DDEB34E1-A053-4B1D-90B4-505D8B225B81}" type="sibTrans" cxnId="{BE79B78D-C236-493D-AA9C-98FB2CDA78D8}">
      <dgm:prSet/>
      <dgm:spPr/>
      <dgm:t>
        <a:bodyPr/>
        <a:lstStyle/>
        <a:p>
          <a:pPr algn="ctr"/>
          <a:endParaRPr lang="pl-PL"/>
        </a:p>
      </dgm:t>
    </dgm:pt>
    <dgm:pt modelId="{63C46A6A-029D-440A-9FEC-BEE2BD6A51E8}">
      <dgm:prSet phldrT="[Tekst]"/>
      <dgm:spPr>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dirty="0"/>
        </a:p>
      </dgm:t>
    </dgm:pt>
    <dgm:pt modelId="{44A43C1F-584C-4CF5-8C14-DDFA7480A0B4}" type="parTrans" cxnId="{7545BB7B-C632-4F17-907C-773DCB3D425A}">
      <dgm:prSet/>
      <dgm:spPr/>
      <dgm:t>
        <a:bodyPr/>
        <a:lstStyle/>
        <a:p>
          <a:pPr algn="ctr"/>
          <a:endParaRPr lang="pl-PL"/>
        </a:p>
      </dgm:t>
    </dgm:pt>
    <dgm:pt modelId="{F05D614B-375C-4281-9B8F-D9072C62BB29}" type="sibTrans" cxnId="{7545BB7B-C632-4F17-907C-773DCB3D425A}">
      <dgm:prSet/>
      <dgm:spPr/>
      <dgm:t>
        <a:bodyPr/>
        <a:lstStyle/>
        <a:p>
          <a:pPr algn="ctr"/>
          <a:endParaRPr lang="pl-PL"/>
        </a:p>
      </dgm:t>
    </dgm:pt>
    <dgm:pt modelId="{76D73FA1-E7CB-478B-ABA2-A93B89B4C41B}">
      <dgm:prSet phldrT="[Tekst]" custT="1"/>
      <dgm:spPr/>
      <dgm:t>
        <a:bodyPr/>
        <a:lstStyle/>
        <a:p>
          <a:pPr algn="ctr"/>
          <a:r>
            <a:rPr lang="pl-PL" sz="1700" dirty="0" err="1"/>
            <a:t>Bílý</a:t>
          </a:r>
          <a:r>
            <a:rPr lang="pl-PL" sz="1700" dirty="0"/>
            <a:t> hřbetní skot </a:t>
          </a:r>
        </a:p>
      </dgm:t>
    </dgm:pt>
    <dgm:pt modelId="{6D6ED9F3-FD59-433E-BDEB-699CA01E5E17}" type="parTrans" cxnId="{30D2206B-D225-4D13-A9D4-F79742DFD084}">
      <dgm:prSet/>
      <dgm:spPr/>
      <dgm:t>
        <a:bodyPr/>
        <a:lstStyle/>
        <a:p>
          <a:pPr algn="ctr"/>
          <a:endParaRPr lang="pl-PL"/>
        </a:p>
      </dgm:t>
    </dgm:pt>
    <dgm:pt modelId="{2CB69323-44F7-4C98-884E-C54778AED54F}" type="sibTrans" cxnId="{30D2206B-D225-4D13-A9D4-F79742DFD084}">
      <dgm:prSet/>
      <dgm:spPr/>
      <dgm:t>
        <a:bodyPr/>
        <a:lstStyle/>
        <a:p>
          <a:pPr algn="ctr"/>
          <a:endParaRPr lang="pl-PL"/>
        </a:p>
      </dgm:t>
    </dgm:pt>
    <dgm:pt modelId="{6873AE59-CA35-4D1A-AE47-79163A5C639C}">
      <dgm:prSet phldrT="[Tekst]"/>
      <dgm:spPr/>
      <dgm:t>
        <a:bodyPr/>
        <a:lstStyle/>
        <a:p>
          <a:pPr algn="ctr"/>
          <a:r>
            <a:rPr lang="cs-CZ" dirty="0" err="1"/>
            <a:t>Pustertalský</a:t>
          </a:r>
          <a:r>
            <a:rPr lang="cs-CZ" dirty="0"/>
            <a:t> strakatý skot</a:t>
          </a:r>
          <a:endParaRPr lang="pl-PL" dirty="0"/>
        </a:p>
      </dgm:t>
    </dgm:pt>
    <dgm:pt modelId="{8F09F4C9-4DD4-4564-8ADA-3591B5E1A78C}" type="parTrans" cxnId="{68B546B1-677D-4A15-8BF4-E57BD1BB09BD}">
      <dgm:prSet/>
      <dgm:spPr/>
      <dgm:t>
        <a:bodyPr/>
        <a:lstStyle/>
        <a:p>
          <a:endParaRPr lang="pl-PL"/>
        </a:p>
      </dgm:t>
    </dgm:pt>
    <dgm:pt modelId="{B94523C6-16C1-4ED2-879A-9CD6D923FD3A}" type="sibTrans" cxnId="{68B546B1-677D-4A15-8BF4-E57BD1BB09BD}">
      <dgm:prSet/>
      <dgm:spPr/>
      <dgm:t>
        <a:bodyPr/>
        <a:lstStyle/>
        <a:p>
          <a:endParaRPr lang="pl-PL"/>
        </a:p>
      </dgm:t>
    </dgm:pt>
    <dgm:pt modelId="{62796D26-A302-48C6-A353-8698E98DE92F}">
      <dgm:prSet phldrT="[Tekst]"/>
      <dgm:spPr/>
      <dgm:t>
        <a:bodyPr/>
        <a:lstStyle/>
        <a:p>
          <a:pPr algn="ctr"/>
          <a:r>
            <a:rPr lang="pl-PL" dirty="0"/>
            <a:t>Hnědý švýcarský </a:t>
          </a:r>
          <a:r>
            <a:rPr lang="pl-PL" dirty="0" err="1"/>
            <a:t>skot</a:t>
          </a:r>
          <a:endParaRPr lang="pl-PL" dirty="0"/>
        </a:p>
      </dgm:t>
    </dgm:pt>
    <dgm:pt modelId="{1B14D97A-0558-4B7B-860C-0100EDAD88F5}" type="parTrans" cxnId="{41642064-2ED4-4D4E-9964-0E81FBD0A18B}">
      <dgm:prSet/>
      <dgm:spPr/>
      <dgm:t>
        <a:bodyPr/>
        <a:lstStyle/>
        <a:p>
          <a:endParaRPr lang="pl-PL"/>
        </a:p>
      </dgm:t>
    </dgm:pt>
    <dgm:pt modelId="{096A6CD2-C7F1-4E9F-B64A-C5AEB20EB602}" type="sibTrans" cxnId="{41642064-2ED4-4D4E-9964-0E81FBD0A18B}">
      <dgm:prSet/>
      <dgm:spPr/>
      <dgm:t>
        <a:bodyPr/>
        <a:lstStyle/>
        <a:p>
          <a:endParaRPr lang="pl-PL"/>
        </a:p>
      </dgm:t>
    </dgm:pt>
    <dgm:pt modelId="{CDDBCD4A-4D21-4FD0-A53A-76DE32A0834D}">
      <dgm:prSet phldrT="[Tekst]"/>
      <dgm:spPr/>
      <dgm:t>
        <a:bodyPr/>
        <a:lstStyle/>
        <a:p>
          <a:pPr algn="ctr"/>
          <a:r>
            <a:rPr lang="pl-PL" dirty="0"/>
            <a:t>Irish </a:t>
          </a:r>
          <a:r>
            <a:rPr lang="pl-PL" dirty="0" err="1"/>
            <a:t>Moiled</a:t>
          </a:r>
          <a:endParaRPr lang="pl-PL" dirty="0"/>
        </a:p>
      </dgm:t>
    </dgm:pt>
    <dgm:pt modelId="{C3463089-E7FF-4DFA-BD59-8A3F1DD29E77}" type="parTrans" cxnId="{19580FD4-A352-496F-B86F-7A1ADD42A772}">
      <dgm:prSet/>
      <dgm:spPr/>
      <dgm:t>
        <a:bodyPr/>
        <a:lstStyle/>
        <a:p>
          <a:endParaRPr lang="pl-PL"/>
        </a:p>
      </dgm:t>
    </dgm:pt>
    <dgm:pt modelId="{DB9EC582-B747-4552-B6F0-4A60C36D4E97}" type="sibTrans" cxnId="{19580FD4-A352-496F-B86F-7A1ADD42A772}">
      <dgm:prSet/>
      <dgm:spPr/>
      <dgm:t>
        <a:bodyPr/>
        <a:lstStyle/>
        <a:p>
          <a:endParaRPr lang="pl-PL"/>
        </a:p>
      </dgm:t>
    </dgm:pt>
    <dgm:pt modelId="{D75B5A11-70B0-429F-A697-45B3531F402C}">
      <dgm:prSet phldrT="[Tekst]"/>
      <dgm:spPr/>
      <dgm:t>
        <a:bodyPr/>
        <a:lstStyle/>
        <a:p>
          <a:pPr algn="ctr"/>
          <a:r>
            <a:rPr lang="pl-PL" dirty="0" err="1"/>
            <a:t>Limuzínský skot</a:t>
          </a:r>
          <a:endParaRPr lang="pl-PL" dirty="0"/>
        </a:p>
      </dgm:t>
    </dgm:pt>
    <dgm:pt modelId="{7DBF6086-0D05-4B9B-A0C6-333AB6A7BEF8}" type="parTrans" cxnId="{070F3CEA-94BB-442C-9E4A-FFBD2B20A22F}">
      <dgm:prSet/>
      <dgm:spPr/>
      <dgm:t>
        <a:bodyPr/>
        <a:lstStyle/>
        <a:p>
          <a:endParaRPr lang="pl-PL"/>
        </a:p>
      </dgm:t>
    </dgm:pt>
    <dgm:pt modelId="{36553845-8FAD-4A83-BC14-52DE1E2130DE}" type="sibTrans" cxnId="{070F3CEA-94BB-442C-9E4A-FFBD2B20A22F}">
      <dgm:prSet/>
      <dgm:spPr/>
      <dgm:t>
        <a:bodyPr/>
        <a:lstStyle/>
        <a:p>
          <a:endParaRPr lang="pl-PL"/>
        </a:p>
      </dgm:t>
    </dgm:pt>
    <dgm:pt modelId="{F5A04AEE-6DFD-4AD9-9E35-309024A4A732}" type="pres">
      <dgm:prSet presAssocID="{ECF94BE0-34B0-4B87-A302-D71999620DA5}" presName="diagram" presStyleCnt="0">
        <dgm:presLayoutVars>
          <dgm:dir/>
          <dgm:animLvl val="lvl"/>
          <dgm:resizeHandles val="exact"/>
        </dgm:presLayoutVars>
      </dgm:prSet>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0"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0" presStyleCnt="10"/>
      <dgm:spPr/>
    </dgm:pt>
    <dgm:pt modelId="{FA4BE8EE-28F2-4F48-B94C-5958D110B714}" type="pres">
      <dgm:prSet presAssocID="{76D73FA1-E7CB-478B-ABA2-A93B89B4C41B}" presName="adorn" presStyleLbl="fgAccFollowNode1" presStyleIdx="0" presStyleCnt="10"/>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1"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1" presStyleCnt="10"/>
      <dgm:spPr/>
    </dgm:pt>
    <dgm:pt modelId="{845567C9-9DA0-459C-AA9A-8A53F24EC338}" type="pres">
      <dgm:prSet presAssocID="{1D56FB21-28F4-4691-B4ED-AA410412FCD9}"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2" presStyleCnt="10">
        <dgm:presLayoutVars>
          <dgm:bulletEnabled val="1"/>
        </dgm:presLayoutVars>
      </dgm:prSet>
      <dgm:spPr>
        <a:blipFill rotWithShape="0">
          <a:blip xmlns:r="http://schemas.openxmlformats.org/officeDocument/2006/relationships" r:embed="rId8" cstate="email">
            <a:extLst>
              <a:ext uri="{28A0092B-C50C-407E-A947-70E740481C1C}">
                <a14:useLocalDpi xmlns:a14="http://schemas.microsoft.com/office/drawing/2010/main"/>
              </a:ext>
            </a:extLst>
          </a:blip>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2" presStyleCnt="10"/>
      <dgm:spPr/>
    </dgm:pt>
    <dgm:pt modelId="{5684D02C-B303-4A1C-8BC2-CCFF60355F75}" type="pres">
      <dgm:prSet presAssocID="{6873AE59-CA35-4D1A-AE47-79163A5C639C}" presName="adorn" presStyleLbl="fgAccFollowNode1" presStyleIdx="2"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92C32178-C0C8-4BC4-B287-7002A8FBE304}" type="pres">
      <dgm:prSet presAssocID="{B94523C6-16C1-4ED2-879A-9CD6D923FD3A}"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4" presStyleCnt="10">
        <dgm:presLayoutVars>
          <dgm:bulletEnabled val="1"/>
        </dgm:presLayoutVars>
      </dgm:prSet>
      <dgm:spPr>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4" presStyleCnt="10"/>
      <dgm:spPr/>
    </dgm:pt>
    <dgm:pt modelId="{093C748E-84A5-4250-B8C1-9C5B4A9129E9}" type="pres">
      <dgm:prSet presAssocID="{0735F5A6-DF07-4B4D-9DB9-B8F22E032CA1}" presName="adorn" presStyleLbl="fgAccFollowNode1" presStyleIdx="4" presStyleCnt="10"/>
      <dgm:spPr>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5"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5" presStyleCnt="10"/>
      <dgm:spPr/>
    </dgm:pt>
    <dgm:pt modelId="{A422B8F3-D4D6-4D09-AF7A-F766C1CD4CAB}" type="pres">
      <dgm:prSet presAssocID="{1C121274-0D6A-4361-91AC-C5772A9AB995}" presName="adorn" presStyleLbl="fgAccFollowNode1" presStyleIdx="5" presStyleCnt="10"/>
      <dgm:spPr>
        <a:blipFill>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7" presStyleCnt="10">
        <dgm:presLayoutVars>
          <dgm:bulletEnabled val="1"/>
        </dgm:presLayoutVars>
      </dgm:prSet>
      <dgm:spPr>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7" presStyleCnt="10"/>
      <dgm:spPr/>
    </dgm:pt>
    <dgm:pt modelId="{974C63A0-AD7D-457E-9C1B-8CEB1459C842}" type="pres">
      <dgm:prSet presAssocID="{CDDBCD4A-4D21-4FD0-A53A-76DE32A0834D}" presName="adorn" presStyleLbl="fgAccFollowNode1" presStyleIdx="7" presStyleCnt="10"/>
      <dgm:spPr>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8" presStyleCnt="10">
        <dgm:presLayoutVars>
          <dgm:bulletEnabled val="1"/>
        </dgm:presLayoutVars>
      </dgm:prSet>
      <dgm:spPr>
        <a:blipFill dpi="0" rotWithShape="0">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8" presStyleCnt="10"/>
      <dgm:spPr/>
    </dgm:pt>
    <dgm:pt modelId="{7D933C89-35D9-4D93-AF5E-CFB677C399C5}" type="pres">
      <dgm:prSet presAssocID="{62796D26-A302-48C6-A353-8698E98DE92F}" presName="adorn" presStyleLbl="fgAccFollowNode1" presStyleIdx="8" presStyleCnt="10"/>
      <dgm:spPr>
        <a:blipFill>
          <a:blip xmlns:r="http://schemas.openxmlformats.org/officeDocument/2006/relationships" r:embed="rId16" cstate="screen">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dpi="0" rotWithShape="1">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8" cstate="screen">
            <a:extLst>
              <a:ext uri="{28A0092B-C50C-407E-A947-70E740481C1C}">
                <a14:useLocalDpi xmlns:a14="http://schemas.microsoft.com/office/drawing/2010/main"/>
              </a:ext>
            </a:extLst>
          </a:blip>
          <a:srcRect/>
          <a:stretch>
            <a:fillRect/>
          </a:stretch>
        </a:blipFill>
      </dgm:spPr>
    </dgm:pt>
  </dgm:ptLst>
  <dgm:cxnLst>
    <dgm:cxn modelId="{B0808B09-2D5D-4070-A2F7-C804626C1CA4}" type="presOf" srcId="{817C178B-1D16-4852-A700-6CF39A16ABB0}" destId="{F37C9703-8C24-4FB3-A339-EBD65E30E799}" srcOrd="0" destOrd="0" presId="urn:microsoft.com/office/officeart/2005/8/layout/bList2"/>
    <dgm:cxn modelId="{36B94B14-BF4F-4F52-B671-DBF18E7D97C1}" type="presOf" srcId="{62C8D780-0146-41E3-8A6A-2E973A31B1E8}" destId="{B82819D6-E4F6-4E3B-BEE0-C166B637DDA2}" srcOrd="0"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3A91E520-6CF1-4CB6-83F9-6396830B8BD4}" type="presOf" srcId="{D75B5A11-70B0-429F-A697-45B3531F402C}" destId="{00C1B25B-544F-40DE-86AB-8E7629E17BE3}" srcOrd="0" destOrd="0" presId="urn:microsoft.com/office/officeart/2005/8/layout/bList2"/>
    <dgm:cxn modelId="{4BD39623-10BA-48B7-9067-9ED7D54CBA78}" type="presOf" srcId="{E763B16C-E8B9-443F-9F7A-385C1592EBC8}" destId="{F2C319CB-3F7B-4457-B759-2E8039E0013E}" srcOrd="0" destOrd="0" presId="urn:microsoft.com/office/officeart/2005/8/layout/bList2"/>
    <dgm:cxn modelId="{CDA3FE24-412D-4FA4-AA15-1363BBE09F52}" type="presOf" srcId="{6873AE59-CA35-4D1A-AE47-79163A5C639C}" destId="{1397E743-654C-4D65-B28B-A61414E99709}" srcOrd="0" destOrd="0" presId="urn:microsoft.com/office/officeart/2005/8/layout/bList2"/>
    <dgm:cxn modelId="{69632026-23BD-4E5B-9CD0-117502E8EE4F}" srcId="{ECF94BE0-34B0-4B87-A302-D71999620DA5}" destId="{0735F5A6-DF07-4B4D-9DB9-B8F22E032CA1}" srcOrd="4"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DA61732F-ACE9-455E-84E9-05F7C4AAF7A9}" type="presOf" srcId="{3DBEFA78-26F3-4D33-890A-51D180FAEAA8}" destId="{825EE217-4965-4FB7-9044-7612A11A9256}" srcOrd="1" destOrd="0" presId="urn:microsoft.com/office/officeart/2005/8/layout/bList2"/>
    <dgm:cxn modelId="{4C2B2A36-B23D-48F0-BE37-86D1B019B842}" srcId="{ECF94BE0-34B0-4B87-A302-D71999620DA5}" destId="{1C121274-0D6A-4361-91AC-C5772A9AB995}" srcOrd="5" destOrd="0" parTransId="{1B7633AA-6D1C-4849-AFCE-66CBEC464B75}" sibTransId="{13837C7F-E366-4853-80A4-E508E3195B69}"/>
    <dgm:cxn modelId="{C06A223E-B4CF-469D-B7BF-6C2D54EC7763}" type="presOf" srcId="{1C121274-0D6A-4361-91AC-C5772A9AB995}" destId="{1531CE46-135A-4E99-816A-4B9D133AA80C}" srcOrd="1" destOrd="0" presId="urn:microsoft.com/office/officeart/2005/8/layout/bList2"/>
    <dgm:cxn modelId="{F7CDC35C-22E3-4598-9205-DE4F20785A57}" type="presOf" srcId="{76D73FA1-E7CB-478B-ABA2-A93B89B4C41B}" destId="{F024BB4F-3DB5-47E3-8C96-D78383727A5A}" srcOrd="1" destOrd="0" presId="urn:microsoft.com/office/officeart/2005/8/layout/bList2"/>
    <dgm:cxn modelId="{43FB445D-7B57-441D-8B69-28C3B3B7A18B}" type="presOf" srcId="{3DBEFA78-26F3-4D33-890A-51D180FAEAA8}" destId="{ABF902A0-AFD9-4CA1-AC22-DDDF47A66610}" srcOrd="0" destOrd="0" presId="urn:microsoft.com/office/officeart/2005/8/layout/bList2"/>
    <dgm:cxn modelId="{D73BA261-9FD3-4436-8BDF-B85DC5258DCE}" type="presOf" srcId="{B94523C6-16C1-4ED2-879A-9CD6D923FD3A}" destId="{92C32178-C0C8-4BC4-B287-7002A8FBE304}" srcOrd="0" destOrd="0" presId="urn:microsoft.com/office/officeart/2005/8/layout/bList2"/>
    <dgm:cxn modelId="{14F73242-1EE0-4F4B-B36B-C20224808B4D}" type="presOf" srcId="{1D56FB21-28F4-4691-B4ED-AA410412FCD9}" destId="{56684C5F-8FFC-4C18-BC8A-2846456C8008}" srcOrd="1"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8" destOrd="0" parTransId="{1B14D97A-0558-4B7B-860C-0100EDAD88F5}" sibTransId="{096A6CD2-C7F1-4E9F-B64A-C5AEB20EB602}"/>
    <dgm:cxn modelId="{30D2206B-D225-4D13-A9D4-F79742DFD084}" srcId="{ECF94BE0-34B0-4B87-A302-D71999620DA5}" destId="{76D73FA1-E7CB-478B-ABA2-A93B89B4C41B}" srcOrd="0" destOrd="0" parTransId="{6D6ED9F3-FD59-433E-BDEB-699CA01E5E17}" sibTransId="{2CB69323-44F7-4C98-884E-C54778AED54F}"/>
    <dgm:cxn modelId="{FF0FB56B-C483-4B17-86EA-75931EDAB6D6}" type="presOf" srcId="{D75B5A11-70B0-429F-A697-45B3531F402C}" destId="{2436D654-64E0-43CF-B5DD-149DD1516312}" srcOrd="1" destOrd="0" presId="urn:microsoft.com/office/officeart/2005/8/layout/bList2"/>
    <dgm:cxn modelId="{30C71A70-0346-4153-A5CF-3D25B2FC51B4}" srcId="{ECF94BE0-34B0-4B87-A302-D71999620DA5}" destId="{1D56FB21-28F4-4691-B4ED-AA410412FCD9}" srcOrd="1" destOrd="0" parTransId="{AD8826EC-61EF-4F74-BF3C-CB9B342392F1}" sibTransId="{AEF023CD-45C2-4AF1-AC8F-2BB45C789B4C}"/>
    <dgm:cxn modelId="{6E1F7058-8405-4C72-81D4-89E406829359}" type="presOf" srcId="{2CB69323-44F7-4C98-884E-C54778AED54F}" destId="{64A3CC14-2E61-4F34-90DF-CD8FF5F1FB78}" srcOrd="0" destOrd="0" presId="urn:microsoft.com/office/officeart/2005/8/layout/bList2"/>
    <dgm:cxn modelId="{77CF4E7A-BC1F-4AB2-89EF-5AC9F7575EED}" type="presOf" srcId="{DDEB34E1-A053-4B1D-90B4-505D8B225B81}" destId="{B95FBBED-EFAB-4905-B99E-E5A0D0042497}"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4C133380-D6BF-4424-93EE-2CA9BD3AFFEE}" type="presOf" srcId="{0735F5A6-DF07-4B4D-9DB9-B8F22E032CA1}" destId="{FFEB34C1-CD7A-4FC8-86EA-C4FD6EB7AB81}" srcOrd="1" destOrd="0" presId="urn:microsoft.com/office/officeart/2005/8/layout/bList2"/>
    <dgm:cxn modelId="{0D2A5684-B07A-428F-B017-BB75B9D2BD38}" type="presOf" srcId="{66968A7B-E460-4EE4-ACDE-F71A17EA98C3}" destId="{B1300138-10B8-4411-8859-D26A37CF3C9A}"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04E4018D-A8B2-4EC5-A8B4-7CBC93A1CB19}" type="presOf" srcId="{4EE3C582-722F-4CAA-BFD4-8B5A419FB271}" destId="{94E8008B-7730-45AC-A81D-8D8971575BE1}" srcOrd="0" destOrd="0" presId="urn:microsoft.com/office/officeart/2005/8/layout/bList2"/>
    <dgm:cxn modelId="{BE79B78D-C236-493D-AA9C-98FB2CDA78D8}" srcId="{ECF94BE0-34B0-4B87-A302-D71999620DA5}" destId="{E763B16C-E8B9-443F-9F7A-385C1592EBC8}" srcOrd="6" destOrd="0" parTransId="{B9341610-BF48-4A41-AC08-9399542231FA}" sibTransId="{DDEB34E1-A053-4B1D-90B4-505D8B225B81}"/>
    <dgm:cxn modelId="{3F0E8C8F-AC35-4AD9-A01F-09A011D06E65}" type="presOf" srcId="{0735F5A6-DF07-4B4D-9DB9-B8F22E032CA1}" destId="{046EC82D-9FBB-4B0D-8DBE-7F5EE6697FA7}" srcOrd="0" destOrd="0" presId="urn:microsoft.com/office/officeart/2005/8/layout/bList2"/>
    <dgm:cxn modelId="{356DB892-988B-4575-97A5-4416C76A06C3}" type="presOf" srcId="{63C46A6A-029D-440A-9FEC-BEE2BD6A51E8}" destId="{971C6623-339B-4C81-8BD8-C44F26343B8B}" srcOrd="0" destOrd="0" presId="urn:microsoft.com/office/officeart/2005/8/layout/bList2"/>
    <dgm:cxn modelId="{0298159A-10CA-4F89-9E8A-5094D5976CC6}" type="presOf" srcId="{7B768E13-31FC-4CA2-8BB3-6AD54C85BAC7}" destId="{D7663B89-8298-4C81-8A75-88CB25698023}" srcOrd="0" destOrd="0" presId="urn:microsoft.com/office/officeart/2005/8/layout/bList2"/>
    <dgm:cxn modelId="{933600A5-B4B8-4739-99CA-B25FB2B4616B}" type="presOf" srcId="{AEF023CD-45C2-4AF1-AC8F-2BB45C789B4C}" destId="{25069E19-EAE1-471F-A7AE-720E7B0E7455}" srcOrd="0" destOrd="0" presId="urn:microsoft.com/office/officeart/2005/8/layout/bList2"/>
    <dgm:cxn modelId="{0B6B23A7-89A9-4D2B-B2F5-A212AD7DE5FE}" type="presOf" srcId="{62796D26-A302-48C6-A353-8698E98DE92F}" destId="{F027C8FA-7315-450A-BAE6-FEFFB3B57D94}" srcOrd="0" destOrd="0" presId="urn:microsoft.com/office/officeart/2005/8/layout/bList2"/>
    <dgm:cxn modelId="{1BDC86A7-D1FD-4445-9FEC-251EBD345310}" type="presOf" srcId="{1C121274-0D6A-4361-91AC-C5772A9AB995}" destId="{5950D97A-3EEF-437B-9EB6-5A1294CE28E8}" srcOrd="0" destOrd="0" presId="urn:microsoft.com/office/officeart/2005/8/layout/bList2"/>
    <dgm:cxn modelId="{68B546B1-677D-4A15-8BF4-E57BD1BB09BD}" srcId="{ECF94BE0-34B0-4B87-A302-D71999620DA5}" destId="{6873AE59-CA35-4D1A-AE47-79163A5C639C}" srcOrd="2" destOrd="0" parTransId="{8F09F4C9-4DD4-4564-8ADA-3591B5E1A78C}" sibTransId="{B94523C6-16C1-4ED2-879A-9CD6D923FD3A}"/>
    <dgm:cxn modelId="{0A9242B2-C9CF-46F3-B3BA-6F19E4A14B23}" type="presOf" srcId="{096A6CD2-C7F1-4E9F-B64A-C5AEB20EB602}" destId="{F68DC84B-E436-4B53-AF9D-B88E5E72A49A}" srcOrd="0" destOrd="0" presId="urn:microsoft.com/office/officeart/2005/8/layout/bList2"/>
    <dgm:cxn modelId="{AEFA7EBB-8324-4C9F-819C-5C9BD93AB8AB}" type="presOf" srcId="{62796D26-A302-48C6-A353-8698E98DE92F}" destId="{FB195DA4-BADA-47CB-A99A-21DD17C49699}"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0E386CCD-CF60-430B-A9D3-36BAF5ED90CB}" type="presOf" srcId="{5C069196-7642-4BC6-9927-2FE4BA02590C}" destId="{705427CE-A016-4860-ABAE-217FBBAC5973}" srcOrd="0" destOrd="0" presId="urn:microsoft.com/office/officeart/2005/8/layout/bList2"/>
    <dgm:cxn modelId="{D5C799CD-B290-41C0-B62C-B7EA02AFE563}" type="presOf" srcId="{CDDBCD4A-4D21-4FD0-A53A-76DE32A0834D}" destId="{91E437D0-457B-4174-8B22-5F4A2AFA010A}" srcOrd="0" destOrd="0" presId="urn:microsoft.com/office/officeart/2005/8/layout/bList2"/>
    <dgm:cxn modelId="{84235FCE-C130-4384-A22B-7B007A1FFEA6}" type="presOf" srcId="{6873AE59-CA35-4D1A-AE47-79163A5C639C}" destId="{CC96E37C-7C4A-4842-A6E5-9CE1CA420A43}" srcOrd="1" destOrd="0" presId="urn:microsoft.com/office/officeart/2005/8/layout/bList2"/>
    <dgm:cxn modelId="{19580FD4-A352-496F-B86F-7A1ADD42A772}" srcId="{ECF94BE0-34B0-4B87-A302-D71999620DA5}" destId="{CDDBCD4A-4D21-4FD0-A53A-76DE32A0834D}" srcOrd="7" destOrd="0" parTransId="{C3463089-E7FF-4DFA-BD59-8A3F1DD29E77}" sibTransId="{DB9EC582-B747-4552-B6F0-4A60C36D4E97}"/>
    <dgm:cxn modelId="{286851E4-8234-44E3-AE8B-AD80678B1480}" type="presOf" srcId="{13837C7F-E366-4853-80A4-E508E3195B69}" destId="{92671CF1-C9A0-4737-8268-B12177A56E36}" srcOrd="0" destOrd="0" presId="urn:microsoft.com/office/officeart/2005/8/layout/bList2"/>
    <dgm:cxn modelId="{797596E4-690D-4A8B-9772-437D57E6C022}" type="presOf" srcId="{1D56FB21-28F4-4691-B4ED-AA410412FCD9}" destId="{51552448-3489-4628-913F-14669347439F}" srcOrd="0" destOrd="0" presId="urn:microsoft.com/office/officeart/2005/8/layout/bList2"/>
    <dgm:cxn modelId="{9EF4F4E6-C883-4A62-8468-0301BF50AE5E}" type="presOf" srcId="{DB9EC582-B747-4552-B6F0-4A60C36D4E97}" destId="{08B1433B-E945-4EEC-82CF-220FC6F44844}"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0032CEF6-15CA-4D73-89C1-B94D6374BD47}" type="presOf" srcId="{76D73FA1-E7CB-478B-ABA2-A93B89B4C41B}" destId="{CCB00BE2-FB2F-4A2B-AA1D-B52BEC5FDE95}" srcOrd="0" destOrd="0" presId="urn:microsoft.com/office/officeart/2005/8/layout/bList2"/>
    <dgm:cxn modelId="{A79454F9-3952-43BB-8D7B-2B707CF7E41C}" type="presOf" srcId="{E763B16C-E8B9-443F-9F7A-385C1592EBC8}" destId="{65F71AEE-FAF7-448C-A934-5827DE874FCA}" srcOrd="1" destOrd="0" presId="urn:microsoft.com/office/officeart/2005/8/layout/bList2"/>
    <dgm:cxn modelId="{2DDC9BFD-FF6C-4546-A866-3FC5A5D24A3B}" type="presOf" srcId="{CDDBCD4A-4D21-4FD0-A53A-76DE32A0834D}" destId="{0E833487-214C-484D-AC7A-ABBDCA72811F}" srcOrd="1" destOrd="0" presId="urn:microsoft.com/office/officeart/2005/8/layout/bList2"/>
    <dgm:cxn modelId="{F81A6D84-CA4C-446F-989E-315A0C8877B5}" type="presParOf" srcId="{F5A04AEE-6DFD-4AD9-9E35-309024A4A732}" destId="{4DE8D6D6-210E-4992-A02D-72ED54FBB181}" srcOrd="0" destOrd="0" presId="urn:microsoft.com/office/officeart/2005/8/layout/bList2"/>
    <dgm:cxn modelId="{3E3308C5-7F07-44A9-93B5-C31F19C4C5E9}" type="presParOf" srcId="{4DE8D6D6-210E-4992-A02D-72ED54FBB181}" destId="{B82819D6-E4F6-4E3B-BEE0-C166B637DDA2}" srcOrd="0" destOrd="0" presId="urn:microsoft.com/office/officeart/2005/8/layout/bList2"/>
    <dgm:cxn modelId="{18615502-E2BA-42B7-86D7-DBBCBA760ACB}" type="presParOf" srcId="{4DE8D6D6-210E-4992-A02D-72ED54FBB181}" destId="{CCB00BE2-FB2F-4A2B-AA1D-B52BEC5FDE95}" srcOrd="1" destOrd="0" presId="urn:microsoft.com/office/officeart/2005/8/layout/bList2"/>
    <dgm:cxn modelId="{FEB50E88-20D9-4234-8779-6DBA3EBB616A}" type="presParOf" srcId="{4DE8D6D6-210E-4992-A02D-72ED54FBB181}" destId="{F024BB4F-3DB5-47E3-8C96-D78383727A5A}" srcOrd="2" destOrd="0" presId="urn:microsoft.com/office/officeart/2005/8/layout/bList2"/>
    <dgm:cxn modelId="{84EAF030-3F84-43F3-89B5-9B3820D94E14}" type="presParOf" srcId="{4DE8D6D6-210E-4992-A02D-72ED54FBB181}" destId="{FA4BE8EE-28F2-4F48-B94C-5958D110B714}" srcOrd="3" destOrd="0" presId="urn:microsoft.com/office/officeart/2005/8/layout/bList2"/>
    <dgm:cxn modelId="{0F7CA5DF-77D8-45E6-A67D-C4B95B0836C1}" type="presParOf" srcId="{F5A04AEE-6DFD-4AD9-9E35-309024A4A732}" destId="{64A3CC14-2E61-4F34-90DF-CD8FF5F1FB78}" srcOrd="1" destOrd="0" presId="urn:microsoft.com/office/officeart/2005/8/layout/bList2"/>
    <dgm:cxn modelId="{ED1C17CB-98D8-412C-A860-E8C8DE205B57}" type="presParOf" srcId="{F5A04AEE-6DFD-4AD9-9E35-309024A4A732}" destId="{75882230-B4AA-408A-BE5D-5575047875B1}" srcOrd="2" destOrd="0" presId="urn:microsoft.com/office/officeart/2005/8/layout/bList2"/>
    <dgm:cxn modelId="{75E5685D-0977-49D7-8EE8-8D884E93876A}" type="presParOf" srcId="{75882230-B4AA-408A-BE5D-5575047875B1}" destId="{D7663B89-8298-4C81-8A75-88CB25698023}" srcOrd="0" destOrd="0" presId="urn:microsoft.com/office/officeart/2005/8/layout/bList2"/>
    <dgm:cxn modelId="{CA2D06C4-FBA9-4EBF-AF35-07D19F6E0C30}" type="presParOf" srcId="{75882230-B4AA-408A-BE5D-5575047875B1}" destId="{51552448-3489-4628-913F-14669347439F}" srcOrd="1" destOrd="0" presId="urn:microsoft.com/office/officeart/2005/8/layout/bList2"/>
    <dgm:cxn modelId="{078824A2-F4EB-409D-968A-81018C36DFD1}" type="presParOf" srcId="{75882230-B4AA-408A-BE5D-5575047875B1}" destId="{56684C5F-8FFC-4C18-BC8A-2846456C8008}" srcOrd="2" destOrd="0" presId="urn:microsoft.com/office/officeart/2005/8/layout/bList2"/>
    <dgm:cxn modelId="{1425EF6B-1D8E-4A66-B711-ADA4837A0531}" type="presParOf" srcId="{75882230-B4AA-408A-BE5D-5575047875B1}" destId="{845567C9-9DA0-459C-AA9A-8A53F24EC338}" srcOrd="3" destOrd="0" presId="urn:microsoft.com/office/officeart/2005/8/layout/bList2"/>
    <dgm:cxn modelId="{29D7C437-0404-4237-B9C4-0564CCDE2373}" type="presParOf" srcId="{F5A04AEE-6DFD-4AD9-9E35-309024A4A732}" destId="{25069E19-EAE1-471F-A7AE-720E7B0E7455}" srcOrd="3" destOrd="0" presId="urn:microsoft.com/office/officeart/2005/8/layout/bList2"/>
    <dgm:cxn modelId="{2B791654-22EC-48AF-B042-4A2965759B78}" type="presParOf" srcId="{F5A04AEE-6DFD-4AD9-9E35-309024A4A732}" destId="{EC9967D9-2D4F-4F95-9A53-3427CD8326CD}" srcOrd="4" destOrd="0" presId="urn:microsoft.com/office/officeart/2005/8/layout/bList2"/>
    <dgm:cxn modelId="{B3A8BC41-8068-4B85-9519-FEF8BE20F1CC}" type="presParOf" srcId="{EC9967D9-2D4F-4F95-9A53-3427CD8326CD}" destId="{6E6A94AC-1C55-47FD-872C-3425D87CB082}" srcOrd="0" destOrd="0" presId="urn:microsoft.com/office/officeart/2005/8/layout/bList2"/>
    <dgm:cxn modelId="{F9785022-E4D2-4C08-A90A-5E28174581B4}" type="presParOf" srcId="{EC9967D9-2D4F-4F95-9A53-3427CD8326CD}" destId="{1397E743-654C-4D65-B28B-A61414E99709}" srcOrd="1" destOrd="0" presId="urn:microsoft.com/office/officeart/2005/8/layout/bList2"/>
    <dgm:cxn modelId="{8B21D47B-4C71-4684-B165-51E1D83DA5FC}" type="presParOf" srcId="{EC9967D9-2D4F-4F95-9A53-3427CD8326CD}" destId="{CC96E37C-7C4A-4842-A6E5-9CE1CA420A43}" srcOrd="2" destOrd="0" presId="urn:microsoft.com/office/officeart/2005/8/layout/bList2"/>
    <dgm:cxn modelId="{73BC455E-CEC0-4631-977F-0F512B2C7DEC}" type="presParOf" srcId="{EC9967D9-2D4F-4F95-9A53-3427CD8326CD}" destId="{5684D02C-B303-4A1C-8BC2-CCFF60355F75}" srcOrd="3" destOrd="0" presId="urn:microsoft.com/office/officeart/2005/8/layout/bList2"/>
    <dgm:cxn modelId="{FC39D9D8-576F-4CA5-AD7F-AD692A00D185}" type="presParOf" srcId="{F5A04AEE-6DFD-4AD9-9E35-309024A4A732}" destId="{92C32178-C0C8-4BC4-B287-7002A8FBE304}" srcOrd="5" destOrd="0" presId="urn:microsoft.com/office/officeart/2005/8/layout/bList2"/>
    <dgm:cxn modelId="{576195CF-BFE1-4D03-AC1E-4461712A7524}" type="presParOf" srcId="{F5A04AEE-6DFD-4AD9-9E35-309024A4A732}" destId="{BB944AEC-D3B5-43D7-BF46-0A5E2C323A7F}" srcOrd="6" destOrd="0" presId="urn:microsoft.com/office/officeart/2005/8/layout/bList2"/>
    <dgm:cxn modelId="{6E129083-D365-488C-AF66-8A011A1D0C1D}" type="presParOf" srcId="{BB944AEC-D3B5-43D7-BF46-0A5E2C323A7F}" destId="{94E8008B-7730-45AC-A81D-8D8971575BE1}" srcOrd="0" destOrd="0" presId="urn:microsoft.com/office/officeart/2005/8/layout/bList2"/>
    <dgm:cxn modelId="{5A5771A4-F400-47A2-B2D2-D3C95C22A228}" type="presParOf" srcId="{BB944AEC-D3B5-43D7-BF46-0A5E2C323A7F}" destId="{ABF902A0-AFD9-4CA1-AC22-DDDF47A66610}" srcOrd="1" destOrd="0" presId="urn:microsoft.com/office/officeart/2005/8/layout/bList2"/>
    <dgm:cxn modelId="{A234AFB4-D248-4CD2-A793-2CE38D44A15C}" type="presParOf" srcId="{BB944AEC-D3B5-43D7-BF46-0A5E2C323A7F}" destId="{825EE217-4965-4FB7-9044-7612A11A9256}" srcOrd="2" destOrd="0" presId="urn:microsoft.com/office/officeart/2005/8/layout/bList2"/>
    <dgm:cxn modelId="{D0F92622-807F-40EB-8C70-7B6E57E75ED8}" type="presParOf" srcId="{BB944AEC-D3B5-43D7-BF46-0A5E2C323A7F}" destId="{11100A85-1C29-44C7-99C3-FC31968F730C}" srcOrd="3" destOrd="0" presId="urn:microsoft.com/office/officeart/2005/8/layout/bList2"/>
    <dgm:cxn modelId="{A1614D36-7389-48C0-8E82-A2919AD7ADAA}" type="presParOf" srcId="{F5A04AEE-6DFD-4AD9-9E35-309024A4A732}" destId="{F37C9703-8C24-4FB3-A339-EBD65E30E799}" srcOrd="7" destOrd="0" presId="urn:microsoft.com/office/officeart/2005/8/layout/bList2"/>
    <dgm:cxn modelId="{9E0D21F2-313E-44BE-AD68-E875B3C187E4}" type="presParOf" srcId="{F5A04AEE-6DFD-4AD9-9E35-309024A4A732}" destId="{B521BDAD-A2DC-49E2-8917-F4015F11AF6A}" srcOrd="8" destOrd="0" presId="urn:microsoft.com/office/officeart/2005/8/layout/bList2"/>
    <dgm:cxn modelId="{805D5772-A3C8-4DA6-9548-3A84FFEE9FED}" type="presParOf" srcId="{B521BDAD-A2DC-49E2-8917-F4015F11AF6A}" destId="{E17653B1-3010-486B-B722-0FC48ECFD12F}" srcOrd="0" destOrd="0" presId="urn:microsoft.com/office/officeart/2005/8/layout/bList2"/>
    <dgm:cxn modelId="{F61DCD64-2A92-4E4E-AD50-72E7C927715B}" type="presParOf" srcId="{B521BDAD-A2DC-49E2-8917-F4015F11AF6A}" destId="{046EC82D-9FBB-4B0D-8DBE-7F5EE6697FA7}" srcOrd="1" destOrd="0" presId="urn:microsoft.com/office/officeart/2005/8/layout/bList2"/>
    <dgm:cxn modelId="{CFF8A691-73AA-406C-A7EB-119E82B059A1}" type="presParOf" srcId="{B521BDAD-A2DC-49E2-8917-F4015F11AF6A}" destId="{FFEB34C1-CD7A-4FC8-86EA-C4FD6EB7AB81}" srcOrd="2" destOrd="0" presId="urn:microsoft.com/office/officeart/2005/8/layout/bList2"/>
    <dgm:cxn modelId="{BC5B2AC0-E074-4896-AFD9-363E300A1D0B}" type="presParOf" srcId="{B521BDAD-A2DC-49E2-8917-F4015F11AF6A}" destId="{093C748E-84A5-4250-B8C1-9C5B4A9129E9}" srcOrd="3" destOrd="0" presId="urn:microsoft.com/office/officeart/2005/8/layout/bList2"/>
    <dgm:cxn modelId="{14BAB6B0-6084-41B6-B54E-7B2AE8D54055}" type="presParOf" srcId="{F5A04AEE-6DFD-4AD9-9E35-309024A4A732}" destId="{B1300138-10B8-4411-8859-D26A37CF3C9A}" srcOrd="9" destOrd="0" presId="urn:microsoft.com/office/officeart/2005/8/layout/bList2"/>
    <dgm:cxn modelId="{BB9BD437-3E84-4993-AC9F-8D4E68B7099B}" type="presParOf" srcId="{F5A04AEE-6DFD-4AD9-9E35-309024A4A732}" destId="{99E89C32-65B7-433C-B3EC-D5FBAC7A951B}" srcOrd="10" destOrd="0" presId="urn:microsoft.com/office/officeart/2005/8/layout/bList2"/>
    <dgm:cxn modelId="{7F826664-A521-4AD5-A68F-DBA7CC8056D7}" type="presParOf" srcId="{99E89C32-65B7-433C-B3EC-D5FBAC7A951B}" destId="{705427CE-A016-4860-ABAE-217FBBAC5973}" srcOrd="0" destOrd="0" presId="urn:microsoft.com/office/officeart/2005/8/layout/bList2"/>
    <dgm:cxn modelId="{3679C931-0595-4B53-A5C2-9B841274FD0D}" type="presParOf" srcId="{99E89C32-65B7-433C-B3EC-D5FBAC7A951B}" destId="{5950D97A-3EEF-437B-9EB6-5A1294CE28E8}" srcOrd="1" destOrd="0" presId="urn:microsoft.com/office/officeart/2005/8/layout/bList2"/>
    <dgm:cxn modelId="{E7C0AAE5-7BC8-4E5B-9E22-6C3C693EDB5B}" type="presParOf" srcId="{99E89C32-65B7-433C-B3EC-D5FBAC7A951B}" destId="{1531CE46-135A-4E99-816A-4B9D133AA80C}" srcOrd="2" destOrd="0" presId="urn:microsoft.com/office/officeart/2005/8/layout/bList2"/>
    <dgm:cxn modelId="{BF7E5B18-66E6-43A8-98EB-A82FBBAF1B76}" type="presParOf" srcId="{99E89C32-65B7-433C-B3EC-D5FBAC7A951B}" destId="{A422B8F3-D4D6-4D09-AF7A-F766C1CD4CAB}" srcOrd="3" destOrd="0" presId="urn:microsoft.com/office/officeart/2005/8/layout/bList2"/>
    <dgm:cxn modelId="{3C9FF94D-EDC2-4363-A5E7-B45877721E5C}" type="presParOf" srcId="{F5A04AEE-6DFD-4AD9-9E35-309024A4A732}" destId="{92671CF1-C9A0-4737-8268-B12177A56E36}" srcOrd="11" destOrd="0" presId="urn:microsoft.com/office/officeart/2005/8/layout/bList2"/>
    <dgm:cxn modelId="{2CE44757-BDE6-45A2-BEFF-3F31E011818A}" type="presParOf" srcId="{F5A04AEE-6DFD-4AD9-9E35-309024A4A732}" destId="{53BDD859-FE15-40F4-B9E6-51BFA32B60B0}" srcOrd="12" destOrd="0" presId="urn:microsoft.com/office/officeart/2005/8/layout/bList2"/>
    <dgm:cxn modelId="{B9217527-742F-41D9-BB6B-70E06931B694}" type="presParOf" srcId="{53BDD859-FE15-40F4-B9E6-51BFA32B60B0}" destId="{971C6623-339B-4C81-8BD8-C44F26343B8B}" srcOrd="0" destOrd="0" presId="urn:microsoft.com/office/officeart/2005/8/layout/bList2"/>
    <dgm:cxn modelId="{75B912F3-C2DF-4E6C-8C0F-ED10DDF6FA84}" type="presParOf" srcId="{53BDD859-FE15-40F4-B9E6-51BFA32B60B0}" destId="{F2C319CB-3F7B-4457-B759-2E8039E0013E}" srcOrd="1" destOrd="0" presId="urn:microsoft.com/office/officeart/2005/8/layout/bList2"/>
    <dgm:cxn modelId="{8564442E-29CF-4A90-B4E1-ADEC0176322C}" type="presParOf" srcId="{53BDD859-FE15-40F4-B9E6-51BFA32B60B0}" destId="{65F71AEE-FAF7-448C-A934-5827DE874FCA}" srcOrd="2" destOrd="0" presId="urn:microsoft.com/office/officeart/2005/8/layout/bList2"/>
    <dgm:cxn modelId="{EEFCB262-A825-45F8-8ED6-7011F4CCEB2A}" type="presParOf" srcId="{53BDD859-FE15-40F4-B9E6-51BFA32B60B0}" destId="{BEB504AA-CB2A-483F-AF87-E98391EE2EBE}" srcOrd="3" destOrd="0" presId="urn:microsoft.com/office/officeart/2005/8/layout/bList2"/>
    <dgm:cxn modelId="{46E2E259-4F86-4B85-895B-70B5611AC64D}" type="presParOf" srcId="{F5A04AEE-6DFD-4AD9-9E35-309024A4A732}" destId="{B95FBBED-EFAB-4905-B99E-E5A0D0042497}" srcOrd="13" destOrd="0" presId="urn:microsoft.com/office/officeart/2005/8/layout/bList2"/>
    <dgm:cxn modelId="{08A57A0C-8DC5-41D1-B9E5-9027CF55097B}" type="presParOf" srcId="{F5A04AEE-6DFD-4AD9-9E35-309024A4A732}" destId="{12B08EBC-7017-40BD-BC60-033A9EFD02B1}" srcOrd="14" destOrd="0" presId="urn:microsoft.com/office/officeart/2005/8/layout/bList2"/>
    <dgm:cxn modelId="{1A05028C-A3AB-4692-B6E1-9540BD0ED728}" type="presParOf" srcId="{12B08EBC-7017-40BD-BC60-033A9EFD02B1}" destId="{D25A07E3-BDE8-44C4-AF47-0CD8A0355858}" srcOrd="0" destOrd="0" presId="urn:microsoft.com/office/officeart/2005/8/layout/bList2"/>
    <dgm:cxn modelId="{9A125709-90B1-4382-9E9C-8C9F41A5CC8A}" type="presParOf" srcId="{12B08EBC-7017-40BD-BC60-033A9EFD02B1}" destId="{91E437D0-457B-4174-8B22-5F4A2AFA010A}" srcOrd="1" destOrd="0" presId="urn:microsoft.com/office/officeart/2005/8/layout/bList2"/>
    <dgm:cxn modelId="{A2E35A2B-DB05-4BA9-A201-F6A4A0A88CCF}" type="presParOf" srcId="{12B08EBC-7017-40BD-BC60-033A9EFD02B1}" destId="{0E833487-214C-484D-AC7A-ABBDCA72811F}" srcOrd="2" destOrd="0" presId="urn:microsoft.com/office/officeart/2005/8/layout/bList2"/>
    <dgm:cxn modelId="{7B1B227A-8B9B-4291-B55D-E151F744C807}" type="presParOf" srcId="{12B08EBC-7017-40BD-BC60-033A9EFD02B1}" destId="{974C63A0-AD7D-457E-9C1B-8CEB1459C842}" srcOrd="3" destOrd="0" presId="urn:microsoft.com/office/officeart/2005/8/layout/bList2"/>
    <dgm:cxn modelId="{311F8127-BB34-4FC3-9C5A-D01134C398E8}" type="presParOf" srcId="{F5A04AEE-6DFD-4AD9-9E35-309024A4A732}" destId="{08B1433B-E945-4EEC-82CF-220FC6F44844}" srcOrd="15" destOrd="0" presId="urn:microsoft.com/office/officeart/2005/8/layout/bList2"/>
    <dgm:cxn modelId="{EA9B7101-FCE2-4E69-B8D0-8D0FE96690CB}" type="presParOf" srcId="{F5A04AEE-6DFD-4AD9-9E35-309024A4A732}" destId="{D709CCDD-8A4E-4F7E-9551-2C806ED8C0C4}" srcOrd="16" destOrd="0" presId="urn:microsoft.com/office/officeart/2005/8/layout/bList2"/>
    <dgm:cxn modelId="{CF0B37B9-E5BB-49D1-9FAA-7F7C8A7D46F5}" type="presParOf" srcId="{D709CCDD-8A4E-4F7E-9551-2C806ED8C0C4}" destId="{B6A720B2-F75F-481C-9DCB-15006F435324}" srcOrd="0" destOrd="0" presId="urn:microsoft.com/office/officeart/2005/8/layout/bList2"/>
    <dgm:cxn modelId="{5F102581-AA70-4BE7-859E-AC444FC07EC1}" type="presParOf" srcId="{D709CCDD-8A4E-4F7E-9551-2C806ED8C0C4}" destId="{F027C8FA-7315-450A-BAE6-FEFFB3B57D94}" srcOrd="1" destOrd="0" presId="urn:microsoft.com/office/officeart/2005/8/layout/bList2"/>
    <dgm:cxn modelId="{A93A522C-C53C-4070-A4C5-C2D27410596E}" type="presParOf" srcId="{D709CCDD-8A4E-4F7E-9551-2C806ED8C0C4}" destId="{FB195DA4-BADA-47CB-A99A-21DD17C49699}" srcOrd="2" destOrd="0" presId="urn:microsoft.com/office/officeart/2005/8/layout/bList2"/>
    <dgm:cxn modelId="{E0CDB749-3EE2-4A0D-9F00-2E45358C5C35}" type="presParOf" srcId="{D709CCDD-8A4E-4F7E-9551-2C806ED8C0C4}" destId="{7D933C89-35D9-4D93-AF5E-CFB677C399C5}" srcOrd="3" destOrd="0" presId="urn:microsoft.com/office/officeart/2005/8/layout/bList2"/>
    <dgm:cxn modelId="{F6F008A4-A985-4E2B-B786-D5A46C563E26}" type="presParOf" srcId="{F5A04AEE-6DFD-4AD9-9E35-309024A4A732}" destId="{F68DC84B-E436-4B53-AF9D-B88E5E72A49A}" srcOrd="17" destOrd="0" presId="urn:microsoft.com/office/officeart/2005/8/layout/bList2"/>
    <dgm:cxn modelId="{35B3A347-6E73-433D-9773-A2E45E90BE01}" type="presParOf" srcId="{F5A04AEE-6DFD-4AD9-9E35-309024A4A732}" destId="{D81AA612-BA89-42FE-A6BA-877ECE888254}" srcOrd="18" destOrd="0" presId="urn:microsoft.com/office/officeart/2005/8/layout/bList2"/>
    <dgm:cxn modelId="{F7B2F081-9599-48D6-992F-C304CA4F2F4E}" type="presParOf" srcId="{D81AA612-BA89-42FE-A6BA-877ECE888254}" destId="{85C66544-3945-40EB-800B-C971C733B0E4}" srcOrd="0" destOrd="0" presId="urn:microsoft.com/office/officeart/2005/8/layout/bList2"/>
    <dgm:cxn modelId="{9D084A80-A2BF-4E04-9361-609D78514651}" type="presParOf" srcId="{D81AA612-BA89-42FE-A6BA-877ECE888254}" destId="{00C1B25B-544F-40DE-86AB-8E7629E17BE3}" srcOrd="1" destOrd="0" presId="urn:microsoft.com/office/officeart/2005/8/layout/bList2"/>
    <dgm:cxn modelId="{17F41C52-EC65-42AC-80F1-F1A3CC490CFE}" type="presParOf" srcId="{D81AA612-BA89-42FE-A6BA-877ECE888254}" destId="{2436D654-64E0-43CF-B5DD-149DD1516312}" srcOrd="2" destOrd="0" presId="urn:microsoft.com/office/officeart/2005/8/layout/bList2"/>
    <dgm:cxn modelId="{E3325069-EC79-4576-BB2C-86A856496B59}"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cs-CZ" sz="1800" dirty="0" err="1"/>
            <a:t>Pied</a:t>
          </a:r>
          <a:r>
            <a:rPr lang="cs-CZ" sz="1800" dirty="0"/>
            <a:t> </a:t>
          </a:r>
          <a:r>
            <a:rPr lang="cs-CZ" sz="1800" dirty="0" err="1"/>
            <a:t>Złotnicka</a:t>
          </a:r>
          <a:endParaRPr lang="pl-PL" sz="1800" dirty="0"/>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800" dirty="0" err="1"/>
            <a:t>Cinta Senese</a:t>
          </a:r>
          <a:endParaRPr lang="pl-PL" sz="1800" dirty="0"/>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5C069196-7642-4BC6-9927-2FE4BA02590C}">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61BF0026-527A-4FE8-99F6-EB31EA9A00F7}" type="parTrans" cxnId="{E0D28286-8E89-4D3E-BA58-BB1AC4634710}">
      <dgm:prSet/>
      <dgm:spPr/>
      <dgm:t>
        <a:bodyPr/>
        <a:lstStyle/>
        <a:p>
          <a:pPr algn="ctr"/>
          <a:endParaRPr lang="pl-PL" sz="1800"/>
        </a:p>
      </dgm:t>
    </dgm:pt>
    <dgm:pt modelId="{246E4FBE-1385-48C4-894F-A8217CD472C2}" type="sibTrans" cxnId="{E0D28286-8E89-4D3E-BA58-BB1AC4634710}">
      <dgm:prSet/>
      <dgm:spPr/>
      <dgm:t>
        <a:bodyPr/>
        <a:lstStyle/>
        <a:p>
          <a:pPr algn="ctr"/>
          <a:endParaRPr lang="pl-PL" sz="1800"/>
        </a:p>
      </dgm:t>
    </dgm:pt>
    <dgm:pt modelId="{3DBEFA78-26F3-4D33-890A-51D180FAEAA8}">
      <dgm:prSet phldrT="[Tekst]" custT="1"/>
      <dgm:spPr/>
      <dgm:t>
        <a:bodyPr/>
        <a:lstStyle/>
        <a:p>
          <a:pPr algn="ctr"/>
          <a:r>
            <a:rPr lang="pl-PL" sz="1800" dirty="0"/>
            <a:t>Nebrodské černé</a:t>
          </a:r>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62C8D780-0146-41E3-8A6A-2E973A31B1E8}">
      <dgm:prSet phldrT="[Tekst]" custT="1"/>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B552A94-2FBA-4853-A034-960DC7CAAE1F}" type="parTrans" cxnId="{93031664-B376-4ACC-AEB8-7AD3AF8F185D}">
      <dgm:prSet/>
      <dgm:spPr/>
      <dgm:t>
        <a:bodyPr/>
        <a:lstStyle/>
        <a:p>
          <a:pPr algn="ctr"/>
          <a:endParaRPr lang="pl-PL" sz="1800"/>
        </a:p>
      </dgm:t>
    </dgm:pt>
    <dgm:pt modelId="{66AA6BC5-8238-4EB3-A546-D06928C17EB7}" type="sibTrans" cxnId="{93031664-B376-4ACC-AEB8-7AD3AF8F185D}">
      <dgm:prSet/>
      <dgm:spPr/>
      <dgm:t>
        <a:bodyPr/>
        <a:lstStyle/>
        <a:p>
          <a:pPr algn="ctr"/>
          <a:endParaRPr lang="pl-PL" sz="1800"/>
        </a:p>
      </dgm:t>
    </dgm:pt>
    <dgm:pt modelId="{1D56FB21-28F4-4691-B4ED-AA410412FCD9}">
      <dgm:prSet phldrT="[Tekst]" custT="1"/>
      <dgm:spPr/>
      <dgm:t>
        <a:bodyPr/>
        <a:lstStyle/>
        <a:p>
          <a:pPr algn="ctr"/>
          <a:r>
            <a:rPr lang="pl-PL" sz="1800" dirty="0"/>
            <a:t>Mangalica</a:t>
          </a:r>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7B768E13-31FC-4CA2-8BB3-6AD54C85BAC7}">
      <dgm:prSet phldrT="[Tekst]" custT="1"/>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CF9FA74-EB81-417E-B944-FEA7E92EC135}" type="parTrans" cxnId="{39DBB61B-4BA9-4C9A-BA7A-0D36384CF18C}">
      <dgm:prSet/>
      <dgm:spPr/>
      <dgm:t>
        <a:bodyPr/>
        <a:lstStyle/>
        <a:p>
          <a:pPr algn="ctr"/>
          <a:endParaRPr lang="pl-PL" sz="1800"/>
        </a:p>
      </dgm:t>
    </dgm:pt>
    <dgm:pt modelId="{C06586BC-0FAC-4F50-B0CF-934D142CD66A}" type="sibTrans" cxnId="{39DBB61B-4BA9-4C9A-BA7A-0D36384CF18C}">
      <dgm:prSet/>
      <dgm:spPr/>
      <dgm:t>
        <a:bodyPr/>
        <a:lstStyle/>
        <a:p>
          <a:pPr algn="ctr"/>
          <a:endParaRPr lang="pl-PL" sz="1800"/>
        </a:p>
      </dgm:t>
    </dgm:pt>
    <dgm:pt modelId="{E763B16C-E8B9-443F-9F7A-385C1592EBC8}">
      <dgm:prSet phldrT="[Tekst]" custT="1"/>
      <dgm:spPr/>
      <dgm:t>
        <a:bodyPr/>
        <a:lstStyle/>
        <a:p>
          <a:pPr algn="ctr"/>
          <a:r>
            <a:rPr lang="pl-PL" sz="1800" dirty="0"/>
            <a:t>Austrian landrace</a:t>
          </a:r>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800" dirty="0"/>
            <a:t>Puławy</a:t>
          </a:r>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800" dirty="0"/>
            <a:t>Iberské prase</a:t>
          </a:r>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cs-CZ" sz="1600" dirty="0"/>
            <a:t>Přeštické černostrakaté prase</a:t>
          </a:r>
          <a:endParaRPr lang="pl-PL" sz="1600" dirty="0"/>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600" dirty="0"/>
            <a:t>Irský vlkodav</a:t>
          </a:r>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800" dirty="0"/>
            <a:t>Irish large white</a:t>
          </a:r>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5"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5" presStyleCnt="10"/>
      <dgm:spPr/>
    </dgm:pt>
    <dgm:pt modelId="{BEB504AA-CB2A-483F-AF87-E98391EE2EBE}" type="pres">
      <dgm:prSet presAssocID="{E763B16C-E8B9-443F-9F7A-385C1592EBC8}" presName="adorn" presStyleLbl="fgAccFollowNode1" presStyleIdx="5" presStyleCnt="10"/>
      <dgm:spPr>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6" presStyleCnt="10">
        <dgm:presLayoutVars>
          <dgm:bulletEnabled val="1"/>
        </dgm:presLayoutVars>
      </dgm:prSet>
      <dgm:spPr>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6" presStyleCnt="10"/>
      <dgm:spPr/>
    </dgm:pt>
    <dgm:pt modelId="{7D933C89-35D9-4D93-AF5E-CFB677C399C5}" type="pres">
      <dgm:prSet presAssocID="{62796D26-A302-48C6-A353-8698E98DE92F}" presName="adorn" presStyleLbl="fgAccFollowNode1" presStyleIdx="6" presStyleCnt="10"/>
      <dgm:spPr>
        <a:blipFill>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7" presStyleCnt="10">
        <dgm:presLayoutVars>
          <dgm:bulletEnabled val="1"/>
        </dgm:presLayoutVars>
      </dgm:prSet>
      <dgm:spPr>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7" presStyleCnt="10"/>
      <dgm:spPr/>
    </dgm:pt>
    <dgm:pt modelId="{974C63A0-AD7D-457E-9C1B-8CEB1459C842}" type="pres">
      <dgm:prSet presAssocID="{CDDBCD4A-4D21-4FD0-A53A-76DE32A0834D}" presName="adorn" presStyleLbl="fgAccFollowNode1" presStyleIdx="7"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8" presStyleCnt="10">
        <dgm:presLayoutVars>
          <dgm:bulletEnabled val="1"/>
        </dgm:presLayoutVars>
      </dgm:prSet>
      <dgm:spPr>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8" presStyleCnt="10"/>
      <dgm:spPr/>
    </dgm:pt>
    <dgm:pt modelId="{E55FE8B6-4604-4AA5-B862-DB58E20485B1}" type="pres">
      <dgm:prSet presAssocID="{D75B5A11-70B0-429F-A697-45B3531F402C}" presName="adorn" presStyleLbl="fgAccFollowNode1" presStyleIdx="8" presStyleCnt="10"/>
      <dgm:spPr>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dgm:spPr>
    </dgm:pt>
    <dgm:pt modelId="{7880A207-C13D-4540-A123-A64C1B410F50}" type="pres">
      <dgm:prSet presAssocID="{36553845-8FAD-4A83-BC14-52DE1E2130DE}"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9" presStyleCnt="10">
        <dgm:presLayoutVars>
          <dgm:bulletEnabled val="1"/>
        </dgm:presLayoutVars>
      </dgm:prSet>
      <dgm:spPr>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9" presStyleCnt="10"/>
      <dgm:spPr/>
    </dgm:pt>
    <dgm:pt modelId="{5684D02C-B303-4A1C-8BC2-CCFF60355F75}" type="pres">
      <dgm:prSet presAssocID="{6873AE59-CA35-4D1A-AE47-79163A5C639C}" presName="adorn" presStyleLbl="fgAccFollowNode1" presStyleIdx="9" presStyleCnt="10"/>
      <dgm:spPr>
        <a:blipFill>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dgm:spPr>
    </dgm:pt>
  </dgm:ptLst>
  <dgm:cxnLst>
    <dgm:cxn modelId="{F56E2908-0EE9-48EF-96CE-7F436697F08F}" type="presOf" srcId="{13837C7F-E366-4853-80A4-E508E3195B69}" destId="{92671CF1-C9A0-4737-8268-B12177A56E36}" srcOrd="0" destOrd="0" presId="urn:microsoft.com/office/officeart/2005/8/layout/bList2"/>
    <dgm:cxn modelId="{A21C5E0E-9692-4F8D-A693-BEB76288BE3C}" type="presOf" srcId="{6873AE59-CA35-4D1A-AE47-79163A5C639C}" destId="{CC96E37C-7C4A-4842-A6E5-9CE1CA420A43}" srcOrd="1" destOrd="0" presId="urn:microsoft.com/office/officeart/2005/8/layout/bList2"/>
    <dgm:cxn modelId="{4B1D8E0F-3C06-41EB-8F2D-67D94F48E9B7}" type="presOf" srcId="{DB9EC582-B747-4552-B6F0-4A60C36D4E97}" destId="{08B1433B-E945-4EEC-82CF-220FC6F44844}" srcOrd="0" destOrd="0" presId="urn:microsoft.com/office/officeart/2005/8/layout/bList2"/>
    <dgm:cxn modelId="{94467217-3F30-44FF-8BC2-1DD405A886F7}" type="presOf" srcId="{76D73FA1-E7CB-478B-ABA2-A93B89B4C41B}" destId="{F024BB4F-3DB5-47E3-8C96-D78383727A5A}" srcOrd="1" destOrd="0" presId="urn:microsoft.com/office/officeart/2005/8/layout/bList2"/>
    <dgm:cxn modelId="{9CFE2D18-0343-4C2A-A1E3-B9ADF1C83435}" type="presOf" srcId="{62C8D780-0146-41E3-8A6A-2E973A31B1E8}" destId="{B82819D6-E4F6-4E3B-BEE0-C166B637DDA2}" srcOrd="0" destOrd="0" presId="urn:microsoft.com/office/officeart/2005/8/layout/bList2"/>
    <dgm:cxn modelId="{A360FF1A-E012-44FF-A82F-BAE3E2D16720}" type="presOf" srcId="{62796D26-A302-48C6-A353-8698E98DE92F}" destId="{FB195DA4-BADA-47CB-A99A-21DD17C49699}" srcOrd="1"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69632026-23BD-4E5B-9CD0-117502E8EE4F}" srcId="{ECF94BE0-34B0-4B87-A302-D71999620DA5}" destId="{0735F5A6-DF07-4B4D-9DB9-B8F22E032CA1}" srcOrd="0" destOrd="0" parTransId="{DCD37C26-F306-48E7-A6EC-1AA29E568A53}" sibTransId="{66968A7B-E460-4EE4-ACDE-F71A17EA98C3}"/>
    <dgm:cxn modelId="{6EDBF92B-529F-4A1F-BF85-48EA5016D3CC}" type="presOf" srcId="{ECF94BE0-34B0-4B87-A302-D71999620DA5}" destId="{F5A04AEE-6DFD-4AD9-9E35-309024A4A732}" srcOrd="0" destOrd="0" presId="urn:microsoft.com/office/officeart/2005/8/layout/bList2"/>
    <dgm:cxn modelId="{AD596E2C-A830-46FA-AB6E-2C28B3C42C3C}" type="presOf" srcId="{CDDBCD4A-4D21-4FD0-A53A-76DE32A0834D}" destId="{91E437D0-457B-4174-8B22-5F4A2AFA010A}" srcOrd="0" destOrd="0" presId="urn:microsoft.com/office/officeart/2005/8/layout/bList2"/>
    <dgm:cxn modelId="{79B54D31-3A3D-4C89-9EFE-A50EFE2C5621}" type="presOf" srcId="{1D56FB21-28F4-4691-B4ED-AA410412FCD9}" destId="{56684C5F-8FFC-4C18-BC8A-2846456C8008}" srcOrd="1" destOrd="0" presId="urn:microsoft.com/office/officeart/2005/8/layout/bList2"/>
    <dgm:cxn modelId="{5053CB34-4F2D-4D46-8E15-98094F621B29}" type="presOf" srcId="{5C069196-7642-4BC6-9927-2FE4BA02590C}" destId="{705427CE-A016-4860-ABAE-217FBBAC5973}"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21F0313A-9CAB-4DD7-88C3-7AF3348E83FF}" type="presOf" srcId="{1D56FB21-28F4-4691-B4ED-AA410412FCD9}" destId="{51552448-3489-4628-913F-14669347439F}" srcOrd="0" destOrd="0" presId="urn:microsoft.com/office/officeart/2005/8/layout/bList2"/>
    <dgm:cxn modelId="{34C1CF5E-38B9-49D6-88EC-29C5AE1D418E}" type="presOf" srcId="{1C121274-0D6A-4361-91AC-C5772A9AB995}" destId="{1531CE46-135A-4E99-816A-4B9D133AA80C}" srcOrd="1"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6" destOrd="0" parTransId="{1B14D97A-0558-4B7B-860C-0100EDAD88F5}" sibTransId="{096A6CD2-C7F1-4E9F-B64A-C5AEB20EB602}"/>
    <dgm:cxn modelId="{30D2206B-D225-4D13-A9D4-F79742DFD084}" srcId="{ECF94BE0-34B0-4B87-A302-D71999620DA5}" destId="{76D73FA1-E7CB-478B-ABA2-A93B89B4C41B}" srcOrd="1" destOrd="0" parTransId="{6D6ED9F3-FD59-433E-BDEB-699CA01E5E17}" sibTransId="{2CB69323-44F7-4C98-884E-C54778AED54F}"/>
    <dgm:cxn modelId="{6C1F4B6D-40B4-4FA0-9591-80A68517CF3B}" type="presOf" srcId="{2CB69323-44F7-4C98-884E-C54778AED54F}" destId="{64A3CC14-2E61-4F34-90DF-CD8FF5F1FB78}" srcOrd="0" destOrd="0" presId="urn:microsoft.com/office/officeart/2005/8/layout/bList2"/>
    <dgm:cxn modelId="{53049E6D-5618-4DD6-8F23-8BC47DDF523A}" type="presOf" srcId="{62796D26-A302-48C6-A353-8698E98DE92F}" destId="{F027C8FA-7315-450A-BAE6-FEFFB3B57D94}" srcOrd="0" destOrd="0" presId="urn:microsoft.com/office/officeart/2005/8/layout/bList2"/>
    <dgm:cxn modelId="{EA01F06F-0548-44F6-8930-9601FCA5A6B4}" type="presOf" srcId="{6873AE59-CA35-4D1A-AE47-79163A5C639C}" destId="{1397E743-654C-4D65-B28B-A61414E99709}" srcOrd="0"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434B6B51-962F-457C-BDF8-BC56A6C3CB8E}" type="presOf" srcId="{CDDBCD4A-4D21-4FD0-A53A-76DE32A0834D}" destId="{0E833487-214C-484D-AC7A-ABBDCA72811F}" srcOrd="1" destOrd="0" presId="urn:microsoft.com/office/officeart/2005/8/layout/bList2"/>
    <dgm:cxn modelId="{24AB0454-23EB-463A-A641-56637E3C605B}" type="presOf" srcId="{D75B5A11-70B0-429F-A697-45B3531F402C}" destId="{00C1B25B-544F-40DE-86AB-8E7629E17BE3}" srcOrd="0" destOrd="0" presId="urn:microsoft.com/office/officeart/2005/8/layout/bList2"/>
    <dgm:cxn modelId="{EEF30958-4596-4503-9265-9E6070632941}" type="presOf" srcId="{E763B16C-E8B9-443F-9F7A-385C1592EBC8}" destId="{F2C319CB-3F7B-4457-B759-2E8039E0013E}"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ABBABB7E-83C0-402D-B9B4-707AB12289CC}" type="presOf" srcId="{817C178B-1D16-4852-A700-6CF39A16ABB0}" destId="{F37C9703-8C24-4FB3-A339-EBD65E30E799}" srcOrd="0" destOrd="0" presId="urn:microsoft.com/office/officeart/2005/8/layout/bList2"/>
    <dgm:cxn modelId="{F652DB85-F0EE-4B2D-9E67-DC4B06085947}" type="presOf" srcId="{36553845-8FAD-4A83-BC14-52DE1E2130DE}" destId="{7880A207-C13D-4540-A123-A64C1B410F50}"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BE79B78D-C236-493D-AA9C-98FB2CDA78D8}" srcId="{ECF94BE0-34B0-4B87-A302-D71999620DA5}" destId="{E763B16C-E8B9-443F-9F7A-385C1592EBC8}" srcOrd="5" destOrd="0" parTransId="{B9341610-BF48-4A41-AC08-9399542231FA}" sibTransId="{DDEB34E1-A053-4B1D-90B4-505D8B225B81}"/>
    <dgm:cxn modelId="{AE741E90-80B2-4E0F-B22F-F66E1F470FA3}" type="presOf" srcId="{3DBEFA78-26F3-4D33-890A-51D180FAEAA8}" destId="{ABF902A0-AFD9-4CA1-AC22-DDDF47A66610}" srcOrd="0" destOrd="0" presId="urn:microsoft.com/office/officeart/2005/8/layout/bList2"/>
    <dgm:cxn modelId="{66238C91-3B31-4967-86BE-7BCB01AC6E3D}" type="presOf" srcId="{D75B5A11-70B0-429F-A697-45B3531F402C}" destId="{2436D654-64E0-43CF-B5DD-149DD1516312}" srcOrd="1" destOrd="0" presId="urn:microsoft.com/office/officeart/2005/8/layout/bList2"/>
    <dgm:cxn modelId="{9757C196-1800-4893-AD90-867028F0F9E9}" type="presOf" srcId="{4EE3C582-722F-4CAA-BFD4-8B5A419FB271}" destId="{94E8008B-7730-45AC-A81D-8D8971575BE1}" srcOrd="0" destOrd="0" presId="urn:microsoft.com/office/officeart/2005/8/layout/bList2"/>
    <dgm:cxn modelId="{17C7319A-83BF-4A50-B9BD-4537A6501879}" type="presOf" srcId="{DDEB34E1-A053-4B1D-90B4-505D8B225B81}" destId="{B95FBBED-EFAB-4905-B99E-E5A0D0042497}" srcOrd="0" destOrd="0" presId="urn:microsoft.com/office/officeart/2005/8/layout/bList2"/>
    <dgm:cxn modelId="{68B546B1-677D-4A15-8BF4-E57BD1BB09BD}" srcId="{ECF94BE0-34B0-4B87-A302-D71999620DA5}" destId="{6873AE59-CA35-4D1A-AE47-79163A5C639C}" srcOrd="9" destOrd="0" parTransId="{8F09F4C9-4DD4-4564-8ADA-3591B5E1A78C}" sibTransId="{B94523C6-16C1-4ED2-879A-9CD6D923FD3A}"/>
    <dgm:cxn modelId="{FA7490B2-FA9B-4C28-A998-AAE17DF32CF3}" type="presOf" srcId="{096A6CD2-C7F1-4E9F-B64A-C5AEB20EB602}" destId="{F68DC84B-E436-4B53-AF9D-B88E5E72A49A}" srcOrd="0" destOrd="0" presId="urn:microsoft.com/office/officeart/2005/8/layout/bList2"/>
    <dgm:cxn modelId="{8CAE09B3-8241-43F3-8573-F6274392D472}" type="presOf" srcId="{63C46A6A-029D-440A-9FEC-BEE2BD6A51E8}" destId="{971C6623-339B-4C81-8BD8-C44F26343B8B}" srcOrd="0" destOrd="0" presId="urn:microsoft.com/office/officeart/2005/8/layout/bList2"/>
    <dgm:cxn modelId="{B84F1EBB-2C4D-4C14-AA81-EDE8FE442140}" type="presOf" srcId="{0735F5A6-DF07-4B4D-9DB9-B8F22E032CA1}" destId="{046EC82D-9FBB-4B0D-8DBE-7F5EE6697FA7}" srcOrd="0" destOrd="0" presId="urn:microsoft.com/office/officeart/2005/8/layout/bList2"/>
    <dgm:cxn modelId="{F4C730BC-BC7C-4E24-B61E-C85ADB56BDFD}" type="presOf" srcId="{0735F5A6-DF07-4B4D-9DB9-B8F22E032CA1}" destId="{FFEB34C1-CD7A-4FC8-86EA-C4FD6EB7AB81}" srcOrd="1" destOrd="0" presId="urn:microsoft.com/office/officeart/2005/8/layout/bList2"/>
    <dgm:cxn modelId="{22624EBD-3844-4978-8A1F-81798CCF65C4}" type="presOf" srcId="{3DBEFA78-26F3-4D33-890A-51D180FAEAA8}" destId="{825EE217-4965-4FB7-9044-7612A11A9256}"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0CE730D0-3DF7-441D-9663-333C25AF33D3}" type="presOf" srcId="{E763B16C-E8B9-443F-9F7A-385C1592EBC8}" destId="{65F71AEE-FAF7-448C-A934-5827DE874FCA}" srcOrd="1" destOrd="0" presId="urn:microsoft.com/office/officeart/2005/8/layout/bList2"/>
    <dgm:cxn modelId="{19580FD4-A352-496F-B86F-7A1ADD42A772}" srcId="{ECF94BE0-34B0-4B87-A302-D71999620DA5}" destId="{CDDBCD4A-4D21-4FD0-A53A-76DE32A0834D}" srcOrd="7" destOrd="0" parTransId="{C3463089-E7FF-4DFA-BD59-8A3F1DD29E77}" sibTransId="{DB9EC582-B747-4552-B6F0-4A60C36D4E97}"/>
    <dgm:cxn modelId="{6941EDD5-715B-4C1E-93AF-18046D707DC2}" type="presOf" srcId="{76D73FA1-E7CB-478B-ABA2-A93B89B4C41B}" destId="{CCB00BE2-FB2F-4A2B-AA1D-B52BEC5FDE95}" srcOrd="0" destOrd="0" presId="urn:microsoft.com/office/officeart/2005/8/layout/bList2"/>
    <dgm:cxn modelId="{88C4CBE0-AE9C-4067-8E79-F468A9A1D141}" type="presOf" srcId="{1C121274-0D6A-4361-91AC-C5772A9AB995}" destId="{5950D97A-3EEF-437B-9EB6-5A1294CE28E8}" srcOrd="0" destOrd="0" presId="urn:microsoft.com/office/officeart/2005/8/layout/bList2"/>
    <dgm:cxn modelId="{070F3CEA-94BB-442C-9E4A-FFBD2B20A22F}" srcId="{ECF94BE0-34B0-4B87-A302-D71999620DA5}" destId="{D75B5A11-70B0-429F-A697-45B3531F402C}" srcOrd="8" destOrd="0" parTransId="{7DBF6086-0D05-4B9B-A0C6-333AB6A7BEF8}" sibTransId="{36553845-8FAD-4A83-BC14-52DE1E2130DE}"/>
    <dgm:cxn modelId="{48F710EF-6824-4EC8-85FF-75CD32E3B139}" type="presOf" srcId="{66968A7B-E460-4EE4-ACDE-F71A17EA98C3}" destId="{B1300138-10B8-4411-8859-D26A37CF3C9A}" srcOrd="0" destOrd="0" presId="urn:microsoft.com/office/officeart/2005/8/layout/bList2"/>
    <dgm:cxn modelId="{606A9DF5-0D40-463D-A0B7-C65730990AF0}" type="presOf" srcId="{AEF023CD-45C2-4AF1-AC8F-2BB45C789B4C}" destId="{25069E19-EAE1-471F-A7AE-720E7B0E7455}" srcOrd="0" destOrd="0" presId="urn:microsoft.com/office/officeart/2005/8/layout/bList2"/>
    <dgm:cxn modelId="{9AA01DFF-D118-4CB1-A7A8-149B650E4862}" type="presOf" srcId="{7B768E13-31FC-4CA2-8BB3-6AD54C85BAC7}" destId="{D7663B89-8298-4C81-8A75-88CB25698023}" srcOrd="0" destOrd="0" presId="urn:microsoft.com/office/officeart/2005/8/layout/bList2"/>
    <dgm:cxn modelId="{020CA0E0-D80A-4F2A-9CA9-DD0AA9490082}" type="presParOf" srcId="{F5A04AEE-6DFD-4AD9-9E35-309024A4A732}" destId="{B521BDAD-A2DC-49E2-8917-F4015F11AF6A}" srcOrd="0" destOrd="0" presId="urn:microsoft.com/office/officeart/2005/8/layout/bList2"/>
    <dgm:cxn modelId="{13371123-F1E4-432F-B2A1-2484BAFC0D61}" type="presParOf" srcId="{B521BDAD-A2DC-49E2-8917-F4015F11AF6A}" destId="{E17653B1-3010-486B-B722-0FC48ECFD12F}" srcOrd="0" destOrd="0" presId="urn:microsoft.com/office/officeart/2005/8/layout/bList2"/>
    <dgm:cxn modelId="{2DCDFDFD-EF02-4F12-8873-1A20FD378FDD}" type="presParOf" srcId="{B521BDAD-A2DC-49E2-8917-F4015F11AF6A}" destId="{046EC82D-9FBB-4B0D-8DBE-7F5EE6697FA7}" srcOrd="1" destOrd="0" presId="urn:microsoft.com/office/officeart/2005/8/layout/bList2"/>
    <dgm:cxn modelId="{820E004A-A714-4C11-BDEB-2151362DB6A9}" type="presParOf" srcId="{B521BDAD-A2DC-49E2-8917-F4015F11AF6A}" destId="{FFEB34C1-CD7A-4FC8-86EA-C4FD6EB7AB81}" srcOrd="2" destOrd="0" presId="urn:microsoft.com/office/officeart/2005/8/layout/bList2"/>
    <dgm:cxn modelId="{96FC0D40-8741-41EF-A28B-151C57855BAE}" type="presParOf" srcId="{B521BDAD-A2DC-49E2-8917-F4015F11AF6A}" destId="{093C748E-84A5-4250-B8C1-9C5B4A9129E9}" srcOrd="3" destOrd="0" presId="urn:microsoft.com/office/officeart/2005/8/layout/bList2"/>
    <dgm:cxn modelId="{96350DA7-8188-49E3-A493-5FDC95BB615A}" type="presParOf" srcId="{F5A04AEE-6DFD-4AD9-9E35-309024A4A732}" destId="{B1300138-10B8-4411-8859-D26A37CF3C9A}" srcOrd="1" destOrd="0" presId="urn:microsoft.com/office/officeart/2005/8/layout/bList2"/>
    <dgm:cxn modelId="{E5C4BB9D-4AD5-4702-8C47-3CA91FF1247D}" type="presParOf" srcId="{F5A04AEE-6DFD-4AD9-9E35-309024A4A732}" destId="{4DE8D6D6-210E-4992-A02D-72ED54FBB181}" srcOrd="2" destOrd="0" presId="urn:microsoft.com/office/officeart/2005/8/layout/bList2"/>
    <dgm:cxn modelId="{A4D3D574-033C-4060-A60A-203668354EAD}" type="presParOf" srcId="{4DE8D6D6-210E-4992-A02D-72ED54FBB181}" destId="{B82819D6-E4F6-4E3B-BEE0-C166B637DDA2}" srcOrd="0" destOrd="0" presId="urn:microsoft.com/office/officeart/2005/8/layout/bList2"/>
    <dgm:cxn modelId="{A79F694A-D838-414C-BF15-4A9D930BE8ED}" type="presParOf" srcId="{4DE8D6D6-210E-4992-A02D-72ED54FBB181}" destId="{CCB00BE2-FB2F-4A2B-AA1D-B52BEC5FDE95}" srcOrd="1" destOrd="0" presId="urn:microsoft.com/office/officeart/2005/8/layout/bList2"/>
    <dgm:cxn modelId="{88990DF6-204F-4C6D-964E-ACF6EC68AAF7}" type="presParOf" srcId="{4DE8D6D6-210E-4992-A02D-72ED54FBB181}" destId="{F024BB4F-3DB5-47E3-8C96-D78383727A5A}" srcOrd="2" destOrd="0" presId="urn:microsoft.com/office/officeart/2005/8/layout/bList2"/>
    <dgm:cxn modelId="{E5F6FCC6-C270-47CC-AC31-B38F446C4515}" type="presParOf" srcId="{4DE8D6D6-210E-4992-A02D-72ED54FBB181}" destId="{FA4BE8EE-28F2-4F48-B94C-5958D110B714}" srcOrd="3" destOrd="0" presId="urn:microsoft.com/office/officeart/2005/8/layout/bList2"/>
    <dgm:cxn modelId="{518D6945-652D-41FA-9DB1-1F20B5412C82}" type="presParOf" srcId="{F5A04AEE-6DFD-4AD9-9E35-309024A4A732}" destId="{64A3CC14-2E61-4F34-90DF-CD8FF5F1FB78}" srcOrd="3" destOrd="0" presId="urn:microsoft.com/office/officeart/2005/8/layout/bList2"/>
    <dgm:cxn modelId="{24A46474-2A21-4687-B7BF-9F24CCC68019}" type="presParOf" srcId="{F5A04AEE-6DFD-4AD9-9E35-309024A4A732}" destId="{99E89C32-65B7-433C-B3EC-D5FBAC7A951B}" srcOrd="4" destOrd="0" presId="urn:microsoft.com/office/officeart/2005/8/layout/bList2"/>
    <dgm:cxn modelId="{5837E65D-5984-4A05-8770-2A63C8AF155C}" type="presParOf" srcId="{99E89C32-65B7-433C-B3EC-D5FBAC7A951B}" destId="{705427CE-A016-4860-ABAE-217FBBAC5973}" srcOrd="0" destOrd="0" presId="urn:microsoft.com/office/officeart/2005/8/layout/bList2"/>
    <dgm:cxn modelId="{FEBB802F-2B2C-442D-866B-C1F8A9A3E5D9}" type="presParOf" srcId="{99E89C32-65B7-433C-B3EC-D5FBAC7A951B}" destId="{5950D97A-3EEF-437B-9EB6-5A1294CE28E8}" srcOrd="1" destOrd="0" presId="urn:microsoft.com/office/officeart/2005/8/layout/bList2"/>
    <dgm:cxn modelId="{36E6F8C3-4F80-47E4-9616-7976F04A8E15}" type="presParOf" srcId="{99E89C32-65B7-433C-B3EC-D5FBAC7A951B}" destId="{1531CE46-135A-4E99-816A-4B9D133AA80C}" srcOrd="2" destOrd="0" presId="urn:microsoft.com/office/officeart/2005/8/layout/bList2"/>
    <dgm:cxn modelId="{DA5ED113-5F96-48CE-AB71-1394D98BE6CE}" type="presParOf" srcId="{99E89C32-65B7-433C-B3EC-D5FBAC7A951B}" destId="{A422B8F3-D4D6-4D09-AF7A-F766C1CD4CAB}" srcOrd="3" destOrd="0" presId="urn:microsoft.com/office/officeart/2005/8/layout/bList2"/>
    <dgm:cxn modelId="{8FFC79DC-3F5C-4083-A18A-4FDFA49DE276}" type="presParOf" srcId="{F5A04AEE-6DFD-4AD9-9E35-309024A4A732}" destId="{92671CF1-C9A0-4737-8268-B12177A56E36}" srcOrd="5" destOrd="0" presId="urn:microsoft.com/office/officeart/2005/8/layout/bList2"/>
    <dgm:cxn modelId="{B109DEEC-5F3A-48EF-853B-0EE9DCF91799}" type="presParOf" srcId="{F5A04AEE-6DFD-4AD9-9E35-309024A4A732}" destId="{BB944AEC-D3B5-43D7-BF46-0A5E2C323A7F}" srcOrd="6" destOrd="0" presId="urn:microsoft.com/office/officeart/2005/8/layout/bList2"/>
    <dgm:cxn modelId="{B8F11737-AAB4-4D50-A14E-BAFFABAA2AA8}" type="presParOf" srcId="{BB944AEC-D3B5-43D7-BF46-0A5E2C323A7F}" destId="{94E8008B-7730-45AC-A81D-8D8971575BE1}" srcOrd="0" destOrd="0" presId="urn:microsoft.com/office/officeart/2005/8/layout/bList2"/>
    <dgm:cxn modelId="{181BB7A1-F3ED-4506-BEDC-2D70FC79AD2D}" type="presParOf" srcId="{BB944AEC-D3B5-43D7-BF46-0A5E2C323A7F}" destId="{ABF902A0-AFD9-4CA1-AC22-DDDF47A66610}" srcOrd="1" destOrd="0" presId="urn:microsoft.com/office/officeart/2005/8/layout/bList2"/>
    <dgm:cxn modelId="{BD01536A-223B-4E50-80A8-9D6D8F423277}" type="presParOf" srcId="{BB944AEC-D3B5-43D7-BF46-0A5E2C323A7F}" destId="{825EE217-4965-4FB7-9044-7612A11A9256}" srcOrd="2" destOrd="0" presId="urn:microsoft.com/office/officeart/2005/8/layout/bList2"/>
    <dgm:cxn modelId="{E2844AFA-E4D0-4397-9B6C-CD81A29354BB}" type="presParOf" srcId="{BB944AEC-D3B5-43D7-BF46-0A5E2C323A7F}" destId="{11100A85-1C29-44C7-99C3-FC31968F730C}" srcOrd="3" destOrd="0" presId="urn:microsoft.com/office/officeart/2005/8/layout/bList2"/>
    <dgm:cxn modelId="{B5411A2E-907A-468A-80EC-CB191FAA9F27}" type="presParOf" srcId="{F5A04AEE-6DFD-4AD9-9E35-309024A4A732}" destId="{F37C9703-8C24-4FB3-A339-EBD65E30E799}" srcOrd="7" destOrd="0" presId="urn:microsoft.com/office/officeart/2005/8/layout/bList2"/>
    <dgm:cxn modelId="{56D32E45-AD68-49D6-A4F3-EF917D5FC86C}" type="presParOf" srcId="{F5A04AEE-6DFD-4AD9-9E35-309024A4A732}" destId="{75882230-B4AA-408A-BE5D-5575047875B1}" srcOrd="8" destOrd="0" presId="urn:microsoft.com/office/officeart/2005/8/layout/bList2"/>
    <dgm:cxn modelId="{40ECCC94-3251-439D-827A-CF4B655C3AB5}" type="presParOf" srcId="{75882230-B4AA-408A-BE5D-5575047875B1}" destId="{D7663B89-8298-4C81-8A75-88CB25698023}" srcOrd="0" destOrd="0" presId="urn:microsoft.com/office/officeart/2005/8/layout/bList2"/>
    <dgm:cxn modelId="{965A3426-1F77-4194-9DB7-35D4E286E61D}" type="presParOf" srcId="{75882230-B4AA-408A-BE5D-5575047875B1}" destId="{51552448-3489-4628-913F-14669347439F}" srcOrd="1" destOrd="0" presId="urn:microsoft.com/office/officeart/2005/8/layout/bList2"/>
    <dgm:cxn modelId="{188A0141-EC50-4BCB-A8B2-C688059083C5}" type="presParOf" srcId="{75882230-B4AA-408A-BE5D-5575047875B1}" destId="{56684C5F-8FFC-4C18-BC8A-2846456C8008}" srcOrd="2" destOrd="0" presId="urn:microsoft.com/office/officeart/2005/8/layout/bList2"/>
    <dgm:cxn modelId="{D04F9EFA-9D73-4224-BD56-8E310BB565ED}" type="presParOf" srcId="{75882230-B4AA-408A-BE5D-5575047875B1}" destId="{845567C9-9DA0-459C-AA9A-8A53F24EC338}" srcOrd="3" destOrd="0" presId="urn:microsoft.com/office/officeart/2005/8/layout/bList2"/>
    <dgm:cxn modelId="{7CC3D857-D57C-4870-8A9F-4C0E4699358F}" type="presParOf" srcId="{F5A04AEE-6DFD-4AD9-9E35-309024A4A732}" destId="{25069E19-EAE1-471F-A7AE-720E7B0E7455}" srcOrd="9" destOrd="0" presId="urn:microsoft.com/office/officeart/2005/8/layout/bList2"/>
    <dgm:cxn modelId="{18EDAB51-7B6E-4433-ACF0-1649A1A8C0E6}" type="presParOf" srcId="{F5A04AEE-6DFD-4AD9-9E35-309024A4A732}" destId="{53BDD859-FE15-40F4-B9E6-51BFA32B60B0}" srcOrd="10" destOrd="0" presId="urn:microsoft.com/office/officeart/2005/8/layout/bList2"/>
    <dgm:cxn modelId="{631E379E-65B6-4350-A2A0-0D871E6EABB8}" type="presParOf" srcId="{53BDD859-FE15-40F4-B9E6-51BFA32B60B0}" destId="{971C6623-339B-4C81-8BD8-C44F26343B8B}" srcOrd="0" destOrd="0" presId="urn:microsoft.com/office/officeart/2005/8/layout/bList2"/>
    <dgm:cxn modelId="{2D6307C2-2C55-4A77-8C68-895FE361F8D4}" type="presParOf" srcId="{53BDD859-FE15-40F4-B9E6-51BFA32B60B0}" destId="{F2C319CB-3F7B-4457-B759-2E8039E0013E}" srcOrd="1" destOrd="0" presId="urn:microsoft.com/office/officeart/2005/8/layout/bList2"/>
    <dgm:cxn modelId="{50C5B209-35BA-4FDC-AD58-A54FAC96C03E}" type="presParOf" srcId="{53BDD859-FE15-40F4-B9E6-51BFA32B60B0}" destId="{65F71AEE-FAF7-448C-A934-5827DE874FCA}" srcOrd="2" destOrd="0" presId="urn:microsoft.com/office/officeart/2005/8/layout/bList2"/>
    <dgm:cxn modelId="{5BBB903D-14B2-4B37-A84A-D94252246A1B}" type="presParOf" srcId="{53BDD859-FE15-40F4-B9E6-51BFA32B60B0}" destId="{BEB504AA-CB2A-483F-AF87-E98391EE2EBE}" srcOrd="3" destOrd="0" presId="urn:microsoft.com/office/officeart/2005/8/layout/bList2"/>
    <dgm:cxn modelId="{62CCBFBD-A4EE-42FB-A511-4B834E26FFF9}" type="presParOf" srcId="{F5A04AEE-6DFD-4AD9-9E35-309024A4A732}" destId="{B95FBBED-EFAB-4905-B99E-E5A0D0042497}" srcOrd="11" destOrd="0" presId="urn:microsoft.com/office/officeart/2005/8/layout/bList2"/>
    <dgm:cxn modelId="{B311D8DC-6152-403D-9486-9D74E62AF55B}" type="presParOf" srcId="{F5A04AEE-6DFD-4AD9-9E35-309024A4A732}" destId="{D709CCDD-8A4E-4F7E-9551-2C806ED8C0C4}" srcOrd="12" destOrd="0" presId="urn:microsoft.com/office/officeart/2005/8/layout/bList2"/>
    <dgm:cxn modelId="{21190ACF-C3F0-415B-AD44-F9837FFA23ED}" type="presParOf" srcId="{D709CCDD-8A4E-4F7E-9551-2C806ED8C0C4}" destId="{B6A720B2-F75F-481C-9DCB-15006F435324}" srcOrd="0" destOrd="0" presId="urn:microsoft.com/office/officeart/2005/8/layout/bList2"/>
    <dgm:cxn modelId="{0C74809E-F682-4A03-889A-0B1F54FD9481}" type="presParOf" srcId="{D709CCDD-8A4E-4F7E-9551-2C806ED8C0C4}" destId="{F027C8FA-7315-450A-BAE6-FEFFB3B57D94}" srcOrd="1" destOrd="0" presId="urn:microsoft.com/office/officeart/2005/8/layout/bList2"/>
    <dgm:cxn modelId="{32F90917-10D6-4DF9-8570-E25EA23730E1}" type="presParOf" srcId="{D709CCDD-8A4E-4F7E-9551-2C806ED8C0C4}" destId="{FB195DA4-BADA-47CB-A99A-21DD17C49699}" srcOrd="2" destOrd="0" presId="urn:microsoft.com/office/officeart/2005/8/layout/bList2"/>
    <dgm:cxn modelId="{DBCC3F8B-D0ED-41E0-A852-B5FAB676E798}" type="presParOf" srcId="{D709CCDD-8A4E-4F7E-9551-2C806ED8C0C4}" destId="{7D933C89-35D9-4D93-AF5E-CFB677C399C5}" srcOrd="3" destOrd="0" presId="urn:microsoft.com/office/officeart/2005/8/layout/bList2"/>
    <dgm:cxn modelId="{15D87971-F742-414D-AD3E-11F5FCE0122B}" type="presParOf" srcId="{F5A04AEE-6DFD-4AD9-9E35-309024A4A732}" destId="{F68DC84B-E436-4B53-AF9D-B88E5E72A49A}" srcOrd="13" destOrd="0" presId="urn:microsoft.com/office/officeart/2005/8/layout/bList2"/>
    <dgm:cxn modelId="{5F20564B-41BA-4A7F-AAB6-848AD2C7C24D}" type="presParOf" srcId="{F5A04AEE-6DFD-4AD9-9E35-309024A4A732}" destId="{12B08EBC-7017-40BD-BC60-033A9EFD02B1}" srcOrd="14" destOrd="0" presId="urn:microsoft.com/office/officeart/2005/8/layout/bList2"/>
    <dgm:cxn modelId="{FACC289B-0B01-4681-9820-59189753C093}" type="presParOf" srcId="{12B08EBC-7017-40BD-BC60-033A9EFD02B1}" destId="{D25A07E3-BDE8-44C4-AF47-0CD8A0355858}" srcOrd="0" destOrd="0" presId="urn:microsoft.com/office/officeart/2005/8/layout/bList2"/>
    <dgm:cxn modelId="{342B6C4F-C636-4D7E-8068-E925636F055E}" type="presParOf" srcId="{12B08EBC-7017-40BD-BC60-033A9EFD02B1}" destId="{91E437D0-457B-4174-8B22-5F4A2AFA010A}" srcOrd="1" destOrd="0" presId="urn:microsoft.com/office/officeart/2005/8/layout/bList2"/>
    <dgm:cxn modelId="{8E3A3F42-9CFC-4262-9827-C478A2D039AF}" type="presParOf" srcId="{12B08EBC-7017-40BD-BC60-033A9EFD02B1}" destId="{0E833487-214C-484D-AC7A-ABBDCA72811F}" srcOrd="2" destOrd="0" presId="urn:microsoft.com/office/officeart/2005/8/layout/bList2"/>
    <dgm:cxn modelId="{711A2D88-4764-4925-BFBF-BB78CA4FF9DD}" type="presParOf" srcId="{12B08EBC-7017-40BD-BC60-033A9EFD02B1}" destId="{974C63A0-AD7D-457E-9C1B-8CEB1459C842}" srcOrd="3" destOrd="0" presId="urn:microsoft.com/office/officeart/2005/8/layout/bList2"/>
    <dgm:cxn modelId="{08AD78E9-8C81-4457-8E9B-D6767E833064}" type="presParOf" srcId="{F5A04AEE-6DFD-4AD9-9E35-309024A4A732}" destId="{08B1433B-E945-4EEC-82CF-220FC6F44844}" srcOrd="15" destOrd="0" presId="urn:microsoft.com/office/officeart/2005/8/layout/bList2"/>
    <dgm:cxn modelId="{7DFCE1B1-52C0-47A9-AE30-543D4A9E86E7}" type="presParOf" srcId="{F5A04AEE-6DFD-4AD9-9E35-309024A4A732}" destId="{D81AA612-BA89-42FE-A6BA-877ECE888254}" srcOrd="16" destOrd="0" presId="urn:microsoft.com/office/officeart/2005/8/layout/bList2"/>
    <dgm:cxn modelId="{D63843FE-9C35-48B2-B9C1-CE2EF0193495}" type="presParOf" srcId="{D81AA612-BA89-42FE-A6BA-877ECE888254}" destId="{85C66544-3945-40EB-800B-C971C733B0E4}" srcOrd="0" destOrd="0" presId="urn:microsoft.com/office/officeart/2005/8/layout/bList2"/>
    <dgm:cxn modelId="{9BB9346E-833A-4F15-809D-DA31747C9A1F}" type="presParOf" srcId="{D81AA612-BA89-42FE-A6BA-877ECE888254}" destId="{00C1B25B-544F-40DE-86AB-8E7629E17BE3}" srcOrd="1" destOrd="0" presId="urn:microsoft.com/office/officeart/2005/8/layout/bList2"/>
    <dgm:cxn modelId="{3BABDEF0-E763-4770-BB90-09E5ABCE6634}" type="presParOf" srcId="{D81AA612-BA89-42FE-A6BA-877ECE888254}" destId="{2436D654-64E0-43CF-B5DD-149DD1516312}" srcOrd="2" destOrd="0" presId="urn:microsoft.com/office/officeart/2005/8/layout/bList2"/>
    <dgm:cxn modelId="{BC9B7B42-4218-481B-A7DC-1D7ED689B82E}" type="presParOf" srcId="{D81AA612-BA89-42FE-A6BA-877ECE888254}" destId="{E55FE8B6-4604-4AA5-B862-DB58E20485B1}" srcOrd="3" destOrd="0" presId="urn:microsoft.com/office/officeart/2005/8/layout/bList2"/>
    <dgm:cxn modelId="{B877AEAB-9855-4E42-83B7-B54C33BAE61E}" type="presParOf" srcId="{F5A04AEE-6DFD-4AD9-9E35-309024A4A732}" destId="{7880A207-C13D-4540-A123-A64C1B410F50}" srcOrd="17" destOrd="0" presId="urn:microsoft.com/office/officeart/2005/8/layout/bList2"/>
    <dgm:cxn modelId="{30BB7F63-CA58-4ED2-AC7A-874D6E209C64}" type="presParOf" srcId="{F5A04AEE-6DFD-4AD9-9E35-309024A4A732}" destId="{EC9967D9-2D4F-4F95-9A53-3427CD8326CD}" srcOrd="18" destOrd="0" presId="urn:microsoft.com/office/officeart/2005/8/layout/bList2"/>
    <dgm:cxn modelId="{81DCF438-9C60-4EF6-9B89-D51CB15BC9D9}" type="presParOf" srcId="{EC9967D9-2D4F-4F95-9A53-3427CD8326CD}" destId="{6E6A94AC-1C55-47FD-872C-3425D87CB082}" srcOrd="0" destOrd="0" presId="urn:microsoft.com/office/officeart/2005/8/layout/bList2"/>
    <dgm:cxn modelId="{263FCF17-CF14-4661-8CD0-DA99FA31F17E}" type="presParOf" srcId="{EC9967D9-2D4F-4F95-9A53-3427CD8326CD}" destId="{1397E743-654C-4D65-B28B-A61414E99709}" srcOrd="1" destOrd="0" presId="urn:microsoft.com/office/officeart/2005/8/layout/bList2"/>
    <dgm:cxn modelId="{34FCFAE5-2A19-44EF-8632-83CFB4FD57AE}" type="presParOf" srcId="{EC9967D9-2D4F-4F95-9A53-3427CD8326CD}" destId="{CC96E37C-7C4A-4842-A6E5-9CE1CA420A43}" srcOrd="2" destOrd="0" presId="urn:microsoft.com/office/officeart/2005/8/layout/bList2"/>
    <dgm:cxn modelId="{F64AADE3-00FC-4664-8B4A-9355934EAB99}" type="presParOf" srcId="{EC9967D9-2D4F-4F95-9A53-3427CD8326CD}" destId="{5684D02C-B303-4A1C-8BC2-CCFF60355F75}"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F94BE0-34B0-4B87-A302-D71999620DA5}" type="doc">
      <dgm:prSet loTypeId="urn:microsoft.com/office/officeart/2005/8/layout/bList2" loCatId="picture" qsTypeId="urn:microsoft.com/office/officeart/2005/8/quickstyle/simple4" qsCatId="simple" csTypeId="urn:microsoft.com/office/officeart/2005/8/colors/accent1_2" csCatId="accent1" phldr="1"/>
      <dgm:spPr/>
      <dgm:t>
        <a:bodyPr/>
        <a:lstStyle/>
        <a:p>
          <a:endParaRPr lang="pl-PL"/>
        </a:p>
      </dgm:t>
    </dgm:pt>
    <dgm:pt modelId="{0735F5A6-DF07-4B4D-9DB9-B8F22E032CA1}">
      <dgm:prSet phldrT="[Tekst]" custT="1"/>
      <dgm:spPr/>
      <dgm:t>
        <a:bodyPr/>
        <a:lstStyle/>
        <a:p>
          <a:pPr algn="ctr"/>
          <a:r>
            <a:rPr lang="pl-PL" sz="1800" dirty="0" err="1"/>
            <a:t>Polský </a:t>
          </a:r>
          <a:r>
            <a:rPr lang="pl-PL" sz="1800" dirty="0"/>
            <a:t>Konik</a:t>
          </a:r>
        </a:p>
      </dgm:t>
    </dgm:pt>
    <dgm:pt modelId="{DCD37C26-F306-48E7-A6EC-1AA29E568A53}" type="parTrans" cxnId="{69632026-23BD-4E5B-9CD0-117502E8EE4F}">
      <dgm:prSet/>
      <dgm:spPr/>
      <dgm:t>
        <a:bodyPr/>
        <a:lstStyle/>
        <a:p>
          <a:pPr algn="ctr"/>
          <a:endParaRPr lang="pl-PL" sz="1800"/>
        </a:p>
      </dgm:t>
    </dgm:pt>
    <dgm:pt modelId="{66968A7B-E460-4EE4-ACDE-F71A17EA98C3}" type="sibTrans" cxnId="{69632026-23BD-4E5B-9CD0-117502E8EE4F}">
      <dgm:prSet/>
      <dgm:spPr/>
      <dgm:t>
        <a:bodyPr/>
        <a:lstStyle/>
        <a:p>
          <a:pPr algn="ctr"/>
          <a:endParaRPr lang="pl-PL" sz="1800"/>
        </a:p>
      </dgm:t>
    </dgm:pt>
    <dgm:pt modelId="{1C121274-0D6A-4361-91AC-C5772A9AB995}">
      <dgm:prSet phldrT="[Tekst]" custT="1"/>
      <dgm:spPr/>
      <dgm:t>
        <a:bodyPr/>
        <a:lstStyle/>
        <a:p>
          <a:pPr algn="ctr"/>
          <a:r>
            <a:rPr lang="pl-PL" sz="1600" dirty="0" err="1"/>
            <a:t>Kůň Maremmano</a:t>
          </a:r>
          <a:endParaRPr lang="pl-PL" sz="1600" dirty="0"/>
        </a:p>
      </dgm:t>
    </dgm:pt>
    <dgm:pt modelId="{1B7633AA-6D1C-4849-AFCE-66CBEC464B75}" type="parTrans" cxnId="{4C2B2A36-B23D-48F0-BE37-86D1B019B842}">
      <dgm:prSet/>
      <dgm:spPr/>
      <dgm:t>
        <a:bodyPr/>
        <a:lstStyle/>
        <a:p>
          <a:pPr algn="ctr"/>
          <a:endParaRPr lang="pl-PL" sz="1800"/>
        </a:p>
      </dgm:t>
    </dgm:pt>
    <dgm:pt modelId="{13837C7F-E366-4853-80A4-E508E3195B69}" type="sibTrans" cxnId="{4C2B2A36-B23D-48F0-BE37-86D1B019B842}">
      <dgm:prSet/>
      <dgm:spPr/>
      <dgm:t>
        <a:bodyPr/>
        <a:lstStyle/>
        <a:p>
          <a:pPr algn="ctr"/>
          <a:endParaRPr lang="pl-PL" sz="1800"/>
        </a:p>
      </dgm:t>
    </dgm:pt>
    <dgm:pt modelId="{5C069196-7642-4BC6-9927-2FE4BA02590C}">
      <dgm:prSet phldrT="[Tekst]" custT="1"/>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61BF0026-527A-4FE8-99F6-EB31EA9A00F7}" type="parTrans" cxnId="{E0D28286-8E89-4D3E-BA58-BB1AC4634710}">
      <dgm:prSet/>
      <dgm:spPr/>
      <dgm:t>
        <a:bodyPr/>
        <a:lstStyle/>
        <a:p>
          <a:pPr algn="ctr"/>
          <a:endParaRPr lang="pl-PL" sz="1800"/>
        </a:p>
      </dgm:t>
    </dgm:pt>
    <dgm:pt modelId="{246E4FBE-1385-48C4-894F-A8217CD472C2}" type="sibTrans" cxnId="{E0D28286-8E89-4D3E-BA58-BB1AC4634710}">
      <dgm:prSet/>
      <dgm:spPr/>
      <dgm:t>
        <a:bodyPr/>
        <a:lstStyle/>
        <a:p>
          <a:pPr algn="ctr"/>
          <a:endParaRPr lang="pl-PL" sz="1800"/>
        </a:p>
      </dgm:t>
    </dgm:pt>
    <dgm:pt modelId="{3DBEFA78-26F3-4D33-890A-51D180FAEAA8}">
      <dgm:prSet phldrT="[Tekst]" custT="1"/>
      <dgm:spPr/>
      <dgm:t>
        <a:bodyPr/>
        <a:lstStyle/>
        <a:p>
          <a:pPr algn="ctr"/>
          <a:r>
            <a:rPr lang="pl-PL" sz="1800" dirty="0"/>
            <a:t>Murgenský kůň</a:t>
          </a:r>
        </a:p>
      </dgm:t>
    </dgm:pt>
    <dgm:pt modelId="{D1A5ED66-FDB8-42C8-823B-828FCF7AA8C2}" type="parTrans" cxnId="{86CFA7C7-2CC8-4F24-A23F-2753229EC7F5}">
      <dgm:prSet/>
      <dgm:spPr/>
      <dgm:t>
        <a:bodyPr/>
        <a:lstStyle/>
        <a:p>
          <a:pPr algn="ctr"/>
          <a:endParaRPr lang="pl-PL" sz="1800"/>
        </a:p>
      </dgm:t>
    </dgm:pt>
    <dgm:pt modelId="{817C178B-1D16-4852-A700-6CF39A16ABB0}" type="sibTrans" cxnId="{86CFA7C7-2CC8-4F24-A23F-2753229EC7F5}">
      <dgm:prSet/>
      <dgm:spPr/>
      <dgm:t>
        <a:bodyPr/>
        <a:lstStyle/>
        <a:p>
          <a:pPr algn="ctr"/>
          <a:endParaRPr lang="pl-PL" sz="1800"/>
        </a:p>
      </dgm:t>
    </dgm:pt>
    <dgm:pt modelId="{4EE3C582-722F-4CAA-BFD4-8B5A419FB271}">
      <dgm:prSet phldrT="[Tekst]" custT="1"/>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9CBC35EF-693E-4CC4-9395-BB72823EACF6}" type="parTrans" cxnId="{B8E1E7BF-9D44-4D4E-A49B-4524381C0746}">
      <dgm:prSet/>
      <dgm:spPr/>
      <dgm:t>
        <a:bodyPr/>
        <a:lstStyle/>
        <a:p>
          <a:pPr algn="ctr"/>
          <a:endParaRPr lang="pl-PL" sz="1800"/>
        </a:p>
      </dgm:t>
    </dgm:pt>
    <dgm:pt modelId="{ACD97259-9191-487A-86D1-349F866809FC}" type="sibTrans" cxnId="{B8E1E7BF-9D44-4D4E-A49B-4524381C0746}">
      <dgm:prSet/>
      <dgm:spPr/>
      <dgm:t>
        <a:bodyPr/>
        <a:lstStyle/>
        <a:p>
          <a:pPr algn="ctr"/>
          <a:endParaRPr lang="pl-PL" sz="1800"/>
        </a:p>
      </dgm:t>
    </dgm:pt>
    <dgm:pt modelId="{62C8D780-0146-41E3-8A6A-2E973A31B1E8}">
      <dgm:prSet phldrT="[Tekst]" custT="1"/>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B552A94-2FBA-4853-A034-960DC7CAAE1F}" type="parTrans" cxnId="{93031664-B376-4ACC-AEB8-7AD3AF8F185D}">
      <dgm:prSet/>
      <dgm:spPr/>
      <dgm:t>
        <a:bodyPr/>
        <a:lstStyle/>
        <a:p>
          <a:pPr algn="ctr"/>
          <a:endParaRPr lang="pl-PL" sz="1800"/>
        </a:p>
      </dgm:t>
    </dgm:pt>
    <dgm:pt modelId="{66AA6BC5-8238-4EB3-A546-D06928C17EB7}" type="sibTrans" cxnId="{93031664-B376-4ACC-AEB8-7AD3AF8F185D}">
      <dgm:prSet/>
      <dgm:spPr/>
      <dgm:t>
        <a:bodyPr/>
        <a:lstStyle/>
        <a:p>
          <a:pPr algn="ctr"/>
          <a:endParaRPr lang="pl-PL" sz="1800"/>
        </a:p>
      </dgm:t>
    </dgm:pt>
    <dgm:pt modelId="{1D56FB21-28F4-4691-B4ED-AA410412FCD9}">
      <dgm:prSet phldrT="[Tekst]" custT="1"/>
      <dgm:spPr/>
      <dgm:t>
        <a:bodyPr/>
        <a:lstStyle/>
        <a:p>
          <a:pPr algn="ctr"/>
          <a:r>
            <a:rPr lang="pl-PL" sz="1800" dirty="0"/>
            <a:t>Norický kůň</a:t>
          </a:r>
        </a:p>
      </dgm:t>
    </dgm:pt>
    <dgm:pt modelId="{AD8826EC-61EF-4F74-BF3C-CB9B342392F1}" type="parTrans" cxnId="{30C71A70-0346-4153-A5CF-3D25B2FC51B4}">
      <dgm:prSet/>
      <dgm:spPr/>
      <dgm:t>
        <a:bodyPr/>
        <a:lstStyle/>
        <a:p>
          <a:pPr algn="ctr"/>
          <a:endParaRPr lang="pl-PL" sz="1800"/>
        </a:p>
      </dgm:t>
    </dgm:pt>
    <dgm:pt modelId="{AEF023CD-45C2-4AF1-AC8F-2BB45C789B4C}" type="sibTrans" cxnId="{30C71A70-0346-4153-A5CF-3D25B2FC51B4}">
      <dgm:prSet/>
      <dgm:spPr/>
      <dgm:t>
        <a:bodyPr/>
        <a:lstStyle/>
        <a:p>
          <a:pPr algn="ctr"/>
          <a:endParaRPr lang="pl-PL" sz="1800"/>
        </a:p>
      </dgm:t>
    </dgm:pt>
    <dgm:pt modelId="{7B768E13-31FC-4CA2-8BB3-6AD54C85BAC7}">
      <dgm:prSet phldrT="[Tekst]" custT="1"/>
      <dgm:spPr>
        <a:blipFill dpi="0" rotWithShape="0">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ECF9FA74-EB81-417E-B944-FEA7E92EC135}" type="parTrans" cxnId="{39DBB61B-4BA9-4C9A-BA7A-0D36384CF18C}">
      <dgm:prSet/>
      <dgm:spPr/>
      <dgm:t>
        <a:bodyPr/>
        <a:lstStyle/>
        <a:p>
          <a:pPr algn="ctr"/>
          <a:endParaRPr lang="pl-PL" sz="1800"/>
        </a:p>
      </dgm:t>
    </dgm:pt>
    <dgm:pt modelId="{C06586BC-0FAC-4F50-B0CF-934D142CD66A}" type="sibTrans" cxnId="{39DBB61B-4BA9-4C9A-BA7A-0D36384CF18C}">
      <dgm:prSet/>
      <dgm:spPr/>
      <dgm:t>
        <a:bodyPr/>
        <a:lstStyle/>
        <a:p>
          <a:pPr algn="ctr"/>
          <a:endParaRPr lang="pl-PL" sz="1800"/>
        </a:p>
      </dgm:t>
    </dgm:pt>
    <dgm:pt modelId="{E763B16C-E8B9-443F-9F7A-385C1592EBC8}">
      <dgm:prSet phldrT="[Tekst]" custT="1"/>
      <dgm:spPr/>
      <dgm:t>
        <a:bodyPr/>
        <a:lstStyle/>
        <a:p>
          <a:pPr algn="ctr"/>
          <a:r>
            <a:rPr lang="pl-PL" sz="1800" dirty="0"/>
            <a:t>Starokladrubský kůň</a:t>
          </a:r>
        </a:p>
      </dgm:t>
    </dgm:pt>
    <dgm:pt modelId="{B9341610-BF48-4A41-AC08-9399542231FA}" type="parTrans" cxnId="{BE79B78D-C236-493D-AA9C-98FB2CDA78D8}">
      <dgm:prSet/>
      <dgm:spPr/>
      <dgm:t>
        <a:bodyPr/>
        <a:lstStyle/>
        <a:p>
          <a:pPr algn="ctr"/>
          <a:endParaRPr lang="pl-PL" sz="1800"/>
        </a:p>
      </dgm:t>
    </dgm:pt>
    <dgm:pt modelId="{DDEB34E1-A053-4B1D-90B4-505D8B225B81}" type="sibTrans" cxnId="{BE79B78D-C236-493D-AA9C-98FB2CDA78D8}">
      <dgm:prSet/>
      <dgm:spPr/>
      <dgm:t>
        <a:bodyPr/>
        <a:lstStyle/>
        <a:p>
          <a:pPr algn="ctr"/>
          <a:endParaRPr lang="pl-PL" sz="1800"/>
        </a:p>
      </dgm:t>
    </dgm:pt>
    <dgm:pt modelId="{63C46A6A-029D-440A-9FEC-BEE2BD6A51E8}">
      <dgm:prSet phldrT="[Tekst]" custT="1"/>
      <dgm:spPr>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pPr algn="ctr"/>
          <a:endParaRPr lang="pl-PL" sz="1800" dirty="0"/>
        </a:p>
      </dgm:t>
    </dgm:pt>
    <dgm:pt modelId="{44A43C1F-584C-4CF5-8C14-DDFA7480A0B4}" type="parTrans" cxnId="{7545BB7B-C632-4F17-907C-773DCB3D425A}">
      <dgm:prSet/>
      <dgm:spPr/>
      <dgm:t>
        <a:bodyPr/>
        <a:lstStyle/>
        <a:p>
          <a:pPr algn="ctr"/>
          <a:endParaRPr lang="pl-PL" sz="1800"/>
        </a:p>
      </dgm:t>
    </dgm:pt>
    <dgm:pt modelId="{F05D614B-375C-4281-9B8F-D9072C62BB29}" type="sibTrans" cxnId="{7545BB7B-C632-4F17-907C-773DCB3D425A}">
      <dgm:prSet/>
      <dgm:spPr/>
      <dgm:t>
        <a:bodyPr/>
        <a:lstStyle/>
        <a:p>
          <a:pPr algn="ctr"/>
          <a:endParaRPr lang="pl-PL" sz="1800"/>
        </a:p>
      </dgm:t>
    </dgm:pt>
    <dgm:pt modelId="{76D73FA1-E7CB-478B-ABA2-A93B89B4C41B}">
      <dgm:prSet phldrT="[Tekst]" custT="1"/>
      <dgm:spPr/>
      <dgm:t>
        <a:bodyPr/>
        <a:lstStyle/>
        <a:p>
          <a:pPr algn="ctr"/>
          <a:r>
            <a:rPr lang="pl-PL" sz="1400" dirty="0"/>
            <a:t>Polský chladnokrevník</a:t>
          </a:r>
        </a:p>
      </dgm:t>
    </dgm:pt>
    <dgm:pt modelId="{6D6ED9F3-FD59-433E-BDEB-699CA01E5E17}" type="parTrans" cxnId="{30D2206B-D225-4D13-A9D4-F79742DFD084}">
      <dgm:prSet/>
      <dgm:spPr/>
      <dgm:t>
        <a:bodyPr/>
        <a:lstStyle/>
        <a:p>
          <a:pPr algn="ctr"/>
          <a:endParaRPr lang="pl-PL" sz="1800"/>
        </a:p>
      </dgm:t>
    </dgm:pt>
    <dgm:pt modelId="{2CB69323-44F7-4C98-884E-C54778AED54F}" type="sibTrans" cxnId="{30D2206B-D225-4D13-A9D4-F79742DFD084}">
      <dgm:prSet/>
      <dgm:spPr/>
      <dgm:t>
        <a:bodyPr/>
        <a:lstStyle/>
        <a:p>
          <a:pPr algn="ctr"/>
          <a:endParaRPr lang="pl-PL" sz="1800"/>
        </a:p>
      </dgm:t>
    </dgm:pt>
    <dgm:pt modelId="{6873AE59-CA35-4D1A-AE47-79163A5C639C}">
      <dgm:prSet phldrT="[Tekst]" custT="1"/>
      <dgm:spPr/>
      <dgm:t>
        <a:bodyPr/>
        <a:lstStyle/>
        <a:p>
          <a:pPr algn="ctr"/>
          <a:r>
            <a:rPr lang="pl-PL" sz="1800" dirty="0" err="1"/>
            <a:t>Slovenský teplokrevník</a:t>
          </a:r>
          <a:endParaRPr lang="pl-PL" sz="1800" dirty="0"/>
        </a:p>
      </dgm:t>
    </dgm:pt>
    <dgm:pt modelId="{8F09F4C9-4DD4-4564-8ADA-3591B5E1A78C}" type="parTrans" cxnId="{68B546B1-677D-4A15-8BF4-E57BD1BB09BD}">
      <dgm:prSet/>
      <dgm:spPr/>
      <dgm:t>
        <a:bodyPr/>
        <a:lstStyle/>
        <a:p>
          <a:endParaRPr lang="pl-PL" sz="1800"/>
        </a:p>
      </dgm:t>
    </dgm:pt>
    <dgm:pt modelId="{B94523C6-16C1-4ED2-879A-9CD6D923FD3A}" type="sibTrans" cxnId="{68B546B1-677D-4A15-8BF4-E57BD1BB09BD}">
      <dgm:prSet/>
      <dgm:spPr/>
      <dgm:t>
        <a:bodyPr/>
        <a:lstStyle/>
        <a:p>
          <a:endParaRPr lang="pl-PL" sz="1800"/>
        </a:p>
      </dgm:t>
    </dgm:pt>
    <dgm:pt modelId="{62796D26-A302-48C6-A353-8698E98DE92F}">
      <dgm:prSet phldrT="[Tekst]" custT="1"/>
      <dgm:spPr/>
      <dgm:t>
        <a:bodyPr/>
        <a:lstStyle/>
        <a:p>
          <a:pPr algn="ctr"/>
          <a:r>
            <a:rPr lang="pl-PL" sz="1600" dirty="0"/>
            <a:t>Lipicán</a:t>
          </a:r>
        </a:p>
      </dgm:t>
    </dgm:pt>
    <dgm:pt modelId="{1B14D97A-0558-4B7B-860C-0100EDAD88F5}" type="parTrans" cxnId="{41642064-2ED4-4D4E-9964-0E81FBD0A18B}">
      <dgm:prSet/>
      <dgm:spPr/>
      <dgm:t>
        <a:bodyPr/>
        <a:lstStyle/>
        <a:p>
          <a:endParaRPr lang="pl-PL" sz="1800"/>
        </a:p>
      </dgm:t>
    </dgm:pt>
    <dgm:pt modelId="{096A6CD2-C7F1-4E9F-B64A-C5AEB20EB602}" type="sibTrans" cxnId="{41642064-2ED4-4D4E-9964-0E81FBD0A18B}">
      <dgm:prSet/>
      <dgm:spPr/>
      <dgm:t>
        <a:bodyPr/>
        <a:lstStyle/>
        <a:p>
          <a:endParaRPr lang="pl-PL" sz="1800"/>
        </a:p>
      </dgm:t>
    </dgm:pt>
    <dgm:pt modelId="{CDDBCD4A-4D21-4FD0-A53A-76DE32A0834D}">
      <dgm:prSet phldrT="[Tekst]" custT="1"/>
      <dgm:spPr/>
      <dgm:t>
        <a:bodyPr/>
        <a:lstStyle/>
        <a:p>
          <a:pPr algn="ctr"/>
          <a:r>
            <a:rPr lang="pl-PL" sz="1600" dirty="0"/>
            <a:t>Irský </a:t>
          </a:r>
          <a:r>
            <a:rPr lang="pl-PL" sz="1600" dirty="0" err="1"/>
            <a:t>tažný kůň</a:t>
          </a:r>
          <a:endParaRPr lang="pl-PL" sz="1600" dirty="0"/>
        </a:p>
      </dgm:t>
    </dgm:pt>
    <dgm:pt modelId="{C3463089-E7FF-4DFA-BD59-8A3F1DD29E77}" type="parTrans" cxnId="{19580FD4-A352-496F-B86F-7A1ADD42A772}">
      <dgm:prSet/>
      <dgm:spPr/>
      <dgm:t>
        <a:bodyPr/>
        <a:lstStyle/>
        <a:p>
          <a:endParaRPr lang="pl-PL" sz="1800"/>
        </a:p>
      </dgm:t>
    </dgm:pt>
    <dgm:pt modelId="{DB9EC582-B747-4552-B6F0-4A60C36D4E97}" type="sibTrans" cxnId="{19580FD4-A352-496F-B86F-7A1ADD42A772}">
      <dgm:prSet/>
      <dgm:spPr/>
      <dgm:t>
        <a:bodyPr/>
        <a:lstStyle/>
        <a:p>
          <a:endParaRPr lang="pl-PL" sz="1800"/>
        </a:p>
      </dgm:t>
    </dgm:pt>
    <dgm:pt modelId="{D75B5A11-70B0-429F-A697-45B3531F402C}">
      <dgm:prSet phldrT="[Tekst]" custT="1"/>
      <dgm:spPr/>
      <dgm:t>
        <a:bodyPr/>
        <a:lstStyle/>
        <a:p>
          <a:pPr algn="ctr"/>
          <a:r>
            <a:rPr lang="pl-PL" sz="1800" dirty="0" err="1"/>
            <a:t>Kerry Bog </a:t>
          </a:r>
          <a:r>
            <a:rPr lang="pl-PL" sz="1800" dirty="0"/>
            <a:t>Pony</a:t>
          </a:r>
        </a:p>
      </dgm:t>
    </dgm:pt>
    <dgm:pt modelId="{7DBF6086-0D05-4B9B-A0C6-333AB6A7BEF8}" type="parTrans" cxnId="{070F3CEA-94BB-442C-9E4A-FFBD2B20A22F}">
      <dgm:prSet/>
      <dgm:spPr/>
      <dgm:t>
        <a:bodyPr/>
        <a:lstStyle/>
        <a:p>
          <a:endParaRPr lang="pl-PL" sz="1800"/>
        </a:p>
      </dgm:t>
    </dgm:pt>
    <dgm:pt modelId="{36553845-8FAD-4A83-BC14-52DE1E2130DE}" type="sibTrans" cxnId="{070F3CEA-94BB-442C-9E4A-FFBD2B20A22F}">
      <dgm:prSet/>
      <dgm:spPr/>
      <dgm:t>
        <a:bodyPr/>
        <a:lstStyle/>
        <a:p>
          <a:endParaRPr lang="pl-PL" sz="1800"/>
        </a:p>
      </dgm:t>
    </dgm:pt>
    <dgm:pt modelId="{F5A04AEE-6DFD-4AD9-9E35-309024A4A732}" type="pres">
      <dgm:prSet presAssocID="{ECF94BE0-34B0-4B87-A302-D71999620DA5}" presName="diagram" presStyleCnt="0">
        <dgm:presLayoutVars>
          <dgm:dir/>
          <dgm:animLvl val="lvl"/>
          <dgm:resizeHandles val="exact"/>
        </dgm:presLayoutVars>
      </dgm:prSet>
      <dgm:spPr/>
    </dgm:pt>
    <dgm:pt modelId="{B521BDAD-A2DC-49E2-8917-F4015F11AF6A}" type="pres">
      <dgm:prSet presAssocID="{0735F5A6-DF07-4B4D-9DB9-B8F22E032CA1}" presName="compNode" presStyleCnt="0"/>
      <dgm:spPr/>
    </dgm:pt>
    <dgm:pt modelId="{E17653B1-3010-486B-B722-0FC48ECFD12F}" type="pres">
      <dgm:prSet presAssocID="{0735F5A6-DF07-4B4D-9DB9-B8F22E032CA1}" presName="childRect" presStyleLbl="bgAcc1" presStyleIdx="0" presStyleCnt="10">
        <dgm:presLayoutVars>
          <dgm:bulletEnabled val="1"/>
        </dgm:presLayoutVars>
      </dgm:prSet>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6EC82D-9FBB-4B0D-8DBE-7F5EE6697FA7}" type="pres">
      <dgm:prSet presAssocID="{0735F5A6-DF07-4B4D-9DB9-B8F22E032CA1}" presName="parentText" presStyleLbl="node1" presStyleIdx="0" presStyleCnt="0">
        <dgm:presLayoutVars>
          <dgm:chMax val="0"/>
          <dgm:bulletEnabled val="1"/>
        </dgm:presLayoutVars>
      </dgm:prSet>
      <dgm:spPr/>
    </dgm:pt>
    <dgm:pt modelId="{FFEB34C1-CD7A-4FC8-86EA-C4FD6EB7AB81}" type="pres">
      <dgm:prSet presAssocID="{0735F5A6-DF07-4B4D-9DB9-B8F22E032CA1}" presName="parentRect" presStyleLbl="alignNode1" presStyleIdx="0" presStyleCnt="10"/>
      <dgm:spPr/>
    </dgm:pt>
    <dgm:pt modelId="{093C748E-84A5-4250-B8C1-9C5B4A9129E9}" type="pres">
      <dgm:prSet presAssocID="{0735F5A6-DF07-4B4D-9DB9-B8F22E032CA1}" presName="adorn" presStyleLbl="fgAccFollowNode1" presStyleIdx="0"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1300138-10B8-4411-8859-D26A37CF3C9A}" type="pres">
      <dgm:prSet presAssocID="{66968A7B-E460-4EE4-ACDE-F71A17EA98C3}" presName="sibTrans" presStyleLbl="sibTrans2D1" presStyleIdx="0" presStyleCnt="0"/>
      <dgm:spPr/>
    </dgm:pt>
    <dgm:pt modelId="{4DE8D6D6-210E-4992-A02D-72ED54FBB181}" type="pres">
      <dgm:prSet presAssocID="{76D73FA1-E7CB-478B-ABA2-A93B89B4C41B}" presName="compNode" presStyleCnt="0"/>
      <dgm:spPr/>
    </dgm:pt>
    <dgm:pt modelId="{B82819D6-E4F6-4E3B-BEE0-C166B637DDA2}" type="pres">
      <dgm:prSet presAssocID="{76D73FA1-E7CB-478B-ABA2-A93B89B4C41B}" presName="childRect" presStyleLbl="bgAcc1" presStyleIdx="1" presStyleCnt="10">
        <dgm:presLayoutVars>
          <dgm:bulletEnabled val="1"/>
        </dgm:presLayoutVars>
      </dgm:prSet>
      <dgm:spPr/>
    </dgm:pt>
    <dgm:pt modelId="{CCB00BE2-FB2F-4A2B-AA1D-B52BEC5FDE95}" type="pres">
      <dgm:prSet presAssocID="{76D73FA1-E7CB-478B-ABA2-A93B89B4C41B}" presName="parentText" presStyleLbl="node1" presStyleIdx="0" presStyleCnt="0">
        <dgm:presLayoutVars>
          <dgm:chMax val="0"/>
          <dgm:bulletEnabled val="1"/>
        </dgm:presLayoutVars>
      </dgm:prSet>
      <dgm:spPr/>
    </dgm:pt>
    <dgm:pt modelId="{F024BB4F-3DB5-47E3-8C96-D78383727A5A}" type="pres">
      <dgm:prSet presAssocID="{76D73FA1-E7CB-478B-ABA2-A93B89B4C41B}" presName="parentRect" presStyleLbl="alignNode1" presStyleIdx="1" presStyleCnt="10"/>
      <dgm:spPr/>
    </dgm:pt>
    <dgm:pt modelId="{FA4BE8EE-28F2-4F48-B94C-5958D110B714}" type="pres">
      <dgm:prSet presAssocID="{76D73FA1-E7CB-478B-ABA2-A93B89B4C41B}" presName="adorn" presStyleLbl="fgAccFollowNode1" presStyleIdx="1" presStyleCnt="10"/>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64A3CC14-2E61-4F34-90DF-CD8FF5F1FB78}" type="pres">
      <dgm:prSet presAssocID="{2CB69323-44F7-4C98-884E-C54778AED54F}" presName="sibTrans" presStyleLbl="sibTrans2D1" presStyleIdx="0" presStyleCnt="0"/>
      <dgm:spPr/>
    </dgm:pt>
    <dgm:pt modelId="{99E89C32-65B7-433C-B3EC-D5FBAC7A951B}" type="pres">
      <dgm:prSet presAssocID="{1C121274-0D6A-4361-91AC-C5772A9AB995}" presName="compNode" presStyleCnt="0"/>
      <dgm:spPr/>
    </dgm:pt>
    <dgm:pt modelId="{705427CE-A016-4860-ABAE-217FBBAC5973}" type="pres">
      <dgm:prSet presAssocID="{1C121274-0D6A-4361-91AC-C5772A9AB995}" presName="childRect" presStyleLbl="bgAcc1" presStyleIdx="2" presStyleCnt="10">
        <dgm:presLayoutVars>
          <dgm:bulletEnabled val="1"/>
        </dgm:presLayoutVars>
      </dgm:prSet>
      <dgm:spPr/>
    </dgm:pt>
    <dgm:pt modelId="{5950D97A-3EEF-437B-9EB6-5A1294CE28E8}" type="pres">
      <dgm:prSet presAssocID="{1C121274-0D6A-4361-91AC-C5772A9AB995}" presName="parentText" presStyleLbl="node1" presStyleIdx="0" presStyleCnt="0">
        <dgm:presLayoutVars>
          <dgm:chMax val="0"/>
          <dgm:bulletEnabled val="1"/>
        </dgm:presLayoutVars>
      </dgm:prSet>
      <dgm:spPr/>
    </dgm:pt>
    <dgm:pt modelId="{1531CE46-135A-4E99-816A-4B9D133AA80C}" type="pres">
      <dgm:prSet presAssocID="{1C121274-0D6A-4361-91AC-C5772A9AB995}" presName="parentRect" presStyleLbl="alignNode1" presStyleIdx="2" presStyleCnt="10"/>
      <dgm:spPr/>
    </dgm:pt>
    <dgm:pt modelId="{A422B8F3-D4D6-4D09-AF7A-F766C1CD4CAB}" type="pres">
      <dgm:prSet presAssocID="{1C121274-0D6A-4361-91AC-C5772A9AB995}" presName="adorn" presStyleLbl="fgAccFollowNode1" presStyleIdx="2"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92671CF1-C9A0-4737-8268-B12177A56E36}" type="pres">
      <dgm:prSet presAssocID="{13837C7F-E366-4853-80A4-E508E3195B69}" presName="sibTrans" presStyleLbl="sibTrans2D1" presStyleIdx="0" presStyleCnt="0"/>
      <dgm:spPr/>
    </dgm:pt>
    <dgm:pt modelId="{BB944AEC-D3B5-43D7-BF46-0A5E2C323A7F}" type="pres">
      <dgm:prSet presAssocID="{3DBEFA78-26F3-4D33-890A-51D180FAEAA8}" presName="compNode" presStyleCnt="0"/>
      <dgm:spPr/>
    </dgm:pt>
    <dgm:pt modelId="{94E8008B-7730-45AC-A81D-8D8971575BE1}" type="pres">
      <dgm:prSet presAssocID="{3DBEFA78-26F3-4D33-890A-51D180FAEAA8}" presName="childRect" presStyleLbl="bgAcc1" presStyleIdx="3" presStyleCnt="10" custLinFactNeighborY="753">
        <dgm:presLayoutVars>
          <dgm:bulletEnabled val="1"/>
        </dgm:presLayoutVars>
      </dgm:prSet>
      <dgm:spPr/>
    </dgm:pt>
    <dgm:pt modelId="{ABF902A0-AFD9-4CA1-AC22-DDDF47A66610}" type="pres">
      <dgm:prSet presAssocID="{3DBEFA78-26F3-4D33-890A-51D180FAEAA8}" presName="parentText" presStyleLbl="node1" presStyleIdx="0" presStyleCnt="0">
        <dgm:presLayoutVars>
          <dgm:chMax val="0"/>
          <dgm:bulletEnabled val="1"/>
        </dgm:presLayoutVars>
      </dgm:prSet>
      <dgm:spPr/>
    </dgm:pt>
    <dgm:pt modelId="{825EE217-4965-4FB7-9044-7612A11A9256}" type="pres">
      <dgm:prSet presAssocID="{3DBEFA78-26F3-4D33-890A-51D180FAEAA8}" presName="parentRect" presStyleLbl="alignNode1" presStyleIdx="3" presStyleCnt="10"/>
      <dgm:spPr/>
    </dgm:pt>
    <dgm:pt modelId="{11100A85-1C29-44C7-99C3-FC31968F730C}" type="pres">
      <dgm:prSet presAssocID="{3DBEFA78-26F3-4D33-890A-51D180FAEAA8}" presName="adorn" presStyleLbl="fgAccFollowNode1" presStyleIdx="3" presStyleCnt="10"/>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37C9703-8C24-4FB3-A339-EBD65E30E799}" type="pres">
      <dgm:prSet presAssocID="{817C178B-1D16-4852-A700-6CF39A16ABB0}" presName="sibTrans" presStyleLbl="sibTrans2D1" presStyleIdx="0" presStyleCnt="0"/>
      <dgm:spPr/>
    </dgm:pt>
    <dgm:pt modelId="{75882230-B4AA-408A-BE5D-5575047875B1}" type="pres">
      <dgm:prSet presAssocID="{1D56FB21-28F4-4691-B4ED-AA410412FCD9}" presName="compNode" presStyleCnt="0"/>
      <dgm:spPr/>
    </dgm:pt>
    <dgm:pt modelId="{D7663B89-8298-4C81-8A75-88CB25698023}" type="pres">
      <dgm:prSet presAssocID="{1D56FB21-28F4-4691-B4ED-AA410412FCD9}" presName="childRect" presStyleLbl="bgAcc1" presStyleIdx="4" presStyleCnt="10">
        <dgm:presLayoutVars>
          <dgm:bulletEnabled val="1"/>
        </dgm:presLayoutVars>
      </dgm:prSet>
      <dgm:spPr/>
    </dgm:pt>
    <dgm:pt modelId="{51552448-3489-4628-913F-14669347439F}" type="pres">
      <dgm:prSet presAssocID="{1D56FB21-28F4-4691-B4ED-AA410412FCD9}" presName="parentText" presStyleLbl="node1" presStyleIdx="0" presStyleCnt="0">
        <dgm:presLayoutVars>
          <dgm:chMax val="0"/>
          <dgm:bulletEnabled val="1"/>
        </dgm:presLayoutVars>
      </dgm:prSet>
      <dgm:spPr/>
    </dgm:pt>
    <dgm:pt modelId="{56684C5F-8FFC-4C18-BC8A-2846456C8008}" type="pres">
      <dgm:prSet presAssocID="{1D56FB21-28F4-4691-B4ED-AA410412FCD9}" presName="parentRect" presStyleLbl="alignNode1" presStyleIdx="4" presStyleCnt="10"/>
      <dgm:spPr/>
    </dgm:pt>
    <dgm:pt modelId="{845567C9-9DA0-459C-AA9A-8A53F24EC338}" type="pres">
      <dgm:prSet presAssocID="{1D56FB21-28F4-4691-B4ED-AA410412FCD9}" presName="adorn" presStyleLbl="fgAccFollowNode1" presStyleIdx="4"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25069E19-EAE1-471F-A7AE-720E7B0E7455}" type="pres">
      <dgm:prSet presAssocID="{AEF023CD-45C2-4AF1-AC8F-2BB45C789B4C}" presName="sibTrans" presStyleLbl="sibTrans2D1" presStyleIdx="0" presStyleCnt="0"/>
      <dgm:spPr/>
    </dgm:pt>
    <dgm:pt modelId="{D709CCDD-8A4E-4F7E-9551-2C806ED8C0C4}" type="pres">
      <dgm:prSet presAssocID="{62796D26-A302-48C6-A353-8698E98DE92F}" presName="compNode" presStyleCnt="0"/>
      <dgm:spPr/>
    </dgm:pt>
    <dgm:pt modelId="{B6A720B2-F75F-481C-9DCB-15006F435324}" type="pres">
      <dgm:prSet presAssocID="{62796D26-A302-48C6-A353-8698E98DE92F}" presName="childRect" presStyleLbl="bgAcc1" presStyleIdx="5" presStyleCnt="10">
        <dgm:presLayoutVars>
          <dgm:bulletEnabled val="1"/>
        </dgm:presLayoutVars>
      </dgm:prSet>
      <dgm:spPr>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F027C8FA-7315-450A-BAE6-FEFFB3B57D94}" type="pres">
      <dgm:prSet presAssocID="{62796D26-A302-48C6-A353-8698E98DE92F}" presName="parentText" presStyleLbl="node1" presStyleIdx="0" presStyleCnt="0">
        <dgm:presLayoutVars>
          <dgm:chMax val="0"/>
          <dgm:bulletEnabled val="1"/>
        </dgm:presLayoutVars>
      </dgm:prSet>
      <dgm:spPr/>
    </dgm:pt>
    <dgm:pt modelId="{FB195DA4-BADA-47CB-A99A-21DD17C49699}" type="pres">
      <dgm:prSet presAssocID="{62796D26-A302-48C6-A353-8698E98DE92F}" presName="parentRect" presStyleLbl="alignNode1" presStyleIdx="5" presStyleCnt="10"/>
      <dgm:spPr/>
    </dgm:pt>
    <dgm:pt modelId="{7D933C89-35D9-4D93-AF5E-CFB677C399C5}" type="pres">
      <dgm:prSet presAssocID="{62796D26-A302-48C6-A353-8698E98DE92F}" presName="adorn" presStyleLbl="fgAccFollowNode1" presStyleIdx="5" presStyleCnt="10"/>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F68DC84B-E436-4B53-AF9D-B88E5E72A49A}" type="pres">
      <dgm:prSet presAssocID="{096A6CD2-C7F1-4E9F-B64A-C5AEB20EB602}" presName="sibTrans" presStyleLbl="sibTrans2D1" presStyleIdx="0" presStyleCnt="0"/>
      <dgm:spPr/>
    </dgm:pt>
    <dgm:pt modelId="{53BDD859-FE15-40F4-B9E6-51BFA32B60B0}" type="pres">
      <dgm:prSet presAssocID="{E763B16C-E8B9-443F-9F7A-385C1592EBC8}" presName="compNode" presStyleCnt="0"/>
      <dgm:spPr/>
    </dgm:pt>
    <dgm:pt modelId="{971C6623-339B-4C81-8BD8-C44F26343B8B}" type="pres">
      <dgm:prSet presAssocID="{E763B16C-E8B9-443F-9F7A-385C1592EBC8}" presName="childRect" presStyleLbl="bgAcc1" presStyleIdx="6" presStyleCnt="10">
        <dgm:presLayoutVars>
          <dgm:bulletEnabled val="1"/>
        </dgm:presLayoutVars>
      </dgm:prSet>
      <dgm:spPr/>
    </dgm:pt>
    <dgm:pt modelId="{F2C319CB-3F7B-4457-B759-2E8039E0013E}" type="pres">
      <dgm:prSet presAssocID="{E763B16C-E8B9-443F-9F7A-385C1592EBC8}" presName="parentText" presStyleLbl="node1" presStyleIdx="0" presStyleCnt="0">
        <dgm:presLayoutVars>
          <dgm:chMax val="0"/>
          <dgm:bulletEnabled val="1"/>
        </dgm:presLayoutVars>
      </dgm:prSet>
      <dgm:spPr/>
    </dgm:pt>
    <dgm:pt modelId="{65F71AEE-FAF7-448C-A934-5827DE874FCA}" type="pres">
      <dgm:prSet presAssocID="{E763B16C-E8B9-443F-9F7A-385C1592EBC8}" presName="parentRect" presStyleLbl="alignNode1" presStyleIdx="6" presStyleCnt="10"/>
      <dgm:spPr/>
    </dgm:pt>
    <dgm:pt modelId="{BEB504AA-CB2A-483F-AF87-E98391EE2EBE}" type="pres">
      <dgm:prSet presAssocID="{E763B16C-E8B9-443F-9F7A-385C1592EBC8}" presName="adorn" presStyleLbl="fgAccFollowNode1" presStyleIdx="6" presStyleCnt="10"/>
      <dgm:spPr>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dgm:spPr>
    </dgm:pt>
    <dgm:pt modelId="{B95FBBED-EFAB-4905-B99E-E5A0D0042497}" type="pres">
      <dgm:prSet presAssocID="{DDEB34E1-A053-4B1D-90B4-505D8B225B81}" presName="sibTrans" presStyleLbl="sibTrans2D1" presStyleIdx="0" presStyleCnt="0"/>
      <dgm:spPr/>
    </dgm:pt>
    <dgm:pt modelId="{EC9967D9-2D4F-4F95-9A53-3427CD8326CD}" type="pres">
      <dgm:prSet presAssocID="{6873AE59-CA35-4D1A-AE47-79163A5C639C}" presName="compNode" presStyleCnt="0"/>
      <dgm:spPr/>
    </dgm:pt>
    <dgm:pt modelId="{6E6A94AC-1C55-47FD-872C-3425D87CB082}" type="pres">
      <dgm:prSet presAssocID="{6873AE59-CA35-4D1A-AE47-79163A5C639C}" presName="childRect" presStyleLbl="bgAcc1" presStyleIdx="7" presStyleCnt="10">
        <dgm:presLayoutVars>
          <dgm:bulletEnabled val="1"/>
        </dgm:presLayoutVars>
      </dgm:prSet>
      <dgm:spPr>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dgm:spPr>
    </dgm:pt>
    <dgm:pt modelId="{1397E743-654C-4D65-B28B-A61414E99709}" type="pres">
      <dgm:prSet presAssocID="{6873AE59-CA35-4D1A-AE47-79163A5C639C}" presName="parentText" presStyleLbl="node1" presStyleIdx="0" presStyleCnt="0">
        <dgm:presLayoutVars>
          <dgm:chMax val="0"/>
          <dgm:bulletEnabled val="1"/>
        </dgm:presLayoutVars>
      </dgm:prSet>
      <dgm:spPr/>
    </dgm:pt>
    <dgm:pt modelId="{CC96E37C-7C4A-4842-A6E5-9CE1CA420A43}" type="pres">
      <dgm:prSet presAssocID="{6873AE59-CA35-4D1A-AE47-79163A5C639C}" presName="parentRect" presStyleLbl="alignNode1" presStyleIdx="7" presStyleCnt="10"/>
      <dgm:spPr/>
    </dgm:pt>
    <dgm:pt modelId="{5684D02C-B303-4A1C-8BC2-CCFF60355F75}" type="pres">
      <dgm:prSet presAssocID="{6873AE59-CA35-4D1A-AE47-79163A5C639C}" presName="adorn" presStyleLbl="fgAccFollowNode1" presStyleIdx="7" presStyleCnt="10"/>
      <dgm:spPr>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dgm:spPr>
    </dgm:pt>
    <dgm:pt modelId="{EF7A2F2E-8B4C-4D59-A313-4E66683264B8}" type="pres">
      <dgm:prSet presAssocID="{B94523C6-16C1-4ED2-879A-9CD6D923FD3A}" presName="sibTrans" presStyleLbl="sibTrans2D1" presStyleIdx="0" presStyleCnt="0"/>
      <dgm:spPr/>
    </dgm:pt>
    <dgm:pt modelId="{12B08EBC-7017-40BD-BC60-033A9EFD02B1}" type="pres">
      <dgm:prSet presAssocID="{CDDBCD4A-4D21-4FD0-A53A-76DE32A0834D}" presName="compNode" presStyleCnt="0"/>
      <dgm:spPr/>
    </dgm:pt>
    <dgm:pt modelId="{D25A07E3-BDE8-44C4-AF47-0CD8A0355858}" type="pres">
      <dgm:prSet presAssocID="{CDDBCD4A-4D21-4FD0-A53A-76DE32A0834D}" presName="childRect" presStyleLbl="bgAcc1" presStyleIdx="8" presStyleCnt="10">
        <dgm:presLayoutVars>
          <dgm:bulletEnabled val="1"/>
        </dgm:presLayoutVars>
      </dgm:prSet>
      <dgm:spPr>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dgm:spPr>
    </dgm:pt>
    <dgm:pt modelId="{91E437D0-457B-4174-8B22-5F4A2AFA010A}" type="pres">
      <dgm:prSet presAssocID="{CDDBCD4A-4D21-4FD0-A53A-76DE32A0834D}" presName="parentText" presStyleLbl="node1" presStyleIdx="0" presStyleCnt="0">
        <dgm:presLayoutVars>
          <dgm:chMax val="0"/>
          <dgm:bulletEnabled val="1"/>
        </dgm:presLayoutVars>
      </dgm:prSet>
      <dgm:spPr/>
    </dgm:pt>
    <dgm:pt modelId="{0E833487-214C-484D-AC7A-ABBDCA72811F}" type="pres">
      <dgm:prSet presAssocID="{CDDBCD4A-4D21-4FD0-A53A-76DE32A0834D}" presName="parentRect" presStyleLbl="alignNode1" presStyleIdx="8" presStyleCnt="10"/>
      <dgm:spPr/>
    </dgm:pt>
    <dgm:pt modelId="{974C63A0-AD7D-457E-9C1B-8CEB1459C842}" type="pres">
      <dgm:prSet presAssocID="{CDDBCD4A-4D21-4FD0-A53A-76DE32A0834D}" presName="adorn" presStyleLbl="fgAccFollowNode1" presStyleIdx="8"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 modelId="{08B1433B-E945-4EEC-82CF-220FC6F44844}" type="pres">
      <dgm:prSet presAssocID="{DB9EC582-B747-4552-B6F0-4A60C36D4E97}" presName="sibTrans" presStyleLbl="sibTrans2D1" presStyleIdx="0" presStyleCnt="0"/>
      <dgm:spPr/>
    </dgm:pt>
    <dgm:pt modelId="{D81AA612-BA89-42FE-A6BA-877ECE888254}" type="pres">
      <dgm:prSet presAssocID="{D75B5A11-70B0-429F-A697-45B3531F402C}" presName="compNode" presStyleCnt="0"/>
      <dgm:spPr/>
    </dgm:pt>
    <dgm:pt modelId="{85C66544-3945-40EB-800B-C971C733B0E4}" type="pres">
      <dgm:prSet presAssocID="{D75B5A11-70B0-429F-A697-45B3531F402C}" presName="childRect" presStyleLbl="bgAcc1" presStyleIdx="9" presStyleCnt="10">
        <dgm:presLayoutVars>
          <dgm:bulletEnabled val="1"/>
        </dgm:presLayoutVars>
      </dgm:prSet>
      <dgm:spPr>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dgm:spPr>
    </dgm:pt>
    <dgm:pt modelId="{00C1B25B-544F-40DE-86AB-8E7629E17BE3}" type="pres">
      <dgm:prSet presAssocID="{D75B5A11-70B0-429F-A697-45B3531F402C}" presName="parentText" presStyleLbl="node1" presStyleIdx="0" presStyleCnt="0">
        <dgm:presLayoutVars>
          <dgm:chMax val="0"/>
          <dgm:bulletEnabled val="1"/>
        </dgm:presLayoutVars>
      </dgm:prSet>
      <dgm:spPr/>
    </dgm:pt>
    <dgm:pt modelId="{2436D654-64E0-43CF-B5DD-149DD1516312}" type="pres">
      <dgm:prSet presAssocID="{D75B5A11-70B0-429F-A697-45B3531F402C}" presName="parentRect" presStyleLbl="alignNode1" presStyleIdx="9" presStyleCnt="10"/>
      <dgm:spPr/>
    </dgm:pt>
    <dgm:pt modelId="{E55FE8B6-4604-4AA5-B862-DB58E20485B1}" type="pres">
      <dgm:prSet presAssocID="{D75B5A11-70B0-429F-A697-45B3531F402C}" presName="adorn" presStyleLbl="fgAccFollowNode1" presStyleIdx="9" presStyleCnt="10"/>
      <dgm:spPr>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dgm:spPr>
    </dgm:pt>
  </dgm:ptLst>
  <dgm:cxnLst>
    <dgm:cxn modelId="{49126A01-ABF4-4FBA-8DBF-A59494C570A1}" type="presOf" srcId="{62C8D780-0146-41E3-8A6A-2E973A31B1E8}" destId="{B82819D6-E4F6-4E3B-BEE0-C166B637DDA2}" srcOrd="0" destOrd="0" presId="urn:microsoft.com/office/officeart/2005/8/layout/bList2"/>
    <dgm:cxn modelId="{C0D26905-FA36-480A-9441-67527BF7D0AD}" type="presOf" srcId="{DB9EC582-B747-4552-B6F0-4A60C36D4E97}" destId="{08B1433B-E945-4EEC-82CF-220FC6F44844}" srcOrd="0" destOrd="0" presId="urn:microsoft.com/office/officeart/2005/8/layout/bList2"/>
    <dgm:cxn modelId="{42C6DD0C-F3EC-4CF2-845C-9AA4F90FE29F}" type="presOf" srcId="{3DBEFA78-26F3-4D33-890A-51D180FAEAA8}" destId="{ABF902A0-AFD9-4CA1-AC22-DDDF47A66610}" srcOrd="0" destOrd="0" presId="urn:microsoft.com/office/officeart/2005/8/layout/bList2"/>
    <dgm:cxn modelId="{ABAB8914-E05A-46B2-A9C5-300D01ECFD54}" type="presOf" srcId="{CDDBCD4A-4D21-4FD0-A53A-76DE32A0834D}" destId="{91E437D0-457B-4174-8B22-5F4A2AFA010A}" srcOrd="0" destOrd="0" presId="urn:microsoft.com/office/officeart/2005/8/layout/bList2"/>
    <dgm:cxn modelId="{39DBB61B-4BA9-4C9A-BA7A-0D36384CF18C}" srcId="{1D56FB21-28F4-4691-B4ED-AA410412FCD9}" destId="{7B768E13-31FC-4CA2-8BB3-6AD54C85BAC7}" srcOrd="0" destOrd="0" parTransId="{ECF9FA74-EB81-417E-B944-FEA7E92EC135}" sibTransId="{C06586BC-0FAC-4F50-B0CF-934D142CD66A}"/>
    <dgm:cxn modelId="{D7B99D1C-02D0-4DA1-8C1F-9344F5F51078}" type="presOf" srcId="{76D73FA1-E7CB-478B-ABA2-A93B89B4C41B}" destId="{CCB00BE2-FB2F-4A2B-AA1D-B52BEC5FDE95}" srcOrd="0" destOrd="0" presId="urn:microsoft.com/office/officeart/2005/8/layout/bList2"/>
    <dgm:cxn modelId="{69632026-23BD-4E5B-9CD0-117502E8EE4F}" srcId="{ECF94BE0-34B0-4B87-A302-D71999620DA5}" destId="{0735F5A6-DF07-4B4D-9DB9-B8F22E032CA1}" srcOrd="0" destOrd="0" parTransId="{DCD37C26-F306-48E7-A6EC-1AA29E568A53}" sibTransId="{66968A7B-E460-4EE4-ACDE-F71A17EA98C3}"/>
    <dgm:cxn modelId="{905BF729-E8D4-47F8-8A37-6548228A49A0}" type="presOf" srcId="{62796D26-A302-48C6-A353-8698E98DE92F}" destId="{FB195DA4-BADA-47CB-A99A-21DD17C49699}" srcOrd="1" destOrd="0" presId="urn:microsoft.com/office/officeart/2005/8/layout/bList2"/>
    <dgm:cxn modelId="{6EDBF92B-529F-4A1F-BF85-48EA5016D3CC}" type="presOf" srcId="{ECF94BE0-34B0-4B87-A302-D71999620DA5}" destId="{F5A04AEE-6DFD-4AD9-9E35-309024A4A732}" srcOrd="0" destOrd="0" presId="urn:microsoft.com/office/officeart/2005/8/layout/bList2"/>
    <dgm:cxn modelId="{21B0E630-6266-46E6-8C95-810080A2C296}" type="presOf" srcId="{0735F5A6-DF07-4B4D-9DB9-B8F22E032CA1}" destId="{FFEB34C1-CD7A-4FC8-86EA-C4FD6EB7AB81}" srcOrd="1" destOrd="0" presId="urn:microsoft.com/office/officeart/2005/8/layout/bList2"/>
    <dgm:cxn modelId="{E03C9F35-F2E5-4CA9-91E2-02637A22FFD4}" type="presOf" srcId="{13837C7F-E366-4853-80A4-E508E3195B69}" destId="{92671CF1-C9A0-4737-8268-B12177A56E36}" srcOrd="0" destOrd="0" presId="urn:microsoft.com/office/officeart/2005/8/layout/bList2"/>
    <dgm:cxn modelId="{4C2B2A36-B23D-48F0-BE37-86D1B019B842}" srcId="{ECF94BE0-34B0-4B87-A302-D71999620DA5}" destId="{1C121274-0D6A-4361-91AC-C5772A9AB995}" srcOrd="2" destOrd="0" parTransId="{1B7633AA-6D1C-4849-AFCE-66CBEC464B75}" sibTransId="{13837C7F-E366-4853-80A4-E508E3195B69}"/>
    <dgm:cxn modelId="{71EDCF38-BE89-4D2C-BFC5-C84C123EBE4D}" type="presOf" srcId="{3DBEFA78-26F3-4D33-890A-51D180FAEAA8}" destId="{825EE217-4965-4FB7-9044-7612A11A9256}" srcOrd="1" destOrd="0" presId="urn:microsoft.com/office/officeart/2005/8/layout/bList2"/>
    <dgm:cxn modelId="{EF06643C-6F60-46E9-9F90-EEFA1890FBA4}" type="presOf" srcId="{2CB69323-44F7-4C98-884E-C54778AED54F}" destId="{64A3CC14-2E61-4F34-90DF-CD8FF5F1FB78}" srcOrd="0" destOrd="0" presId="urn:microsoft.com/office/officeart/2005/8/layout/bList2"/>
    <dgm:cxn modelId="{1CB1703C-5AAF-4F06-B0E6-A5C0DEC5BE06}" type="presOf" srcId="{63C46A6A-029D-440A-9FEC-BEE2BD6A51E8}" destId="{971C6623-339B-4C81-8BD8-C44F26343B8B}" srcOrd="0" destOrd="0" presId="urn:microsoft.com/office/officeart/2005/8/layout/bList2"/>
    <dgm:cxn modelId="{DB8C3462-CA4A-425B-A5DA-1654AB6B9CE2}" type="presOf" srcId="{AEF023CD-45C2-4AF1-AC8F-2BB45C789B4C}" destId="{25069E19-EAE1-471F-A7AE-720E7B0E7455}" srcOrd="0" destOrd="0" presId="urn:microsoft.com/office/officeart/2005/8/layout/bList2"/>
    <dgm:cxn modelId="{5C96F162-924C-4323-BD71-8BC8BD771267}" type="presOf" srcId="{7B768E13-31FC-4CA2-8BB3-6AD54C85BAC7}" destId="{D7663B89-8298-4C81-8A75-88CB25698023}" srcOrd="0" destOrd="0" presId="urn:microsoft.com/office/officeart/2005/8/layout/bList2"/>
    <dgm:cxn modelId="{93031664-B376-4ACC-AEB8-7AD3AF8F185D}" srcId="{76D73FA1-E7CB-478B-ABA2-A93B89B4C41B}" destId="{62C8D780-0146-41E3-8A6A-2E973A31B1E8}" srcOrd="0" destOrd="0" parTransId="{EB552A94-2FBA-4853-A034-960DC7CAAE1F}" sibTransId="{66AA6BC5-8238-4EB3-A546-D06928C17EB7}"/>
    <dgm:cxn modelId="{41642064-2ED4-4D4E-9964-0E81FBD0A18B}" srcId="{ECF94BE0-34B0-4B87-A302-D71999620DA5}" destId="{62796D26-A302-48C6-A353-8698E98DE92F}" srcOrd="5" destOrd="0" parTransId="{1B14D97A-0558-4B7B-860C-0100EDAD88F5}" sibTransId="{096A6CD2-C7F1-4E9F-B64A-C5AEB20EB602}"/>
    <dgm:cxn modelId="{646DDC47-CF08-4A57-B79B-9AD52F24C84E}" type="presOf" srcId="{096A6CD2-C7F1-4E9F-B64A-C5AEB20EB602}" destId="{F68DC84B-E436-4B53-AF9D-B88E5E72A49A}" srcOrd="0" destOrd="0" presId="urn:microsoft.com/office/officeart/2005/8/layout/bList2"/>
    <dgm:cxn modelId="{30D2206B-D225-4D13-A9D4-F79742DFD084}" srcId="{ECF94BE0-34B0-4B87-A302-D71999620DA5}" destId="{76D73FA1-E7CB-478B-ABA2-A93B89B4C41B}" srcOrd="1" destOrd="0" parTransId="{6D6ED9F3-FD59-433E-BDEB-699CA01E5E17}" sibTransId="{2CB69323-44F7-4C98-884E-C54778AED54F}"/>
    <dgm:cxn modelId="{97667C4B-46B9-4551-8AB3-B5AAA3B33906}" type="presOf" srcId="{62796D26-A302-48C6-A353-8698E98DE92F}" destId="{F027C8FA-7315-450A-BAE6-FEFFB3B57D94}" srcOrd="0" destOrd="0" presId="urn:microsoft.com/office/officeart/2005/8/layout/bList2"/>
    <dgm:cxn modelId="{AC4DD66B-2544-4EE1-86E7-866AE39639BB}" type="presOf" srcId="{6873AE59-CA35-4D1A-AE47-79163A5C639C}" destId="{1397E743-654C-4D65-B28B-A61414E99709}" srcOrd="0" destOrd="0" presId="urn:microsoft.com/office/officeart/2005/8/layout/bList2"/>
    <dgm:cxn modelId="{30C71A70-0346-4153-A5CF-3D25B2FC51B4}" srcId="{ECF94BE0-34B0-4B87-A302-D71999620DA5}" destId="{1D56FB21-28F4-4691-B4ED-AA410412FCD9}" srcOrd="4" destOrd="0" parTransId="{AD8826EC-61EF-4F74-BF3C-CB9B342392F1}" sibTransId="{AEF023CD-45C2-4AF1-AC8F-2BB45C789B4C}"/>
    <dgm:cxn modelId="{2AF50858-4F86-4789-95CC-56DDE0ECD5AA}" type="presOf" srcId="{1D56FB21-28F4-4691-B4ED-AA410412FCD9}" destId="{51552448-3489-4628-913F-14669347439F}" srcOrd="0" destOrd="0" presId="urn:microsoft.com/office/officeart/2005/8/layout/bList2"/>
    <dgm:cxn modelId="{9FB1217B-57FC-4762-8322-9EC3D4C4DCC3}" type="presOf" srcId="{1C121274-0D6A-4361-91AC-C5772A9AB995}" destId="{5950D97A-3EEF-437B-9EB6-5A1294CE28E8}" srcOrd="0" destOrd="0" presId="urn:microsoft.com/office/officeart/2005/8/layout/bList2"/>
    <dgm:cxn modelId="{7545BB7B-C632-4F17-907C-773DCB3D425A}" srcId="{E763B16C-E8B9-443F-9F7A-385C1592EBC8}" destId="{63C46A6A-029D-440A-9FEC-BEE2BD6A51E8}" srcOrd="0" destOrd="0" parTransId="{44A43C1F-584C-4CF5-8C14-DDFA7480A0B4}" sibTransId="{F05D614B-375C-4281-9B8F-D9072C62BB29}"/>
    <dgm:cxn modelId="{6A27037C-95B3-48C8-B5F0-F2AFACE18487}" type="presOf" srcId="{D75B5A11-70B0-429F-A697-45B3531F402C}" destId="{00C1B25B-544F-40DE-86AB-8E7629E17BE3}" srcOrd="0" destOrd="0" presId="urn:microsoft.com/office/officeart/2005/8/layout/bList2"/>
    <dgm:cxn modelId="{E5B2D184-9E92-467F-ADF3-48DA71990BD0}" type="presOf" srcId="{0735F5A6-DF07-4B4D-9DB9-B8F22E032CA1}" destId="{046EC82D-9FBB-4B0D-8DBE-7F5EE6697FA7}" srcOrd="0" destOrd="0" presId="urn:microsoft.com/office/officeart/2005/8/layout/bList2"/>
    <dgm:cxn modelId="{2A15B885-29A9-4222-B0B9-20DB1C7ABE05}" type="presOf" srcId="{B94523C6-16C1-4ED2-879A-9CD6D923FD3A}" destId="{EF7A2F2E-8B4C-4D59-A313-4E66683264B8}" srcOrd="0" destOrd="0" presId="urn:microsoft.com/office/officeart/2005/8/layout/bList2"/>
    <dgm:cxn modelId="{E0D28286-8E89-4D3E-BA58-BB1AC4634710}" srcId="{1C121274-0D6A-4361-91AC-C5772A9AB995}" destId="{5C069196-7642-4BC6-9927-2FE4BA02590C}" srcOrd="0" destOrd="0" parTransId="{61BF0026-527A-4FE8-99F6-EB31EA9A00F7}" sibTransId="{246E4FBE-1385-48C4-894F-A8217CD472C2}"/>
    <dgm:cxn modelId="{BE79B78D-C236-493D-AA9C-98FB2CDA78D8}" srcId="{ECF94BE0-34B0-4B87-A302-D71999620DA5}" destId="{E763B16C-E8B9-443F-9F7A-385C1592EBC8}" srcOrd="6" destOrd="0" parTransId="{B9341610-BF48-4A41-AC08-9399542231FA}" sibTransId="{DDEB34E1-A053-4B1D-90B4-505D8B225B81}"/>
    <dgm:cxn modelId="{E3E2BC9B-B280-494A-BE3B-8320976299BE}" type="presOf" srcId="{5C069196-7642-4BC6-9927-2FE4BA02590C}" destId="{705427CE-A016-4860-ABAE-217FBBAC5973}" srcOrd="0" destOrd="0" presId="urn:microsoft.com/office/officeart/2005/8/layout/bList2"/>
    <dgm:cxn modelId="{73F938A0-890C-4370-8770-03958DA8B8B6}" type="presOf" srcId="{4EE3C582-722F-4CAA-BFD4-8B5A419FB271}" destId="{94E8008B-7730-45AC-A81D-8D8971575BE1}" srcOrd="0" destOrd="0" presId="urn:microsoft.com/office/officeart/2005/8/layout/bList2"/>
    <dgm:cxn modelId="{D9FC3DA2-59E7-43E0-B946-E585509A3B69}" type="presOf" srcId="{CDDBCD4A-4D21-4FD0-A53A-76DE32A0834D}" destId="{0E833487-214C-484D-AC7A-ABBDCA72811F}" srcOrd="1" destOrd="0" presId="urn:microsoft.com/office/officeart/2005/8/layout/bList2"/>
    <dgm:cxn modelId="{C5C96AAC-605E-47F7-9CCB-AD5A1630FE38}" type="presOf" srcId="{1D56FB21-28F4-4691-B4ED-AA410412FCD9}" destId="{56684C5F-8FFC-4C18-BC8A-2846456C8008}" srcOrd="1" destOrd="0" presId="urn:microsoft.com/office/officeart/2005/8/layout/bList2"/>
    <dgm:cxn modelId="{15994CAC-E2A8-48C3-B3E2-254405F84C27}" type="presOf" srcId="{E763B16C-E8B9-443F-9F7A-385C1592EBC8}" destId="{65F71AEE-FAF7-448C-A934-5827DE874FCA}" srcOrd="1" destOrd="0" presId="urn:microsoft.com/office/officeart/2005/8/layout/bList2"/>
    <dgm:cxn modelId="{397FAEAE-5F01-4888-9A81-368D3B92B344}" type="presOf" srcId="{D75B5A11-70B0-429F-A697-45B3531F402C}" destId="{2436D654-64E0-43CF-B5DD-149DD1516312}" srcOrd="1" destOrd="0" presId="urn:microsoft.com/office/officeart/2005/8/layout/bList2"/>
    <dgm:cxn modelId="{68B546B1-677D-4A15-8BF4-E57BD1BB09BD}" srcId="{ECF94BE0-34B0-4B87-A302-D71999620DA5}" destId="{6873AE59-CA35-4D1A-AE47-79163A5C639C}" srcOrd="7" destOrd="0" parTransId="{8F09F4C9-4DD4-4564-8ADA-3591B5E1A78C}" sibTransId="{B94523C6-16C1-4ED2-879A-9CD6D923FD3A}"/>
    <dgm:cxn modelId="{9CD147B9-BDE6-41FC-8AF2-3EBA8D9679C0}" type="presOf" srcId="{1C121274-0D6A-4361-91AC-C5772A9AB995}" destId="{1531CE46-135A-4E99-816A-4B9D133AA80C}" srcOrd="1" destOrd="0" presId="urn:microsoft.com/office/officeart/2005/8/layout/bList2"/>
    <dgm:cxn modelId="{B8E1E7BF-9D44-4D4E-A49B-4524381C0746}" srcId="{3DBEFA78-26F3-4D33-890A-51D180FAEAA8}" destId="{4EE3C582-722F-4CAA-BFD4-8B5A419FB271}" srcOrd="0" destOrd="0" parTransId="{9CBC35EF-693E-4CC4-9395-BB72823EACF6}" sibTransId="{ACD97259-9191-487A-86D1-349F866809FC}"/>
    <dgm:cxn modelId="{86CFA7C7-2CC8-4F24-A23F-2753229EC7F5}" srcId="{ECF94BE0-34B0-4B87-A302-D71999620DA5}" destId="{3DBEFA78-26F3-4D33-890A-51D180FAEAA8}" srcOrd="3" destOrd="0" parTransId="{D1A5ED66-FDB8-42C8-823B-828FCF7AA8C2}" sibTransId="{817C178B-1D16-4852-A700-6CF39A16ABB0}"/>
    <dgm:cxn modelId="{3E34CCC9-094F-45F5-8830-7F0DC9CB1291}" type="presOf" srcId="{76D73FA1-E7CB-478B-ABA2-A93B89B4C41B}" destId="{F024BB4F-3DB5-47E3-8C96-D78383727A5A}" srcOrd="1" destOrd="0" presId="urn:microsoft.com/office/officeart/2005/8/layout/bList2"/>
    <dgm:cxn modelId="{C89C7DCD-5469-429C-A76A-711A3FF050F1}" type="presOf" srcId="{E763B16C-E8B9-443F-9F7A-385C1592EBC8}" destId="{F2C319CB-3F7B-4457-B759-2E8039E0013E}" srcOrd="0" destOrd="0" presId="urn:microsoft.com/office/officeart/2005/8/layout/bList2"/>
    <dgm:cxn modelId="{19580FD4-A352-496F-B86F-7A1ADD42A772}" srcId="{ECF94BE0-34B0-4B87-A302-D71999620DA5}" destId="{CDDBCD4A-4D21-4FD0-A53A-76DE32A0834D}" srcOrd="8" destOrd="0" parTransId="{C3463089-E7FF-4DFA-BD59-8A3F1DD29E77}" sibTransId="{DB9EC582-B747-4552-B6F0-4A60C36D4E97}"/>
    <dgm:cxn modelId="{B5A601E0-7128-469D-8607-78624A3F3826}" type="presOf" srcId="{66968A7B-E460-4EE4-ACDE-F71A17EA98C3}" destId="{B1300138-10B8-4411-8859-D26A37CF3C9A}" srcOrd="0" destOrd="0" presId="urn:microsoft.com/office/officeart/2005/8/layout/bList2"/>
    <dgm:cxn modelId="{116089E0-40E6-42EC-B7B9-A280A7A372F9}" type="presOf" srcId="{817C178B-1D16-4852-A700-6CF39A16ABB0}" destId="{F37C9703-8C24-4FB3-A339-EBD65E30E799}" srcOrd="0" destOrd="0" presId="urn:microsoft.com/office/officeart/2005/8/layout/bList2"/>
    <dgm:cxn modelId="{070F3CEA-94BB-442C-9E4A-FFBD2B20A22F}" srcId="{ECF94BE0-34B0-4B87-A302-D71999620DA5}" destId="{D75B5A11-70B0-429F-A697-45B3531F402C}" srcOrd="9" destOrd="0" parTransId="{7DBF6086-0D05-4B9B-A0C6-333AB6A7BEF8}" sibTransId="{36553845-8FAD-4A83-BC14-52DE1E2130DE}"/>
    <dgm:cxn modelId="{EC04D9F0-94AD-4789-82EE-9697084C1594}" type="presOf" srcId="{DDEB34E1-A053-4B1D-90B4-505D8B225B81}" destId="{B95FBBED-EFAB-4905-B99E-E5A0D0042497}" srcOrd="0" destOrd="0" presId="urn:microsoft.com/office/officeart/2005/8/layout/bList2"/>
    <dgm:cxn modelId="{6A3997FC-6A59-455C-992E-4F7BEF3F3E91}" type="presOf" srcId="{6873AE59-CA35-4D1A-AE47-79163A5C639C}" destId="{CC96E37C-7C4A-4842-A6E5-9CE1CA420A43}" srcOrd="1" destOrd="0" presId="urn:microsoft.com/office/officeart/2005/8/layout/bList2"/>
    <dgm:cxn modelId="{7C16E010-9C91-498D-90AB-CD2D10DF1BB7}" type="presParOf" srcId="{F5A04AEE-6DFD-4AD9-9E35-309024A4A732}" destId="{B521BDAD-A2DC-49E2-8917-F4015F11AF6A}" srcOrd="0" destOrd="0" presId="urn:microsoft.com/office/officeart/2005/8/layout/bList2"/>
    <dgm:cxn modelId="{B57694CA-ED4E-4D66-8DC2-40ED6F6153C6}" type="presParOf" srcId="{B521BDAD-A2DC-49E2-8917-F4015F11AF6A}" destId="{E17653B1-3010-486B-B722-0FC48ECFD12F}" srcOrd="0" destOrd="0" presId="urn:microsoft.com/office/officeart/2005/8/layout/bList2"/>
    <dgm:cxn modelId="{C941A58D-53EA-49AF-A89A-6B92A59B82FC}" type="presParOf" srcId="{B521BDAD-A2DC-49E2-8917-F4015F11AF6A}" destId="{046EC82D-9FBB-4B0D-8DBE-7F5EE6697FA7}" srcOrd="1" destOrd="0" presId="urn:microsoft.com/office/officeart/2005/8/layout/bList2"/>
    <dgm:cxn modelId="{27A191DA-AAFB-44DE-82D8-150BAED84AD0}" type="presParOf" srcId="{B521BDAD-A2DC-49E2-8917-F4015F11AF6A}" destId="{FFEB34C1-CD7A-4FC8-86EA-C4FD6EB7AB81}" srcOrd="2" destOrd="0" presId="urn:microsoft.com/office/officeart/2005/8/layout/bList2"/>
    <dgm:cxn modelId="{682651B9-F144-41CB-BA8F-D8379EC9039F}" type="presParOf" srcId="{B521BDAD-A2DC-49E2-8917-F4015F11AF6A}" destId="{093C748E-84A5-4250-B8C1-9C5B4A9129E9}" srcOrd="3" destOrd="0" presId="urn:microsoft.com/office/officeart/2005/8/layout/bList2"/>
    <dgm:cxn modelId="{58F3F627-6CF0-450E-A0C1-25E688A8100D}" type="presParOf" srcId="{F5A04AEE-6DFD-4AD9-9E35-309024A4A732}" destId="{B1300138-10B8-4411-8859-D26A37CF3C9A}" srcOrd="1" destOrd="0" presId="urn:microsoft.com/office/officeart/2005/8/layout/bList2"/>
    <dgm:cxn modelId="{3FA80A61-FB78-4CD8-9646-2E49974389C5}" type="presParOf" srcId="{F5A04AEE-6DFD-4AD9-9E35-309024A4A732}" destId="{4DE8D6D6-210E-4992-A02D-72ED54FBB181}" srcOrd="2" destOrd="0" presId="urn:microsoft.com/office/officeart/2005/8/layout/bList2"/>
    <dgm:cxn modelId="{B6A865BF-0865-47AE-A82A-953CCA04043B}" type="presParOf" srcId="{4DE8D6D6-210E-4992-A02D-72ED54FBB181}" destId="{B82819D6-E4F6-4E3B-BEE0-C166B637DDA2}" srcOrd="0" destOrd="0" presId="urn:microsoft.com/office/officeart/2005/8/layout/bList2"/>
    <dgm:cxn modelId="{CA668DDC-0159-4226-980D-D2D1E96D58CC}" type="presParOf" srcId="{4DE8D6D6-210E-4992-A02D-72ED54FBB181}" destId="{CCB00BE2-FB2F-4A2B-AA1D-B52BEC5FDE95}" srcOrd="1" destOrd="0" presId="urn:microsoft.com/office/officeart/2005/8/layout/bList2"/>
    <dgm:cxn modelId="{B593D27B-3BE5-4EF9-86C5-C9725C06B487}" type="presParOf" srcId="{4DE8D6D6-210E-4992-A02D-72ED54FBB181}" destId="{F024BB4F-3DB5-47E3-8C96-D78383727A5A}" srcOrd="2" destOrd="0" presId="urn:microsoft.com/office/officeart/2005/8/layout/bList2"/>
    <dgm:cxn modelId="{BB3B7A7D-E7FD-4ADD-A6AC-D078BABCCDE4}" type="presParOf" srcId="{4DE8D6D6-210E-4992-A02D-72ED54FBB181}" destId="{FA4BE8EE-28F2-4F48-B94C-5958D110B714}" srcOrd="3" destOrd="0" presId="urn:microsoft.com/office/officeart/2005/8/layout/bList2"/>
    <dgm:cxn modelId="{6476618C-62B1-4681-B5D8-3934D2F02037}" type="presParOf" srcId="{F5A04AEE-6DFD-4AD9-9E35-309024A4A732}" destId="{64A3CC14-2E61-4F34-90DF-CD8FF5F1FB78}" srcOrd="3" destOrd="0" presId="urn:microsoft.com/office/officeart/2005/8/layout/bList2"/>
    <dgm:cxn modelId="{B1512BDB-5B87-410B-A9D5-074C891E4A04}" type="presParOf" srcId="{F5A04AEE-6DFD-4AD9-9E35-309024A4A732}" destId="{99E89C32-65B7-433C-B3EC-D5FBAC7A951B}" srcOrd="4" destOrd="0" presId="urn:microsoft.com/office/officeart/2005/8/layout/bList2"/>
    <dgm:cxn modelId="{6EE5EC1F-97E0-4645-93EC-6BF9CE1D24E4}" type="presParOf" srcId="{99E89C32-65B7-433C-B3EC-D5FBAC7A951B}" destId="{705427CE-A016-4860-ABAE-217FBBAC5973}" srcOrd="0" destOrd="0" presId="urn:microsoft.com/office/officeart/2005/8/layout/bList2"/>
    <dgm:cxn modelId="{E3EE88EF-ACF8-4338-8954-4C715D3028E2}" type="presParOf" srcId="{99E89C32-65B7-433C-B3EC-D5FBAC7A951B}" destId="{5950D97A-3EEF-437B-9EB6-5A1294CE28E8}" srcOrd="1" destOrd="0" presId="urn:microsoft.com/office/officeart/2005/8/layout/bList2"/>
    <dgm:cxn modelId="{3FC5E936-AD3A-4513-BF8B-1564A2D3CE0F}" type="presParOf" srcId="{99E89C32-65B7-433C-B3EC-D5FBAC7A951B}" destId="{1531CE46-135A-4E99-816A-4B9D133AA80C}" srcOrd="2" destOrd="0" presId="urn:microsoft.com/office/officeart/2005/8/layout/bList2"/>
    <dgm:cxn modelId="{BC704CF6-B68F-40B9-9EC7-CC3A3A2F56E5}" type="presParOf" srcId="{99E89C32-65B7-433C-B3EC-D5FBAC7A951B}" destId="{A422B8F3-D4D6-4D09-AF7A-F766C1CD4CAB}" srcOrd="3" destOrd="0" presId="urn:microsoft.com/office/officeart/2005/8/layout/bList2"/>
    <dgm:cxn modelId="{20508E3E-B896-48A8-ACB0-FFAF6A1A31FC}" type="presParOf" srcId="{F5A04AEE-6DFD-4AD9-9E35-309024A4A732}" destId="{92671CF1-C9A0-4737-8268-B12177A56E36}" srcOrd="5" destOrd="0" presId="urn:microsoft.com/office/officeart/2005/8/layout/bList2"/>
    <dgm:cxn modelId="{03FEB750-A82B-47B3-B863-033BD6622D8C}" type="presParOf" srcId="{F5A04AEE-6DFD-4AD9-9E35-309024A4A732}" destId="{BB944AEC-D3B5-43D7-BF46-0A5E2C323A7F}" srcOrd="6" destOrd="0" presId="urn:microsoft.com/office/officeart/2005/8/layout/bList2"/>
    <dgm:cxn modelId="{01549814-47AF-4225-819B-213771830986}" type="presParOf" srcId="{BB944AEC-D3B5-43D7-BF46-0A5E2C323A7F}" destId="{94E8008B-7730-45AC-A81D-8D8971575BE1}" srcOrd="0" destOrd="0" presId="urn:microsoft.com/office/officeart/2005/8/layout/bList2"/>
    <dgm:cxn modelId="{C3C81046-1356-4D78-AE3D-C21B87368C3A}" type="presParOf" srcId="{BB944AEC-D3B5-43D7-BF46-0A5E2C323A7F}" destId="{ABF902A0-AFD9-4CA1-AC22-DDDF47A66610}" srcOrd="1" destOrd="0" presId="urn:microsoft.com/office/officeart/2005/8/layout/bList2"/>
    <dgm:cxn modelId="{0414BD88-C09A-40A7-B193-B4DFB130EF32}" type="presParOf" srcId="{BB944AEC-D3B5-43D7-BF46-0A5E2C323A7F}" destId="{825EE217-4965-4FB7-9044-7612A11A9256}" srcOrd="2" destOrd="0" presId="urn:microsoft.com/office/officeart/2005/8/layout/bList2"/>
    <dgm:cxn modelId="{F60EDE7F-3295-48CC-A250-533FD347B10D}" type="presParOf" srcId="{BB944AEC-D3B5-43D7-BF46-0A5E2C323A7F}" destId="{11100A85-1C29-44C7-99C3-FC31968F730C}" srcOrd="3" destOrd="0" presId="urn:microsoft.com/office/officeart/2005/8/layout/bList2"/>
    <dgm:cxn modelId="{9934E75B-9AD2-4F8A-BFB6-258F644CABA3}" type="presParOf" srcId="{F5A04AEE-6DFD-4AD9-9E35-309024A4A732}" destId="{F37C9703-8C24-4FB3-A339-EBD65E30E799}" srcOrd="7" destOrd="0" presId="urn:microsoft.com/office/officeart/2005/8/layout/bList2"/>
    <dgm:cxn modelId="{EC1A5EEE-C245-4F9E-B6EB-248E23F25732}" type="presParOf" srcId="{F5A04AEE-6DFD-4AD9-9E35-309024A4A732}" destId="{75882230-B4AA-408A-BE5D-5575047875B1}" srcOrd="8" destOrd="0" presId="urn:microsoft.com/office/officeart/2005/8/layout/bList2"/>
    <dgm:cxn modelId="{2393BE92-C33E-475F-B9C5-4509AF59A99E}" type="presParOf" srcId="{75882230-B4AA-408A-BE5D-5575047875B1}" destId="{D7663B89-8298-4C81-8A75-88CB25698023}" srcOrd="0" destOrd="0" presId="urn:microsoft.com/office/officeart/2005/8/layout/bList2"/>
    <dgm:cxn modelId="{7A9A1559-318C-4F4D-BD94-C5F59E3C6CA9}" type="presParOf" srcId="{75882230-B4AA-408A-BE5D-5575047875B1}" destId="{51552448-3489-4628-913F-14669347439F}" srcOrd="1" destOrd="0" presId="urn:microsoft.com/office/officeart/2005/8/layout/bList2"/>
    <dgm:cxn modelId="{A2B2DA34-1304-4064-BE12-9E0DFDC3C4E4}" type="presParOf" srcId="{75882230-B4AA-408A-BE5D-5575047875B1}" destId="{56684C5F-8FFC-4C18-BC8A-2846456C8008}" srcOrd="2" destOrd="0" presId="urn:microsoft.com/office/officeart/2005/8/layout/bList2"/>
    <dgm:cxn modelId="{8FCE7E15-0EAD-40EA-921A-EC64D178C098}" type="presParOf" srcId="{75882230-B4AA-408A-BE5D-5575047875B1}" destId="{845567C9-9DA0-459C-AA9A-8A53F24EC338}" srcOrd="3" destOrd="0" presId="urn:microsoft.com/office/officeart/2005/8/layout/bList2"/>
    <dgm:cxn modelId="{372CEA7F-88FF-4345-A193-0523C2FEF8F0}" type="presParOf" srcId="{F5A04AEE-6DFD-4AD9-9E35-309024A4A732}" destId="{25069E19-EAE1-471F-A7AE-720E7B0E7455}" srcOrd="9" destOrd="0" presId="urn:microsoft.com/office/officeart/2005/8/layout/bList2"/>
    <dgm:cxn modelId="{ADE7CDD2-77E2-4433-B7C1-F28690B00336}" type="presParOf" srcId="{F5A04AEE-6DFD-4AD9-9E35-309024A4A732}" destId="{D709CCDD-8A4E-4F7E-9551-2C806ED8C0C4}" srcOrd="10" destOrd="0" presId="urn:microsoft.com/office/officeart/2005/8/layout/bList2"/>
    <dgm:cxn modelId="{DE7189C4-5C10-4C3C-BC92-8D870981D6EE}" type="presParOf" srcId="{D709CCDD-8A4E-4F7E-9551-2C806ED8C0C4}" destId="{B6A720B2-F75F-481C-9DCB-15006F435324}" srcOrd="0" destOrd="0" presId="urn:microsoft.com/office/officeart/2005/8/layout/bList2"/>
    <dgm:cxn modelId="{887DD5DA-5A41-4EA8-BF6D-DAE4C4123E48}" type="presParOf" srcId="{D709CCDD-8A4E-4F7E-9551-2C806ED8C0C4}" destId="{F027C8FA-7315-450A-BAE6-FEFFB3B57D94}" srcOrd="1" destOrd="0" presId="urn:microsoft.com/office/officeart/2005/8/layout/bList2"/>
    <dgm:cxn modelId="{EAC3B5C7-E746-4245-9F03-D7266ACA4ED7}" type="presParOf" srcId="{D709CCDD-8A4E-4F7E-9551-2C806ED8C0C4}" destId="{FB195DA4-BADA-47CB-A99A-21DD17C49699}" srcOrd="2" destOrd="0" presId="urn:microsoft.com/office/officeart/2005/8/layout/bList2"/>
    <dgm:cxn modelId="{43F00E62-DB9A-423D-A09A-FBE60E5F3BC0}" type="presParOf" srcId="{D709CCDD-8A4E-4F7E-9551-2C806ED8C0C4}" destId="{7D933C89-35D9-4D93-AF5E-CFB677C399C5}" srcOrd="3" destOrd="0" presId="urn:microsoft.com/office/officeart/2005/8/layout/bList2"/>
    <dgm:cxn modelId="{ED4B4CCA-A744-4980-A457-260D01597AB4}" type="presParOf" srcId="{F5A04AEE-6DFD-4AD9-9E35-309024A4A732}" destId="{F68DC84B-E436-4B53-AF9D-B88E5E72A49A}" srcOrd="11" destOrd="0" presId="urn:microsoft.com/office/officeart/2005/8/layout/bList2"/>
    <dgm:cxn modelId="{23AA190F-EE68-42DC-A27A-F38E7E0B4FA7}" type="presParOf" srcId="{F5A04AEE-6DFD-4AD9-9E35-309024A4A732}" destId="{53BDD859-FE15-40F4-B9E6-51BFA32B60B0}" srcOrd="12" destOrd="0" presId="urn:microsoft.com/office/officeart/2005/8/layout/bList2"/>
    <dgm:cxn modelId="{570B3D7B-36EE-4EC6-85BF-178891C1F001}" type="presParOf" srcId="{53BDD859-FE15-40F4-B9E6-51BFA32B60B0}" destId="{971C6623-339B-4C81-8BD8-C44F26343B8B}" srcOrd="0" destOrd="0" presId="urn:microsoft.com/office/officeart/2005/8/layout/bList2"/>
    <dgm:cxn modelId="{74AEB413-F14E-4A7C-96DB-66662BC6275C}" type="presParOf" srcId="{53BDD859-FE15-40F4-B9E6-51BFA32B60B0}" destId="{F2C319CB-3F7B-4457-B759-2E8039E0013E}" srcOrd="1" destOrd="0" presId="urn:microsoft.com/office/officeart/2005/8/layout/bList2"/>
    <dgm:cxn modelId="{7585DFF0-DCB7-4B60-978C-A694120DDCBA}" type="presParOf" srcId="{53BDD859-FE15-40F4-B9E6-51BFA32B60B0}" destId="{65F71AEE-FAF7-448C-A934-5827DE874FCA}" srcOrd="2" destOrd="0" presId="urn:microsoft.com/office/officeart/2005/8/layout/bList2"/>
    <dgm:cxn modelId="{C6DF608C-C947-4768-A97B-5ECFF3397AE2}" type="presParOf" srcId="{53BDD859-FE15-40F4-B9E6-51BFA32B60B0}" destId="{BEB504AA-CB2A-483F-AF87-E98391EE2EBE}" srcOrd="3" destOrd="0" presId="urn:microsoft.com/office/officeart/2005/8/layout/bList2"/>
    <dgm:cxn modelId="{B9C898F9-14F2-4849-98F6-A8D50C072BEE}" type="presParOf" srcId="{F5A04AEE-6DFD-4AD9-9E35-309024A4A732}" destId="{B95FBBED-EFAB-4905-B99E-E5A0D0042497}" srcOrd="13" destOrd="0" presId="urn:microsoft.com/office/officeart/2005/8/layout/bList2"/>
    <dgm:cxn modelId="{AEC8776D-F4B0-4430-A9A2-4D143E75AD51}" type="presParOf" srcId="{F5A04AEE-6DFD-4AD9-9E35-309024A4A732}" destId="{EC9967D9-2D4F-4F95-9A53-3427CD8326CD}" srcOrd="14" destOrd="0" presId="urn:microsoft.com/office/officeart/2005/8/layout/bList2"/>
    <dgm:cxn modelId="{C360A83C-0281-4C93-A5F5-99312A3781A1}" type="presParOf" srcId="{EC9967D9-2D4F-4F95-9A53-3427CD8326CD}" destId="{6E6A94AC-1C55-47FD-872C-3425D87CB082}" srcOrd="0" destOrd="0" presId="urn:microsoft.com/office/officeart/2005/8/layout/bList2"/>
    <dgm:cxn modelId="{809960B7-3FE5-4980-AABD-452F12D5278B}" type="presParOf" srcId="{EC9967D9-2D4F-4F95-9A53-3427CD8326CD}" destId="{1397E743-654C-4D65-B28B-A61414E99709}" srcOrd="1" destOrd="0" presId="urn:microsoft.com/office/officeart/2005/8/layout/bList2"/>
    <dgm:cxn modelId="{207D8BCA-6C5F-41E6-946D-515E770B4C1E}" type="presParOf" srcId="{EC9967D9-2D4F-4F95-9A53-3427CD8326CD}" destId="{CC96E37C-7C4A-4842-A6E5-9CE1CA420A43}" srcOrd="2" destOrd="0" presId="urn:microsoft.com/office/officeart/2005/8/layout/bList2"/>
    <dgm:cxn modelId="{A644C345-D640-46A6-85FE-DCF9DE171B8A}" type="presParOf" srcId="{EC9967D9-2D4F-4F95-9A53-3427CD8326CD}" destId="{5684D02C-B303-4A1C-8BC2-CCFF60355F75}" srcOrd="3" destOrd="0" presId="urn:microsoft.com/office/officeart/2005/8/layout/bList2"/>
    <dgm:cxn modelId="{8E8A4C61-63D8-4794-A689-54398C79515F}" type="presParOf" srcId="{F5A04AEE-6DFD-4AD9-9E35-309024A4A732}" destId="{EF7A2F2E-8B4C-4D59-A313-4E66683264B8}" srcOrd="15" destOrd="0" presId="urn:microsoft.com/office/officeart/2005/8/layout/bList2"/>
    <dgm:cxn modelId="{06D461AA-6C01-439A-A53B-C5EA535AF236}" type="presParOf" srcId="{F5A04AEE-6DFD-4AD9-9E35-309024A4A732}" destId="{12B08EBC-7017-40BD-BC60-033A9EFD02B1}" srcOrd="16" destOrd="0" presId="urn:microsoft.com/office/officeart/2005/8/layout/bList2"/>
    <dgm:cxn modelId="{B7BEF6F4-82E4-48E6-8016-ABBD9FACFDFB}" type="presParOf" srcId="{12B08EBC-7017-40BD-BC60-033A9EFD02B1}" destId="{D25A07E3-BDE8-44C4-AF47-0CD8A0355858}" srcOrd="0" destOrd="0" presId="urn:microsoft.com/office/officeart/2005/8/layout/bList2"/>
    <dgm:cxn modelId="{D70E75C5-1D99-467E-B8A4-E47DEF057CC7}" type="presParOf" srcId="{12B08EBC-7017-40BD-BC60-033A9EFD02B1}" destId="{91E437D0-457B-4174-8B22-5F4A2AFA010A}" srcOrd="1" destOrd="0" presId="urn:microsoft.com/office/officeart/2005/8/layout/bList2"/>
    <dgm:cxn modelId="{540C40CE-190E-4650-A90A-5564FFA61AFF}" type="presParOf" srcId="{12B08EBC-7017-40BD-BC60-033A9EFD02B1}" destId="{0E833487-214C-484D-AC7A-ABBDCA72811F}" srcOrd="2" destOrd="0" presId="urn:microsoft.com/office/officeart/2005/8/layout/bList2"/>
    <dgm:cxn modelId="{5B1DE2B0-33D5-4D88-B3E8-1E58706F522A}" type="presParOf" srcId="{12B08EBC-7017-40BD-BC60-033A9EFD02B1}" destId="{974C63A0-AD7D-457E-9C1B-8CEB1459C842}" srcOrd="3" destOrd="0" presId="urn:microsoft.com/office/officeart/2005/8/layout/bList2"/>
    <dgm:cxn modelId="{76705B06-AE1A-4F8D-8430-F251A3A540CE}" type="presParOf" srcId="{F5A04AEE-6DFD-4AD9-9E35-309024A4A732}" destId="{08B1433B-E945-4EEC-82CF-220FC6F44844}" srcOrd="17" destOrd="0" presId="urn:microsoft.com/office/officeart/2005/8/layout/bList2"/>
    <dgm:cxn modelId="{DD93912D-AE0C-47BC-BEBB-0E315F15614B}" type="presParOf" srcId="{F5A04AEE-6DFD-4AD9-9E35-309024A4A732}" destId="{D81AA612-BA89-42FE-A6BA-877ECE888254}" srcOrd="18" destOrd="0" presId="urn:microsoft.com/office/officeart/2005/8/layout/bList2"/>
    <dgm:cxn modelId="{955C6FE1-D62C-41BC-B5C4-A44768D809FD}" type="presParOf" srcId="{D81AA612-BA89-42FE-A6BA-877ECE888254}" destId="{85C66544-3945-40EB-800B-C971C733B0E4}" srcOrd="0" destOrd="0" presId="urn:microsoft.com/office/officeart/2005/8/layout/bList2"/>
    <dgm:cxn modelId="{DB82E6A2-BE0D-4D61-8A62-47C4CB9B6990}" type="presParOf" srcId="{D81AA612-BA89-42FE-A6BA-877ECE888254}" destId="{00C1B25B-544F-40DE-86AB-8E7629E17BE3}" srcOrd="1" destOrd="0" presId="urn:microsoft.com/office/officeart/2005/8/layout/bList2"/>
    <dgm:cxn modelId="{D055B2B6-89BB-4B53-963C-F7D059963FFB}" type="presParOf" srcId="{D81AA612-BA89-42FE-A6BA-877ECE888254}" destId="{2436D654-64E0-43CF-B5DD-149DD1516312}" srcOrd="2" destOrd="0" presId="urn:microsoft.com/office/officeart/2005/8/layout/bList2"/>
    <dgm:cxn modelId="{F1CD89EB-65C9-43EA-941E-7A2B981065D3}" type="presParOf" srcId="{D81AA612-BA89-42FE-A6BA-877ECE888254}" destId="{E55FE8B6-4604-4AA5-B862-DB58E20485B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6D4FA-5901-4F53-B84F-A060BD9D3539}">
      <dsp:nvSpPr>
        <dsp:cNvPr id="0" name=""/>
        <dsp:cNvSpPr/>
      </dsp:nvSpPr>
      <dsp:spPr>
        <a:xfrm>
          <a:off x="39908" y="0"/>
          <a:ext cx="3821287" cy="327529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92B84CF-BFAD-42C3-84A1-03309D863829}">
      <dsp:nvSpPr>
        <dsp:cNvPr id="0" name=""/>
        <dsp:cNvSpPr/>
      </dsp:nvSpPr>
      <dsp:spPr>
        <a:xfrm>
          <a:off x="73000" y="2292707"/>
          <a:ext cx="3821287" cy="78607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pl-PL" sz="2300" b="1" kern="1200" dirty="0" err="1"/>
            <a:t>biodiverzita</a:t>
          </a:r>
          <a:endParaRPr lang="pl-PL" sz="2300" b="1" kern="1200" dirty="0"/>
        </a:p>
      </dsp:txBody>
      <dsp:txXfrm>
        <a:off x="73000" y="2292707"/>
        <a:ext cx="3821287" cy="786071"/>
      </dsp:txXfrm>
    </dsp:sp>
    <dsp:sp modelId="{280CC280-AE07-4187-A786-948E01ECAEF2}">
      <dsp:nvSpPr>
        <dsp:cNvPr id="0" name=""/>
        <dsp:cNvSpPr/>
      </dsp:nvSpPr>
      <dsp:spPr>
        <a:xfrm>
          <a:off x="5341169" y="0"/>
          <a:ext cx="3821287" cy="327529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FF24BFD-F6F8-4E61-830F-0A024413AD91}">
      <dsp:nvSpPr>
        <dsp:cNvPr id="0" name=""/>
        <dsp:cNvSpPr/>
      </dsp:nvSpPr>
      <dsp:spPr>
        <a:xfrm>
          <a:off x="5363333" y="2292707"/>
          <a:ext cx="3821287" cy="78607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pl-PL" sz="2300" b="1" kern="1200" dirty="0" err="1"/>
            <a:t>dobré životní podmínky zvířat</a:t>
          </a:r>
          <a:endParaRPr lang="pl-PL" sz="2300" b="1" kern="1200" dirty="0"/>
        </a:p>
      </dsp:txBody>
      <dsp:txXfrm>
        <a:off x="5363333" y="2292707"/>
        <a:ext cx="3821287" cy="7860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pl-PL" sz="1400" kern="1200" dirty="0" err="1"/>
            <a:t>Polské horské ovce</a:t>
          </a:r>
          <a:endParaRPr lang="pl-PL" sz="1400" kern="1200" dirty="0"/>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10076"/>
        <a:ext cx="1775794" cy="1341459"/>
      </dsp:txXfrm>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Ovce </a:t>
          </a:r>
          <a:r>
            <a:rPr lang="pl-PL" sz="1800" kern="1200" dirty="0"/>
            <a:t>Wrzosówka</a:t>
          </a:r>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4341081" y="210076"/>
        <a:ext cx="1775794" cy="1341459"/>
      </dsp:txXfrm>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Ovce </a:t>
          </a:r>
          <a:r>
            <a:rPr lang="pl-PL" sz="1800" kern="1200" dirty="0"/>
            <a:t>Sarda</a:t>
          </a:r>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 Gentile di </a:t>
          </a:r>
          <a:r>
            <a:rPr lang="pl-PL" sz="1800" kern="1200" dirty="0" err="1"/>
            <a:t>Puglia</a:t>
          </a:r>
          <a:endParaRPr lang="pl-PL" sz="1800" kern="1200" dirty="0"/>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8644214" y="210076"/>
        <a:ext cx="1775794" cy="1341459"/>
      </dsp:txXfrm>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Tiroler </a:t>
          </a:r>
          <a:r>
            <a:rPr lang="pl-PL" sz="1800" kern="1200" dirty="0"/>
            <a:t>Steinschaf </a:t>
          </a:r>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5762" y="2608404"/>
          <a:ext cx="1840166" cy="1373645"/>
        </a:xfrm>
        <a:prstGeom prst="round2SameRect">
          <a:avLst>
            <a:gd name="adj1" fmla="val 8000"/>
            <a:gd name="adj2" fmla="val 0"/>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Krainer Steinschaf</a:t>
          </a:r>
          <a:endParaRPr lang="pl-PL" sz="1600" kern="1200" dirty="0"/>
        </a:p>
      </dsp:txBody>
      <dsp:txXfrm>
        <a:off x="5762" y="3982049"/>
        <a:ext cx="1295891" cy="590667"/>
      </dsp:txXfrm>
    </dsp:sp>
    <dsp:sp modelId="{7D933C89-35D9-4D93-AF5E-CFB677C399C5}">
      <dsp:nvSpPr>
        <dsp:cNvPr id="0" name=""/>
        <dsp:cNvSpPr/>
      </dsp:nvSpPr>
      <dsp:spPr>
        <a:xfrm>
          <a:off x="1353709"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Ovce valašské</a:t>
          </a:r>
          <a:endParaRPr lang="pl-PL" sz="1800" kern="1200" dirty="0"/>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Valašská ovce</a:t>
          </a:r>
          <a:endParaRPr lang="pl-PL" sz="1800" kern="1200" dirty="0"/>
        </a:p>
      </dsp:txBody>
      <dsp:txXfrm>
        <a:off x="4308895" y="3982049"/>
        <a:ext cx="1295891" cy="590667"/>
      </dsp:txXfrm>
    </dsp:sp>
    <dsp:sp modelId="{5684D02C-B303-4A1C-8BC2-CCFF60355F75}">
      <dsp:nvSpPr>
        <dsp:cNvPr id="0" name=""/>
        <dsp:cNvSpPr/>
      </dsp:nvSpPr>
      <dsp:spPr>
        <a:xfrm>
          <a:off x="5656842" y="4075871"/>
          <a:ext cx="644058" cy="644058"/>
        </a:xfrm>
        <a:prstGeom prst="ellipse">
          <a:avLst/>
        </a:prstGeom>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Galwayská ovce</a:t>
          </a:r>
        </a:p>
      </dsp:txBody>
      <dsp:txXfrm>
        <a:off x="6460462" y="3982049"/>
        <a:ext cx="1295891" cy="590667"/>
      </dsp:txXfrm>
    </dsp:sp>
    <dsp:sp modelId="{974C63A0-AD7D-457E-9C1B-8CEB1459C842}">
      <dsp:nvSpPr>
        <dsp:cNvPr id="0" name=""/>
        <dsp:cNvSpPr/>
      </dsp:nvSpPr>
      <dsp:spPr>
        <a:xfrm>
          <a:off x="7808409"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rotWithShape="0">
          <a:blip xmlns:r="http://schemas.openxmlformats.org/officeDocument/2006/relationships" r:embed="rId16"/>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Irish Herdwick</a:t>
          </a:r>
          <a:endParaRPr lang="pl-PL" sz="1800" kern="1200" dirty="0"/>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Sandoměřská </a:t>
          </a:r>
          <a:r>
            <a:rPr lang="pl-PL" sz="1800" kern="1200" dirty="0" err="1"/>
            <a:t>koza</a:t>
          </a:r>
          <a:endParaRPr lang="pl-PL" sz="1800" kern="1200" dirty="0"/>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Koza Garganica</a:t>
          </a:r>
          <a:endParaRPr lang="pl-PL" sz="1800" kern="1200" dirty="0"/>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0">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Koza Girgentana</a:t>
          </a:r>
          <a:endParaRPr lang="pl-PL" sz="1800" kern="1200" dirty="0"/>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Koza </a:t>
          </a:r>
          <a:r>
            <a:rPr lang="pl-PL" sz="1800" kern="1200" dirty="0"/>
            <a:t>Sarda</a:t>
          </a:r>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0">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Pinzgavská koza</a:t>
          </a:r>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5762" y="2608404"/>
          <a:ext cx="1840166" cy="1373645"/>
        </a:xfrm>
        <a:prstGeom prst="round2SameRect">
          <a:avLst>
            <a:gd name="adj1" fmla="val 8000"/>
            <a:gd name="adj2" fmla="val 0"/>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Modrá koza</a:t>
          </a:r>
        </a:p>
      </dsp:txBody>
      <dsp:txXfrm>
        <a:off x="5762" y="3982049"/>
        <a:ext cx="1295891" cy="590667"/>
      </dsp:txXfrm>
    </dsp:sp>
    <dsp:sp modelId="{7D933C89-35D9-4D93-AF5E-CFB677C399C5}">
      <dsp:nvSpPr>
        <dsp:cNvPr id="0" name=""/>
        <dsp:cNvSpPr/>
      </dsp:nvSpPr>
      <dsp:spPr>
        <a:xfrm>
          <a:off x="1353709"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Paví koza</a:t>
          </a:r>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Valašská ovce</a:t>
          </a:r>
          <a:endParaRPr lang="pl-PL" sz="1800" kern="1200" dirty="0"/>
        </a:p>
      </dsp:txBody>
      <dsp:txXfrm>
        <a:off x="4308895" y="3982049"/>
        <a:ext cx="1295891" cy="590667"/>
      </dsp:txXfrm>
    </dsp:sp>
    <dsp:sp modelId="{5684D02C-B303-4A1C-8BC2-CCFF60355F75}">
      <dsp:nvSpPr>
        <dsp:cNvPr id="0" name=""/>
        <dsp:cNvSpPr/>
      </dsp:nvSpPr>
      <dsp:spPr>
        <a:xfrm>
          <a:off x="5656842" y="4075871"/>
          <a:ext cx="644058" cy="644058"/>
        </a:xfrm>
        <a:prstGeom prst="ellipse">
          <a:avLst/>
        </a:prstGeom>
        <a:blipFill>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Irská koza</a:t>
          </a:r>
        </a:p>
      </dsp:txBody>
      <dsp:txXfrm>
        <a:off x="6460462" y="3982049"/>
        <a:ext cx="1295891" cy="590667"/>
      </dsp:txXfrm>
    </dsp:sp>
    <dsp:sp modelId="{974C63A0-AD7D-457E-9C1B-8CEB1459C842}">
      <dsp:nvSpPr>
        <dsp:cNvPr id="0" name=""/>
        <dsp:cNvSpPr/>
      </dsp:nvSpPr>
      <dsp:spPr>
        <a:xfrm>
          <a:off x="7808409"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Ovce Belclare</a:t>
          </a:r>
          <a:endParaRPr lang="pl-PL" sz="1800" kern="1200" dirty="0"/>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44264-2CA9-4846-B350-4D4CF4A9E0B0}">
      <dsp:nvSpPr>
        <dsp:cNvPr id="0" name=""/>
        <dsp:cNvSpPr/>
      </dsp:nvSpPr>
      <dsp:spPr>
        <a:xfrm>
          <a:off x="0" y="0"/>
          <a:ext cx="7056381" cy="1262625"/>
        </a:xfrm>
        <a:prstGeom prst="roundRect">
          <a:avLst>
            <a:gd name="adj" fmla="val 10000"/>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1" i="0" kern="1200" dirty="0">
              <a:solidFill>
                <a:srgbClr val="000000"/>
              </a:solidFill>
            </a:rPr>
            <a:t>EKOLOGICKÉ A AGROEKOLOGICKÉ ZEMĚDĚLSTVÍ</a:t>
          </a:r>
          <a:endParaRPr lang="pl-PL" sz="2400" b="1" kern="1200" dirty="0">
            <a:solidFill>
              <a:srgbClr val="000000"/>
            </a:solidFill>
          </a:endParaRPr>
        </a:p>
      </dsp:txBody>
      <dsp:txXfrm>
        <a:off x="36981" y="36981"/>
        <a:ext cx="5587218" cy="1188663"/>
      </dsp:txXfrm>
    </dsp:sp>
    <dsp:sp modelId="{C8317B0B-2B68-4B31-AC6D-CDFEAC4161F4}">
      <dsp:nvSpPr>
        <dsp:cNvPr id="0" name=""/>
        <dsp:cNvSpPr/>
      </dsp:nvSpPr>
      <dsp:spPr>
        <a:xfrm>
          <a:off x="630099" y="1492193"/>
          <a:ext cx="6978126" cy="126262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dirty="0" err="1">
              <a:solidFill>
                <a:srgbClr val="000000"/>
              </a:solidFill>
            </a:rPr>
            <a:t>Certifikace </a:t>
          </a:r>
          <a:r>
            <a:rPr lang="en-US" sz="2400" b="1" i="0" kern="1200" dirty="0">
              <a:solidFill>
                <a:srgbClr val="000000"/>
              </a:solidFill>
            </a:rPr>
            <a:t>ekologického zemědělství </a:t>
          </a:r>
          <a:r>
            <a:rPr lang="pl-PL" sz="2400" b="0" i="0" kern="1200" dirty="0">
              <a:solidFill>
                <a:srgbClr val="000000"/>
              </a:solidFill>
            </a:rPr>
            <a:t>- </a:t>
          </a:r>
          <a:r>
            <a:rPr lang="pl-PL" sz="2400" b="0" i="0" kern="1200" dirty="0" err="1">
              <a:solidFill>
                <a:srgbClr val="000000"/>
              </a:solidFill>
            </a:rPr>
            <a:t>vyloučení </a:t>
          </a:r>
          <a:r>
            <a:rPr lang="en-US" sz="2400" b="0" i="0" kern="1200" dirty="0">
              <a:solidFill>
                <a:srgbClr val="000000"/>
              </a:solidFill>
            </a:rPr>
            <a:t>syntetických vstupů a </a:t>
          </a:r>
          <a:r>
            <a:rPr lang="en-US" sz="2400" b="0" i="0" kern="1200" dirty="0" err="1">
              <a:solidFill>
                <a:srgbClr val="000000"/>
              </a:solidFill>
            </a:rPr>
            <a:t>důraz na </a:t>
          </a:r>
          <a:r>
            <a:rPr lang="en-US" sz="2400" b="0" i="0" kern="1200" dirty="0">
              <a:solidFill>
                <a:srgbClr val="000000"/>
              </a:solidFill>
            </a:rPr>
            <a:t>dobré životní podmínky zvířat.</a:t>
          </a:r>
          <a:endParaRPr lang="pl-PL" sz="2400" b="0" i="0" kern="1200" dirty="0">
            <a:solidFill>
              <a:srgbClr val="000000"/>
            </a:solidFill>
          </a:endParaRPr>
        </a:p>
      </dsp:txBody>
      <dsp:txXfrm>
        <a:off x="667080" y="1529174"/>
        <a:ext cx="5508141" cy="1188663"/>
      </dsp:txXfrm>
    </dsp:sp>
    <dsp:sp modelId="{AABD881E-97CD-45B8-B4CC-4318E53DE0F2}">
      <dsp:nvSpPr>
        <dsp:cNvPr id="0" name=""/>
        <dsp:cNvSpPr/>
      </dsp:nvSpPr>
      <dsp:spPr>
        <a:xfrm>
          <a:off x="1173123" y="2984386"/>
          <a:ext cx="7056381" cy="1262625"/>
        </a:xfrm>
        <a:prstGeom prst="roundRect">
          <a:avLst>
            <a:gd name="adj" fmla="val 10000"/>
          </a:avLst>
        </a:prstGeom>
        <a:solidFill>
          <a:srgbClr val="9FDADF"/>
        </a:solidFill>
        <a:ln w="12700" cap="flat" cmpd="sng" algn="ctr">
          <a:solidFill>
            <a:srgbClr val="9DD8D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dirty="0">
              <a:solidFill>
                <a:srgbClr val="000000"/>
              </a:solidFill>
            </a:rPr>
            <a:t>Obezřetné užívání antibiotik a alternativní zdravotní postupy </a:t>
          </a:r>
          <a:r>
            <a:rPr lang="en-US" sz="2400" b="0" i="0" kern="1200" dirty="0">
              <a:solidFill>
                <a:srgbClr val="000000"/>
              </a:solidFill>
            </a:rPr>
            <a:t>- snížení antimikrobiální rezistence </a:t>
          </a:r>
          <a:endParaRPr lang="pl-PL" sz="2400" b="0" i="0" kern="1200" dirty="0">
            <a:solidFill>
              <a:srgbClr val="000000"/>
            </a:solidFill>
          </a:endParaRPr>
        </a:p>
      </dsp:txBody>
      <dsp:txXfrm>
        <a:off x="1210104" y="3021367"/>
        <a:ext cx="5579561" cy="1188663"/>
      </dsp:txXfrm>
    </dsp:sp>
    <dsp:sp modelId="{6F158B58-16F8-4E6F-BFE4-283868F9BCDB}">
      <dsp:nvSpPr>
        <dsp:cNvPr id="0" name=""/>
        <dsp:cNvSpPr/>
      </dsp:nvSpPr>
      <dsp:spPr>
        <a:xfrm>
          <a:off x="1764095" y="4476579"/>
          <a:ext cx="7056381" cy="126262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b="1" i="0" kern="1200" dirty="0" err="1">
              <a:solidFill>
                <a:srgbClr val="000000"/>
              </a:solidFill>
            </a:rPr>
            <a:t>Snížení emisí metanu </a:t>
          </a:r>
          <a:r>
            <a:rPr lang="pl-PL" sz="2400" b="1" i="0" kern="1200" dirty="0">
              <a:solidFill>
                <a:srgbClr val="000000"/>
              </a:solidFill>
            </a:rPr>
            <a:t>a </a:t>
          </a:r>
          <a:r>
            <a:rPr lang="pl-PL" sz="2400" b="1" i="0" kern="1200" dirty="0" err="1">
              <a:solidFill>
                <a:srgbClr val="000000"/>
              </a:solidFill>
            </a:rPr>
            <a:t>sekvestrace uhlíku </a:t>
          </a:r>
          <a:r>
            <a:rPr lang="pl-PL" sz="2400" b="0" i="0" kern="1200" dirty="0">
              <a:solidFill>
                <a:srgbClr val="000000"/>
              </a:solidFill>
            </a:rPr>
            <a:t>- </a:t>
          </a:r>
          <a:r>
            <a:rPr lang="pl-PL" sz="2400" b="0" i="0" kern="1200" dirty="0" err="1">
              <a:solidFill>
                <a:srgbClr val="000000"/>
              </a:solidFill>
            </a:rPr>
            <a:t>zmírnění klimatických změn</a:t>
          </a:r>
          <a:endParaRPr lang="pl-PL" sz="2400" b="0" kern="1200" dirty="0">
            <a:solidFill>
              <a:srgbClr val="000000"/>
            </a:solidFill>
          </a:endParaRPr>
        </a:p>
      </dsp:txBody>
      <dsp:txXfrm>
        <a:off x="1801076" y="4513560"/>
        <a:ext cx="5570741" cy="1188663"/>
      </dsp:txXfrm>
    </dsp:sp>
    <dsp:sp modelId="{B30950CC-B4F5-4FB4-82DA-D80142950FC6}">
      <dsp:nvSpPr>
        <dsp:cNvPr id="0" name=""/>
        <dsp:cNvSpPr/>
      </dsp:nvSpPr>
      <dsp:spPr>
        <a:xfrm>
          <a:off x="6235675" y="967056"/>
          <a:ext cx="820706" cy="82070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6420334" y="967056"/>
        <a:ext cx="451388" cy="617581"/>
      </dsp:txXfrm>
    </dsp:sp>
    <dsp:sp modelId="{30DDCE52-6F42-458E-B2C3-27A3F4172FF1}">
      <dsp:nvSpPr>
        <dsp:cNvPr id="0" name=""/>
        <dsp:cNvSpPr/>
      </dsp:nvSpPr>
      <dsp:spPr>
        <a:xfrm>
          <a:off x="6826647" y="2459249"/>
          <a:ext cx="820706" cy="82070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7011306" y="2459249"/>
        <a:ext cx="451388" cy="617581"/>
      </dsp:txXfrm>
    </dsp:sp>
    <dsp:sp modelId="{39E411C3-86CE-4565-9579-68479178A24E}">
      <dsp:nvSpPr>
        <dsp:cNvPr id="0" name=""/>
        <dsp:cNvSpPr/>
      </dsp:nvSpPr>
      <dsp:spPr>
        <a:xfrm>
          <a:off x="7408798" y="3951442"/>
          <a:ext cx="820706" cy="82070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7593457" y="3951442"/>
        <a:ext cx="451388" cy="61758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8CBA9-F20E-4292-AD38-1159876DB517}">
      <dsp:nvSpPr>
        <dsp:cNvPr id="0" name=""/>
        <dsp:cNvSpPr/>
      </dsp:nvSpPr>
      <dsp:spPr>
        <a:xfrm>
          <a:off x="3024200" y="691187"/>
          <a:ext cx="5397667" cy="165507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1038" tIns="83820" rIns="83820" bIns="83820" numCol="1" spcCol="1270" anchor="ctr" anchorCtr="0">
          <a:noAutofit/>
        </a:bodyPr>
        <a:lstStyle/>
        <a:p>
          <a:pPr marL="0" lvl="0" indent="0" algn="l" defTabSz="977900">
            <a:lnSpc>
              <a:spcPct val="90000"/>
            </a:lnSpc>
            <a:spcBef>
              <a:spcPct val="0"/>
            </a:spcBef>
            <a:spcAft>
              <a:spcPct val="35000"/>
            </a:spcAft>
            <a:buNone/>
          </a:pPr>
          <a:r>
            <a:rPr lang="pl-PL" sz="2200" b="1" kern="1200" dirty="0">
              <a:solidFill>
                <a:srgbClr val="000000"/>
              </a:solidFill>
            </a:rPr>
            <a:t>DOSTUPNOST PÍCE </a:t>
          </a:r>
          <a:r>
            <a:rPr lang="pl-PL" sz="2200" kern="1200" dirty="0">
              <a:solidFill>
                <a:srgbClr val="000000"/>
              </a:solidFill>
            </a:rPr>
            <a:t>- </a:t>
          </a:r>
          <a:r>
            <a:rPr lang="en-US" sz="2100" kern="1200" dirty="0" err="1">
              <a:solidFill>
                <a:srgbClr val="000000"/>
              </a:solidFill>
            </a:rPr>
            <a:t>travní porosty </a:t>
          </a:r>
          <a:r>
            <a:rPr lang="en-US" sz="2100" kern="1200" dirty="0">
              <a:solidFill>
                <a:srgbClr val="000000"/>
              </a:solidFill>
            </a:rPr>
            <a:t>nebo pastviny musí celoročně poskytovat dostatek krmiva pro hospodářská zvířata, aniž by docházelo k jejich nadměrnému spásání.</a:t>
          </a:r>
          <a:endParaRPr lang="pl-PL" sz="2100" kern="1200" dirty="0">
            <a:solidFill>
              <a:srgbClr val="000000"/>
            </a:solidFill>
          </a:endParaRPr>
        </a:p>
      </dsp:txBody>
      <dsp:txXfrm>
        <a:off x="3024200" y="691187"/>
        <a:ext cx="5397667" cy="1655076"/>
      </dsp:txXfrm>
    </dsp:sp>
    <dsp:sp modelId="{CC546CA7-6192-4FAC-81B4-BCA35A21528C}">
      <dsp:nvSpPr>
        <dsp:cNvPr id="0" name=""/>
        <dsp:cNvSpPr/>
      </dsp:nvSpPr>
      <dsp:spPr>
        <a:xfrm>
          <a:off x="2854234" y="452121"/>
          <a:ext cx="1158553" cy="173783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8F46D2-E640-400E-82EE-B7ED8ADF7495}">
      <dsp:nvSpPr>
        <dsp:cNvPr id="0" name=""/>
        <dsp:cNvSpPr/>
      </dsp:nvSpPr>
      <dsp:spPr>
        <a:xfrm>
          <a:off x="222380" y="2774745"/>
          <a:ext cx="5296244" cy="165507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1038" tIns="87630" rIns="87630" bIns="87630" numCol="1" spcCol="1270" anchor="ctr" anchorCtr="0">
          <a:noAutofit/>
        </a:bodyPr>
        <a:lstStyle/>
        <a:p>
          <a:pPr marL="0" lvl="0" indent="0" algn="l" defTabSz="1022350">
            <a:lnSpc>
              <a:spcPct val="90000"/>
            </a:lnSpc>
            <a:spcBef>
              <a:spcPct val="0"/>
            </a:spcBef>
            <a:spcAft>
              <a:spcPct val="35000"/>
            </a:spcAft>
            <a:buNone/>
          </a:pPr>
          <a:r>
            <a:rPr lang="pl-PL" sz="2300" b="1" kern="1200" dirty="0">
              <a:solidFill>
                <a:srgbClr val="000000"/>
              </a:solidFill>
            </a:rPr>
            <a:t>ZDRAVÍ PŮDY </a:t>
          </a:r>
          <a:r>
            <a:rPr lang="pl-PL" sz="2300" kern="1200" dirty="0">
              <a:solidFill>
                <a:srgbClr val="000000"/>
              </a:solidFill>
            </a:rPr>
            <a:t>- </a:t>
          </a:r>
          <a:r>
            <a:rPr lang="en-US" sz="2300" kern="1200" dirty="0">
              <a:solidFill>
                <a:srgbClr val="000000"/>
              </a:solidFill>
            </a:rPr>
            <a:t>dobře řízená pastva zlepšuje strukturu půdy a podporuje sekvestraci uhlíku (nadměrná pastva může půdu zhutnit a snížit její úrodnost</a:t>
          </a:r>
          <a:r>
            <a:rPr lang="pl-PL" sz="2300" kern="1200" dirty="0">
              <a:solidFill>
                <a:srgbClr val="000000"/>
              </a:solidFill>
            </a:rPr>
            <a:t>).</a:t>
          </a:r>
        </a:p>
      </dsp:txBody>
      <dsp:txXfrm>
        <a:off x="222380" y="2774745"/>
        <a:ext cx="5296244" cy="1655076"/>
      </dsp:txXfrm>
    </dsp:sp>
    <dsp:sp modelId="{946E7052-FC29-4597-96F7-D0276B709902}">
      <dsp:nvSpPr>
        <dsp:cNvPr id="0" name=""/>
        <dsp:cNvSpPr/>
      </dsp:nvSpPr>
      <dsp:spPr>
        <a:xfrm>
          <a:off x="1703" y="2535678"/>
          <a:ext cx="1158553" cy="173783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64FEA3-3FEB-4363-9132-81EB92BC9D95}">
      <dsp:nvSpPr>
        <dsp:cNvPr id="0" name=""/>
        <dsp:cNvSpPr/>
      </dsp:nvSpPr>
      <dsp:spPr>
        <a:xfrm>
          <a:off x="5978154" y="2774745"/>
          <a:ext cx="5296244" cy="165507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1038" tIns="87630" rIns="87630" bIns="87630" numCol="1" spcCol="1270" anchor="ctr" anchorCtr="0">
          <a:noAutofit/>
        </a:bodyPr>
        <a:lstStyle/>
        <a:p>
          <a:pPr marL="0" lvl="0" indent="0" algn="l" defTabSz="1022350">
            <a:lnSpc>
              <a:spcPct val="90000"/>
            </a:lnSpc>
            <a:spcBef>
              <a:spcPct val="0"/>
            </a:spcBef>
            <a:spcAft>
              <a:spcPct val="35000"/>
            </a:spcAft>
            <a:buNone/>
          </a:pPr>
          <a:r>
            <a:rPr lang="pl-PL" sz="2300" b="1" kern="1200" dirty="0">
              <a:solidFill>
                <a:srgbClr val="000000"/>
              </a:solidFill>
            </a:rPr>
            <a:t>VODNÍ ZDROJE </a:t>
          </a:r>
          <a:r>
            <a:rPr lang="pl-PL" sz="2300" kern="1200" dirty="0">
              <a:solidFill>
                <a:srgbClr val="000000"/>
              </a:solidFill>
            </a:rPr>
            <a:t>- </a:t>
          </a:r>
          <a:r>
            <a:rPr lang="en-US" sz="2300" kern="1200" dirty="0" err="1">
              <a:solidFill>
                <a:srgbClr val="000000"/>
              </a:solidFill>
            </a:rPr>
            <a:t>hospodářská zvířata </a:t>
          </a:r>
          <a:r>
            <a:rPr lang="en-US" sz="2300" kern="1200" dirty="0">
              <a:solidFill>
                <a:srgbClr val="000000"/>
              </a:solidFill>
            </a:rPr>
            <a:t>by neměla přetěžovat vodní systémy a zajistit, aby řeky, rybníky a podzemní vody zůstaly zdravé.</a:t>
          </a:r>
          <a:endParaRPr lang="pl-PL" sz="2300" kern="1200" dirty="0">
            <a:solidFill>
              <a:srgbClr val="000000"/>
            </a:solidFill>
          </a:endParaRPr>
        </a:p>
      </dsp:txBody>
      <dsp:txXfrm>
        <a:off x="5978154" y="2774745"/>
        <a:ext cx="5296244" cy="1655076"/>
      </dsp:txXfrm>
    </dsp:sp>
    <dsp:sp modelId="{FA958489-6F9A-4B95-84DE-C00A9893CFB4}">
      <dsp:nvSpPr>
        <dsp:cNvPr id="0" name=""/>
        <dsp:cNvSpPr/>
      </dsp:nvSpPr>
      <dsp:spPr>
        <a:xfrm>
          <a:off x="5757477" y="2535678"/>
          <a:ext cx="1158553" cy="1737830"/>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0D876-42F7-4666-B729-29BFAD3EF6DE}">
      <dsp:nvSpPr>
        <dsp:cNvPr id="0" name=""/>
        <dsp:cNvSpPr/>
      </dsp:nvSpPr>
      <dsp:spPr>
        <a:xfrm>
          <a:off x="2812" y="740375"/>
          <a:ext cx="2153408" cy="1824569"/>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t="3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717CEB-2DF3-4EEE-A775-DD897C83A90E}">
      <dsp:nvSpPr>
        <dsp:cNvPr id="0" name=""/>
        <dsp:cNvSpPr/>
      </dsp:nvSpPr>
      <dsp:spPr>
        <a:xfrm>
          <a:off x="1869465" y="995702"/>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2</a:t>
          </a:r>
        </a:p>
      </dsp:txBody>
      <dsp:txXfrm>
        <a:off x="1899372" y="1025609"/>
        <a:ext cx="961300" cy="1002964"/>
      </dsp:txXfrm>
    </dsp:sp>
    <dsp:sp modelId="{BC3813AE-ADC4-4FF4-928B-F8DBCDF5B998}">
      <dsp:nvSpPr>
        <dsp:cNvPr id="0" name=""/>
        <dsp:cNvSpPr/>
      </dsp:nvSpPr>
      <dsp:spPr>
        <a:xfrm>
          <a:off x="2812" y="392469"/>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err="1"/>
            <a:t>dojnice</a:t>
          </a:r>
          <a:endParaRPr lang="pl-PL" sz="1800" kern="1200" dirty="0"/>
        </a:p>
      </dsp:txBody>
      <dsp:txXfrm>
        <a:off x="2812" y="392469"/>
        <a:ext cx="2153408" cy="314183"/>
      </dsp:txXfrm>
    </dsp:sp>
    <dsp:sp modelId="{0A68204C-10A0-48D3-A3B6-5EFDEBBEA794}">
      <dsp:nvSpPr>
        <dsp:cNvPr id="0" name=""/>
        <dsp:cNvSpPr/>
      </dsp:nvSpPr>
      <dsp:spPr>
        <a:xfrm>
          <a:off x="3271393" y="740375"/>
          <a:ext cx="2153408" cy="1824569"/>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2A422C-6E5C-4174-A1BD-28D2B1C2AA0B}">
      <dsp:nvSpPr>
        <dsp:cNvPr id="0" name=""/>
        <dsp:cNvSpPr/>
      </dsp:nvSpPr>
      <dsp:spPr>
        <a:xfrm>
          <a:off x="5138046" y="995702"/>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2</a:t>
          </a:r>
        </a:p>
      </dsp:txBody>
      <dsp:txXfrm>
        <a:off x="5167953" y="1025609"/>
        <a:ext cx="961300" cy="1002964"/>
      </dsp:txXfrm>
    </dsp:sp>
    <dsp:sp modelId="{C66CBE76-2373-4F44-B5BD-DC282671ADED}">
      <dsp:nvSpPr>
        <dsp:cNvPr id="0" name=""/>
        <dsp:cNvSpPr/>
      </dsp:nvSpPr>
      <dsp:spPr>
        <a:xfrm>
          <a:off x="3271393" y="392469"/>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kůň</a:t>
          </a:r>
        </a:p>
      </dsp:txBody>
      <dsp:txXfrm>
        <a:off x="3271393" y="392469"/>
        <a:ext cx="2153408" cy="314183"/>
      </dsp:txXfrm>
    </dsp:sp>
    <dsp:sp modelId="{5164AD8E-02A7-4639-AE3B-358ABF534DA1}">
      <dsp:nvSpPr>
        <dsp:cNvPr id="0" name=""/>
        <dsp:cNvSpPr/>
      </dsp:nvSpPr>
      <dsp:spPr>
        <a:xfrm>
          <a:off x="6539975" y="740375"/>
          <a:ext cx="2153408" cy="182456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FD7AD2-FCF5-44E4-B729-561D5605E7AA}">
      <dsp:nvSpPr>
        <dsp:cNvPr id="0" name=""/>
        <dsp:cNvSpPr/>
      </dsp:nvSpPr>
      <dsp:spPr>
        <a:xfrm>
          <a:off x="8406627" y="995702"/>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13,3</a:t>
          </a:r>
        </a:p>
      </dsp:txBody>
      <dsp:txXfrm>
        <a:off x="8436534" y="1025609"/>
        <a:ext cx="961300" cy="1002964"/>
      </dsp:txXfrm>
    </dsp:sp>
    <dsp:sp modelId="{E00E8CD4-B1E2-4D2F-8566-06DE6C0A3052}">
      <dsp:nvSpPr>
        <dsp:cNvPr id="0" name=""/>
        <dsp:cNvSpPr/>
      </dsp:nvSpPr>
      <dsp:spPr>
        <a:xfrm>
          <a:off x="6539975" y="392469"/>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koza</a:t>
          </a:r>
        </a:p>
      </dsp:txBody>
      <dsp:txXfrm>
        <a:off x="6539975" y="392469"/>
        <a:ext cx="2153408" cy="314183"/>
      </dsp:txXfrm>
    </dsp:sp>
    <dsp:sp modelId="{6E51056E-F7AB-498B-A12C-E47CD66DB5AA}">
      <dsp:nvSpPr>
        <dsp:cNvPr id="0" name=""/>
        <dsp:cNvSpPr/>
      </dsp:nvSpPr>
      <dsp:spPr>
        <a:xfrm>
          <a:off x="2812" y="3201627"/>
          <a:ext cx="2153408" cy="182456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F12405-32C1-445C-9043-426BFC542937}">
      <dsp:nvSpPr>
        <dsp:cNvPr id="0" name=""/>
        <dsp:cNvSpPr/>
      </dsp:nvSpPr>
      <dsp:spPr>
        <a:xfrm>
          <a:off x="1869465" y="3456954"/>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13,3</a:t>
          </a:r>
        </a:p>
      </dsp:txBody>
      <dsp:txXfrm>
        <a:off x="1899372" y="3486861"/>
        <a:ext cx="961300" cy="1002964"/>
      </dsp:txXfrm>
    </dsp:sp>
    <dsp:sp modelId="{50E6982A-C637-47F8-BA2A-1BB79118A858}">
      <dsp:nvSpPr>
        <dsp:cNvPr id="0" name=""/>
        <dsp:cNvSpPr/>
      </dsp:nvSpPr>
      <dsp:spPr>
        <a:xfrm>
          <a:off x="2812" y="2853721"/>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ovce</a:t>
          </a:r>
        </a:p>
      </dsp:txBody>
      <dsp:txXfrm>
        <a:off x="2812" y="2853721"/>
        <a:ext cx="2153408" cy="314183"/>
      </dsp:txXfrm>
    </dsp:sp>
    <dsp:sp modelId="{133EBD0C-73F5-4E97-9AD1-B67CB5512DFB}">
      <dsp:nvSpPr>
        <dsp:cNvPr id="0" name=""/>
        <dsp:cNvSpPr/>
      </dsp:nvSpPr>
      <dsp:spPr>
        <a:xfrm>
          <a:off x="3271393" y="3201627"/>
          <a:ext cx="2153408" cy="1824569"/>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C8B442-924D-4435-8916-8EC1B7D17F8E}">
      <dsp:nvSpPr>
        <dsp:cNvPr id="0" name=""/>
        <dsp:cNvSpPr/>
      </dsp:nvSpPr>
      <dsp:spPr>
        <a:xfrm>
          <a:off x="5138046" y="3456954"/>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74</a:t>
          </a:r>
        </a:p>
      </dsp:txBody>
      <dsp:txXfrm>
        <a:off x="5167953" y="3486861"/>
        <a:ext cx="961300" cy="1002964"/>
      </dsp:txXfrm>
    </dsp:sp>
    <dsp:sp modelId="{580BE106-A495-48FF-849D-70CD957A4E85}">
      <dsp:nvSpPr>
        <dsp:cNvPr id="0" name=""/>
        <dsp:cNvSpPr/>
      </dsp:nvSpPr>
      <dsp:spPr>
        <a:xfrm>
          <a:off x="3271393" y="2853721"/>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err="1"/>
            <a:t>selátko</a:t>
          </a:r>
          <a:endParaRPr lang="pl-PL" sz="1800" kern="1200" dirty="0"/>
        </a:p>
      </dsp:txBody>
      <dsp:txXfrm>
        <a:off x="3271393" y="2853721"/>
        <a:ext cx="2153408" cy="314183"/>
      </dsp:txXfrm>
    </dsp:sp>
    <dsp:sp modelId="{5CA296DF-C2EE-4435-B94F-BE48D1A5AFD4}">
      <dsp:nvSpPr>
        <dsp:cNvPr id="0" name=""/>
        <dsp:cNvSpPr/>
      </dsp:nvSpPr>
      <dsp:spPr>
        <a:xfrm>
          <a:off x="6539975" y="3201627"/>
          <a:ext cx="2153408" cy="1824569"/>
        </a:xfrm>
        <a:prstGeom prst="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l="11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0600DF-6026-4622-B912-012EF688DB98}">
      <dsp:nvSpPr>
        <dsp:cNvPr id="0" name=""/>
        <dsp:cNvSpPr/>
      </dsp:nvSpPr>
      <dsp:spPr>
        <a:xfrm>
          <a:off x="8406627" y="3456954"/>
          <a:ext cx="1021114" cy="1062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pl-PL" sz="3100" kern="1200" dirty="0"/>
            <a:t>230</a:t>
          </a:r>
        </a:p>
      </dsp:txBody>
      <dsp:txXfrm>
        <a:off x="8436534" y="3486861"/>
        <a:ext cx="961300" cy="1002964"/>
      </dsp:txXfrm>
    </dsp:sp>
    <dsp:sp modelId="{77EA7DA1-1B6E-4A5F-882E-BCFE362BF7C3}">
      <dsp:nvSpPr>
        <dsp:cNvPr id="0" name=""/>
        <dsp:cNvSpPr/>
      </dsp:nvSpPr>
      <dsp:spPr>
        <a:xfrm>
          <a:off x="6539975" y="2853721"/>
          <a:ext cx="2153408" cy="314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nosnice</a:t>
          </a:r>
        </a:p>
      </dsp:txBody>
      <dsp:txXfrm>
        <a:off x="6539975" y="2853721"/>
        <a:ext cx="2153408" cy="31418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44264-2CA9-4846-B350-4D4CF4A9E0B0}">
      <dsp:nvSpPr>
        <dsp:cNvPr id="0" name=""/>
        <dsp:cNvSpPr/>
      </dsp:nvSpPr>
      <dsp:spPr>
        <a:xfrm>
          <a:off x="0" y="0"/>
          <a:ext cx="7056381" cy="1236643"/>
        </a:xfrm>
        <a:prstGeom prst="roundRect">
          <a:avLst>
            <a:gd name="adj" fmla="val 10000"/>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i="0" kern="1200" dirty="0">
              <a:solidFill>
                <a:srgbClr val="000000"/>
              </a:solidFill>
            </a:rPr>
            <a:t>UDRŽITELNÁ PASTVA A OBHOSPODAŘOVÁNÍ PASTVIN </a:t>
          </a:r>
          <a:r>
            <a:rPr lang="pl-PL" sz="2300" b="1" i="0" kern="1200" dirty="0">
              <a:solidFill>
                <a:srgbClr val="000000"/>
              </a:solidFill>
            </a:rPr>
            <a:t>V AGROEKOLOGII.</a:t>
          </a:r>
          <a:endParaRPr lang="pl-PL" sz="2300" b="1" kern="1200" dirty="0">
            <a:solidFill>
              <a:srgbClr val="000000"/>
            </a:solidFill>
          </a:endParaRPr>
        </a:p>
      </dsp:txBody>
      <dsp:txXfrm>
        <a:off x="36220" y="36220"/>
        <a:ext cx="5617450" cy="1164203"/>
      </dsp:txXfrm>
    </dsp:sp>
    <dsp:sp modelId="{C8317B0B-2B68-4B31-AC6D-CDFEAC4161F4}">
      <dsp:nvSpPr>
        <dsp:cNvPr id="0" name=""/>
        <dsp:cNvSpPr/>
      </dsp:nvSpPr>
      <dsp:spPr>
        <a:xfrm>
          <a:off x="590971" y="1461487"/>
          <a:ext cx="7056381" cy="1236643"/>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a:solidFill>
                <a:srgbClr val="000000"/>
              </a:solidFill>
            </a:rPr>
            <a:t>Střídavá pastva </a:t>
          </a:r>
          <a:r>
            <a:rPr lang="en-US" sz="2300" b="0" i="0" kern="1200" dirty="0">
              <a:solidFill>
                <a:srgbClr val="000000"/>
              </a:solidFill>
            </a:rPr>
            <a:t>- prevence nadměrného spásání, zlepšení zdraví půdy a podpora biologické rozmanitosti.</a:t>
          </a:r>
          <a:endParaRPr lang="pl-PL" sz="2300" b="0" kern="1200" dirty="0">
            <a:solidFill>
              <a:srgbClr val="000000"/>
            </a:solidFill>
          </a:endParaRPr>
        </a:p>
      </dsp:txBody>
      <dsp:txXfrm>
        <a:off x="627191" y="1497707"/>
        <a:ext cx="5589151" cy="1164203"/>
      </dsp:txXfrm>
    </dsp:sp>
    <dsp:sp modelId="{AABD881E-97CD-45B8-B4CC-4318E53DE0F2}">
      <dsp:nvSpPr>
        <dsp:cNvPr id="0" name=""/>
        <dsp:cNvSpPr/>
      </dsp:nvSpPr>
      <dsp:spPr>
        <a:xfrm>
          <a:off x="1173123" y="2922975"/>
          <a:ext cx="7056381" cy="1236643"/>
        </a:xfrm>
        <a:prstGeom prst="roundRect">
          <a:avLst>
            <a:gd name="adj" fmla="val 10000"/>
          </a:avLst>
        </a:prstGeom>
        <a:solidFill>
          <a:srgbClr val="9FDADF"/>
        </a:solidFill>
        <a:ln w="12700" cap="flat" cmpd="sng" algn="ctr">
          <a:solidFill>
            <a:srgbClr val="9DD8D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err="1">
              <a:solidFill>
                <a:srgbClr val="000000"/>
              </a:solidFill>
            </a:rPr>
            <a:t>Diverzita </a:t>
          </a:r>
          <a:r>
            <a:rPr lang="en-US" sz="2300" b="1" i="0" kern="1200" dirty="0">
              <a:solidFill>
                <a:srgbClr val="000000"/>
              </a:solidFill>
            </a:rPr>
            <a:t>pastvin </a:t>
          </a:r>
          <a:r>
            <a:rPr lang="pl-PL" sz="2300" b="0" i="0" kern="1200" dirty="0">
              <a:solidFill>
                <a:srgbClr val="000000"/>
              </a:solidFill>
            </a:rPr>
            <a:t>- </a:t>
          </a:r>
          <a:r>
            <a:rPr lang="en-US" sz="2300" b="0" i="0" kern="1200" dirty="0" err="1">
              <a:solidFill>
                <a:srgbClr val="000000"/>
              </a:solidFill>
            </a:rPr>
            <a:t>pěstování </a:t>
          </a:r>
          <a:r>
            <a:rPr lang="en-US" sz="2300" b="0" i="0" kern="1200" dirty="0">
              <a:solidFill>
                <a:srgbClr val="000000"/>
              </a:solidFill>
            </a:rPr>
            <a:t>různých druhů rostlin na pastvinách s cílem zlepšit kvalitu píce a odolnost ekosystému.</a:t>
          </a:r>
          <a:endParaRPr lang="pl-PL" sz="2300" b="0" kern="1200" dirty="0">
            <a:solidFill>
              <a:srgbClr val="000000"/>
            </a:solidFill>
          </a:endParaRPr>
        </a:p>
      </dsp:txBody>
      <dsp:txXfrm>
        <a:off x="1209343" y="2959195"/>
        <a:ext cx="5597971" cy="1164203"/>
      </dsp:txXfrm>
    </dsp:sp>
    <dsp:sp modelId="{6F158B58-16F8-4E6F-BFE4-283868F9BCDB}">
      <dsp:nvSpPr>
        <dsp:cNvPr id="0" name=""/>
        <dsp:cNvSpPr/>
      </dsp:nvSpPr>
      <dsp:spPr>
        <a:xfrm>
          <a:off x="1764095" y="4384462"/>
          <a:ext cx="7056381" cy="1236643"/>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err="1">
              <a:solidFill>
                <a:srgbClr val="000000"/>
              </a:solidFill>
            </a:rPr>
            <a:t>Systémy lesních pastvin </a:t>
          </a:r>
          <a:r>
            <a:rPr lang="pl-PL" sz="2300" b="0" i="0" kern="1200" dirty="0">
              <a:solidFill>
                <a:srgbClr val="000000"/>
              </a:solidFill>
            </a:rPr>
            <a:t>- </a:t>
          </a:r>
          <a:r>
            <a:rPr lang="en-US" sz="2300" b="0" i="0" kern="1200" dirty="0" err="1">
              <a:solidFill>
                <a:srgbClr val="000000"/>
              </a:solidFill>
            </a:rPr>
            <a:t>poskytují </a:t>
          </a:r>
          <a:r>
            <a:rPr lang="en-US" sz="2300" b="0" i="0" kern="1200" dirty="0">
              <a:solidFill>
                <a:srgbClr val="000000"/>
              </a:solidFill>
            </a:rPr>
            <a:t>stín a úkryt pro hospodářská zvířata, zlepšují úrodnost půdy a zadržují uhlík.</a:t>
          </a:r>
          <a:endParaRPr lang="pl-PL" sz="2300" b="0" kern="1200" dirty="0">
            <a:solidFill>
              <a:srgbClr val="000000"/>
            </a:solidFill>
          </a:endParaRPr>
        </a:p>
      </dsp:txBody>
      <dsp:txXfrm>
        <a:off x="1800315" y="4420682"/>
        <a:ext cx="5589151" cy="1164203"/>
      </dsp:txXfrm>
    </dsp:sp>
    <dsp:sp modelId="{B30950CC-B4F5-4FB4-82DA-D80142950FC6}">
      <dsp:nvSpPr>
        <dsp:cNvPr id="0" name=""/>
        <dsp:cNvSpPr/>
      </dsp:nvSpPr>
      <dsp:spPr>
        <a:xfrm>
          <a:off x="6252563" y="947156"/>
          <a:ext cx="803818" cy="8038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pl-PL" sz="2300" kern="1200">
            <a:solidFill>
              <a:srgbClr val="000000"/>
            </a:solidFill>
          </a:endParaRPr>
        </a:p>
      </dsp:txBody>
      <dsp:txXfrm>
        <a:off x="6433422" y="947156"/>
        <a:ext cx="442100" cy="604873"/>
      </dsp:txXfrm>
    </dsp:sp>
    <dsp:sp modelId="{30DDCE52-6F42-458E-B2C3-27A3F4172FF1}">
      <dsp:nvSpPr>
        <dsp:cNvPr id="0" name=""/>
        <dsp:cNvSpPr/>
      </dsp:nvSpPr>
      <dsp:spPr>
        <a:xfrm>
          <a:off x="6843535" y="2408643"/>
          <a:ext cx="803818" cy="8038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pl-PL" sz="2300" kern="1200">
            <a:solidFill>
              <a:srgbClr val="000000"/>
            </a:solidFill>
          </a:endParaRPr>
        </a:p>
      </dsp:txBody>
      <dsp:txXfrm>
        <a:off x="7024394" y="2408643"/>
        <a:ext cx="442100" cy="604873"/>
      </dsp:txXfrm>
    </dsp:sp>
    <dsp:sp modelId="{39E411C3-86CE-4565-9579-68479178A24E}">
      <dsp:nvSpPr>
        <dsp:cNvPr id="0" name=""/>
        <dsp:cNvSpPr/>
      </dsp:nvSpPr>
      <dsp:spPr>
        <a:xfrm>
          <a:off x="7425686" y="3870131"/>
          <a:ext cx="803818" cy="80381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pl-PL" sz="2300" kern="1200">
            <a:solidFill>
              <a:srgbClr val="000000"/>
            </a:solidFill>
          </a:endParaRPr>
        </a:p>
      </dsp:txBody>
      <dsp:txXfrm>
        <a:off x="7606545" y="3870131"/>
        <a:ext cx="442100" cy="60487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8F5A1-010F-4203-BE3F-0A137B291DA5}">
      <dsp:nvSpPr>
        <dsp:cNvPr id="0" name=""/>
        <dsp:cNvSpPr/>
      </dsp:nvSpPr>
      <dsp:spPr>
        <a:xfrm>
          <a:off x="548588" y="0"/>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283621-BB0E-49D8-B8FC-BBE0F1C0DF1D}">
      <dsp:nvSpPr>
        <dsp:cNvPr id="0" name=""/>
        <dsp:cNvSpPr/>
      </dsp:nvSpPr>
      <dsp:spPr>
        <a:xfrm>
          <a:off x="579918" y="1609169"/>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VÝBĚH 1</a:t>
          </a:r>
        </a:p>
      </dsp:txBody>
      <dsp:txXfrm>
        <a:off x="579918" y="1609169"/>
        <a:ext cx="2675503" cy="550373"/>
      </dsp:txXfrm>
    </dsp:sp>
    <dsp:sp modelId="{8B0E5198-C805-4D36-B8D3-E1D39F98526E}">
      <dsp:nvSpPr>
        <dsp:cNvPr id="0" name=""/>
        <dsp:cNvSpPr/>
      </dsp:nvSpPr>
      <dsp:spPr>
        <a:xfrm>
          <a:off x="3552689" y="0"/>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8884C25-BD1E-4B05-8865-667061C5AB69}">
      <dsp:nvSpPr>
        <dsp:cNvPr id="0" name=""/>
        <dsp:cNvSpPr/>
      </dsp:nvSpPr>
      <dsp:spPr>
        <a:xfrm>
          <a:off x="3581049" y="1627683"/>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VÝBĚH 2</a:t>
          </a:r>
        </a:p>
      </dsp:txBody>
      <dsp:txXfrm>
        <a:off x="3581049" y="1627683"/>
        <a:ext cx="2675503" cy="550373"/>
      </dsp:txXfrm>
    </dsp:sp>
    <dsp:sp modelId="{5098F7E5-76BA-4BC9-A3F5-C646D647B5D5}">
      <dsp:nvSpPr>
        <dsp:cNvPr id="0" name=""/>
        <dsp:cNvSpPr/>
      </dsp:nvSpPr>
      <dsp:spPr>
        <a:xfrm>
          <a:off x="579918" y="2564686"/>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DC2A6761-4FEE-4405-80A3-FA080DC059BD}">
      <dsp:nvSpPr>
        <dsp:cNvPr id="0" name=""/>
        <dsp:cNvSpPr/>
      </dsp:nvSpPr>
      <dsp:spPr>
        <a:xfrm>
          <a:off x="579918" y="4169942"/>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VÝBĚH 4</a:t>
          </a:r>
        </a:p>
      </dsp:txBody>
      <dsp:txXfrm>
        <a:off x="579918" y="4169942"/>
        <a:ext cx="2675503" cy="550373"/>
      </dsp:txXfrm>
    </dsp:sp>
    <dsp:sp modelId="{C840ED3F-AE3C-4D94-A0E1-405D6C3CC351}">
      <dsp:nvSpPr>
        <dsp:cNvPr id="0" name=""/>
        <dsp:cNvSpPr/>
      </dsp:nvSpPr>
      <dsp:spPr>
        <a:xfrm>
          <a:off x="3528315" y="2564686"/>
          <a:ext cx="2675503" cy="229322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0D4DEA5-73A0-409D-85CE-F371AFF91867}">
      <dsp:nvSpPr>
        <dsp:cNvPr id="0" name=""/>
        <dsp:cNvSpPr/>
      </dsp:nvSpPr>
      <dsp:spPr>
        <a:xfrm>
          <a:off x="3528315" y="4169942"/>
          <a:ext cx="2675503" cy="55037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VÝBĚH 3</a:t>
          </a:r>
        </a:p>
      </dsp:txBody>
      <dsp:txXfrm>
        <a:off x="3528315" y="4169942"/>
        <a:ext cx="2675503" cy="55037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8F5A1-010F-4203-BE3F-0A137B291DA5}">
      <dsp:nvSpPr>
        <dsp:cNvPr id="0" name=""/>
        <dsp:cNvSpPr/>
      </dsp:nvSpPr>
      <dsp:spPr>
        <a:xfrm>
          <a:off x="0" y="616967"/>
          <a:ext cx="2042791" cy="175091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283621-BB0E-49D8-B8FC-BBE0F1C0DF1D}">
      <dsp:nvSpPr>
        <dsp:cNvPr id="0" name=""/>
        <dsp:cNvSpPr/>
      </dsp:nvSpPr>
      <dsp:spPr>
        <a:xfrm>
          <a:off x="399" y="1845601"/>
          <a:ext cx="2042791" cy="42021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VÝBĚH 1</a:t>
          </a:r>
        </a:p>
      </dsp:txBody>
      <dsp:txXfrm>
        <a:off x="399" y="1845601"/>
        <a:ext cx="2042791" cy="420219"/>
      </dsp:txXfrm>
    </dsp:sp>
    <dsp:sp modelId="{8B0E5198-C805-4D36-B8D3-E1D39F98526E}">
      <dsp:nvSpPr>
        <dsp:cNvPr id="0" name=""/>
        <dsp:cNvSpPr/>
      </dsp:nvSpPr>
      <dsp:spPr>
        <a:xfrm>
          <a:off x="2251549" y="619961"/>
          <a:ext cx="2042791" cy="175091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8884C25-BD1E-4B05-8865-667061C5AB69}">
      <dsp:nvSpPr>
        <dsp:cNvPr id="0" name=""/>
        <dsp:cNvSpPr/>
      </dsp:nvSpPr>
      <dsp:spPr>
        <a:xfrm>
          <a:off x="2251549" y="1845601"/>
          <a:ext cx="2042791" cy="42021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VÝBĚH 2</a:t>
          </a:r>
        </a:p>
      </dsp:txBody>
      <dsp:txXfrm>
        <a:off x="2251549" y="1845601"/>
        <a:ext cx="2042791" cy="420219"/>
      </dsp:txXfrm>
    </dsp:sp>
    <dsp:sp modelId="{5098F7E5-76BA-4BC9-A3F5-C646D647B5D5}">
      <dsp:nvSpPr>
        <dsp:cNvPr id="0" name=""/>
        <dsp:cNvSpPr/>
      </dsp:nvSpPr>
      <dsp:spPr>
        <a:xfrm>
          <a:off x="4502699" y="619961"/>
          <a:ext cx="2042791" cy="175091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DC2A6761-4FEE-4405-80A3-FA080DC059BD}">
      <dsp:nvSpPr>
        <dsp:cNvPr id="0" name=""/>
        <dsp:cNvSpPr/>
      </dsp:nvSpPr>
      <dsp:spPr>
        <a:xfrm>
          <a:off x="4502699" y="1845601"/>
          <a:ext cx="2042791" cy="42021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VÝBĚH 3</a:t>
          </a:r>
        </a:p>
      </dsp:txBody>
      <dsp:txXfrm>
        <a:off x="4502699" y="1845601"/>
        <a:ext cx="2042791" cy="420219"/>
      </dsp:txXfrm>
    </dsp:sp>
    <dsp:sp modelId="{C840ED3F-AE3C-4D94-A0E1-405D6C3CC351}">
      <dsp:nvSpPr>
        <dsp:cNvPr id="0" name=""/>
        <dsp:cNvSpPr/>
      </dsp:nvSpPr>
      <dsp:spPr>
        <a:xfrm>
          <a:off x="399" y="2575154"/>
          <a:ext cx="2042791" cy="1750913"/>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0D4DEA5-73A0-409D-85CE-F371AFF91867}">
      <dsp:nvSpPr>
        <dsp:cNvPr id="0" name=""/>
        <dsp:cNvSpPr/>
      </dsp:nvSpPr>
      <dsp:spPr>
        <a:xfrm>
          <a:off x="399" y="3800794"/>
          <a:ext cx="2042791" cy="42021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VÝBĚH 4</a:t>
          </a:r>
        </a:p>
      </dsp:txBody>
      <dsp:txXfrm>
        <a:off x="399" y="3800794"/>
        <a:ext cx="2042791" cy="420219"/>
      </dsp:txXfrm>
    </dsp:sp>
    <dsp:sp modelId="{6D632AB6-ED45-4FDA-B795-23F2D5D6DCE1}">
      <dsp:nvSpPr>
        <dsp:cNvPr id="0" name=""/>
        <dsp:cNvSpPr/>
      </dsp:nvSpPr>
      <dsp:spPr>
        <a:xfrm>
          <a:off x="2251549" y="2575154"/>
          <a:ext cx="2042791" cy="1750913"/>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681AC7B-5384-4B8A-8456-E6D7D725B66F}">
      <dsp:nvSpPr>
        <dsp:cNvPr id="0" name=""/>
        <dsp:cNvSpPr/>
      </dsp:nvSpPr>
      <dsp:spPr>
        <a:xfrm>
          <a:off x="2251549" y="3800794"/>
          <a:ext cx="2042791" cy="42021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VÝBĚH 5</a:t>
          </a:r>
        </a:p>
      </dsp:txBody>
      <dsp:txXfrm>
        <a:off x="2251549" y="3800794"/>
        <a:ext cx="2042791" cy="420219"/>
      </dsp:txXfrm>
    </dsp:sp>
    <dsp:sp modelId="{5B885CAD-0636-400D-B5DE-497DC4206C6E}">
      <dsp:nvSpPr>
        <dsp:cNvPr id="0" name=""/>
        <dsp:cNvSpPr/>
      </dsp:nvSpPr>
      <dsp:spPr>
        <a:xfrm>
          <a:off x="4502699" y="2575154"/>
          <a:ext cx="2042791" cy="1750913"/>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176083B3-81B6-464F-84B8-35AD68D6FD52}">
      <dsp:nvSpPr>
        <dsp:cNvPr id="0" name=""/>
        <dsp:cNvSpPr/>
      </dsp:nvSpPr>
      <dsp:spPr>
        <a:xfrm>
          <a:off x="4502699" y="3800794"/>
          <a:ext cx="2042791" cy="42021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pl-PL" sz="2400" b="1" kern="1200" dirty="0"/>
            <a:t>VÝBĚH 6</a:t>
          </a:r>
        </a:p>
      </dsp:txBody>
      <dsp:txXfrm>
        <a:off x="4502699" y="3800794"/>
        <a:ext cx="2042791" cy="42021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912511" y="181616"/>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Efektivní pro rotační pastevní systémy s pevným uspořádáním výběhů.</a:t>
          </a:r>
          <a:endParaRPr lang="pl-PL" sz="2000" kern="1200" dirty="0">
            <a:solidFill>
              <a:srgbClr val="000000"/>
            </a:solidFill>
          </a:endParaRPr>
        </a:p>
      </dsp:txBody>
      <dsp:txXfrm>
        <a:off x="912511" y="181616"/>
        <a:ext cx="3213783" cy="1004307"/>
      </dsp:txXfrm>
    </dsp:sp>
    <dsp:sp modelId="{3D57383B-0F56-437F-916B-71718375D4A2}">
      <dsp:nvSpPr>
        <dsp:cNvPr id="0" name=""/>
        <dsp:cNvSpPr/>
      </dsp:nvSpPr>
      <dsp:spPr>
        <a:xfrm>
          <a:off x="778604" y="36549"/>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019B31-9717-4D23-9396-2F4033A96355}">
      <dsp:nvSpPr>
        <dsp:cNvPr id="0" name=""/>
        <dsp:cNvSpPr/>
      </dsp:nvSpPr>
      <dsp:spPr>
        <a:xfrm>
          <a:off x="857208" y="2680794"/>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Je odolný a podporuje velká stáda.</a:t>
          </a:r>
          <a:endParaRPr lang="pl-PL" sz="2000" kern="1200" dirty="0">
            <a:solidFill>
              <a:srgbClr val="000000"/>
            </a:solidFill>
          </a:endParaRPr>
        </a:p>
      </dsp:txBody>
      <dsp:txXfrm>
        <a:off x="857208" y="2680794"/>
        <a:ext cx="3213783" cy="1004307"/>
      </dsp:txXfrm>
    </dsp:sp>
    <dsp:sp modelId="{79032452-05EE-4E66-AA3C-F10F6BA8104A}">
      <dsp:nvSpPr>
        <dsp:cNvPr id="0" name=""/>
        <dsp:cNvSpPr/>
      </dsp:nvSpPr>
      <dsp:spPr>
        <a:xfrm>
          <a:off x="778709" y="2515373"/>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C91FE-D66C-463E-A561-F962DFD38DFD}">
      <dsp:nvSpPr>
        <dsp:cNvPr id="0" name=""/>
        <dsp:cNvSpPr/>
      </dsp:nvSpPr>
      <dsp:spPr>
        <a:xfrm>
          <a:off x="912511"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Vyžaduje méně častou údržbu ve srovnání s mobilními systémy.</a:t>
          </a:r>
          <a:endParaRPr lang="pl-PL" sz="2000" kern="1200" dirty="0">
            <a:solidFill>
              <a:srgbClr val="000000"/>
            </a:solidFill>
          </a:endParaRPr>
        </a:p>
      </dsp:txBody>
      <dsp:txXfrm>
        <a:off x="912511" y="1445927"/>
        <a:ext cx="3213783" cy="1004307"/>
      </dsp:txXfrm>
    </dsp:sp>
    <dsp:sp modelId="{C11D82D2-C606-418D-8005-65067B25BD6E}">
      <dsp:nvSpPr>
        <dsp:cNvPr id="0" name=""/>
        <dsp:cNvSpPr/>
      </dsp:nvSpPr>
      <dsp:spPr>
        <a:xfrm>
          <a:off x="778604" y="1300861"/>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DD5754-E57E-49EE-BBA2-802F22D1F97A}">
      <dsp:nvSpPr>
        <dsp:cNvPr id="0" name=""/>
        <dsp:cNvSpPr/>
      </dsp:nvSpPr>
      <dsp:spPr>
        <a:xfrm>
          <a:off x="4409660"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Nákladná instalace, zejména u potrubí a velkých žlabů.</a:t>
          </a:r>
          <a:endParaRPr lang="pl-PL" sz="2000" kern="1200" dirty="0">
            <a:solidFill>
              <a:srgbClr val="000000"/>
            </a:solidFill>
          </a:endParaRPr>
        </a:p>
      </dsp:txBody>
      <dsp:txXfrm>
        <a:off x="4409660" y="1445927"/>
        <a:ext cx="3213783" cy="1004307"/>
      </dsp:txXfrm>
    </dsp:sp>
    <dsp:sp modelId="{AB0D9C47-3EFA-4CB4-999E-893A2B5BBD22}">
      <dsp:nvSpPr>
        <dsp:cNvPr id="0" name=""/>
        <dsp:cNvSpPr/>
      </dsp:nvSpPr>
      <dsp:spPr>
        <a:xfrm>
          <a:off x="4275752" y="1300861"/>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29BF5D-73A6-4EBF-BBAC-226D39BA780E}">
      <dsp:nvSpPr>
        <dsp:cNvPr id="0" name=""/>
        <dsp:cNvSpPr/>
      </dsp:nvSpPr>
      <dsp:spPr>
        <a:xfrm>
          <a:off x="4399357" y="220531"/>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Riziko zhutnění půdy a nadměrného spásání v blízkosti napajedel.</a:t>
          </a:r>
          <a:endParaRPr lang="pl-PL" sz="2000" kern="1200" dirty="0">
            <a:solidFill>
              <a:srgbClr val="000000"/>
            </a:solidFill>
          </a:endParaRPr>
        </a:p>
      </dsp:txBody>
      <dsp:txXfrm>
        <a:off x="4399357" y="220531"/>
        <a:ext cx="3213783" cy="1004307"/>
      </dsp:txXfrm>
    </dsp:sp>
    <dsp:sp modelId="{7D9005D0-ADF2-4EE8-BF55-A7AD0BCF267A}">
      <dsp:nvSpPr>
        <dsp:cNvPr id="0" name=""/>
        <dsp:cNvSpPr/>
      </dsp:nvSpPr>
      <dsp:spPr>
        <a:xfrm>
          <a:off x="4256616" y="18732"/>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912511" y="181616"/>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pl-PL" sz="2000" b="0" i="0" kern="1200">
              <a:solidFill>
                <a:srgbClr val="000000"/>
              </a:solidFill>
            </a:rPr>
            <a:t>Cenově výhodné počáteční nastavení.</a:t>
          </a:r>
          <a:endParaRPr lang="pl-PL" sz="2000" kern="1200" dirty="0">
            <a:solidFill>
              <a:srgbClr val="000000"/>
            </a:solidFill>
          </a:endParaRPr>
        </a:p>
      </dsp:txBody>
      <dsp:txXfrm>
        <a:off x="912511" y="181616"/>
        <a:ext cx="3213783" cy="1004307"/>
      </dsp:txXfrm>
    </dsp:sp>
    <dsp:sp modelId="{3D57383B-0F56-437F-916B-71718375D4A2}">
      <dsp:nvSpPr>
        <dsp:cNvPr id="0" name=""/>
        <dsp:cNvSpPr/>
      </dsp:nvSpPr>
      <dsp:spPr>
        <a:xfrm>
          <a:off x="778604" y="36549"/>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D024E0-577E-4EC8-8305-0EA44DEE0904}">
      <dsp:nvSpPr>
        <dsp:cNvPr id="0" name=""/>
        <dsp:cNvSpPr/>
      </dsp:nvSpPr>
      <dsp:spPr>
        <a:xfrm>
          <a:off x="901141" y="2690355"/>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Možnost přizpůsobení měnícím se konfiguracím výběhu.</a:t>
          </a:r>
          <a:endParaRPr lang="pl-PL" sz="2000" b="0" i="0" kern="1200" dirty="0">
            <a:solidFill>
              <a:srgbClr val="000000"/>
            </a:solidFill>
          </a:endParaRPr>
        </a:p>
      </dsp:txBody>
      <dsp:txXfrm>
        <a:off x="901141" y="2690355"/>
        <a:ext cx="3213783" cy="1004307"/>
      </dsp:txXfrm>
    </dsp:sp>
    <dsp:sp modelId="{8008E288-2399-4C45-8BD1-6A1843BCBE12}">
      <dsp:nvSpPr>
        <dsp:cNvPr id="0" name=""/>
        <dsp:cNvSpPr/>
      </dsp:nvSpPr>
      <dsp:spPr>
        <a:xfrm>
          <a:off x="739094" y="2483907"/>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399CCC-491A-42E3-BF6C-7F1B03583B24}">
      <dsp:nvSpPr>
        <dsp:cNvPr id="0" name=""/>
        <dsp:cNvSpPr/>
      </dsp:nvSpPr>
      <dsp:spPr>
        <a:xfrm>
          <a:off x="912511"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rgbClr val="000000"/>
              </a:solidFill>
            </a:rPr>
            <a:t>Omezuje nadměrnou pastvu v okolí pevných bodů tím, že podporuje rovnoměrnou pastvu hospodářských zvířat.</a:t>
          </a:r>
          <a:endParaRPr lang="pl-PL" sz="1800" b="0" i="0" kern="1200" dirty="0">
            <a:solidFill>
              <a:srgbClr val="000000"/>
            </a:solidFill>
          </a:endParaRPr>
        </a:p>
      </dsp:txBody>
      <dsp:txXfrm>
        <a:off x="912511" y="1445927"/>
        <a:ext cx="3213783" cy="1004307"/>
      </dsp:txXfrm>
    </dsp:sp>
    <dsp:sp modelId="{2694E7F5-F1C0-4B25-8B09-2E259231C22D}">
      <dsp:nvSpPr>
        <dsp:cNvPr id="0" name=""/>
        <dsp:cNvSpPr/>
      </dsp:nvSpPr>
      <dsp:spPr>
        <a:xfrm>
          <a:off x="778604" y="1300861"/>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5A610-E0CE-4E9E-8E74-ED734BF4D09A}">
      <dsp:nvSpPr>
        <dsp:cNvPr id="0" name=""/>
        <dsp:cNvSpPr/>
      </dsp:nvSpPr>
      <dsp:spPr>
        <a:xfrm>
          <a:off x="4409660"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Náročné na práci, vyžadující pravidelné přemisťování a doplňování.</a:t>
          </a:r>
          <a:endParaRPr lang="pl-PL" sz="2000" b="0" i="0" kern="1200" dirty="0">
            <a:solidFill>
              <a:srgbClr val="000000"/>
            </a:solidFill>
          </a:endParaRPr>
        </a:p>
      </dsp:txBody>
      <dsp:txXfrm>
        <a:off x="4409660" y="1445927"/>
        <a:ext cx="3213783" cy="1004307"/>
      </dsp:txXfrm>
    </dsp:sp>
    <dsp:sp modelId="{C22487DE-385F-47F8-B045-7AF99D279CC2}">
      <dsp:nvSpPr>
        <dsp:cNvPr id="0" name=""/>
        <dsp:cNvSpPr/>
      </dsp:nvSpPr>
      <dsp:spPr>
        <a:xfrm>
          <a:off x="4275752" y="1300861"/>
          <a:ext cx="703015" cy="105452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D58734-4855-4842-9C32-4201E5FA85E0}">
      <dsp:nvSpPr>
        <dsp:cNvPr id="0" name=""/>
        <dsp:cNvSpPr/>
      </dsp:nvSpPr>
      <dsp:spPr>
        <a:xfrm>
          <a:off x="4444607" y="197924"/>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Omezená kapacita pro velká stáda nebo delší období.</a:t>
          </a:r>
          <a:endParaRPr lang="pl-PL" sz="2000" b="0" i="0" kern="1200" dirty="0">
            <a:solidFill>
              <a:srgbClr val="000000"/>
            </a:solidFill>
          </a:endParaRPr>
        </a:p>
      </dsp:txBody>
      <dsp:txXfrm>
        <a:off x="4444607" y="197924"/>
        <a:ext cx="3213783" cy="1004307"/>
      </dsp:txXfrm>
    </dsp:sp>
    <dsp:sp modelId="{FAC25B5A-BFB8-48E5-B42D-A7035825AB42}">
      <dsp:nvSpPr>
        <dsp:cNvPr id="0" name=""/>
        <dsp:cNvSpPr/>
      </dsp:nvSpPr>
      <dsp:spPr>
        <a:xfrm>
          <a:off x="4283549" y="92938"/>
          <a:ext cx="703015" cy="105452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912511" y="181616"/>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Žádné náklady na infrastrukturu, pokud jsou zdroje vody dostupné přirozeně.</a:t>
          </a:r>
          <a:endParaRPr lang="pl-PL" sz="2000" kern="1200" dirty="0">
            <a:solidFill>
              <a:srgbClr val="000000"/>
            </a:solidFill>
          </a:endParaRPr>
        </a:p>
      </dsp:txBody>
      <dsp:txXfrm>
        <a:off x="912511" y="181616"/>
        <a:ext cx="3213783" cy="1004307"/>
      </dsp:txXfrm>
    </dsp:sp>
    <dsp:sp modelId="{3D57383B-0F56-437F-916B-71718375D4A2}">
      <dsp:nvSpPr>
        <dsp:cNvPr id="0" name=""/>
        <dsp:cNvSpPr/>
      </dsp:nvSpPr>
      <dsp:spPr>
        <a:xfrm>
          <a:off x="778604" y="36549"/>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DC707A-8498-43AB-9B74-AE2237FB3DF9}">
      <dsp:nvSpPr>
        <dsp:cNvPr id="0" name=""/>
        <dsp:cNvSpPr/>
      </dsp:nvSpPr>
      <dsp:spPr>
        <a:xfrm>
          <a:off x="896931" y="1358684"/>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Ekologicky udržitelný, pokud se s ním správně hospodaří.</a:t>
          </a:r>
          <a:endParaRPr lang="pl-PL" sz="2000" b="0" i="0" kern="1200" dirty="0" err="1">
            <a:solidFill>
              <a:srgbClr val="000000"/>
            </a:solidFill>
          </a:endParaRPr>
        </a:p>
      </dsp:txBody>
      <dsp:txXfrm>
        <a:off x="896931" y="1358684"/>
        <a:ext cx="3213783" cy="1004307"/>
      </dsp:txXfrm>
    </dsp:sp>
    <dsp:sp modelId="{50DFEBAE-EEB0-4432-B447-42F13557244A}">
      <dsp:nvSpPr>
        <dsp:cNvPr id="0" name=""/>
        <dsp:cNvSpPr/>
      </dsp:nvSpPr>
      <dsp:spPr>
        <a:xfrm>
          <a:off x="751270" y="1191368"/>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F1CB25-390A-426B-9834-80596CDA8C44}">
      <dsp:nvSpPr>
        <dsp:cNvPr id="0" name=""/>
        <dsp:cNvSpPr/>
      </dsp:nvSpPr>
      <dsp:spPr>
        <a:xfrm>
          <a:off x="4453908" y="157411"/>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Riziko kontaminace odpadem z chovu hospodářských zvířat.</a:t>
          </a:r>
          <a:endParaRPr lang="pl-PL" sz="2000" b="0" i="0" kern="1200" dirty="0" err="1">
            <a:solidFill>
              <a:srgbClr val="000000"/>
            </a:solidFill>
          </a:endParaRPr>
        </a:p>
      </dsp:txBody>
      <dsp:txXfrm>
        <a:off x="4453908" y="157411"/>
        <a:ext cx="3213783" cy="1004307"/>
      </dsp:txXfrm>
    </dsp:sp>
    <dsp:sp modelId="{8E034E84-5253-4BC9-869B-D526721922FF}">
      <dsp:nvSpPr>
        <dsp:cNvPr id="0" name=""/>
        <dsp:cNvSpPr/>
      </dsp:nvSpPr>
      <dsp:spPr>
        <a:xfrm>
          <a:off x="4297258" y="29191"/>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D915C6-F9BA-4D9D-AC0C-2EFD012AB790}">
      <dsp:nvSpPr>
        <dsp:cNvPr id="0" name=""/>
        <dsp:cNvSpPr/>
      </dsp:nvSpPr>
      <dsp:spPr>
        <a:xfrm>
          <a:off x="4436816" y="1327529"/>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Nemusí být k dispozici celoročně nebo v období sucha.</a:t>
          </a:r>
          <a:endParaRPr lang="pl-PL" sz="2000" b="0" i="0" kern="1200" dirty="0" err="1">
            <a:solidFill>
              <a:srgbClr val="000000"/>
            </a:solidFill>
          </a:endParaRPr>
        </a:p>
      </dsp:txBody>
      <dsp:txXfrm>
        <a:off x="4436816" y="1327529"/>
        <a:ext cx="3213783" cy="1004307"/>
      </dsp:txXfrm>
    </dsp:sp>
    <dsp:sp modelId="{CE4B40CE-E243-47C1-966D-6E61ACB0AB2D}">
      <dsp:nvSpPr>
        <dsp:cNvPr id="0" name=""/>
        <dsp:cNvSpPr/>
      </dsp:nvSpPr>
      <dsp:spPr>
        <a:xfrm>
          <a:off x="4297258" y="1198045"/>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703472-2416-4745-959E-71AC7A9C88A8}">
      <dsp:nvSpPr>
        <dsp:cNvPr id="0" name=""/>
        <dsp:cNvSpPr/>
      </dsp:nvSpPr>
      <dsp:spPr>
        <a:xfrm>
          <a:off x="4399357" y="2539938"/>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Může vést k erozi břehů a zhoršení kvality vody.</a:t>
          </a:r>
          <a:endParaRPr lang="pl-PL" sz="2000" b="0" i="0" kern="1200" dirty="0" err="1">
            <a:solidFill>
              <a:srgbClr val="000000"/>
            </a:solidFill>
          </a:endParaRPr>
        </a:p>
      </dsp:txBody>
      <dsp:txXfrm>
        <a:off x="4399357" y="2539938"/>
        <a:ext cx="3213783" cy="1004307"/>
      </dsp:txXfrm>
    </dsp:sp>
    <dsp:sp modelId="{FB5FC20B-058D-41A5-BF52-0243A494654A}">
      <dsp:nvSpPr>
        <dsp:cNvPr id="0" name=""/>
        <dsp:cNvSpPr/>
      </dsp:nvSpPr>
      <dsp:spPr>
        <a:xfrm>
          <a:off x="4297258" y="2420312"/>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912511" y="181616"/>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Zajišťuje konzistentní zásobování vodou ve výbězích.</a:t>
          </a:r>
          <a:endParaRPr lang="pl-PL" sz="2000" kern="1200" dirty="0">
            <a:solidFill>
              <a:srgbClr val="000000"/>
            </a:solidFill>
          </a:endParaRPr>
        </a:p>
      </dsp:txBody>
      <dsp:txXfrm>
        <a:off x="912511" y="181616"/>
        <a:ext cx="3213783" cy="1004307"/>
      </dsp:txXfrm>
    </dsp:sp>
    <dsp:sp modelId="{3D57383B-0F56-437F-916B-71718375D4A2}">
      <dsp:nvSpPr>
        <dsp:cNvPr id="0" name=""/>
        <dsp:cNvSpPr/>
      </dsp:nvSpPr>
      <dsp:spPr>
        <a:xfrm>
          <a:off x="778604" y="36549"/>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905CAF-C0D0-4076-8FD8-8D581A72BCBD}">
      <dsp:nvSpPr>
        <dsp:cNvPr id="0" name=""/>
        <dsp:cNvSpPr/>
      </dsp:nvSpPr>
      <dsp:spPr>
        <a:xfrm>
          <a:off x="912871" y="2687001"/>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Škálovatelné pro farmy s různou velikostí a topografií.</a:t>
          </a:r>
          <a:endParaRPr lang="pl-PL" sz="2000" b="0" i="0" kern="1200" dirty="0" err="1">
            <a:solidFill>
              <a:srgbClr val="000000"/>
            </a:solidFill>
          </a:endParaRPr>
        </a:p>
      </dsp:txBody>
      <dsp:txXfrm>
        <a:off x="912871" y="2687001"/>
        <a:ext cx="3213783" cy="1004307"/>
      </dsp:txXfrm>
    </dsp:sp>
    <dsp:sp modelId="{B4B87666-40F8-40BB-B571-0420E383B209}">
      <dsp:nvSpPr>
        <dsp:cNvPr id="0" name=""/>
        <dsp:cNvSpPr/>
      </dsp:nvSpPr>
      <dsp:spPr>
        <a:xfrm>
          <a:off x="797234" y="2500832"/>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62F225-6DC4-48DF-B908-5AF86FCAEA23}">
      <dsp:nvSpPr>
        <dsp:cNvPr id="0" name=""/>
        <dsp:cNvSpPr/>
      </dsp:nvSpPr>
      <dsp:spPr>
        <a:xfrm>
          <a:off x="912511"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Podporuje velká stáda a dlouhodobý provoz.</a:t>
          </a:r>
          <a:endParaRPr lang="pl-PL" sz="2000" b="0" i="0" kern="1200" dirty="0" err="1">
            <a:solidFill>
              <a:srgbClr val="000000"/>
            </a:solidFill>
          </a:endParaRPr>
        </a:p>
      </dsp:txBody>
      <dsp:txXfrm>
        <a:off x="912511" y="1445927"/>
        <a:ext cx="3213783" cy="1004307"/>
      </dsp:txXfrm>
    </dsp:sp>
    <dsp:sp modelId="{5C694A85-6484-46DA-9D77-BF8F807E7A10}">
      <dsp:nvSpPr>
        <dsp:cNvPr id="0" name=""/>
        <dsp:cNvSpPr/>
      </dsp:nvSpPr>
      <dsp:spPr>
        <a:xfrm>
          <a:off x="778604" y="1300861"/>
          <a:ext cx="703015" cy="105452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473C2E-9856-49F8-9829-7B738B7AA633}">
      <dsp:nvSpPr>
        <dsp:cNvPr id="0" name=""/>
        <dsp:cNvSpPr/>
      </dsp:nvSpPr>
      <dsp:spPr>
        <a:xfrm>
          <a:off x="4409660" y="144592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err="1">
              <a:solidFill>
                <a:srgbClr val="000000"/>
              </a:solidFill>
            </a:rPr>
            <a:t>Vysoké náklady na instalaci a údržbu.</a:t>
          </a:r>
          <a:endParaRPr lang="pl-PL" sz="2000" b="0" i="0" kern="1200" dirty="0" err="1">
            <a:solidFill>
              <a:srgbClr val="000000"/>
            </a:solidFill>
          </a:endParaRPr>
        </a:p>
      </dsp:txBody>
      <dsp:txXfrm>
        <a:off x="4409660" y="1445927"/>
        <a:ext cx="3213783" cy="1004307"/>
      </dsp:txXfrm>
    </dsp:sp>
    <dsp:sp modelId="{41A4E6EB-1D57-4055-9B7F-1E6F26E4F87E}">
      <dsp:nvSpPr>
        <dsp:cNvPr id="0" name=""/>
        <dsp:cNvSpPr/>
      </dsp:nvSpPr>
      <dsp:spPr>
        <a:xfrm>
          <a:off x="4275752" y="1300861"/>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18D7BD-8D89-49DF-81FB-BD8A7C485CE5}">
      <dsp:nvSpPr>
        <dsp:cNvPr id="0" name=""/>
        <dsp:cNvSpPr/>
      </dsp:nvSpPr>
      <dsp:spPr>
        <a:xfrm>
          <a:off x="4397204" y="184777"/>
          <a:ext cx="3213783" cy="100430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0251"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Náchylné na poškození při teplotách pod bodem mrazu</a:t>
          </a:r>
          <a:r>
            <a:rPr lang="pl-PL" sz="2000" b="0" i="0" kern="1200" dirty="0">
              <a:solidFill>
                <a:srgbClr val="000000"/>
              </a:solidFill>
            </a:rPr>
            <a:t>.</a:t>
          </a:r>
        </a:p>
      </dsp:txBody>
      <dsp:txXfrm>
        <a:off x="4397204" y="184777"/>
        <a:ext cx="3213783" cy="1004307"/>
      </dsp:txXfrm>
    </dsp:sp>
    <dsp:sp modelId="{CCF48C19-1469-4B1D-AC8F-07450DD0411E}">
      <dsp:nvSpPr>
        <dsp:cNvPr id="0" name=""/>
        <dsp:cNvSpPr/>
      </dsp:nvSpPr>
      <dsp:spPr>
        <a:xfrm>
          <a:off x="4303985" y="67851"/>
          <a:ext cx="703015" cy="105452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45EEE-D073-40FF-A348-77EFAED06F17}">
      <dsp:nvSpPr>
        <dsp:cNvPr id="0" name=""/>
        <dsp:cNvSpPr/>
      </dsp:nvSpPr>
      <dsp:spPr>
        <a:xfrm>
          <a:off x="138728" y="787930"/>
          <a:ext cx="3292000" cy="102875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6807"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err="1">
              <a:solidFill>
                <a:srgbClr val="000000"/>
              </a:solidFill>
            </a:rPr>
            <a:t>Snižuje</a:t>
          </a:r>
          <a:r>
            <a:rPr lang="en-US" sz="1900" b="0" i="0" kern="1200" dirty="0">
              <a:solidFill>
                <a:srgbClr val="000000"/>
              </a:solidFill>
            </a:rPr>
            <a:t> </a:t>
          </a:r>
          <a:r>
            <a:rPr lang="en-US" sz="1900" b="0" i="0" kern="1200" dirty="0" err="1">
              <a:solidFill>
                <a:srgbClr val="000000"/>
              </a:solidFill>
            </a:rPr>
            <a:t>náklady</a:t>
          </a:r>
          <a:r>
            <a:rPr lang="en-US" sz="1900" b="0" i="0" kern="1200" dirty="0">
              <a:solidFill>
                <a:srgbClr val="000000"/>
              </a:solidFill>
            </a:rPr>
            <a:t> </a:t>
          </a:r>
          <a:r>
            <a:rPr lang="en-US" sz="1900" b="0" i="0" kern="1200" dirty="0" err="1">
              <a:solidFill>
                <a:srgbClr val="000000"/>
              </a:solidFill>
            </a:rPr>
            <a:t>na</a:t>
          </a:r>
          <a:r>
            <a:rPr lang="en-US" sz="1900" b="0" i="0" kern="1200" dirty="0">
              <a:solidFill>
                <a:srgbClr val="000000"/>
              </a:solidFill>
            </a:rPr>
            <a:t> </a:t>
          </a:r>
          <a:r>
            <a:rPr lang="en-US" sz="1900" b="0" i="0" kern="1200" dirty="0" err="1">
              <a:solidFill>
                <a:srgbClr val="000000"/>
              </a:solidFill>
            </a:rPr>
            <a:t>infrastrukturu</a:t>
          </a:r>
          <a:r>
            <a:rPr lang="en-US" sz="1900" b="0" i="0" kern="1200" dirty="0">
              <a:solidFill>
                <a:srgbClr val="000000"/>
              </a:solidFill>
            </a:rPr>
            <a:t> </a:t>
          </a:r>
          <a:r>
            <a:rPr lang="en-US" sz="1900" b="0" i="0" kern="1200" dirty="0" err="1">
              <a:solidFill>
                <a:srgbClr val="000000"/>
              </a:solidFill>
            </a:rPr>
            <a:t>díky</a:t>
          </a:r>
          <a:r>
            <a:rPr lang="en-US" sz="1900" b="0" i="0" kern="1200" dirty="0">
              <a:solidFill>
                <a:srgbClr val="000000"/>
              </a:solidFill>
            </a:rPr>
            <a:t> </a:t>
          </a:r>
          <a:r>
            <a:rPr lang="en-US" sz="1900" b="0" i="0" kern="1200" dirty="0" err="1">
              <a:solidFill>
                <a:srgbClr val="000000"/>
              </a:solidFill>
            </a:rPr>
            <a:t>konsolidaci</a:t>
          </a:r>
          <a:r>
            <a:rPr lang="en-US" sz="1900" b="0" i="0" kern="1200" dirty="0">
              <a:solidFill>
                <a:srgbClr val="000000"/>
              </a:solidFill>
            </a:rPr>
            <a:t> </a:t>
          </a:r>
          <a:r>
            <a:rPr lang="en-US" sz="1900" b="0" i="0" kern="1200" dirty="0" err="1">
              <a:solidFill>
                <a:srgbClr val="000000"/>
              </a:solidFill>
            </a:rPr>
            <a:t>přístupových</a:t>
          </a:r>
          <a:r>
            <a:rPr lang="en-US" sz="1900" b="0" i="0" kern="1200" dirty="0">
              <a:solidFill>
                <a:srgbClr val="000000"/>
              </a:solidFill>
            </a:rPr>
            <a:t> </a:t>
          </a:r>
          <a:r>
            <a:rPr lang="en-US" sz="1900" b="0" i="0" kern="1200" dirty="0" err="1">
              <a:solidFill>
                <a:srgbClr val="000000"/>
              </a:solidFill>
            </a:rPr>
            <a:t>míst</a:t>
          </a:r>
          <a:r>
            <a:rPr lang="en-US" sz="1900" b="0" i="0" kern="1200" dirty="0">
              <a:solidFill>
                <a:srgbClr val="000000"/>
              </a:solidFill>
            </a:rPr>
            <a:t> k </a:t>
          </a:r>
          <a:r>
            <a:rPr lang="en-US" sz="1900" b="0" i="0" kern="1200" dirty="0" err="1">
              <a:solidFill>
                <a:srgbClr val="000000"/>
              </a:solidFill>
            </a:rPr>
            <a:t>vodě</a:t>
          </a:r>
          <a:r>
            <a:rPr lang="en-US" sz="1900" b="0" i="0" kern="1200" dirty="0">
              <a:solidFill>
                <a:srgbClr val="000000"/>
              </a:solidFill>
            </a:rPr>
            <a:t>.</a:t>
          </a:r>
          <a:endParaRPr lang="pl-PL" sz="1900" kern="1200" dirty="0">
            <a:solidFill>
              <a:srgbClr val="000000"/>
            </a:solidFill>
          </a:endParaRPr>
        </a:p>
      </dsp:txBody>
      <dsp:txXfrm>
        <a:off x="138728" y="787930"/>
        <a:ext cx="3292000" cy="1028750"/>
      </dsp:txXfrm>
    </dsp:sp>
    <dsp:sp modelId="{3D57383B-0F56-437F-916B-71718375D4A2}">
      <dsp:nvSpPr>
        <dsp:cNvPr id="0" name=""/>
        <dsp:cNvSpPr/>
      </dsp:nvSpPr>
      <dsp:spPr>
        <a:xfrm>
          <a:off x="1561" y="639333"/>
          <a:ext cx="720125" cy="1080187"/>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134529-9D29-47B4-80BA-8F4E25E4506F}">
      <dsp:nvSpPr>
        <dsp:cNvPr id="0" name=""/>
        <dsp:cNvSpPr/>
      </dsp:nvSpPr>
      <dsp:spPr>
        <a:xfrm>
          <a:off x="111000" y="2134667"/>
          <a:ext cx="3292000" cy="102875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6807"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rgbClr val="000000"/>
              </a:solidFill>
            </a:rPr>
            <a:t>Efektivní pro rotační pastevní systémy.</a:t>
          </a:r>
          <a:endParaRPr lang="pl-PL" sz="2000" b="0" i="0" kern="1200" dirty="0">
            <a:solidFill>
              <a:srgbClr val="000000"/>
            </a:solidFill>
          </a:endParaRPr>
        </a:p>
      </dsp:txBody>
      <dsp:txXfrm>
        <a:off x="111000" y="2134667"/>
        <a:ext cx="3292000" cy="1028750"/>
      </dsp:txXfrm>
    </dsp:sp>
    <dsp:sp modelId="{BCFEB0C8-F6A6-48EF-B524-3D24F28357FD}">
      <dsp:nvSpPr>
        <dsp:cNvPr id="0" name=""/>
        <dsp:cNvSpPr/>
      </dsp:nvSpPr>
      <dsp:spPr>
        <a:xfrm>
          <a:off x="2" y="1947429"/>
          <a:ext cx="720125" cy="1080187"/>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2466B0-0393-4337-93AE-E278A26F0A1A}">
      <dsp:nvSpPr>
        <dsp:cNvPr id="0" name=""/>
        <dsp:cNvSpPr/>
      </dsp:nvSpPr>
      <dsp:spPr>
        <a:xfrm>
          <a:off x="3680949" y="822855"/>
          <a:ext cx="3292000" cy="102875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6807"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solidFill>
                <a:srgbClr val="000000"/>
              </a:solidFill>
            </a:rPr>
            <a:t>Vyžaduje pečlivou správu, aby se zabránilo nadměrnému využívání přístupových bodů.</a:t>
          </a:r>
          <a:endParaRPr lang="pl-PL" sz="1900" b="0" i="0" kern="1200" dirty="0">
            <a:solidFill>
              <a:srgbClr val="000000"/>
            </a:solidFill>
          </a:endParaRPr>
        </a:p>
      </dsp:txBody>
      <dsp:txXfrm>
        <a:off x="3680949" y="822855"/>
        <a:ext cx="3292000" cy="1028750"/>
      </dsp:txXfrm>
    </dsp:sp>
    <dsp:sp modelId="{892DBFAF-6EB5-433B-9454-8C040BC17B49}">
      <dsp:nvSpPr>
        <dsp:cNvPr id="0" name=""/>
        <dsp:cNvSpPr/>
      </dsp:nvSpPr>
      <dsp:spPr>
        <a:xfrm>
          <a:off x="3581931" y="653226"/>
          <a:ext cx="720125" cy="1080187"/>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44264-2CA9-4846-B350-4D4CF4A9E0B0}">
      <dsp:nvSpPr>
        <dsp:cNvPr id="0" name=""/>
        <dsp:cNvSpPr/>
      </dsp:nvSpPr>
      <dsp:spPr>
        <a:xfrm>
          <a:off x="0" y="0"/>
          <a:ext cx="7056381" cy="1235315"/>
        </a:xfrm>
        <a:prstGeom prst="roundRect">
          <a:avLst>
            <a:gd name="adj" fmla="val 10000"/>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000000"/>
              </a:solidFill>
            </a:rPr>
            <a:t>ZLEPŠOVÁNÍ DOBRÝCH ŽIVOTNÍCH PODMÍNEK ZVÍŘAT </a:t>
          </a:r>
          <a:r>
            <a:rPr lang="pl-PL" sz="2400" b="1" i="0" kern="1200" dirty="0">
              <a:solidFill>
                <a:srgbClr val="000000"/>
              </a:solidFill>
            </a:rPr>
            <a:t>V AGROEKOLOGII.</a:t>
          </a:r>
          <a:endParaRPr lang="pl-PL" sz="2400" b="1" kern="1200" dirty="0">
            <a:solidFill>
              <a:srgbClr val="000000"/>
            </a:solidFill>
          </a:endParaRPr>
        </a:p>
      </dsp:txBody>
      <dsp:txXfrm>
        <a:off x="36181" y="36181"/>
        <a:ext cx="5618996" cy="1162953"/>
      </dsp:txXfrm>
    </dsp:sp>
    <dsp:sp modelId="{C8317B0B-2B68-4B31-AC6D-CDFEAC4161F4}">
      <dsp:nvSpPr>
        <dsp:cNvPr id="0" name=""/>
        <dsp:cNvSpPr/>
      </dsp:nvSpPr>
      <dsp:spPr>
        <a:xfrm>
          <a:off x="590971" y="1459918"/>
          <a:ext cx="7056381" cy="123531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a:solidFill>
                <a:srgbClr val="000000"/>
              </a:solidFill>
            </a:rPr>
            <a:t>Zlepšení </a:t>
          </a:r>
          <a:r>
            <a:rPr lang="en-US" sz="2300" b="1" i="0" kern="1200" dirty="0" err="1">
              <a:solidFill>
                <a:srgbClr val="000000"/>
              </a:solidFill>
            </a:rPr>
            <a:t>životních podmínek </a:t>
          </a:r>
          <a:r>
            <a:rPr lang="pl-PL" sz="2300" b="0" i="0" kern="1200" dirty="0">
              <a:solidFill>
                <a:srgbClr val="000000"/>
              </a:solidFill>
            </a:rPr>
            <a:t>- </a:t>
          </a:r>
          <a:r>
            <a:rPr lang="en-US" sz="2300" b="0" i="0" kern="1200" dirty="0">
              <a:solidFill>
                <a:srgbClr val="000000"/>
              </a:solidFill>
            </a:rPr>
            <a:t>prostornější a pohodlnější ustájení hospodářských zvířat, které podporuje přirozené chování.</a:t>
          </a:r>
          <a:endParaRPr lang="pl-PL" sz="2300" kern="1200" dirty="0">
            <a:solidFill>
              <a:srgbClr val="000000"/>
            </a:solidFill>
          </a:endParaRPr>
        </a:p>
      </dsp:txBody>
      <dsp:txXfrm>
        <a:off x="627152" y="1496099"/>
        <a:ext cx="5590092" cy="1162953"/>
      </dsp:txXfrm>
    </dsp:sp>
    <dsp:sp modelId="{AABD881E-97CD-45B8-B4CC-4318E53DE0F2}">
      <dsp:nvSpPr>
        <dsp:cNvPr id="0" name=""/>
        <dsp:cNvSpPr/>
      </dsp:nvSpPr>
      <dsp:spPr>
        <a:xfrm>
          <a:off x="1173123" y="2919836"/>
          <a:ext cx="7056381" cy="1235315"/>
        </a:xfrm>
        <a:prstGeom prst="roundRect">
          <a:avLst>
            <a:gd name="adj" fmla="val 10000"/>
          </a:avLst>
        </a:prstGeom>
        <a:solidFill>
          <a:srgbClr val="9FDADF"/>
        </a:solidFill>
        <a:ln w="12700" cap="flat" cmpd="sng" algn="ctr">
          <a:solidFill>
            <a:srgbClr val="9DD8D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a:solidFill>
                <a:srgbClr val="000000"/>
              </a:solidFill>
            </a:rPr>
            <a:t>Přístup </a:t>
          </a:r>
          <a:r>
            <a:rPr lang="en-US" sz="2300" b="1" i="0" kern="1200" dirty="0" err="1">
              <a:solidFill>
                <a:srgbClr val="000000"/>
              </a:solidFill>
            </a:rPr>
            <a:t>do venkovního prostředí </a:t>
          </a:r>
          <a:r>
            <a:rPr lang="pl-PL" sz="2300" b="0" i="0" kern="1200" dirty="0">
              <a:solidFill>
                <a:srgbClr val="000000"/>
              </a:solidFill>
            </a:rPr>
            <a:t>- umožnění </a:t>
          </a:r>
          <a:r>
            <a:rPr lang="pl-PL" sz="2300" b="0" i="0" kern="1200" dirty="0" err="1">
              <a:solidFill>
                <a:srgbClr val="000000"/>
              </a:solidFill>
            </a:rPr>
            <a:t>zvířatům </a:t>
          </a:r>
          <a:r>
            <a:rPr lang="en-US" sz="2300" b="0" i="0" kern="1200" dirty="0">
              <a:solidFill>
                <a:srgbClr val="000000"/>
              </a:solidFill>
            </a:rPr>
            <a:t>pást se a věnovat se přirozeným činnostem.</a:t>
          </a:r>
          <a:endParaRPr lang="pl-PL" sz="2300" kern="1200" dirty="0">
            <a:solidFill>
              <a:srgbClr val="000000"/>
            </a:solidFill>
          </a:endParaRPr>
        </a:p>
      </dsp:txBody>
      <dsp:txXfrm>
        <a:off x="1209304" y="2956017"/>
        <a:ext cx="5598913" cy="1162953"/>
      </dsp:txXfrm>
    </dsp:sp>
    <dsp:sp modelId="{6F158B58-16F8-4E6F-BFE4-283868F9BCDB}">
      <dsp:nvSpPr>
        <dsp:cNvPr id="0" name=""/>
        <dsp:cNvSpPr/>
      </dsp:nvSpPr>
      <dsp:spPr>
        <a:xfrm>
          <a:off x="1764095" y="4379754"/>
          <a:ext cx="7056381" cy="1235315"/>
        </a:xfrm>
        <a:prstGeom prst="roundRect">
          <a:avLst>
            <a:gd name="adj" fmla="val 10000"/>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dirty="0">
              <a:solidFill>
                <a:srgbClr val="000000"/>
              </a:solidFill>
            </a:rPr>
            <a:t>Obohacující </a:t>
          </a:r>
          <a:r>
            <a:rPr lang="en-US" sz="2300" b="1" i="0" kern="1200" dirty="0" err="1">
              <a:solidFill>
                <a:srgbClr val="000000"/>
              </a:solidFill>
            </a:rPr>
            <a:t>postupy </a:t>
          </a:r>
          <a:r>
            <a:rPr lang="pl-PL" sz="2300" b="0" i="0" kern="1200" dirty="0">
              <a:solidFill>
                <a:srgbClr val="000000"/>
              </a:solidFill>
            </a:rPr>
            <a:t>- </a:t>
          </a:r>
          <a:r>
            <a:rPr lang="en-US" sz="2300" b="0" i="0" kern="1200" dirty="0">
              <a:solidFill>
                <a:srgbClr val="000000"/>
              </a:solidFill>
            </a:rPr>
            <a:t>psychická a fyzická </a:t>
          </a:r>
          <a:r>
            <a:rPr lang="pl-PL" sz="2300" b="0" i="0" kern="1200" dirty="0" err="1">
              <a:solidFill>
                <a:srgbClr val="000000"/>
              </a:solidFill>
            </a:rPr>
            <a:t>stimulace </a:t>
          </a:r>
          <a:r>
            <a:rPr lang="en-US" sz="2300" b="0" i="0" kern="1200" dirty="0">
              <a:solidFill>
                <a:srgbClr val="000000"/>
              </a:solidFill>
            </a:rPr>
            <a:t>zvířat.</a:t>
          </a:r>
          <a:endParaRPr lang="pl-PL" sz="2300" kern="1200" dirty="0">
            <a:solidFill>
              <a:srgbClr val="000000"/>
            </a:solidFill>
          </a:endParaRPr>
        </a:p>
      </dsp:txBody>
      <dsp:txXfrm>
        <a:off x="1800276" y="4415935"/>
        <a:ext cx="5590092" cy="1162953"/>
      </dsp:txXfrm>
    </dsp:sp>
    <dsp:sp modelId="{B30950CC-B4F5-4FB4-82DA-D80142950FC6}">
      <dsp:nvSpPr>
        <dsp:cNvPr id="0" name=""/>
        <dsp:cNvSpPr/>
      </dsp:nvSpPr>
      <dsp:spPr>
        <a:xfrm>
          <a:off x="6253426" y="946139"/>
          <a:ext cx="802955" cy="8029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rgbClr val="0066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6434091" y="946139"/>
        <a:ext cx="441625" cy="604224"/>
      </dsp:txXfrm>
    </dsp:sp>
    <dsp:sp modelId="{30DDCE52-6F42-458E-B2C3-27A3F4172FF1}">
      <dsp:nvSpPr>
        <dsp:cNvPr id="0" name=""/>
        <dsp:cNvSpPr/>
      </dsp:nvSpPr>
      <dsp:spPr>
        <a:xfrm>
          <a:off x="6844398" y="2406057"/>
          <a:ext cx="802955" cy="8029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rgbClr val="0066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7025063" y="2406057"/>
        <a:ext cx="441625" cy="604224"/>
      </dsp:txXfrm>
    </dsp:sp>
    <dsp:sp modelId="{39E411C3-86CE-4565-9579-68479178A24E}">
      <dsp:nvSpPr>
        <dsp:cNvPr id="0" name=""/>
        <dsp:cNvSpPr/>
      </dsp:nvSpPr>
      <dsp:spPr>
        <a:xfrm>
          <a:off x="7426550" y="3865975"/>
          <a:ext cx="802955" cy="80295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rgbClr val="0066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pl-PL" sz="3600" kern="1200">
            <a:solidFill>
              <a:srgbClr val="000000"/>
            </a:solidFill>
          </a:endParaRPr>
        </a:p>
      </dsp:txBody>
      <dsp:txXfrm>
        <a:off x="7607215" y="3865975"/>
        <a:ext cx="441625" cy="60422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612F8-A773-410D-8166-0EA303891F03}">
      <dsp:nvSpPr>
        <dsp:cNvPr id="0" name=""/>
        <dsp:cNvSpPr/>
      </dsp:nvSpPr>
      <dsp:spPr>
        <a:xfrm>
          <a:off x="0" y="0"/>
          <a:ext cx="4640128" cy="4640128"/>
        </a:xfrm>
        <a:prstGeom prst="pie">
          <a:avLst>
            <a:gd name="adj1" fmla="val 5400000"/>
            <a:gd name="adj2" fmla="val 16200000"/>
          </a:avLst>
        </a:prstGeom>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6C7C0F3-8D28-442E-AF78-26439F8AF6FE}">
      <dsp:nvSpPr>
        <dsp:cNvPr id="0" name=""/>
        <dsp:cNvSpPr/>
      </dsp:nvSpPr>
      <dsp:spPr>
        <a:xfrm>
          <a:off x="2320064" y="0"/>
          <a:ext cx="8464676" cy="4640128"/>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pl-PL" sz="3600" kern="1200" dirty="0" err="1">
              <a:solidFill>
                <a:srgbClr val="000000"/>
              </a:solidFill>
            </a:rPr>
            <a:t>Zásady </a:t>
          </a:r>
          <a:r>
            <a:rPr lang="pl-PL" sz="3600" kern="1200" dirty="0">
              <a:solidFill>
                <a:srgbClr val="000000"/>
              </a:solidFill>
            </a:rPr>
            <a:t>chovu </a:t>
          </a:r>
          <a:r>
            <a:rPr lang="pl-PL" sz="3600" kern="1200" dirty="0" err="1">
              <a:solidFill>
                <a:srgbClr val="000000"/>
              </a:solidFill>
            </a:rPr>
            <a:t>hospodářských zvířat v agroekologickém </a:t>
          </a:r>
          <a:r>
            <a:rPr lang="pl-PL" sz="3600" kern="1200" dirty="0">
              <a:solidFill>
                <a:srgbClr val="000000"/>
              </a:solidFill>
            </a:rPr>
            <a:t>hospodářství</a:t>
          </a:r>
        </a:p>
      </dsp:txBody>
      <dsp:txXfrm>
        <a:off x="2320064" y="0"/>
        <a:ext cx="4232338" cy="4640128"/>
      </dsp:txXfrm>
    </dsp:sp>
    <dsp:sp modelId="{2BC883CC-A4F6-47E4-BCCF-8174940AF01A}">
      <dsp:nvSpPr>
        <dsp:cNvPr id="0" name=""/>
        <dsp:cNvSpPr/>
      </dsp:nvSpPr>
      <dsp:spPr>
        <a:xfrm>
          <a:off x="6552402" y="0"/>
          <a:ext cx="4232338" cy="4640128"/>
        </a:xfrm>
        <a:prstGeom prst="rect">
          <a:avLst/>
        </a:prstGeom>
        <a:noFill/>
        <a:ln w="6350" cap="flat" cmpd="sng" algn="ctr">
          <a:noFill/>
          <a:prstDash val="solid"/>
          <a:miter lim="800000"/>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1066800">
            <a:lnSpc>
              <a:spcPct val="90000"/>
            </a:lnSpc>
            <a:spcBef>
              <a:spcPct val="0"/>
            </a:spcBef>
            <a:spcAft>
              <a:spcPct val="15000"/>
            </a:spcAft>
            <a:buChar char="•"/>
          </a:pPr>
          <a:r>
            <a:rPr lang="pl-PL" sz="2400" kern="1200" dirty="0">
              <a:solidFill>
                <a:srgbClr val="000000"/>
              </a:solidFill>
            </a:rPr>
            <a:t>udržování rovnováhy krmiv a </a:t>
          </a:r>
          <a:r>
            <a:rPr lang="en-IE" sz="2400" kern="1200" dirty="0">
              <a:solidFill>
                <a:srgbClr val="000000"/>
              </a:solidFill>
            </a:rPr>
            <a:t>hnojiv</a:t>
          </a:r>
        </a:p>
        <a:p>
          <a:pPr marL="228600" lvl="1" indent="-228600" algn="l" defTabSz="1066800">
            <a:lnSpc>
              <a:spcPct val="90000"/>
            </a:lnSpc>
            <a:spcBef>
              <a:spcPct val="0"/>
            </a:spcBef>
            <a:spcAft>
              <a:spcPct val="15000"/>
            </a:spcAft>
            <a:buChar char="•"/>
          </a:pPr>
          <a:r>
            <a:rPr lang="pl-PL" sz="2400" kern="1200" dirty="0">
              <a:solidFill>
                <a:srgbClr val="000000"/>
              </a:solidFill>
            </a:rPr>
            <a:t>článek v </a:t>
          </a:r>
          <a:r>
            <a:rPr lang="pl-PL" sz="2400" kern="1200" dirty="0" err="1">
              <a:solidFill>
                <a:srgbClr val="000000"/>
              </a:solidFill>
            </a:rPr>
            <a:t>uzavřeném </a:t>
          </a:r>
          <a:r>
            <a:rPr lang="pl-PL" sz="2400" kern="1200" dirty="0">
              <a:solidFill>
                <a:srgbClr val="000000"/>
              </a:solidFill>
            </a:rPr>
            <a:t>oběhu </a:t>
          </a:r>
          <a:r>
            <a:rPr lang="pl-PL" sz="2400" kern="1200" dirty="0" err="1">
              <a:solidFill>
                <a:srgbClr val="000000"/>
              </a:solidFill>
            </a:rPr>
            <a:t>hmoty </a:t>
          </a:r>
          <a:r>
            <a:rPr lang="pl-PL" sz="2400" kern="1200" dirty="0">
              <a:solidFill>
                <a:srgbClr val="000000"/>
              </a:solidFill>
            </a:rPr>
            <a:t>v </a:t>
          </a:r>
          <a:r>
            <a:rPr lang="pl-PL" sz="2400" kern="1200" dirty="0" err="1">
              <a:solidFill>
                <a:srgbClr val="000000"/>
              </a:solidFill>
            </a:rPr>
            <a:t>agroekologickém </a:t>
          </a:r>
          <a:r>
            <a:rPr lang="pl-PL" sz="2400" kern="1200" dirty="0">
              <a:solidFill>
                <a:srgbClr val="000000"/>
              </a:solidFill>
            </a:rPr>
            <a:t>hospodářství.</a:t>
          </a:r>
        </a:p>
        <a:p>
          <a:pPr marL="228600" lvl="1" indent="-228600" algn="l" defTabSz="1066800">
            <a:lnSpc>
              <a:spcPct val="90000"/>
            </a:lnSpc>
            <a:spcBef>
              <a:spcPct val="0"/>
            </a:spcBef>
            <a:spcAft>
              <a:spcPct val="15000"/>
            </a:spcAft>
            <a:buChar char="•"/>
          </a:pPr>
          <a:r>
            <a:rPr lang="pl-PL" sz="2400" kern="1200" dirty="0">
              <a:solidFill>
                <a:srgbClr val="000000"/>
              </a:solidFill>
            </a:rPr>
            <a:t>přítomnost zvířat </a:t>
          </a:r>
          <a:r>
            <a:rPr lang="en-IE" sz="2400" kern="1200" dirty="0">
              <a:solidFill>
                <a:srgbClr val="000000"/>
              </a:solidFill>
            </a:rPr>
            <a:t>podporuje </a:t>
          </a:r>
          <a:r>
            <a:rPr lang="pl-PL" sz="2400" kern="1200" dirty="0">
              <a:solidFill>
                <a:srgbClr val="000000"/>
              </a:solidFill>
            </a:rPr>
            <a:t>diverzifikaci polních plodin.</a:t>
          </a:r>
        </a:p>
        <a:p>
          <a:pPr marL="228600" lvl="1" indent="-228600" algn="l" defTabSz="1066800">
            <a:lnSpc>
              <a:spcPct val="90000"/>
            </a:lnSpc>
            <a:spcBef>
              <a:spcPct val="0"/>
            </a:spcBef>
            <a:spcAft>
              <a:spcPct val="15000"/>
            </a:spcAft>
            <a:buChar char="•"/>
          </a:pPr>
          <a:r>
            <a:rPr lang="pl-PL" sz="2400" kern="1200" dirty="0" err="1">
              <a:solidFill>
                <a:srgbClr val="000000"/>
              </a:solidFill>
            </a:rPr>
            <a:t>podpora biologické rozmanitosti</a:t>
          </a:r>
          <a:endParaRPr lang="pl-PL" sz="2400" kern="1200" dirty="0">
            <a:solidFill>
              <a:srgbClr val="000000"/>
            </a:solidFill>
          </a:endParaRPr>
        </a:p>
        <a:p>
          <a:pPr marL="228600" lvl="1" indent="-228600" algn="l" defTabSz="1066800">
            <a:lnSpc>
              <a:spcPct val="90000"/>
            </a:lnSpc>
            <a:spcBef>
              <a:spcPct val="0"/>
            </a:spcBef>
            <a:spcAft>
              <a:spcPct val="15000"/>
            </a:spcAft>
            <a:buChar char="•"/>
          </a:pPr>
          <a:r>
            <a:rPr lang="pl-PL" sz="2400" kern="1200" dirty="0" err="1">
              <a:solidFill>
                <a:srgbClr val="000000"/>
              </a:solidFill>
            </a:rPr>
            <a:t>dobré životní podmínky zvířat</a:t>
          </a:r>
          <a:endParaRPr lang="pl-PL" sz="2400" kern="1200" dirty="0">
            <a:solidFill>
              <a:srgbClr val="000000"/>
            </a:solidFill>
          </a:endParaRPr>
        </a:p>
      </dsp:txBody>
      <dsp:txXfrm>
        <a:off x="6552402" y="0"/>
        <a:ext cx="4232338" cy="46401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777C1-7892-4F4B-AE06-66D1A130A37E}">
      <dsp:nvSpPr>
        <dsp:cNvPr id="0" name=""/>
        <dsp:cNvSpPr/>
      </dsp:nvSpPr>
      <dsp:spPr>
        <a:xfrm>
          <a:off x="0" y="158407"/>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dokonalé přizpůsobení místním environmentálním a klimatickým podmínkám</a:t>
          </a:r>
          <a:endParaRPr lang="pl-PL" sz="2000" kern="1200" dirty="0"/>
        </a:p>
      </dsp:txBody>
      <dsp:txXfrm>
        <a:off x="0" y="158407"/>
        <a:ext cx="3229522" cy="1937713"/>
      </dsp:txXfrm>
    </dsp:sp>
    <dsp:sp modelId="{C74AA17E-394F-477F-BC2D-361F49A27D9A}">
      <dsp:nvSpPr>
        <dsp:cNvPr id="0" name=""/>
        <dsp:cNvSpPr/>
      </dsp:nvSpPr>
      <dsp:spPr>
        <a:xfrm>
          <a:off x="3552475" y="158407"/>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odolnost vůči nemocem a stresu</a:t>
          </a:r>
          <a:endParaRPr lang="pl-PL" sz="2000" kern="1200"/>
        </a:p>
      </dsp:txBody>
      <dsp:txXfrm>
        <a:off x="3552475" y="158407"/>
        <a:ext cx="3229522" cy="1937713"/>
      </dsp:txXfrm>
    </dsp:sp>
    <dsp:sp modelId="{CB01F4E6-50BD-4DD2-A4B2-9B2B95A8720B}">
      <dsp:nvSpPr>
        <dsp:cNvPr id="0" name=""/>
        <dsp:cNvSpPr/>
      </dsp:nvSpPr>
      <dsp:spPr>
        <a:xfrm>
          <a:off x="7104950" y="158407"/>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vysoká plodnost, plodnost a dobré mateřské vlastnosti</a:t>
          </a:r>
          <a:endParaRPr lang="pl-PL" sz="2000" kern="1200" dirty="0"/>
        </a:p>
      </dsp:txBody>
      <dsp:txXfrm>
        <a:off x="7104950" y="158407"/>
        <a:ext cx="3229522" cy="1937713"/>
      </dsp:txXfrm>
    </dsp:sp>
    <dsp:sp modelId="{748FF3EF-1A06-46AB-872A-E3B3A62EA3FB}">
      <dsp:nvSpPr>
        <dsp:cNvPr id="0" name=""/>
        <dsp:cNvSpPr/>
      </dsp:nvSpPr>
      <dsp:spPr>
        <a:xfrm>
          <a:off x="0" y="2419073"/>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dlouhověkost</a:t>
          </a:r>
          <a:endParaRPr lang="pl-PL" sz="2000" kern="1200"/>
        </a:p>
      </dsp:txBody>
      <dsp:txXfrm>
        <a:off x="0" y="2419073"/>
        <a:ext cx="3229522" cy="1937713"/>
      </dsp:txXfrm>
    </dsp:sp>
    <dsp:sp modelId="{5887445B-05FE-4F03-B5B8-75412815AD9F}">
      <dsp:nvSpPr>
        <dsp:cNvPr id="0" name=""/>
        <dsp:cNvSpPr/>
      </dsp:nvSpPr>
      <dsp:spPr>
        <a:xfrm>
          <a:off x="3552475" y="2419073"/>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nižší produktivita, ale také nižší nutriční požadavky</a:t>
          </a:r>
          <a:endParaRPr lang="pl-PL" sz="2000" kern="1200" dirty="0"/>
        </a:p>
      </dsp:txBody>
      <dsp:txXfrm>
        <a:off x="3552475" y="2419073"/>
        <a:ext cx="3229522" cy="1937713"/>
      </dsp:txXfrm>
    </dsp:sp>
    <dsp:sp modelId="{086ED539-C053-4946-BBEF-26F9382ECBBC}">
      <dsp:nvSpPr>
        <dsp:cNvPr id="0" name=""/>
        <dsp:cNvSpPr/>
      </dsp:nvSpPr>
      <dsp:spPr>
        <a:xfrm>
          <a:off x="7104950" y="2419073"/>
          <a:ext cx="3229522" cy="193771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vhodnost pro extenzivní výrobní systémy a efektivní využití krmiva</a:t>
          </a:r>
          <a:r>
            <a:rPr lang="pl-PL" sz="2000" b="0" i="0" kern="1200" dirty="0"/>
            <a:t>.</a:t>
          </a:r>
          <a:endParaRPr lang="pl-PL" sz="2000" kern="1200" dirty="0"/>
        </a:p>
      </dsp:txBody>
      <dsp:txXfrm>
        <a:off x="7104950" y="2419073"/>
        <a:ext cx="3229522" cy="19377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64D90-5DF5-4FD1-9F2E-B80E037A3B73}">
      <dsp:nvSpPr>
        <dsp:cNvPr id="0" name=""/>
        <dsp:cNvSpPr/>
      </dsp:nvSpPr>
      <dsp:spPr>
        <a:xfrm>
          <a:off x="0" y="737"/>
          <a:ext cx="10065980" cy="812784"/>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err="1">
              <a:solidFill>
                <a:srgbClr val="000000"/>
              </a:solidFill>
            </a:rPr>
            <a:t>Registrace </a:t>
          </a:r>
          <a:r>
            <a:rPr lang="en-US" sz="2300" kern="1200" dirty="0">
              <a:solidFill>
                <a:srgbClr val="000000"/>
              </a:solidFill>
            </a:rPr>
            <a:t>zvířat v úředních šlechtitelských programech nebo v registru pro zachování genetických zdrojů.</a:t>
          </a:r>
          <a:endParaRPr lang="pl-PL" sz="2300" kern="1200" dirty="0">
            <a:solidFill>
              <a:srgbClr val="000000"/>
            </a:solidFill>
          </a:endParaRPr>
        </a:p>
      </dsp:txBody>
      <dsp:txXfrm>
        <a:off x="39677" y="40414"/>
        <a:ext cx="9986626" cy="733430"/>
      </dsp:txXfrm>
    </dsp:sp>
    <dsp:sp modelId="{3013A565-3197-453C-997D-0BDA71B18F3F}">
      <dsp:nvSpPr>
        <dsp:cNvPr id="0" name=""/>
        <dsp:cNvSpPr/>
      </dsp:nvSpPr>
      <dsp:spPr>
        <a:xfrm>
          <a:off x="0" y="826346"/>
          <a:ext cx="10065980" cy="812784"/>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0000"/>
              </a:solidFill>
            </a:rPr>
            <a:t>Udržování určitého počtu zvířat v jednotlivých chovech po určitou minimální dobu.</a:t>
          </a:r>
          <a:endParaRPr lang="pl-PL" sz="2300" kern="1200" dirty="0">
            <a:solidFill>
              <a:srgbClr val="000000"/>
            </a:solidFill>
          </a:endParaRPr>
        </a:p>
      </dsp:txBody>
      <dsp:txXfrm>
        <a:off x="39677" y="866023"/>
        <a:ext cx="9986626" cy="733430"/>
      </dsp:txXfrm>
    </dsp:sp>
    <dsp:sp modelId="{29E14FD7-8B66-4C50-AE17-19443F369A37}">
      <dsp:nvSpPr>
        <dsp:cNvPr id="0" name=""/>
        <dsp:cNvSpPr/>
      </dsp:nvSpPr>
      <dsp:spPr>
        <a:xfrm>
          <a:off x="0" y="1651956"/>
          <a:ext cx="10065980" cy="812784"/>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0000"/>
              </a:solidFill>
            </a:rPr>
            <a:t>Zavádění udržitelných zemědělských postupů, které podporují zachování biologické rozmanitosti a ekosystémů.</a:t>
          </a:r>
          <a:endParaRPr lang="pl-PL" sz="2300" kern="1200" dirty="0">
            <a:solidFill>
              <a:srgbClr val="000000"/>
            </a:solidFill>
          </a:endParaRPr>
        </a:p>
      </dsp:txBody>
      <dsp:txXfrm>
        <a:off x="39677" y="1691633"/>
        <a:ext cx="9986626" cy="733430"/>
      </dsp:txXfrm>
    </dsp:sp>
    <dsp:sp modelId="{26659B2A-1C38-4128-B21F-085B26085C5A}">
      <dsp:nvSpPr>
        <dsp:cNvPr id="0" name=""/>
        <dsp:cNvSpPr/>
      </dsp:nvSpPr>
      <dsp:spPr>
        <a:xfrm>
          <a:off x="0" y="2477565"/>
          <a:ext cx="10065980" cy="812784"/>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0000"/>
              </a:solidFill>
            </a:rPr>
            <a:t>předkládání výročních zpráv o stavu a počtu chráněných živočichů.</a:t>
          </a:r>
          <a:endParaRPr lang="pl-PL" sz="2300" kern="1200" dirty="0">
            <a:solidFill>
              <a:srgbClr val="000000"/>
            </a:solidFill>
          </a:endParaRPr>
        </a:p>
      </dsp:txBody>
      <dsp:txXfrm>
        <a:off x="39677" y="2517242"/>
        <a:ext cx="9986626" cy="7334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819D6-E4F6-4E3B-BEE0-C166B637DDA2}">
      <dsp:nvSpPr>
        <dsp:cNvPr id="0" name=""/>
        <dsp:cNvSpPr/>
      </dsp:nvSpPr>
      <dsp:spPr>
        <a:xfrm>
          <a:off x="5762" y="177890"/>
          <a:ext cx="1840166" cy="1373645"/>
        </a:xfrm>
        <a:prstGeom prst="round2SameRect">
          <a:avLst>
            <a:gd name="adj1" fmla="val 8000"/>
            <a:gd name="adj2" fmla="val 0"/>
          </a:avLst>
        </a:prstGeom>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37948" y="210076"/>
        <a:ext cx="1775794" cy="1341459"/>
      </dsp:txXfrm>
    </dsp:sp>
    <dsp:sp modelId="{F024BB4F-3DB5-47E3-8C96-D78383727A5A}">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4770" tIns="0" rIns="21590" bIns="0" numCol="1" spcCol="1270" anchor="ctr" anchorCtr="0">
          <a:noAutofit/>
        </a:bodyPr>
        <a:lstStyle/>
        <a:p>
          <a:pPr marL="0" lvl="0" indent="0" algn="ctr" defTabSz="755650">
            <a:lnSpc>
              <a:spcPct val="90000"/>
            </a:lnSpc>
            <a:spcBef>
              <a:spcPct val="0"/>
            </a:spcBef>
            <a:spcAft>
              <a:spcPct val="35000"/>
            </a:spcAft>
            <a:buNone/>
          </a:pPr>
          <a:r>
            <a:rPr lang="pl-PL" sz="1700" kern="1200" dirty="0" err="1"/>
            <a:t>Bílý</a:t>
          </a:r>
          <a:r>
            <a:rPr lang="pl-PL" sz="1700" kern="1200" dirty="0"/>
            <a:t> hřbetní skot </a:t>
          </a:r>
        </a:p>
      </dsp:txBody>
      <dsp:txXfrm>
        <a:off x="5762" y="1551535"/>
        <a:ext cx="1295891" cy="590667"/>
      </dsp:txXfrm>
    </dsp:sp>
    <dsp:sp modelId="{FA4BE8EE-28F2-4F48-B94C-5958D110B714}">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2157328" y="177890"/>
          <a:ext cx="1840166" cy="1373645"/>
        </a:xfrm>
        <a:prstGeom prst="round2SameRect">
          <a:avLst>
            <a:gd name="adj1" fmla="val 8000"/>
            <a:gd name="adj2" fmla="val 0"/>
          </a:avLst>
        </a:prstGeom>
        <a:blipFill dpi="0" rotWithShape="0">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2189514" y="210076"/>
        <a:ext cx="1775794" cy="1341459"/>
      </dsp:txXfrm>
    </dsp:sp>
    <dsp:sp modelId="{56684C5F-8FFC-4C18-BC8A-2846456C8008}">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Chianský skot</a:t>
          </a:r>
        </a:p>
      </dsp:txBody>
      <dsp:txXfrm>
        <a:off x="2157328" y="1551535"/>
        <a:ext cx="1295891" cy="590667"/>
      </dsp:txXfrm>
    </dsp:sp>
    <dsp:sp modelId="{845567C9-9DA0-459C-AA9A-8A53F24EC338}">
      <dsp:nvSpPr>
        <dsp:cNvPr id="0" name=""/>
        <dsp:cNvSpPr/>
      </dsp:nvSpPr>
      <dsp:spPr>
        <a:xfrm>
          <a:off x="3505275"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177890"/>
          <a:ext cx="1840166" cy="1373645"/>
        </a:xfrm>
        <a:prstGeom prst="round2SameRect">
          <a:avLst>
            <a:gd name="adj1" fmla="val 8000"/>
            <a:gd name="adj2" fmla="val 0"/>
          </a:avLst>
        </a:prstGeom>
        <a:blipFill rotWithShape="0">
          <a:blip xmlns:r="http://schemas.openxmlformats.org/officeDocument/2006/relationships" r:embed="rId5" cstate="email">
            <a:extLst>
              <a:ext uri="{28A0092B-C50C-407E-A947-70E740481C1C}">
                <a14:useLocalDpi xmlns:a14="http://schemas.microsoft.com/office/drawing/2010/main"/>
              </a:ext>
            </a:extLst>
          </a:blip>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cs-CZ" sz="1600" kern="1200" dirty="0" err="1"/>
            <a:t>Pustertalský</a:t>
          </a:r>
          <a:r>
            <a:rPr lang="cs-CZ" sz="1600" kern="1200" dirty="0"/>
            <a:t> strakatý skot</a:t>
          </a:r>
          <a:endParaRPr lang="pl-PL" sz="1600" kern="1200" dirty="0"/>
        </a:p>
      </dsp:txBody>
      <dsp:txXfrm>
        <a:off x="4308895" y="1551535"/>
        <a:ext cx="1295891" cy="590667"/>
      </dsp:txXfrm>
    </dsp:sp>
    <dsp:sp modelId="{5684D02C-B303-4A1C-8BC2-CCFF60355F75}">
      <dsp:nvSpPr>
        <dsp:cNvPr id="0" name=""/>
        <dsp:cNvSpPr/>
      </dsp:nvSpPr>
      <dsp:spPr>
        <a:xfrm>
          <a:off x="5656842" y="1645357"/>
          <a:ext cx="644058" cy="644058"/>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77890"/>
          <a:ext cx="1840166" cy="1373645"/>
        </a:xfrm>
        <a:prstGeom prst="round2SameRect">
          <a:avLst>
            <a:gd name="adj1" fmla="val 8000"/>
            <a:gd name="adj2" fmla="val 0"/>
          </a:avLst>
        </a:prstGeom>
        <a:blipFill rotWithShape="0">
          <a:blip xmlns:r="http://schemas.openxmlformats.org/officeDocument/2006/relationships" r:embed="rId6" cstate="email">
            <a:extLst>
              <a:ext uri="{28A0092B-C50C-407E-A947-70E740481C1C}">
                <a14:useLocalDpi xmlns:a14="http://schemas.microsoft.com/office/drawing/2010/main"/>
              </a:ext>
            </a:extLst>
          </a:blip>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6492648" y="210076"/>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Murbodenský skot</a:t>
          </a:r>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17653B1-3010-486B-B722-0FC48ECFD12F}">
      <dsp:nvSpPr>
        <dsp:cNvPr id="0" name=""/>
        <dsp:cNvSpPr/>
      </dsp:nvSpPr>
      <dsp:spPr>
        <a:xfrm>
          <a:off x="8612028" y="177890"/>
          <a:ext cx="1840166" cy="1373645"/>
        </a:xfrm>
        <a:prstGeom prst="round2SameRect">
          <a:avLst>
            <a:gd name="adj1" fmla="val 8000"/>
            <a:gd name="adj2" fmla="val 0"/>
          </a:avLst>
        </a:prstGeom>
        <a:blipFill dpi="0" rotWithShape="0">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Český </a:t>
          </a:r>
          <a:r>
            <a:rPr lang="pl-PL" sz="1600" kern="1200" dirty="0" err="1"/>
            <a:t>strakatý skot</a:t>
          </a:r>
          <a:endParaRPr lang="pl-PL" sz="1600" kern="1200" dirty="0"/>
        </a:p>
      </dsp:txBody>
      <dsp:txXfrm>
        <a:off x="8612028" y="1551535"/>
        <a:ext cx="1295891" cy="590667"/>
      </dsp:txXfrm>
    </dsp:sp>
    <dsp:sp modelId="{093C748E-84A5-4250-B8C1-9C5B4A9129E9}">
      <dsp:nvSpPr>
        <dsp:cNvPr id="0" name=""/>
        <dsp:cNvSpPr/>
      </dsp:nvSpPr>
      <dsp:spPr>
        <a:xfrm>
          <a:off x="9959975" y="1645357"/>
          <a:ext cx="644058" cy="644058"/>
        </a:xfrm>
        <a:prstGeom prst="ellipse">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5762" y="2608404"/>
          <a:ext cx="1840166" cy="1373645"/>
        </a:xfrm>
        <a:prstGeom prst="round2SameRect">
          <a:avLst>
            <a:gd name="adj1" fmla="val 8000"/>
            <a:gd name="adj2" fmla="val 0"/>
          </a:avLst>
        </a:prstGeom>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37948" y="2640590"/>
        <a:ext cx="1775794" cy="1341459"/>
      </dsp:txXfrm>
    </dsp:sp>
    <dsp:sp modelId="{1531CE46-135A-4E99-816A-4B9D133AA80C}">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cs-CZ" sz="1800" kern="1200" dirty="0"/>
            <a:t>Pincgavský skot</a:t>
          </a:r>
          <a:endParaRPr lang="pl-PL" sz="1800" kern="1200" dirty="0"/>
        </a:p>
      </dsp:txBody>
      <dsp:txXfrm>
        <a:off x="5762" y="3982049"/>
        <a:ext cx="1295891" cy="590667"/>
      </dsp:txXfrm>
    </dsp:sp>
    <dsp:sp modelId="{A422B8F3-D4D6-4D09-AF7A-F766C1CD4CAB}">
      <dsp:nvSpPr>
        <dsp:cNvPr id="0" name=""/>
        <dsp:cNvSpPr/>
      </dsp:nvSpPr>
      <dsp:spPr>
        <a:xfrm>
          <a:off x="1353709" y="4075871"/>
          <a:ext cx="644058" cy="644058"/>
        </a:xfrm>
        <a:prstGeom prst="ellipse">
          <a:avLst/>
        </a:prstGeom>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0">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ctr" defTabSz="2889250">
            <a:lnSpc>
              <a:spcPct val="90000"/>
            </a:lnSpc>
            <a:spcBef>
              <a:spcPct val="0"/>
            </a:spcBef>
            <a:spcAft>
              <a:spcPct val="15000"/>
            </a:spcAft>
            <a:buChar char="•"/>
          </a:pPr>
          <a:endParaRPr lang="pl-PL" sz="65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Kerry</a:t>
          </a:r>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Irish </a:t>
          </a:r>
          <a:r>
            <a:rPr lang="pl-PL" sz="1600" kern="1200" dirty="0" err="1"/>
            <a:t>Moiled</a:t>
          </a:r>
          <a:endParaRPr lang="pl-PL" sz="1600" kern="1200" dirty="0"/>
        </a:p>
      </dsp:txBody>
      <dsp:txXfrm>
        <a:off x="4308895" y="3982049"/>
        <a:ext cx="1295891" cy="590667"/>
      </dsp:txXfrm>
    </dsp:sp>
    <dsp:sp modelId="{974C63A0-AD7D-457E-9C1B-8CEB1459C842}">
      <dsp:nvSpPr>
        <dsp:cNvPr id="0" name=""/>
        <dsp:cNvSpPr/>
      </dsp:nvSpPr>
      <dsp:spPr>
        <a:xfrm>
          <a:off x="5656842" y="4075871"/>
          <a:ext cx="644058" cy="644058"/>
        </a:xfrm>
        <a:prstGeom prst="ellipse">
          <a:avLst/>
        </a:prstGeom>
        <a:blipFill>
          <a:blip xmlns:r="http://schemas.openxmlformats.org/officeDocument/2006/relationships" r:embed="rId13"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6460462" y="2608404"/>
          <a:ext cx="1840166" cy="1373645"/>
        </a:xfrm>
        <a:prstGeom prst="round2SameRect">
          <a:avLst>
            <a:gd name="adj1" fmla="val 8000"/>
            <a:gd name="adj2" fmla="val 0"/>
          </a:avLst>
        </a:prstGeom>
        <a:blipFill dpi="0" rotWithShape="0">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Hnědý švýcarský </a:t>
          </a:r>
          <a:r>
            <a:rPr lang="pl-PL" sz="1600" kern="1200" dirty="0" err="1"/>
            <a:t>skot</a:t>
          </a:r>
          <a:endParaRPr lang="pl-PL" sz="1600" kern="1200" dirty="0"/>
        </a:p>
      </dsp:txBody>
      <dsp:txXfrm>
        <a:off x="6460462" y="3982049"/>
        <a:ext cx="1295891" cy="590667"/>
      </dsp:txXfrm>
    </dsp:sp>
    <dsp:sp modelId="{7D933C89-35D9-4D93-AF5E-CFB677C399C5}">
      <dsp:nvSpPr>
        <dsp:cNvPr id="0" name=""/>
        <dsp:cNvSpPr/>
      </dsp:nvSpPr>
      <dsp:spPr>
        <a:xfrm>
          <a:off x="7808409" y="4075871"/>
          <a:ext cx="644058" cy="644058"/>
        </a:xfrm>
        <a:prstGeom prst="ellipse">
          <a:avLst/>
        </a:prstGeom>
        <a:blipFill>
          <a:blip xmlns:r="http://schemas.openxmlformats.org/officeDocument/2006/relationships" r:embed="rId16"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Limuzínský skot</a:t>
          </a:r>
          <a:endParaRPr lang="pl-PL" sz="1600" kern="1200" dirty="0"/>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8"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cs-CZ" sz="1800" kern="1200" dirty="0" err="1"/>
            <a:t>Pied</a:t>
          </a:r>
          <a:r>
            <a:rPr lang="cs-CZ" sz="1800" kern="1200" dirty="0"/>
            <a:t> </a:t>
          </a:r>
          <a:r>
            <a:rPr lang="cs-CZ" sz="1800" kern="1200" dirty="0" err="1"/>
            <a:t>Złotnicka</a:t>
          </a:r>
          <a:endParaRPr lang="pl-PL" sz="1800" kern="1200" dirty="0"/>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10076"/>
        <a:ext cx="1775794" cy="1341459"/>
      </dsp:txXfrm>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Puławy</a:t>
          </a:r>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4341081" y="210076"/>
        <a:ext cx="1775794" cy="1341459"/>
      </dsp:txXfrm>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Cinta Senese</a:t>
          </a:r>
          <a:endParaRPr lang="pl-PL" sz="1800" kern="1200" dirty="0"/>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Nebrodské černé</a:t>
          </a:r>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8644214" y="210076"/>
        <a:ext cx="1775794" cy="1341459"/>
      </dsp:txXfrm>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Mangalica</a:t>
          </a:r>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5762" y="2608404"/>
          <a:ext cx="1840166" cy="1373645"/>
        </a:xfrm>
        <a:prstGeom prst="round2SameRect">
          <a:avLst>
            <a:gd name="adj1" fmla="val 8000"/>
            <a:gd name="adj2" fmla="val 0"/>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37948" y="2640590"/>
        <a:ext cx="1775794" cy="1341459"/>
      </dsp:txXfrm>
    </dsp:sp>
    <dsp:sp modelId="{65F71AEE-FAF7-448C-A934-5827DE874FCA}">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Austrian landrace</a:t>
          </a:r>
        </a:p>
      </dsp:txBody>
      <dsp:txXfrm>
        <a:off x="5762" y="3982049"/>
        <a:ext cx="1295891" cy="590667"/>
      </dsp:txXfrm>
    </dsp:sp>
    <dsp:sp modelId="{BEB504AA-CB2A-483F-AF87-E98391EE2EBE}">
      <dsp:nvSpPr>
        <dsp:cNvPr id="0" name=""/>
        <dsp:cNvSpPr/>
      </dsp:nvSpPr>
      <dsp:spPr>
        <a:xfrm>
          <a:off x="1353709" y="4075871"/>
          <a:ext cx="644058" cy="644058"/>
        </a:xfrm>
        <a:prstGeom prst="ellipse">
          <a:avLst/>
        </a:prstGeom>
        <a:blipFill>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2157328" y="2608404"/>
          <a:ext cx="1840166" cy="1373645"/>
        </a:xfrm>
        <a:prstGeom prst="round2SameRect">
          <a:avLst>
            <a:gd name="adj1" fmla="val 8000"/>
            <a:gd name="adj2" fmla="val 0"/>
          </a:avLst>
        </a:prstGeom>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cs-CZ" sz="1600" kern="1200" dirty="0"/>
            <a:t>Přeštické černostrakaté prase</a:t>
          </a:r>
          <a:endParaRPr lang="pl-PL" sz="1600" kern="1200" dirty="0"/>
        </a:p>
      </dsp:txBody>
      <dsp:txXfrm>
        <a:off x="2157328" y="3982049"/>
        <a:ext cx="1295891" cy="590667"/>
      </dsp:txXfrm>
    </dsp:sp>
    <dsp:sp modelId="{7D933C89-35D9-4D93-AF5E-CFB677C399C5}">
      <dsp:nvSpPr>
        <dsp:cNvPr id="0" name=""/>
        <dsp:cNvSpPr/>
      </dsp:nvSpPr>
      <dsp:spPr>
        <a:xfrm>
          <a:off x="3505275" y="4075871"/>
          <a:ext cx="644058" cy="644058"/>
        </a:xfrm>
        <a:prstGeom prst="ellipse">
          <a:avLst/>
        </a:prstGeom>
        <a:blipFill>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Irský vlkodav</a:t>
          </a:r>
        </a:p>
      </dsp:txBody>
      <dsp:txXfrm>
        <a:off x="4308895" y="3982049"/>
        <a:ext cx="1295891" cy="590667"/>
      </dsp:txXfrm>
    </dsp:sp>
    <dsp:sp modelId="{974C63A0-AD7D-457E-9C1B-8CEB1459C842}">
      <dsp:nvSpPr>
        <dsp:cNvPr id="0" name=""/>
        <dsp:cNvSpPr/>
      </dsp:nvSpPr>
      <dsp:spPr>
        <a:xfrm>
          <a:off x="5656842"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5"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Irish large white</a:t>
          </a:r>
        </a:p>
      </dsp:txBody>
      <dsp:txXfrm>
        <a:off x="6460462" y="3982049"/>
        <a:ext cx="1295891" cy="590667"/>
      </dsp:txXfrm>
    </dsp:sp>
    <dsp:sp modelId="{E55FE8B6-4604-4AA5-B862-DB58E20485B1}">
      <dsp:nvSpPr>
        <dsp:cNvPr id="0" name=""/>
        <dsp:cNvSpPr/>
      </dsp:nvSpPr>
      <dsp:spPr>
        <a:xfrm>
          <a:off x="7808409" y="4075871"/>
          <a:ext cx="644058" cy="644058"/>
        </a:xfrm>
        <a:prstGeom prst="ellipse">
          <a:avLst/>
        </a:prstGeom>
        <a:blipFill>
          <a:blip xmlns:r="http://schemas.openxmlformats.org/officeDocument/2006/relationships" r:embed="rId14"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Iberské prase</a:t>
          </a:r>
        </a:p>
      </dsp:txBody>
      <dsp:txXfrm>
        <a:off x="8612028" y="3982049"/>
        <a:ext cx="1295891" cy="590667"/>
      </dsp:txXfrm>
    </dsp:sp>
    <dsp:sp modelId="{5684D02C-B303-4A1C-8BC2-CCFF60355F75}">
      <dsp:nvSpPr>
        <dsp:cNvPr id="0" name=""/>
        <dsp:cNvSpPr/>
      </dsp:nvSpPr>
      <dsp:spPr>
        <a:xfrm>
          <a:off x="9959975" y="4075871"/>
          <a:ext cx="644058" cy="644058"/>
        </a:xfrm>
        <a:prstGeom prst="ellipse">
          <a:avLst/>
        </a:prstGeom>
        <a:blipFill>
          <a:blip xmlns:r="http://schemas.openxmlformats.org/officeDocument/2006/relationships" r:embed="rId17"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653B1-3010-486B-B722-0FC48ECFD12F}">
      <dsp:nvSpPr>
        <dsp:cNvPr id="0" name=""/>
        <dsp:cNvSpPr/>
      </dsp:nvSpPr>
      <dsp:spPr>
        <a:xfrm>
          <a:off x="5762" y="177890"/>
          <a:ext cx="1840166" cy="1373645"/>
        </a:xfrm>
        <a:prstGeom prst="round2SameRect">
          <a:avLst>
            <a:gd name="adj1" fmla="val 8000"/>
            <a:gd name="adj2" fmla="val 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EB34C1-CD7A-4FC8-86EA-C4FD6EB7AB81}">
      <dsp:nvSpPr>
        <dsp:cNvPr id="0" name=""/>
        <dsp:cNvSpPr/>
      </dsp:nvSpPr>
      <dsp:spPr>
        <a:xfrm>
          <a:off x="57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Polský </a:t>
          </a:r>
          <a:r>
            <a:rPr lang="pl-PL" sz="1800" kern="1200" dirty="0"/>
            <a:t>Konik</a:t>
          </a:r>
        </a:p>
      </dsp:txBody>
      <dsp:txXfrm>
        <a:off x="5762" y="1551535"/>
        <a:ext cx="1295891" cy="590667"/>
      </dsp:txXfrm>
    </dsp:sp>
    <dsp:sp modelId="{093C748E-84A5-4250-B8C1-9C5B4A9129E9}">
      <dsp:nvSpPr>
        <dsp:cNvPr id="0" name=""/>
        <dsp:cNvSpPr/>
      </dsp:nvSpPr>
      <dsp:spPr>
        <a:xfrm>
          <a:off x="1353709"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2819D6-E4F6-4E3B-BEE0-C166B637DDA2}">
      <dsp:nvSpPr>
        <dsp:cNvPr id="0" name=""/>
        <dsp:cNvSpPr/>
      </dsp:nvSpPr>
      <dsp:spPr>
        <a:xfrm>
          <a:off x="2157328" y="177890"/>
          <a:ext cx="1840166" cy="1373645"/>
        </a:xfrm>
        <a:prstGeom prst="round2SameRect">
          <a:avLst>
            <a:gd name="adj1" fmla="val 8000"/>
            <a:gd name="adj2" fmla="val 0"/>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10076"/>
        <a:ext cx="1775794" cy="1341459"/>
      </dsp:txXfrm>
    </dsp:sp>
    <dsp:sp modelId="{F024BB4F-3DB5-47E3-8C96-D78383727A5A}">
      <dsp:nvSpPr>
        <dsp:cNvPr id="0" name=""/>
        <dsp:cNvSpPr/>
      </dsp:nvSpPr>
      <dsp:spPr>
        <a:xfrm>
          <a:off x="21573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3340" tIns="0" rIns="17780" bIns="0" numCol="1" spcCol="1270" anchor="ctr" anchorCtr="0">
          <a:noAutofit/>
        </a:bodyPr>
        <a:lstStyle/>
        <a:p>
          <a:pPr marL="0" lvl="0" indent="0" algn="ctr" defTabSz="622300">
            <a:lnSpc>
              <a:spcPct val="90000"/>
            </a:lnSpc>
            <a:spcBef>
              <a:spcPct val="0"/>
            </a:spcBef>
            <a:spcAft>
              <a:spcPct val="35000"/>
            </a:spcAft>
            <a:buNone/>
          </a:pPr>
          <a:r>
            <a:rPr lang="pl-PL" sz="1400" kern="1200" dirty="0"/>
            <a:t>Polský chladnokrevník</a:t>
          </a:r>
        </a:p>
      </dsp:txBody>
      <dsp:txXfrm>
        <a:off x="2157328" y="1551535"/>
        <a:ext cx="1295891" cy="590667"/>
      </dsp:txXfrm>
    </dsp:sp>
    <dsp:sp modelId="{FA4BE8EE-28F2-4F48-B94C-5958D110B714}">
      <dsp:nvSpPr>
        <dsp:cNvPr id="0" name=""/>
        <dsp:cNvSpPr/>
      </dsp:nvSpPr>
      <dsp:spPr>
        <a:xfrm>
          <a:off x="3505275" y="1645357"/>
          <a:ext cx="644058" cy="644058"/>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05427CE-A016-4860-ABAE-217FBBAC5973}">
      <dsp:nvSpPr>
        <dsp:cNvPr id="0" name=""/>
        <dsp:cNvSpPr/>
      </dsp:nvSpPr>
      <dsp:spPr>
        <a:xfrm>
          <a:off x="4308895" y="177890"/>
          <a:ext cx="1840166" cy="1373645"/>
        </a:xfrm>
        <a:prstGeom prst="round2SameRect">
          <a:avLst>
            <a:gd name="adj1" fmla="val 8000"/>
            <a:gd name="adj2" fmla="val 0"/>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4341081" y="210076"/>
        <a:ext cx="1775794" cy="1341459"/>
      </dsp:txXfrm>
    </dsp:sp>
    <dsp:sp modelId="{1531CE46-135A-4E99-816A-4B9D133AA80C}">
      <dsp:nvSpPr>
        <dsp:cNvPr id="0" name=""/>
        <dsp:cNvSpPr/>
      </dsp:nvSpPr>
      <dsp:spPr>
        <a:xfrm>
          <a:off x="4308895"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err="1"/>
            <a:t>Kůň Maremmano</a:t>
          </a:r>
          <a:endParaRPr lang="pl-PL" sz="1600" kern="1200" dirty="0"/>
        </a:p>
      </dsp:txBody>
      <dsp:txXfrm>
        <a:off x="4308895" y="1551535"/>
        <a:ext cx="1295891" cy="590667"/>
      </dsp:txXfrm>
    </dsp:sp>
    <dsp:sp modelId="{A422B8F3-D4D6-4D09-AF7A-F766C1CD4CAB}">
      <dsp:nvSpPr>
        <dsp:cNvPr id="0" name=""/>
        <dsp:cNvSpPr/>
      </dsp:nvSpPr>
      <dsp:spPr>
        <a:xfrm>
          <a:off x="5656842"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E8008B-7730-45AC-A81D-8D8971575BE1}">
      <dsp:nvSpPr>
        <dsp:cNvPr id="0" name=""/>
        <dsp:cNvSpPr/>
      </dsp:nvSpPr>
      <dsp:spPr>
        <a:xfrm>
          <a:off x="6460462" y="188233"/>
          <a:ext cx="1840166" cy="1373645"/>
        </a:xfrm>
        <a:prstGeom prst="round2SameRect">
          <a:avLst>
            <a:gd name="adj1" fmla="val 8000"/>
            <a:gd name="adj2" fmla="val 0"/>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6492648" y="220419"/>
        <a:ext cx="1775794" cy="1341459"/>
      </dsp:txXfrm>
    </dsp:sp>
    <dsp:sp modelId="{825EE217-4965-4FB7-9044-7612A11A9256}">
      <dsp:nvSpPr>
        <dsp:cNvPr id="0" name=""/>
        <dsp:cNvSpPr/>
      </dsp:nvSpPr>
      <dsp:spPr>
        <a:xfrm>
          <a:off x="6460462"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Murgenský kůň</a:t>
          </a:r>
        </a:p>
      </dsp:txBody>
      <dsp:txXfrm>
        <a:off x="6460462" y="1551535"/>
        <a:ext cx="1295891" cy="590667"/>
      </dsp:txXfrm>
    </dsp:sp>
    <dsp:sp modelId="{11100A85-1C29-44C7-99C3-FC31968F730C}">
      <dsp:nvSpPr>
        <dsp:cNvPr id="0" name=""/>
        <dsp:cNvSpPr/>
      </dsp:nvSpPr>
      <dsp:spPr>
        <a:xfrm>
          <a:off x="7808409" y="1645357"/>
          <a:ext cx="644058" cy="644058"/>
        </a:xfrm>
        <a:prstGeom prst="ellipse">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7663B89-8298-4C81-8A75-88CB25698023}">
      <dsp:nvSpPr>
        <dsp:cNvPr id="0" name=""/>
        <dsp:cNvSpPr/>
      </dsp:nvSpPr>
      <dsp:spPr>
        <a:xfrm>
          <a:off x="8612028" y="177890"/>
          <a:ext cx="1840166" cy="1373645"/>
        </a:xfrm>
        <a:prstGeom prst="round2SameRect">
          <a:avLst>
            <a:gd name="adj1" fmla="val 8000"/>
            <a:gd name="adj2" fmla="val 0"/>
          </a:avLst>
        </a:prstGeom>
        <a:blipFill dpi="0" rotWithShape="0">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8644214" y="210076"/>
        <a:ext cx="1775794" cy="1341459"/>
      </dsp:txXfrm>
    </dsp:sp>
    <dsp:sp modelId="{56684C5F-8FFC-4C18-BC8A-2846456C8008}">
      <dsp:nvSpPr>
        <dsp:cNvPr id="0" name=""/>
        <dsp:cNvSpPr/>
      </dsp:nvSpPr>
      <dsp:spPr>
        <a:xfrm>
          <a:off x="8612028" y="1551535"/>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Norický kůň</a:t>
          </a:r>
        </a:p>
      </dsp:txBody>
      <dsp:txXfrm>
        <a:off x="8612028" y="1551535"/>
        <a:ext cx="1295891" cy="590667"/>
      </dsp:txXfrm>
    </dsp:sp>
    <dsp:sp modelId="{845567C9-9DA0-459C-AA9A-8A53F24EC338}">
      <dsp:nvSpPr>
        <dsp:cNvPr id="0" name=""/>
        <dsp:cNvSpPr/>
      </dsp:nvSpPr>
      <dsp:spPr>
        <a:xfrm>
          <a:off x="9959975" y="1645357"/>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A720B2-F75F-481C-9DCB-15006F435324}">
      <dsp:nvSpPr>
        <dsp:cNvPr id="0" name=""/>
        <dsp:cNvSpPr/>
      </dsp:nvSpPr>
      <dsp:spPr>
        <a:xfrm>
          <a:off x="5762" y="2608404"/>
          <a:ext cx="1840166" cy="1373645"/>
        </a:xfrm>
        <a:prstGeom prst="round2SameRect">
          <a:avLst>
            <a:gd name="adj1" fmla="val 8000"/>
            <a:gd name="adj2" fmla="val 0"/>
          </a:avLst>
        </a:prstGeom>
        <a:blipFill dpi="0" rotWithShape="0">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195DA4-BADA-47CB-A99A-21DD17C49699}">
      <dsp:nvSpPr>
        <dsp:cNvPr id="0" name=""/>
        <dsp:cNvSpPr/>
      </dsp:nvSpPr>
      <dsp:spPr>
        <a:xfrm>
          <a:off x="57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Lipicán</a:t>
          </a:r>
        </a:p>
      </dsp:txBody>
      <dsp:txXfrm>
        <a:off x="5762" y="3982049"/>
        <a:ext cx="1295891" cy="590667"/>
      </dsp:txXfrm>
    </dsp:sp>
    <dsp:sp modelId="{7D933C89-35D9-4D93-AF5E-CFB677C399C5}">
      <dsp:nvSpPr>
        <dsp:cNvPr id="0" name=""/>
        <dsp:cNvSpPr/>
      </dsp:nvSpPr>
      <dsp:spPr>
        <a:xfrm>
          <a:off x="1353709" y="4075871"/>
          <a:ext cx="644058" cy="644058"/>
        </a:xfrm>
        <a:prstGeom prst="ellipse">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1C6623-339B-4C81-8BD8-C44F26343B8B}">
      <dsp:nvSpPr>
        <dsp:cNvPr id="0" name=""/>
        <dsp:cNvSpPr/>
      </dsp:nvSpPr>
      <dsp:spPr>
        <a:xfrm>
          <a:off x="2157328" y="2608404"/>
          <a:ext cx="1840166" cy="1373645"/>
        </a:xfrm>
        <a:prstGeom prst="round2SameRect">
          <a:avLst>
            <a:gd name="adj1" fmla="val 8000"/>
            <a:gd name="adj2" fmla="val 0"/>
          </a:avLst>
        </a:prstGeom>
        <a:blipFill dpi="0" rotWithShape="0">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ctr" defTabSz="800100">
            <a:lnSpc>
              <a:spcPct val="90000"/>
            </a:lnSpc>
            <a:spcBef>
              <a:spcPct val="0"/>
            </a:spcBef>
            <a:spcAft>
              <a:spcPct val="15000"/>
            </a:spcAft>
            <a:buChar char="•"/>
          </a:pPr>
          <a:endParaRPr lang="pl-PL" sz="1800" kern="1200" dirty="0"/>
        </a:p>
      </dsp:txBody>
      <dsp:txXfrm>
        <a:off x="2189514" y="2640590"/>
        <a:ext cx="1775794" cy="1341459"/>
      </dsp:txXfrm>
    </dsp:sp>
    <dsp:sp modelId="{65F71AEE-FAF7-448C-A934-5827DE874FCA}">
      <dsp:nvSpPr>
        <dsp:cNvPr id="0" name=""/>
        <dsp:cNvSpPr/>
      </dsp:nvSpPr>
      <dsp:spPr>
        <a:xfrm>
          <a:off x="21573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a:t>Starokladrubský kůň</a:t>
          </a:r>
        </a:p>
      </dsp:txBody>
      <dsp:txXfrm>
        <a:off x="2157328" y="3982049"/>
        <a:ext cx="1295891" cy="590667"/>
      </dsp:txXfrm>
    </dsp:sp>
    <dsp:sp modelId="{BEB504AA-CB2A-483F-AF87-E98391EE2EBE}">
      <dsp:nvSpPr>
        <dsp:cNvPr id="0" name=""/>
        <dsp:cNvSpPr/>
      </dsp:nvSpPr>
      <dsp:spPr>
        <a:xfrm>
          <a:off x="3505275" y="4075871"/>
          <a:ext cx="644058" cy="644058"/>
        </a:xfrm>
        <a:prstGeom prst="ellipse">
          <a:avLst/>
        </a:prstGeom>
        <a:blipFill>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6A94AC-1C55-47FD-872C-3425D87CB082}">
      <dsp:nvSpPr>
        <dsp:cNvPr id="0" name=""/>
        <dsp:cNvSpPr/>
      </dsp:nvSpPr>
      <dsp:spPr>
        <a:xfrm>
          <a:off x="4308895" y="2608404"/>
          <a:ext cx="1840166" cy="1373645"/>
        </a:xfrm>
        <a:prstGeom prst="round2SameRect">
          <a:avLst>
            <a:gd name="adj1" fmla="val 8000"/>
            <a:gd name="adj2" fmla="val 0"/>
          </a:avLst>
        </a:prstGeom>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96E37C-7C4A-4842-A6E5-9CE1CA420A43}">
      <dsp:nvSpPr>
        <dsp:cNvPr id="0" name=""/>
        <dsp:cNvSpPr/>
      </dsp:nvSpPr>
      <dsp:spPr>
        <a:xfrm>
          <a:off x="4308895"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Slovenský teplokrevník</a:t>
          </a:r>
          <a:endParaRPr lang="pl-PL" sz="1800" kern="1200" dirty="0"/>
        </a:p>
      </dsp:txBody>
      <dsp:txXfrm>
        <a:off x="4308895" y="3982049"/>
        <a:ext cx="1295891" cy="590667"/>
      </dsp:txXfrm>
    </dsp:sp>
    <dsp:sp modelId="{5684D02C-B303-4A1C-8BC2-CCFF60355F75}">
      <dsp:nvSpPr>
        <dsp:cNvPr id="0" name=""/>
        <dsp:cNvSpPr/>
      </dsp:nvSpPr>
      <dsp:spPr>
        <a:xfrm>
          <a:off x="5656842" y="4075871"/>
          <a:ext cx="644058" cy="644058"/>
        </a:xfrm>
        <a:prstGeom prst="ellipse">
          <a:avLst/>
        </a:prstGeom>
        <a:blipFill>
          <a:blip xmlns:r="http://schemas.openxmlformats.org/officeDocument/2006/relationships" r:embed="rId13" cstate="email">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5A07E3-BDE8-44C4-AF47-0CD8A0355858}">
      <dsp:nvSpPr>
        <dsp:cNvPr id="0" name=""/>
        <dsp:cNvSpPr/>
      </dsp:nvSpPr>
      <dsp:spPr>
        <a:xfrm>
          <a:off x="6460462" y="2608404"/>
          <a:ext cx="1840166" cy="1373645"/>
        </a:xfrm>
        <a:prstGeom prst="round2SameRect">
          <a:avLst>
            <a:gd name="adj1" fmla="val 8000"/>
            <a:gd name="adj2" fmla="val 0"/>
          </a:avLst>
        </a:prstGeom>
        <a:blipFill dpi="0" rotWithShape="1">
          <a:blip xmlns:r="http://schemas.openxmlformats.org/officeDocument/2006/relationships" r:embed="rId14"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833487-214C-484D-AC7A-ABBDCA72811F}">
      <dsp:nvSpPr>
        <dsp:cNvPr id="0" name=""/>
        <dsp:cNvSpPr/>
      </dsp:nvSpPr>
      <dsp:spPr>
        <a:xfrm>
          <a:off x="6460462"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0960" tIns="0" rIns="20320" bIns="0" numCol="1" spcCol="1270" anchor="ctr" anchorCtr="0">
          <a:noAutofit/>
        </a:bodyPr>
        <a:lstStyle/>
        <a:p>
          <a:pPr marL="0" lvl="0" indent="0" algn="ctr" defTabSz="711200">
            <a:lnSpc>
              <a:spcPct val="90000"/>
            </a:lnSpc>
            <a:spcBef>
              <a:spcPct val="0"/>
            </a:spcBef>
            <a:spcAft>
              <a:spcPct val="35000"/>
            </a:spcAft>
            <a:buNone/>
          </a:pPr>
          <a:r>
            <a:rPr lang="pl-PL" sz="1600" kern="1200" dirty="0"/>
            <a:t>Irský </a:t>
          </a:r>
          <a:r>
            <a:rPr lang="pl-PL" sz="1600" kern="1200" dirty="0" err="1"/>
            <a:t>tažný kůň</a:t>
          </a:r>
          <a:endParaRPr lang="pl-PL" sz="1600" kern="1200" dirty="0"/>
        </a:p>
      </dsp:txBody>
      <dsp:txXfrm>
        <a:off x="6460462" y="3982049"/>
        <a:ext cx="1295891" cy="590667"/>
      </dsp:txXfrm>
    </dsp:sp>
    <dsp:sp modelId="{974C63A0-AD7D-457E-9C1B-8CEB1459C842}">
      <dsp:nvSpPr>
        <dsp:cNvPr id="0" name=""/>
        <dsp:cNvSpPr/>
      </dsp:nvSpPr>
      <dsp:spPr>
        <a:xfrm>
          <a:off x="7808409"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C66544-3945-40EB-800B-C971C733B0E4}">
      <dsp:nvSpPr>
        <dsp:cNvPr id="0" name=""/>
        <dsp:cNvSpPr/>
      </dsp:nvSpPr>
      <dsp:spPr>
        <a:xfrm>
          <a:off x="8612028" y="2608404"/>
          <a:ext cx="1840166" cy="1373645"/>
        </a:xfrm>
        <a:prstGeom prst="round2SameRect">
          <a:avLst>
            <a:gd name="adj1" fmla="val 8000"/>
            <a:gd name="adj2" fmla="val 0"/>
          </a:avLst>
        </a:prstGeom>
        <a:blipFill dpi="0" rotWithShape="1">
          <a:blip xmlns:r="http://schemas.openxmlformats.org/officeDocument/2006/relationships" r:embed="rId16" cstate="email">
            <a:extLst>
              <a:ext uri="{28A0092B-C50C-407E-A947-70E740481C1C}">
                <a14:useLocalDpi xmlns:a14="http://schemas.microsoft.com/office/drawing/2010/main"/>
              </a:ext>
            </a:extLst>
          </a:blip>
          <a:srcRect/>
          <a:stretch>
            <a:fillRect/>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36D654-64E0-43CF-B5DD-149DD1516312}">
      <dsp:nvSpPr>
        <dsp:cNvPr id="0" name=""/>
        <dsp:cNvSpPr/>
      </dsp:nvSpPr>
      <dsp:spPr>
        <a:xfrm>
          <a:off x="8612028" y="3982049"/>
          <a:ext cx="1840166" cy="59066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pl-PL" sz="1800" kern="1200" dirty="0" err="1"/>
            <a:t>Kerry Bog </a:t>
          </a:r>
          <a:r>
            <a:rPr lang="pl-PL" sz="1800" kern="1200" dirty="0"/>
            <a:t>Pony</a:t>
          </a:r>
        </a:p>
      </dsp:txBody>
      <dsp:txXfrm>
        <a:off x="8612028" y="3982049"/>
        <a:ext cx="1295891" cy="590667"/>
      </dsp:txXfrm>
    </dsp:sp>
    <dsp:sp modelId="{E55FE8B6-4604-4AA5-B862-DB58E20485B1}">
      <dsp:nvSpPr>
        <dsp:cNvPr id="0" name=""/>
        <dsp:cNvSpPr/>
      </dsp:nvSpPr>
      <dsp:spPr>
        <a:xfrm>
          <a:off x="9959975" y="4075871"/>
          <a:ext cx="644058" cy="644058"/>
        </a:xfrm>
        <a:prstGeom prst="ellipse">
          <a:avLst/>
        </a:prstGeom>
        <a:blipFill>
          <a:blip xmlns:r="http://schemas.openxmlformats.org/officeDocument/2006/relationships" r:embed="rId15" cstate="screen">
            <a:extLst>
              <a:ext uri="{28A0092B-C50C-407E-A947-70E740481C1C}">
                <a14:useLocalDpi xmlns:a14="http://schemas.microsoft.com/office/drawing/2010/main"/>
              </a:ext>
            </a:extLst>
          </a:blip>
          <a:srcRect/>
          <a:stretch>
            <a:fillRect/>
          </a:stretch>
        </a:blip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Kliknutím upravíte styly hlavního textu</a:t>
            </a:r>
          </a:p>
          <a:p>
            <a:pPr lvl="1"/>
            <a:r>
              <a:rPr lang="en-GB"/>
              <a:t>Druhá úroveň</a:t>
            </a:r>
          </a:p>
          <a:p>
            <a:pPr lvl="2"/>
            <a:r>
              <a:rPr lang="en-GB"/>
              <a:t>Třetí úroveň</a:t>
            </a:r>
          </a:p>
          <a:p>
            <a:pPr lvl="3"/>
            <a:r>
              <a:rPr lang="en-GB"/>
              <a:t>Čtvrtá úroveň</a:t>
            </a:r>
          </a:p>
          <a:p>
            <a:pPr lvl="4"/>
            <a:r>
              <a:rPr lang="en-GB"/>
              <a:t>Pátá úroveň</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3026818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339894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62490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784595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3321013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263727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62</a:t>
            </a:fld>
            <a:endParaRPr lang="en-US"/>
          </a:p>
        </p:txBody>
      </p:sp>
    </p:spTree>
    <p:extLst>
      <p:ext uri="{BB962C8B-B14F-4D97-AF65-F5344CB8AC3E}">
        <p14:creationId xmlns:p14="http://schemas.microsoft.com/office/powerpoint/2010/main" val="3694435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75</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EU DARE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pic>
        <p:nvPicPr>
          <p:cNvPr id="2" name="Graphic 1">
            <a:extLst>
              <a:ext uri="{FF2B5EF4-FFF2-40B4-BE49-F238E27FC236}">
                <a16:creationId xmlns:a16="http://schemas.microsoft.com/office/drawing/2014/main" id="{0491397C-5ADC-5295-0BCE-3A9A4982EDF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4" name="Graphic 12">
            <a:extLst>
              <a:ext uri="{FF2B5EF4-FFF2-40B4-BE49-F238E27FC236}">
                <a16:creationId xmlns:a16="http://schemas.microsoft.com/office/drawing/2014/main" id="{9F564081-4710-16F5-CFD0-EFED7220F6B1}"/>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544169" y="-2888292"/>
            <a:ext cx="5131224"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6186233" y="2341241"/>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502882" y="892243"/>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2" name="Graphic 1">
            <a:extLst>
              <a:ext uri="{FF2B5EF4-FFF2-40B4-BE49-F238E27FC236}">
                <a16:creationId xmlns:a16="http://schemas.microsoft.com/office/drawing/2014/main" id="{DD1B5276-4697-134C-5141-92087E53F29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3" name="Graphic 12">
            <a:extLst>
              <a:ext uri="{FF2B5EF4-FFF2-40B4-BE49-F238E27FC236}">
                <a16:creationId xmlns:a16="http://schemas.microsoft.com/office/drawing/2014/main" id="{9C67662B-0CEE-FBC7-D294-08845D5FA785}"/>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grpSp>
        <p:nvGrpSpPr>
          <p:cNvPr id="4" name="Group 3">
            <a:extLst>
              <a:ext uri="{FF2B5EF4-FFF2-40B4-BE49-F238E27FC236}">
                <a16:creationId xmlns:a16="http://schemas.microsoft.com/office/drawing/2014/main" id="{1D6565CD-14A9-102E-64D3-ADE50FB947F6}"/>
              </a:ext>
            </a:extLst>
          </p:cNvPr>
          <p:cNvGrpSpPr/>
          <p:nvPr userDrawn="1"/>
        </p:nvGrpSpPr>
        <p:grpSpPr>
          <a:xfrm>
            <a:off x="482255" y="3109382"/>
            <a:ext cx="6917577" cy="2914086"/>
            <a:chOff x="1202708" y="6807724"/>
            <a:chExt cx="6270636" cy="2641557"/>
          </a:xfrm>
        </p:grpSpPr>
        <p:grpSp>
          <p:nvGrpSpPr>
            <p:cNvPr id="5" name="Graphic 83">
              <a:extLst>
                <a:ext uri="{FF2B5EF4-FFF2-40B4-BE49-F238E27FC236}">
                  <a16:creationId xmlns:a16="http://schemas.microsoft.com/office/drawing/2014/main" id="{C00150BE-4DA1-1DD8-7F5C-048506034CBA}"/>
                </a:ext>
              </a:extLst>
            </p:cNvPr>
            <p:cNvGrpSpPr/>
            <p:nvPr/>
          </p:nvGrpSpPr>
          <p:grpSpPr>
            <a:xfrm>
              <a:off x="2348838" y="6807724"/>
              <a:ext cx="1249545" cy="2223619"/>
              <a:chOff x="2348838" y="6807724"/>
              <a:chExt cx="1249545" cy="2223619"/>
            </a:xfrm>
          </p:grpSpPr>
          <p:sp>
            <p:nvSpPr>
              <p:cNvPr id="11" name="Freeform 10">
                <a:extLst>
                  <a:ext uri="{FF2B5EF4-FFF2-40B4-BE49-F238E27FC236}">
                    <a16:creationId xmlns:a16="http://schemas.microsoft.com/office/drawing/2014/main" id="{BE76BAF2-FE45-C7F4-C72C-D48FC631657F}"/>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F50E4DA-9E2A-805D-72E1-D13D74A541A3}"/>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CEAE3-4F0E-EC78-D6AA-B42A2670E9B9}"/>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777710E-DFF1-293A-DA94-75C7CBAE188D}"/>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4" name="Graphic 83">
                <a:extLst>
                  <a:ext uri="{FF2B5EF4-FFF2-40B4-BE49-F238E27FC236}">
                    <a16:creationId xmlns:a16="http://schemas.microsoft.com/office/drawing/2014/main" id="{3BE665FF-0DAC-FF0A-F21B-AE212DA1B783}"/>
                  </a:ext>
                </a:extLst>
              </p:cNvPr>
              <p:cNvGrpSpPr/>
              <p:nvPr/>
            </p:nvGrpSpPr>
            <p:grpSpPr>
              <a:xfrm>
                <a:off x="2483956" y="6807724"/>
                <a:ext cx="738321" cy="802017"/>
                <a:chOff x="2483956" y="6807724"/>
                <a:chExt cx="738321" cy="802017"/>
              </a:xfrm>
              <a:solidFill>
                <a:srgbClr val="8DC641"/>
              </a:solidFill>
            </p:grpSpPr>
            <p:sp>
              <p:nvSpPr>
                <p:cNvPr id="25" name="Freeform 24">
                  <a:extLst>
                    <a:ext uri="{FF2B5EF4-FFF2-40B4-BE49-F238E27FC236}">
                      <a16:creationId xmlns:a16="http://schemas.microsoft.com/office/drawing/2014/main" id="{D8743E89-42E1-E523-299E-9BDFB38D00FB}"/>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E932F38-9CAF-36C0-A207-A93AECE8176C}"/>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7220D11-E491-4CC6-0C4B-5599E806AC05}"/>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6" name="Graphic 83">
              <a:extLst>
                <a:ext uri="{FF2B5EF4-FFF2-40B4-BE49-F238E27FC236}">
                  <a16:creationId xmlns:a16="http://schemas.microsoft.com/office/drawing/2014/main" id="{2585067D-428D-933C-4222-1212CBE6C0B6}"/>
                </a:ext>
              </a:extLst>
            </p:cNvPr>
            <p:cNvGrpSpPr/>
            <p:nvPr/>
          </p:nvGrpSpPr>
          <p:grpSpPr>
            <a:xfrm>
              <a:off x="1202708" y="6848940"/>
              <a:ext cx="6270636" cy="2600341"/>
              <a:chOff x="1202708" y="6848940"/>
              <a:chExt cx="6270636" cy="2600341"/>
            </a:xfrm>
            <a:solidFill>
              <a:srgbClr val="231F20"/>
            </a:solidFill>
          </p:grpSpPr>
          <p:sp>
            <p:nvSpPr>
              <p:cNvPr id="7" name="Freeform 6">
                <a:extLst>
                  <a:ext uri="{FF2B5EF4-FFF2-40B4-BE49-F238E27FC236}">
                    <a16:creationId xmlns:a16="http://schemas.microsoft.com/office/drawing/2014/main" id="{05272B69-FE87-DE2F-7959-53D17770A5B0}"/>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CC380-A7D7-F67C-11B0-2441DB26A693}"/>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49" name="Freeform 48">
            <a:extLst>
              <a:ext uri="{FF2B5EF4-FFF2-40B4-BE49-F238E27FC236}">
                <a16:creationId xmlns:a16="http://schemas.microsoft.com/office/drawing/2014/main" id="{4359AA21-EC2B-BFEF-971D-94D10D87B4BB}"/>
              </a:ext>
            </a:extLst>
          </p:cNvPr>
          <p:cNvSpPr/>
          <p:nvPr userDrawn="1"/>
        </p:nvSpPr>
        <p:spPr>
          <a:xfrm>
            <a:off x="6186233" y="1718215"/>
            <a:ext cx="6010479" cy="86688"/>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5867"/>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7147950"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10909592"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7147950"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509045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728421"/>
            <a:ext cx="11356551" cy="4377036"/>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1" name="Freeform 30">
            <a:extLst>
              <a:ext uri="{FF2B5EF4-FFF2-40B4-BE49-F238E27FC236}">
                <a16:creationId xmlns:a16="http://schemas.microsoft.com/office/drawing/2014/main" id="{878FBD8F-A5A5-4543-874F-059ADA077C0A}"/>
              </a:ext>
            </a:extLst>
          </p:cNvPr>
          <p:cNvSpPr/>
          <p:nvPr userDrawn="1"/>
        </p:nvSpPr>
        <p:spPr>
          <a:xfrm>
            <a:off x="4530600"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20835" y="2037653"/>
            <a:ext cx="3195486" cy="731140"/>
          </a:xfrm>
          <a:prstGeom prst="rect">
            <a:avLst/>
          </a:prstGeom>
        </p:spPr>
        <p:txBody>
          <a:bodyPr anchor="ctr">
            <a:normAutofit/>
          </a:bodyPr>
          <a:lstStyle>
            <a:lvl1pPr marL="0" indent="0" algn="l">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20835" y="1228077"/>
            <a:ext cx="3195485" cy="837258"/>
          </a:xfrm>
          <a:prstGeom prst="rect">
            <a:avLst/>
          </a:prstGeom>
        </p:spPr>
        <p:txBody>
          <a:bodyPr anchor="ctr">
            <a:normAutofit/>
          </a:bodyPr>
          <a:lstStyle>
            <a:lvl1pPr marL="0" indent="0" algn="l">
              <a:buNone/>
              <a:defRPr sz="5000" baseline="0">
                <a:solidFill>
                  <a:srgbClr val="000000"/>
                </a:solidFill>
                <a:latin typeface="+mn-lt"/>
              </a:defRPr>
            </a:lvl1pPr>
          </a:lstStyle>
          <a:p>
            <a:pPr lvl="0"/>
            <a:r>
              <a:rPr lang="en-US" dirty="0"/>
              <a:t>Thank You</a:t>
            </a:r>
          </a:p>
        </p:txBody>
      </p:sp>
      <p:sp>
        <p:nvSpPr>
          <p:cNvPr id="16" name="Freeform 15">
            <a:extLst>
              <a:ext uri="{FF2B5EF4-FFF2-40B4-BE49-F238E27FC236}">
                <a16:creationId xmlns:a16="http://schemas.microsoft.com/office/drawing/2014/main" id="{6565B2FF-54A6-26E5-37D5-73093C8A3852}"/>
              </a:ext>
            </a:extLst>
          </p:cNvPr>
          <p:cNvSpPr/>
          <p:nvPr userDrawn="1"/>
        </p:nvSpPr>
        <p:spPr>
          <a:xfrm>
            <a:off x="-169156"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52161E5D-05CF-35DE-FB4C-BA0FC71B496F}"/>
              </a:ext>
            </a:extLst>
          </p:cNvPr>
          <p:cNvGrpSpPr/>
          <p:nvPr userDrawn="1"/>
        </p:nvGrpSpPr>
        <p:grpSpPr>
          <a:xfrm>
            <a:off x="309236" y="3028352"/>
            <a:ext cx="6499866" cy="2738122"/>
            <a:chOff x="1202708" y="6807724"/>
            <a:chExt cx="6270636" cy="2641557"/>
          </a:xfrm>
        </p:grpSpPr>
        <p:grpSp>
          <p:nvGrpSpPr>
            <p:cNvPr id="18" name="Graphic 83">
              <a:extLst>
                <a:ext uri="{FF2B5EF4-FFF2-40B4-BE49-F238E27FC236}">
                  <a16:creationId xmlns:a16="http://schemas.microsoft.com/office/drawing/2014/main" id="{4DE4FAED-9F6A-19B5-53A3-3E5E43014923}"/>
                </a:ext>
              </a:extLst>
            </p:cNvPr>
            <p:cNvGrpSpPr/>
            <p:nvPr/>
          </p:nvGrpSpPr>
          <p:grpSpPr>
            <a:xfrm>
              <a:off x="2348838" y="6807724"/>
              <a:ext cx="1249545" cy="2223619"/>
              <a:chOff x="2348838" y="6807724"/>
              <a:chExt cx="1249545" cy="2223619"/>
            </a:xfrm>
          </p:grpSpPr>
          <p:sp>
            <p:nvSpPr>
              <p:cNvPr id="22" name="Freeform 21">
                <a:extLst>
                  <a:ext uri="{FF2B5EF4-FFF2-40B4-BE49-F238E27FC236}">
                    <a16:creationId xmlns:a16="http://schemas.microsoft.com/office/drawing/2014/main" id="{A3A0C2DA-D4A9-8976-6CE8-500AAB2EDAB0}"/>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BE900AB-CD5E-E1DC-55AE-085C5420A89A}"/>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193B2A3-80EE-AA34-8265-26CA25C2B978}"/>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55ED290-EE09-FFED-D2FB-FF5A3073C2F9}"/>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6" name="Graphic 83">
                <a:extLst>
                  <a:ext uri="{FF2B5EF4-FFF2-40B4-BE49-F238E27FC236}">
                    <a16:creationId xmlns:a16="http://schemas.microsoft.com/office/drawing/2014/main" id="{F7D2B9BB-52C0-DDDA-7F66-7530C5F40656}"/>
                  </a:ext>
                </a:extLst>
              </p:cNvPr>
              <p:cNvGrpSpPr/>
              <p:nvPr/>
            </p:nvGrpSpPr>
            <p:grpSpPr>
              <a:xfrm>
                <a:off x="2483956" y="6807724"/>
                <a:ext cx="738321" cy="802017"/>
                <a:chOff x="2483956" y="6807724"/>
                <a:chExt cx="738321" cy="802017"/>
              </a:xfrm>
              <a:solidFill>
                <a:srgbClr val="8DC641"/>
              </a:solidFill>
            </p:grpSpPr>
            <p:sp>
              <p:nvSpPr>
                <p:cNvPr id="27" name="Freeform 26">
                  <a:extLst>
                    <a:ext uri="{FF2B5EF4-FFF2-40B4-BE49-F238E27FC236}">
                      <a16:creationId xmlns:a16="http://schemas.microsoft.com/office/drawing/2014/main" id="{0E5E917A-C781-8C39-EE8F-22A72C53AB30}"/>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201E2D8-5BE4-92E3-744B-3D37B1BC8898}"/>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31EBB2-FB61-9D9F-38EE-D64DCD8E8D43}"/>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19" name="Graphic 83">
              <a:extLst>
                <a:ext uri="{FF2B5EF4-FFF2-40B4-BE49-F238E27FC236}">
                  <a16:creationId xmlns:a16="http://schemas.microsoft.com/office/drawing/2014/main" id="{27F72B99-786F-BCBC-C273-6A15C7806D4C}"/>
                </a:ext>
              </a:extLst>
            </p:cNvPr>
            <p:cNvGrpSpPr/>
            <p:nvPr/>
          </p:nvGrpSpPr>
          <p:grpSpPr>
            <a:xfrm>
              <a:off x="1202708" y="6848940"/>
              <a:ext cx="6270636" cy="2600341"/>
              <a:chOff x="1202708" y="6848940"/>
              <a:chExt cx="6270636" cy="2600341"/>
            </a:xfrm>
            <a:solidFill>
              <a:srgbClr val="231F20"/>
            </a:solidFill>
          </p:grpSpPr>
          <p:sp>
            <p:nvSpPr>
              <p:cNvPr id="20" name="Freeform 19">
                <a:extLst>
                  <a:ext uri="{FF2B5EF4-FFF2-40B4-BE49-F238E27FC236}">
                    <a16:creationId xmlns:a16="http://schemas.microsoft.com/office/drawing/2014/main" id="{D6AC22A1-776C-F27F-3607-F1F132D11F1E}"/>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FF62B51-67F7-64C5-A37E-BDBC00CD5D4B}"/>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30" name="Text Placeholder 23">
            <a:extLst>
              <a:ext uri="{FF2B5EF4-FFF2-40B4-BE49-F238E27FC236}">
                <a16:creationId xmlns:a16="http://schemas.microsoft.com/office/drawing/2014/main" id="{587BDFE5-A273-0B61-D595-D027BBAE1B61}"/>
              </a:ext>
            </a:extLst>
          </p:cNvPr>
          <p:cNvSpPr>
            <a:spLocks noGrp="1"/>
          </p:cNvSpPr>
          <p:nvPr>
            <p:ph type="body" sz="quarter" idx="17" hasCustomPrompt="1"/>
          </p:nvPr>
        </p:nvSpPr>
        <p:spPr>
          <a:xfrm>
            <a:off x="6199057" y="4615890"/>
            <a:ext cx="5278651" cy="697353"/>
          </a:xfrm>
          <a:prstGeom prst="rect">
            <a:avLst/>
          </a:prstGeom>
        </p:spPr>
        <p:txBody>
          <a:bodyPr>
            <a:normAutofit/>
          </a:bodyPr>
          <a:lstStyle>
            <a:lvl1pPr marL="0" indent="0" algn="r">
              <a:buNone/>
              <a:defRPr sz="3200" b="0" i="0">
                <a:solidFill>
                  <a:srgbClr val="000000"/>
                </a:solidFill>
                <a:latin typeface="+mn-lt"/>
              </a:defRPr>
            </a:lvl1pPr>
          </a:lstStyle>
          <a:p>
            <a:pPr lvl="0"/>
            <a:r>
              <a:rPr lang="en-US" dirty="0" err="1"/>
              <a:t>www.website.eu</a:t>
            </a:r>
            <a:endParaRPr lang="en-US" dirty="0"/>
          </a:p>
        </p:txBody>
      </p:sp>
      <p:grpSp>
        <p:nvGrpSpPr>
          <p:cNvPr id="2" name="Google Shape;167;p45">
            <a:extLst>
              <a:ext uri="{FF2B5EF4-FFF2-40B4-BE49-F238E27FC236}">
                <a16:creationId xmlns:a16="http://schemas.microsoft.com/office/drawing/2014/main" id="{5CA65F65-DBDA-7AB8-605F-D5BF9CF2071B}"/>
              </a:ext>
            </a:extLst>
          </p:cNvPr>
          <p:cNvGrpSpPr/>
          <p:nvPr userDrawn="1"/>
        </p:nvGrpSpPr>
        <p:grpSpPr>
          <a:xfrm>
            <a:off x="417724" y="5930553"/>
            <a:ext cx="2735993" cy="679345"/>
            <a:chOff x="0" y="0"/>
            <a:chExt cx="2301694" cy="571500"/>
          </a:xfrm>
        </p:grpSpPr>
        <p:sp>
          <p:nvSpPr>
            <p:cNvPr id="3" name="Google Shape;168;p45">
              <a:extLst>
                <a:ext uri="{FF2B5EF4-FFF2-40B4-BE49-F238E27FC236}">
                  <a16:creationId xmlns:a16="http://schemas.microsoft.com/office/drawing/2014/main" id="{691BC70A-2623-DF41-5285-5E9A275CA4DE}"/>
                </a:ext>
              </a:extLst>
            </p:cNvPr>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4" name="Google Shape;169;p45">
              <a:extLst>
                <a:ext uri="{FF2B5EF4-FFF2-40B4-BE49-F238E27FC236}">
                  <a16:creationId xmlns:a16="http://schemas.microsoft.com/office/drawing/2014/main" id="{30B0758C-CF3F-4174-8FD9-BD15DF0FF6DD}"/>
                </a:ext>
              </a:extLst>
            </p:cNvPr>
            <p:cNvPicPr preferRelativeResize="0"/>
            <p:nvPr/>
          </p:nvPicPr>
          <p:blipFill rotWithShape="1">
            <a:blip r:embed="rId2" cstate="email">
              <a:extLst>
                <a:ext uri="{28A0092B-C50C-407E-A947-70E740481C1C}">
                  <a14:useLocalDpi xmlns:a14="http://schemas.microsoft.com/office/drawing/2010/main"/>
                </a:ext>
              </a:extLst>
            </a:blip>
            <a:srcRect/>
            <a:stretch/>
          </p:blipFill>
          <p:spPr>
            <a:xfrm>
              <a:off x="312965" y="101059"/>
              <a:ext cx="1675765" cy="375165"/>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x-none"/>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35291" y="-104295"/>
            <a:ext cx="6431807" cy="3653266"/>
          </a:xfrm>
          <a:prstGeom prst="rect">
            <a:avLst/>
          </a:prstGeom>
        </p:spPr>
      </p:pic>
      <p:grpSp>
        <p:nvGrpSpPr>
          <p:cNvPr id="2" name="Group 1">
            <a:extLst>
              <a:ext uri="{FF2B5EF4-FFF2-40B4-BE49-F238E27FC236}">
                <a16:creationId xmlns:a16="http://schemas.microsoft.com/office/drawing/2014/main" id="{C3C585F2-C4AD-A5BE-06C0-61B4AA6194BC}"/>
              </a:ext>
            </a:extLst>
          </p:cNvPr>
          <p:cNvGrpSpPr/>
          <p:nvPr userDrawn="1"/>
        </p:nvGrpSpPr>
        <p:grpSpPr>
          <a:xfrm>
            <a:off x="2920696" y="415101"/>
            <a:ext cx="2735993" cy="679345"/>
            <a:chOff x="0" y="0"/>
            <a:chExt cx="2301694" cy="571500"/>
          </a:xfrm>
        </p:grpSpPr>
        <p:sp>
          <p:nvSpPr>
            <p:cNvPr id="4" name="Rectangle 3">
              <a:extLst>
                <a:ext uri="{FF2B5EF4-FFF2-40B4-BE49-F238E27FC236}">
                  <a16:creationId xmlns:a16="http://schemas.microsoft.com/office/drawing/2014/main" id="{08012BEF-3E08-6DA1-2D08-927E26DB34D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 name="Picture 5">
              <a:extLst>
                <a:ext uri="{FF2B5EF4-FFF2-40B4-BE49-F238E27FC236}">
                  <a16:creationId xmlns:a16="http://schemas.microsoft.com/office/drawing/2014/main" id="{B09E0712-7863-02E9-529F-32C6CD0C5B9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726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517168" y="3092717"/>
            <a:ext cx="11393619" cy="3142374"/>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3" name="Graphic 12">
            <a:extLst>
              <a:ext uri="{FF2B5EF4-FFF2-40B4-BE49-F238E27FC236}">
                <a16:creationId xmlns:a16="http://schemas.microsoft.com/office/drawing/2014/main" id="{26CC6A74-EB58-1A9E-FD5E-B360272852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740" y="-215395"/>
            <a:ext cx="6718883" cy="3816325"/>
          </a:xfrm>
          <a:prstGeom prst="rect">
            <a:avLst/>
          </a:prstGeom>
        </p:spPr>
      </p:pic>
      <p:sp>
        <p:nvSpPr>
          <p:cNvPr id="16" name="Freeform 15">
            <a:extLst>
              <a:ext uri="{FF2B5EF4-FFF2-40B4-BE49-F238E27FC236}">
                <a16:creationId xmlns:a16="http://schemas.microsoft.com/office/drawing/2014/main" id="{C5831853-3F42-2938-75D6-3E281E5B1564}"/>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935325" y="444830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935326" y="382557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031059" y="445499"/>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770610" y="9117214"/>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712750" y="5921074"/>
            <a:ext cx="5278651" cy="697353"/>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9" name="Picture Placeholder 11">
            <a:extLst>
              <a:ext uri="{FF2B5EF4-FFF2-40B4-BE49-F238E27FC236}">
                <a16:creationId xmlns:a16="http://schemas.microsoft.com/office/drawing/2014/main" id="{1098C2DB-4C81-8C5D-E2DE-9A64EDF94AC2}"/>
              </a:ext>
            </a:extLst>
          </p:cNvPr>
          <p:cNvSpPr>
            <a:spLocks noGrp="1"/>
          </p:cNvSpPr>
          <p:nvPr>
            <p:ph type="pic" sz="quarter" idx="42"/>
          </p:nvPr>
        </p:nvSpPr>
        <p:spPr>
          <a:xfrm>
            <a:off x="6404869" y="1379349"/>
            <a:ext cx="5153881" cy="515435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758B67A-69DD-268C-54DF-07D403273975}"/>
              </a:ext>
            </a:extLst>
          </p:cNvPr>
          <p:cNvSpPr/>
          <p:nvPr userDrawn="1"/>
        </p:nvSpPr>
        <p:spPr>
          <a:xfrm>
            <a:off x="408680" y="1218981"/>
            <a:ext cx="11393619" cy="3322022"/>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690366" y="2260013"/>
            <a:ext cx="5092953"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690367" y="1637287"/>
            <a:ext cx="5092953"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236842" y="286604"/>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Picture Placeholder 11">
            <a:extLst>
              <a:ext uri="{FF2B5EF4-FFF2-40B4-BE49-F238E27FC236}">
                <a16:creationId xmlns:a16="http://schemas.microsoft.com/office/drawing/2014/main" id="{78484704-09FD-8CB2-C579-EF55447B6087}"/>
              </a:ext>
            </a:extLst>
          </p:cNvPr>
          <p:cNvSpPr>
            <a:spLocks noGrp="1"/>
          </p:cNvSpPr>
          <p:nvPr>
            <p:ph type="pic" sz="quarter" idx="42"/>
          </p:nvPr>
        </p:nvSpPr>
        <p:spPr>
          <a:xfrm>
            <a:off x="-1" y="354507"/>
            <a:ext cx="5501637" cy="493964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10" name="Graphic 9">
            <a:extLst>
              <a:ext uri="{FF2B5EF4-FFF2-40B4-BE49-F238E27FC236}">
                <a16:creationId xmlns:a16="http://schemas.microsoft.com/office/drawing/2014/main" id="{087E1EFB-07FB-7EEE-DA95-10A93AC80E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64436" y="3332171"/>
            <a:ext cx="6908399" cy="3923970"/>
          </a:xfrm>
          <a:prstGeom prst="rect">
            <a:avLst/>
          </a:prstGeom>
        </p:spPr>
      </p:pic>
      <p:sp>
        <p:nvSpPr>
          <p:cNvPr id="12" name="Freeform 11">
            <a:extLst>
              <a:ext uri="{FF2B5EF4-FFF2-40B4-BE49-F238E27FC236}">
                <a16:creationId xmlns:a16="http://schemas.microsoft.com/office/drawing/2014/main" id="{4D8A02C5-FA86-0547-D6F7-4C54FD49D38C}"/>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3" name="Text Placeholder 23">
            <a:extLst>
              <a:ext uri="{FF2B5EF4-FFF2-40B4-BE49-F238E27FC236}">
                <a16:creationId xmlns:a16="http://schemas.microsoft.com/office/drawing/2014/main" id="{516EC391-B699-CA18-B486-3AC65E04D04C}"/>
              </a:ext>
            </a:extLst>
          </p:cNvPr>
          <p:cNvSpPr>
            <a:spLocks noGrp="1"/>
          </p:cNvSpPr>
          <p:nvPr>
            <p:ph type="body" sz="quarter" idx="17" hasCustomPrompt="1"/>
          </p:nvPr>
        </p:nvSpPr>
        <p:spPr>
          <a:xfrm>
            <a:off x="712750" y="5890500"/>
            <a:ext cx="3659449" cy="727927"/>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144065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4"/>
            <a:ext cx="5041923" cy="493862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3982712"/>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sp>
        <p:nvSpPr>
          <p:cNvPr id="3" name="Google Shape;50;p33">
            <a:extLst>
              <a:ext uri="{FF2B5EF4-FFF2-40B4-BE49-F238E27FC236}">
                <a16:creationId xmlns:a16="http://schemas.microsoft.com/office/drawing/2014/main" id="{7C284786-D238-5B89-579A-F08B83A5DF9E}"/>
              </a:ext>
            </a:extLst>
          </p:cNvPr>
          <p:cNvSpPr/>
          <p:nvPr userDrawn="1"/>
        </p:nvSpPr>
        <p:spPr>
          <a:xfrm>
            <a:off x="478182" y="6046526"/>
            <a:ext cx="5784878" cy="5998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1050" b="0" i="0" dirty="0">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dirty="0"/>
          </a:p>
        </p:txBody>
      </p:sp>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77BFFCE-41A3-AA8B-DF0F-2DC51A98B14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5742" t="75046" r="6487" b="13954"/>
          <a:stretch/>
        </p:blipFill>
        <p:spPr>
          <a:xfrm>
            <a:off x="8124669" y="6375621"/>
            <a:ext cx="3540279" cy="252000"/>
          </a:xfrm>
          <a:prstGeom prst="rect">
            <a:avLst/>
          </a:prstGeom>
        </p:spPr>
      </p:pic>
      <p:sp>
        <p:nvSpPr>
          <p:cNvPr id="3" name="Graphic 12">
            <a:extLst>
              <a:ext uri="{FF2B5EF4-FFF2-40B4-BE49-F238E27FC236}">
                <a16:creationId xmlns:a16="http://schemas.microsoft.com/office/drawing/2014/main" id="{66E087F4-2E80-A557-526D-D8CECFA6D70A}"/>
              </a:ext>
            </a:extLst>
          </p:cNvPr>
          <p:cNvSpPr/>
          <p:nvPr userDrawn="1"/>
        </p:nvSpPr>
        <p:spPr>
          <a:xfrm>
            <a:off x="0" y="6444761"/>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81" r:id="rId3"/>
    <p:sldLayoutId id="2147483829" r:id="rId4"/>
    <p:sldLayoutId id="2147483882" r:id="rId5"/>
    <p:sldLayoutId id="2147483842" r:id="rId6"/>
    <p:sldLayoutId id="2147483840" r:id="rId7"/>
    <p:sldLayoutId id="2147483880" r:id="rId8"/>
    <p:sldLayoutId id="2147483877" r:id="rId9"/>
    <p:sldLayoutId id="2147483841" r:id="rId10"/>
    <p:sldLayoutId id="2147483879" r:id="rId11"/>
    <p:sldLayoutId id="2147483878" r:id="rId12"/>
    <p:sldLayoutId id="2147483861" r:id="rId13"/>
    <p:sldLayoutId id="2147483833" r:id="rId14"/>
    <p:sldLayoutId id="2147483847" r:id="rId15"/>
    <p:sldLayoutId id="2147483883" r:id="rId16"/>
    <p:sldLayoutId id="21474838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8.jpeg"/><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4.jpeg"/><Relationship Id="rId2" Type="http://schemas.openxmlformats.org/officeDocument/2006/relationships/diagramData" Target="../diagrams/data10.xml"/><Relationship Id="rId1" Type="http://schemas.openxmlformats.org/officeDocument/2006/relationships/slideLayout" Target="../slideLayouts/slideLayout1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2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91.jpeg"/><Relationship Id="rId1" Type="http://schemas.openxmlformats.org/officeDocument/2006/relationships/slideLayout" Target="../slideLayouts/slideLayout1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3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05.jpeg"/><Relationship Id="rId1" Type="http://schemas.openxmlformats.org/officeDocument/2006/relationships/slideLayout" Target="../slideLayouts/slideLayout1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diagramLayout" Target="../diagrams/layout17.xml"/><Relationship Id="rId7" Type="http://schemas.openxmlformats.org/officeDocument/2006/relationships/image" Target="../media/image107.png"/><Relationship Id="rId2" Type="http://schemas.openxmlformats.org/officeDocument/2006/relationships/diagramData" Target="../diagrams/data17.xml"/><Relationship Id="rId1" Type="http://schemas.openxmlformats.org/officeDocument/2006/relationships/slideLayout" Target="../slideLayouts/slideLayout1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diagramLayout" Target="../diagrams/layout18.xml"/><Relationship Id="rId7" Type="http://schemas.openxmlformats.org/officeDocument/2006/relationships/image" Target="../media/image107.png"/><Relationship Id="rId2" Type="http://schemas.openxmlformats.org/officeDocument/2006/relationships/diagramData" Target="../diagrams/data18.xml"/><Relationship Id="rId1" Type="http://schemas.openxmlformats.org/officeDocument/2006/relationships/slideLayout" Target="../slideLayouts/slideLayout1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8" Type="http://schemas.microsoft.com/office/2007/relationships/diagramDrawing" Target="../diagrams/drawing19.xml"/><Relationship Id="rId3" Type="http://schemas.microsoft.com/office/2007/relationships/hdphoto" Target="../media/hdphoto6.wdp"/><Relationship Id="rId7" Type="http://schemas.openxmlformats.org/officeDocument/2006/relationships/diagramColors" Target="../diagrams/colors19.xml"/><Relationship Id="rId2" Type="http://schemas.openxmlformats.org/officeDocument/2006/relationships/image" Target="../media/image112.png"/><Relationship Id="rId1" Type="http://schemas.openxmlformats.org/officeDocument/2006/relationships/slideLayout" Target="../slideLayouts/slideLayout11.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115.png"/></Relationships>
</file>

<file path=ppt/slides/_rels/slide46.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diagramLayout" Target="../diagrams/layout20.xml"/><Relationship Id="rId7" Type="http://schemas.openxmlformats.org/officeDocument/2006/relationships/image" Target="../media/image115.png"/><Relationship Id="rId2" Type="http://schemas.openxmlformats.org/officeDocument/2006/relationships/diagramData" Target="../diagrams/data20.xml"/><Relationship Id="rId1" Type="http://schemas.openxmlformats.org/officeDocument/2006/relationships/slideLayout" Target="../slideLayouts/slideLayout11.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7.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diagramLayout" Target="../diagrams/layout21.xml"/><Relationship Id="rId7" Type="http://schemas.openxmlformats.org/officeDocument/2006/relationships/image" Target="../media/image118.png"/><Relationship Id="rId2" Type="http://schemas.openxmlformats.org/officeDocument/2006/relationships/diagramData" Target="../diagrams/data21.xml"/><Relationship Id="rId1" Type="http://schemas.openxmlformats.org/officeDocument/2006/relationships/slideLayout" Target="../slideLayouts/slideLayout11.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8.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diagramLayout" Target="../diagrams/layout22.xml"/><Relationship Id="rId7" Type="http://schemas.openxmlformats.org/officeDocument/2006/relationships/image" Target="../media/image115.png"/><Relationship Id="rId2" Type="http://schemas.openxmlformats.org/officeDocument/2006/relationships/diagramData" Target="../diagrams/data22.xml"/><Relationship Id="rId1" Type="http://schemas.openxmlformats.org/officeDocument/2006/relationships/slideLayout" Target="../slideLayouts/slideLayout11.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9.xml.rels><?xml version="1.0" encoding="UTF-8" standalone="yes"?>
<Relationships xmlns="http://schemas.openxmlformats.org/package/2006/relationships"><Relationship Id="rId8" Type="http://schemas.microsoft.com/office/2007/relationships/diagramDrawing" Target="../diagrams/drawing23.xml"/><Relationship Id="rId3" Type="http://schemas.microsoft.com/office/2007/relationships/hdphoto" Target="../media/hdphoto6.wdp"/><Relationship Id="rId7" Type="http://schemas.openxmlformats.org/officeDocument/2006/relationships/diagramColors" Target="../diagrams/colors23.xml"/><Relationship Id="rId2" Type="http://schemas.openxmlformats.org/officeDocument/2006/relationships/image" Target="../media/image112.png"/><Relationship Id="rId1" Type="http://schemas.openxmlformats.org/officeDocument/2006/relationships/slideLayout" Target="../slideLayouts/slideLayout11.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115.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123.png"/><Relationship Id="rId1" Type="http://schemas.openxmlformats.org/officeDocument/2006/relationships/slideLayout" Target="../slideLayouts/slideLayout11.xml"/><Relationship Id="rId6" Type="http://schemas.openxmlformats.org/officeDocument/2006/relationships/image" Target="../media/image125.png"/><Relationship Id="rId5" Type="http://schemas.microsoft.com/office/2007/relationships/hdphoto" Target="../media/hdphoto8.wdp"/><Relationship Id="rId4" Type="http://schemas.openxmlformats.org/officeDocument/2006/relationships/image" Target="../media/image124.png"/><Relationship Id="rId9" Type="http://schemas.microsoft.com/office/2007/relationships/hdphoto" Target="../media/hdphoto10.wdp"/></Relationships>
</file>

<file path=ppt/slides/_rels/slide5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7.png"/><Relationship Id="rId1" Type="http://schemas.openxmlformats.org/officeDocument/2006/relationships/slideLayout" Target="../slideLayouts/slideLayout11.xml"/><Relationship Id="rId5" Type="http://schemas.openxmlformats.org/officeDocument/2006/relationships/image" Target="../media/image129.png"/><Relationship Id="rId4" Type="http://schemas.openxmlformats.org/officeDocument/2006/relationships/image" Target="../media/image128.png"/></Relationships>
</file>

<file path=ppt/slides/_rels/slide52.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1.png"/><Relationship Id="rId7" Type="http://schemas.microsoft.com/office/2017/06/relationships/model3d" Target="../media/model3d1.glb"/><Relationship Id="rId2" Type="http://schemas.openxmlformats.org/officeDocument/2006/relationships/image" Target="../media/image130.png"/><Relationship Id="rId1" Type="http://schemas.openxmlformats.org/officeDocument/2006/relationships/slideLayout" Target="../slideLayouts/slideLayout11.xml"/><Relationship Id="rId6" Type="http://schemas.openxmlformats.org/officeDocument/2006/relationships/image" Target="../media/image133.jpeg"/><Relationship Id="rId5" Type="http://schemas.openxmlformats.org/officeDocument/2006/relationships/image" Target="../media/image132.jpeg"/><Relationship Id="rId10" Type="http://schemas.openxmlformats.org/officeDocument/2006/relationships/image" Target="../media/image135.png"/><Relationship Id="rId4" Type="http://schemas.microsoft.com/office/2007/relationships/hdphoto" Target="../media/hdphoto12.wdp"/><Relationship Id="rId9" Type="http://schemas.microsoft.com/office/2017/06/relationships/model3d" Target="../media/model3d2.glb"/></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8" Type="http://schemas.openxmlformats.org/officeDocument/2006/relationships/image" Target="../media/image139.png"/><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136.png"/><Relationship Id="rId1" Type="http://schemas.openxmlformats.org/officeDocument/2006/relationships/slideLayout" Target="../slideLayouts/slideLayout11.xml"/><Relationship Id="rId6" Type="http://schemas.openxmlformats.org/officeDocument/2006/relationships/image" Target="../media/image138.png"/><Relationship Id="rId5" Type="http://schemas.microsoft.com/office/2007/relationships/hdphoto" Target="../media/hdphoto14.wdp"/><Relationship Id="rId10" Type="http://schemas.openxmlformats.org/officeDocument/2006/relationships/image" Target="../media/image140.png"/><Relationship Id="rId4" Type="http://schemas.openxmlformats.org/officeDocument/2006/relationships/image" Target="../media/image137.png"/><Relationship Id="rId9" Type="http://schemas.microsoft.com/office/2007/relationships/hdphoto" Target="../media/hdphoto16.wdp"/></Relationships>
</file>

<file path=ppt/slides/_rels/slide5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7.png"/><Relationship Id="rId1" Type="http://schemas.openxmlformats.org/officeDocument/2006/relationships/slideLayout" Target="../slideLayouts/slideLayout11.xml"/><Relationship Id="rId5" Type="http://schemas.openxmlformats.org/officeDocument/2006/relationships/image" Target="../media/image142.png"/><Relationship Id="rId4" Type="http://schemas.openxmlformats.org/officeDocument/2006/relationships/image" Target="../media/image141.png"/></Relationships>
</file>

<file path=ppt/slides/_rels/slide56.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image" Target="../media/image144.png"/><Relationship Id="rId7" Type="http://schemas.openxmlformats.org/officeDocument/2006/relationships/image" Target="../media/image133.jpeg"/><Relationship Id="rId2" Type="http://schemas.openxmlformats.org/officeDocument/2006/relationships/image" Target="../media/image143.png"/><Relationship Id="rId1" Type="http://schemas.openxmlformats.org/officeDocument/2006/relationships/slideLayout" Target="../slideLayouts/slideLayout11.xml"/><Relationship Id="rId6" Type="http://schemas.openxmlformats.org/officeDocument/2006/relationships/image" Target="../media/image132.jpeg"/><Relationship Id="rId11" Type="http://schemas.openxmlformats.org/officeDocument/2006/relationships/image" Target="../media/image135.png"/><Relationship Id="rId5" Type="http://schemas.microsoft.com/office/2007/relationships/hdphoto" Target="../media/hdphoto17.wdp"/><Relationship Id="rId10" Type="http://schemas.microsoft.com/office/2017/06/relationships/model3d" Target="../media/model3d2.glb"/><Relationship Id="rId4" Type="http://schemas.openxmlformats.org/officeDocument/2006/relationships/image" Target="../media/image145.png"/><Relationship Id="rId9" Type="http://schemas.openxmlformats.org/officeDocument/2006/relationships/image" Target="../media/image1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5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149.jpeg"/><Relationship Id="rId1" Type="http://schemas.openxmlformats.org/officeDocument/2006/relationships/slideLayout" Target="../slideLayouts/slideLayout11.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150.png"/><Relationship Id="rId1" Type="http://schemas.openxmlformats.org/officeDocument/2006/relationships/slideLayout" Target="../slideLayouts/slideLayout11.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8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54.sv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2400" y="4505360"/>
            <a:ext cx="6180287" cy="697353"/>
          </a:xfrm>
        </p:spPr>
        <p:txBody>
          <a:bodyPr/>
          <a:lstStyle/>
          <a:p>
            <a:r>
              <a:rPr lang="pl-PL" sz="3600" dirty="0"/>
              <a:t>Integrace hospodářských zvířat </a:t>
            </a:r>
            <a:r>
              <a:rPr lang="en-IE" sz="3600" dirty="0"/>
              <a:t>do </a:t>
            </a:r>
            <a:r>
              <a:rPr lang="pl-PL" sz="3600" dirty="0"/>
              <a:t>agroekologie</a:t>
            </a:r>
            <a:endParaRPr lang="en-IE" sz="3600"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2400" y="3530748"/>
            <a:ext cx="5278651" cy="697353"/>
          </a:xfrm>
        </p:spPr>
        <p:txBody>
          <a:bodyPr>
            <a:noAutofit/>
          </a:bodyPr>
          <a:lstStyle/>
          <a:p>
            <a:r>
              <a:rPr lang="pl-PL" sz="4800" dirty="0"/>
              <a:t>MODUL 10</a:t>
            </a:r>
            <a:endParaRPr lang="en-US" sz="4800" dirty="0"/>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6746846" y="5963613"/>
            <a:ext cx="4448014" cy="679345"/>
          </a:xfrm>
        </p:spPr>
        <p:txBody>
          <a:bodyPr/>
          <a:lstStyle/>
          <a:p>
            <a:pPr algn="r"/>
            <a:r>
              <a:rPr lang="en-US" b="1" dirty="0"/>
              <a:t>www.eu-dare.com</a:t>
            </a:r>
            <a:endParaRPr lang="en-US" dirty="0"/>
          </a:p>
        </p:txBody>
      </p:sp>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pic>
        <p:nvPicPr>
          <p:cNvPr id="4" name="Symbol zastępczy obrazu 3"/>
          <p:cNvPicPr>
            <a:picLocks noGrp="1" noChangeAspect="1"/>
          </p:cNvPicPr>
          <p:nvPr>
            <p:ph type="pic" sz="quarter" idx="48"/>
          </p:nvPr>
        </p:nvPicPr>
        <p:blipFill>
          <a:blip r:embed="rId3" cstate="email">
            <a:extLst>
              <a:ext uri="{28A0092B-C50C-407E-A947-70E740481C1C}">
                <a14:useLocalDpi xmlns:a14="http://schemas.microsoft.com/office/drawing/2010/main"/>
              </a:ext>
            </a:extLst>
          </a:blip>
          <a:srcRect/>
          <a:stretch>
            <a:fillRect/>
          </a:stretch>
        </p:blipFill>
        <p:spPr/>
      </p:pic>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0425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643289" y="2049387"/>
            <a:ext cx="6201131" cy="3994947"/>
          </a:xfrm>
        </p:spPr>
        <p:txBody>
          <a:bodyPr/>
          <a:lstStyle/>
          <a:p>
            <a:pPr marL="342900" indent="-342900">
              <a:buFont typeface="Arial" panose="020B0604020202020204" pitchFamily="34" charset="0"/>
              <a:buChar char="•"/>
            </a:pPr>
            <a:r>
              <a:rPr lang="en-US" dirty="0"/>
              <a:t>syntetické přísady a chemické látky, jako jsou antibiotika, růstové hormony, syntetické aminokyseliny, umělá </a:t>
            </a:r>
            <a:r>
              <a:rPr lang="en-US" dirty="0" err="1"/>
              <a:t>aromata</a:t>
            </a:r>
            <a:r>
              <a:rPr lang="en-US" dirty="0"/>
              <a:t>, </a:t>
            </a:r>
            <a:r>
              <a:rPr lang="en-US" dirty="0" err="1"/>
              <a:t>barviva </a:t>
            </a:r>
            <a:r>
              <a:rPr lang="en-US" dirty="0"/>
              <a:t>a konzervační látky.</a:t>
            </a:r>
          </a:p>
          <a:p>
            <a:pPr marL="342900" indent="-342900">
              <a:buFont typeface="Arial" panose="020B0604020202020204" pitchFamily="34" charset="0"/>
              <a:buChar char="•"/>
            </a:pPr>
            <a:r>
              <a:rPr lang="en-US" dirty="0"/>
              <a:t>geneticky modifikované </a:t>
            </a:r>
            <a:r>
              <a:rPr lang="en-US" dirty="0" err="1"/>
              <a:t>organismy </a:t>
            </a:r>
            <a:r>
              <a:rPr lang="en-US" dirty="0"/>
              <a:t>(GMO)**.</a:t>
            </a:r>
          </a:p>
          <a:p>
            <a:pPr marL="342900" indent="-342900">
              <a:buFont typeface="Arial" panose="020B0604020202020204" pitchFamily="34" charset="0"/>
              <a:buChar char="•"/>
            </a:pPr>
            <a:r>
              <a:rPr lang="en-US" dirty="0"/>
              <a:t>krmivo ošetřené pesticidy</a:t>
            </a:r>
          </a:p>
          <a:p>
            <a:pPr marL="342900" indent="-342900">
              <a:buFont typeface="Arial" panose="020B0604020202020204" pitchFamily="34" charset="0"/>
              <a:buChar char="•"/>
            </a:pPr>
            <a:r>
              <a:rPr lang="en-US" dirty="0"/>
              <a:t>vedlejší produkty živočišného původu</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591419" y="721912"/>
            <a:ext cx="6366042" cy="992652"/>
          </a:xfrm>
        </p:spPr>
        <p:txBody>
          <a:bodyPr/>
          <a:lstStyle/>
          <a:p>
            <a:r>
              <a:rPr lang="pl-PL" dirty="0" err="1"/>
              <a:t>Látky zakázané </a:t>
            </a:r>
            <a:r>
              <a:rPr lang="pl-PL" dirty="0"/>
              <a:t>v </a:t>
            </a:r>
            <a:r>
              <a:rPr lang="pl-PL" dirty="0" err="1"/>
              <a:t>ekologické výživě hospodářských zvířat</a:t>
            </a:r>
            <a:endParaRPr lang="en-US" dirty="0"/>
          </a:p>
        </p:txBody>
      </p:sp>
      <p:pic>
        <p:nvPicPr>
          <p:cNvPr id="7" name="Symbol zastępczy obrazu 6">
            <a:extLst>
              <a:ext uri="{FF2B5EF4-FFF2-40B4-BE49-F238E27FC236}">
                <a16:creationId xmlns:a16="http://schemas.microsoft.com/office/drawing/2014/main" id="{3340702E-611E-4F35-8358-6F5C494AEA3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45239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14507" y="1574234"/>
            <a:ext cx="5481493" cy="3025975"/>
          </a:xfrm>
        </p:spPr>
        <p:txBody>
          <a:bodyPr/>
          <a:lstStyle/>
          <a:p>
            <a:r>
              <a:rPr lang="en-US" dirty="0" err="1"/>
              <a:t>	Především </a:t>
            </a:r>
            <a:r>
              <a:rPr lang="en-US" dirty="0"/>
              <a:t>používání domácích plemen, která jsou lépe přizpůsobena místním podmínkám prostředí, často navzdory špatným zdrojům krmiva, produkují produkty jedinečné kvality a umožňují rozvoj oblastí, které by jinak nebyly vůbec využívány</a:t>
            </a:r>
            <a:r>
              <a:rPr lang="pl-PL" dirty="0"/>
              <a:t>.</a:t>
            </a:r>
            <a:endParaRPr lang="en-US" dirty="0"/>
          </a:p>
          <a:p>
            <a:r>
              <a:rPr lang="en-US" dirty="0"/>
              <a:t>	Výběr druhů a plemen hospodářských zvířat závisí na místních podmínkách</a:t>
            </a:r>
            <a:r>
              <a:rPr lang="pl-PL" dirty="0"/>
              <a:t>.</a:t>
            </a:r>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7" y="890242"/>
            <a:ext cx="5380415" cy="992652"/>
          </a:xfrm>
        </p:spPr>
        <p:txBody>
          <a:bodyPr/>
          <a:lstStyle/>
          <a:p>
            <a:r>
              <a:rPr lang="en-US" dirty="0"/>
              <a:t>Druhy a plemena zvířat</a:t>
            </a:r>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356249"/>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3" name="Diagram 12">
            <a:extLst>
              <a:ext uri="{FF2B5EF4-FFF2-40B4-BE49-F238E27FC236}">
                <a16:creationId xmlns:a16="http://schemas.microsoft.com/office/drawing/2014/main" id="{B274BE8F-CB5A-4928-BF61-3D0241E77423}"/>
              </a:ext>
            </a:extLst>
          </p:cNvPr>
          <p:cNvGraphicFramePr/>
          <p:nvPr>
            <p:extLst>
              <p:ext uri="{D42A27DB-BD31-4B8C-83A1-F6EECF244321}">
                <p14:modId xmlns:p14="http://schemas.microsoft.com/office/powerpoint/2010/main" val="4152921613"/>
              </p:ext>
            </p:extLst>
          </p:nvPr>
        </p:nvGraphicFramePr>
        <p:xfrm>
          <a:off x="6562622" y="1433124"/>
          <a:ext cx="5647308" cy="4633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Cows outdoor">
            <a:extLst>
              <a:ext uri="{FF2B5EF4-FFF2-40B4-BE49-F238E27FC236}">
                <a16:creationId xmlns:a16="http://schemas.microsoft.com/office/drawing/2014/main" id="{0233BAEC-11B1-E669-E83A-14DF09A29AB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91420" y="1794055"/>
            <a:ext cx="5718510" cy="3812340"/>
          </a:xfrm>
          <a:prstGeom prst="rect">
            <a:avLst/>
          </a:prstGeom>
        </p:spPr>
      </p:pic>
    </p:spTree>
    <p:extLst>
      <p:ext uri="{BB962C8B-B14F-4D97-AF65-F5344CB8AC3E}">
        <p14:creationId xmlns:p14="http://schemas.microsoft.com/office/powerpoint/2010/main" val="1963509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8468E4-6266-D7C3-B95A-89E8A87A4FE7}"/>
              </a:ext>
            </a:extLst>
          </p:cNvPr>
          <p:cNvSpPr>
            <a:spLocks noGrp="1"/>
          </p:cNvSpPr>
          <p:nvPr>
            <p:ph type="body" sz="quarter" idx="16"/>
          </p:nvPr>
        </p:nvSpPr>
        <p:spPr>
          <a:xfrm>
            <a:off x="798381" y="652961"/>
            <a:ext cx="10595237" cy="803654"/>
          </a:xfrm>
        </p:spPr>
        <p:txBody>
          <a:bodyPr/>
          <a:lstStyle/>
          <a:p>
            <a:r>
              <a:rPr lang="en-US" sz="3000" b="1" dirty="0"/>
              <a:t>Plemena </a:t>
            </a:r>
            <a:r>
              <a:rPr lang="pl-PL" sz="3000" b="1" dirty="0"/>
              <a:t>hospodářských </a:t>
            </a:r>
            <a:r>
              <a:rPr lang="en-IE" sz="3000" b="1" dirty="0"/>
              <a:t>zvířat </a:t>
            </a:r>
            <a:r>
              <a:rPr lang="pl-PL" sz="3000" b="1" dirty="0"/>
              <a:t>doporučená </a:t>
            </a:r>
            <a:r>
              <a:rPr lang="en-IE" sz="3000" b="1" dirty="0"/>
              <a:t>pro </a:t>
            </a:r>
            <a:r>
              <a:rPr lang="pl-PL" sz="3000" b="1" dirty="0"/>
              <a:t>agroekologické chovy by se měla </a:t>
            </a:r>
            <a:r>
              <a:rPr lang="en-US" sz="3000" b="1" dirty="0"/>
              <a:t>vyznačovat</a:t>
            </a:r>
            <a:r>
              <a:rPr lang="en-IE" sz="3000" b="1" dirty="0"/>
              <a:t>...</a:t>
            </a:r>
            <a:endParaRPr lang="pl-PL" sz="3000" b="1" dirty="0"/>
          </a:p>
          <a:p>
            <a:endParaRPr lang="en-IE" sz="3000" b="1" dirty="0"/>
          </a:p>
        </p:txBody>
      </p:sp>
      <p:graphicFrame>
        <p:nvGraphicFramePr>
          <p:cNvPr id="19" name="Diagram 18">
            <a:extLst>
              <a:ext uri="{FF2B5EF4-FFF2-40B4-BE49-F238E27FC236}">
                <a16:creationId xmlns:a16="http://schemas.microsoft.com/office/drawing/2014/main" id="{4D879A77-353D-4317-8289-471F79FBBF12}"/>
              </a:ext>
            </a:extLst>
          </p:cNvPr>
          <p:cNvGraphicFramePr/>
          <p:nvPr>
            <p:extLst>
              <p:ext uri="{D42A27DB-BD31-4B8C-83A1-F6EECF244321}">
                <p14:modId xmlns:p14="http://schemas.microsoft.com/office/powerpoint/2010/main" val="976560220"/>
              </p:ext>
            </p:extLst>
          </p:nvPr>
        </p:nvGraphicFramePr>
        <p:xfrm>
          <a:off x="928762" y="1689844"/>
          <a:ext cx="10334473" cy="4515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0086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98357" y="1931112"/>
            <a:ext cx="7502693" cy="3291086"/>
          </a:xfrm>
        </p:spPr>
        <p:txBody>
          <a:bodyPr/>
          <a:lstStyle/>
          <a:p>
            <a:r>
              <a:rPr lang="en-US" dirty="0"/>
              <a:t>	Zvláštní skupinou hospodářských zvířat jsou hospodářská zvířata zařazená do programu zachování genetických zdrojů. Jedná se obvykle o původní plemena, kterým hrozí vyhynutí nebo mají jedinečné genetické vlastnosti důležité pro biologickou rozmanitost. </a:t>
            </a:r>
          </a:p>
          <a:p>
            <a:r>
              <a:rPr lang="en-US" dirty="0"/>
              <a:t>	Zemědělci, kteří se rozhodnou chovat zvířata zařazená do těchto skupin, mohou žádat o dotace, jejichž cílem je kompenzovat zemědělcům nižší užitkovost těchto plemen a vyšší náklady spojené s jejich zachováním.</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835671" y="643150"/>
            <a:ext cx="5617682" cy="992652"/>
          </a:xfrm>
        </p:spPr>
        <p:txBody>
          <a:bodyPr/>
          <a:lstStyle/>
          <a:p>
            <a:r>
              <a:rPr lang="pl-PL" b="1" dirty="0" err="1"/>
              <a:t>Chov plemen pro uchování genů </a:t>
            </a:r>
            <a:r>
              <a:rPr lang="pl-PL" b="1" dirty="0"/>
              <a:t>a </a:t>
            </a:r>
            <a:r>
              <a:rPr lang="pl-PL" b="1" dirty="0" err="1"/>
              <a:t>agroekologie</a:t>
            </a:r>
            <a:endParaRPr lang="en-US" b="1" dirty="0"/>
          </a:p>
        </p:txBody>
      </p:sp>
      <p:pic>
        <p:nvPicPr>
          <p:cNvPr id="9" name="Symbol zastępczy obrazu 8">
            <a:extLst>
              <a:ext uri="{FF2B5EF4-FFF2-40B4-BE49-F238E27FC236}">
                <a16:creationId xmlns:a16="http://schemas.microsoft.com/office/drawing/2014/main" id="{E15EBC7B-1617-47DB-B418-1D57C76EA206}"/>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83391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993FBAE-CC26-B44F-D8F5-BA1625A5A17B}"/>
              </a:ext>
            </a:extLst>
          </p:cNvPr>
          <p:cNvSpPr txBox="1">
            <a:spLocks/>
          </p:cNvSpPr>
          <p:nvPr/>
        </p:nvSpPr>
        <p:spPr>
          <a:xfrm>
            <a:off x="489098" y="1175683"/>
            <a:ext cx="10782466" cy="32910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Aby však zemědělci získali nárok na dotace v rámci programu zachování genetických zdrojů, musí dodržet zvláštní podmínky, jako např.:</a:t>
            </a:r>
          </a:p>
        </p:txBody>
      </p:sp>
      <p:sp>
        <p:nvSpPr>
          <p:cNvPr id="5" name="Text Placeholder 1">
            <a:extLst>
              <a:ext uri="{FF2B5EF4-FFF2-40B4-BE49-F238E27FC236}">
                <a16:creationId xmlns:a16="http://schemas.microsoft.com/office/drawing/2014/main" id="{B1DECE15-2AB5-EF64-565D-DCD8B67620E3}"/>
              </a:ext>
            </a:extLst>
          </p:cNvPr>
          <p:cNvSpPr txBox="1">
            <a:spLocks/>
          </p:cNvSpPr>
          <p:nvPr/>
        </p:nvSpPr>
        <p:spPr>
          <a:xfrm>
            <a:off x="591117" y="513113"/>
            <a:ext cx="10680447" cy="99265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a:t>Chov plemen pro uchování genů a agroekologie</a:t>
            </a:r>
            <a:endParaRPr lang="en-US" b="1" dirty="0"/>
          </a:p>
        </p:txBody>
      </p:sp>
      <p:graphicFrame>
        <p:nvGraphicFramePr>
          <p:cNvPr id="6" name="Diagram 5">
            <a:extLst>
              <a:ext uri="{FF2B5EF4-FFF2-40B4-BE49-F238E27FC236}">
                <a16:creationId xmlns:a16="http://schemas.microsoft.com/office/drawing/2014/main" id="{A51EC375-60DC-2C9A-9035-5E5A0191981C}"/>
              </a:ext>
            </a:extLst>
          </p:cNvPr>
          <p:cNvGraphicFramePr/>
          <p:nvPr>
            <p:extLst>
              <p:ext uri="{D42A27DB-BD31-4B8C-83A1-F6EECF244321}">
                <p14:modId xmlns:p14="http://schemas.microsoft.com/office/powerpoint/2010/main" val="3959647670"/>
              </p:ext>
            </p:extLst>
          </p:nvPr>
        </p:nvGraphicFramePr>
        <p:xfrm>
          <a:off x="806431" y="2228099"/>
          <a:ext cx="10065980" cy="3291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rostokąt 2">
            <a:extLst>
              <a:ext uri="{FF2B5EF4-FFF2-40B4-BE49-F238E27FC236}">
                <a16:creationId xmlns:a16="http://schemas.microsoft.com/office/drawing/2014/main" id="{86F747F3-F42F-71FA-9B36-C234C8E295BE}"/>
              </a:ext>
            </a:extLst>
          </p:cNvPr>
          <p:cNvSpPr/>
          <p:nvPr/>
        </p:nvSpPr>
        <p:spPr>
          <a:xfrm>
            <a:off x="281992" y="5905562"/>
            <a:ext cx="6616750" cy="671915"/>
          </a:xfrm>
          <a:prstGeom prst="rect">
            <a:avLst/>
          </a:prstGeom>
        </p:spPr>
        <p:txBody>
          <a:bodyPr wrap="square">
            <a:spAutoFit/>
          </a:bodyPr>
          <a:lstStyle/>
          <a:p>
            <a:pPr>
              <a:lnSpc>
                <a:spcPct val="107000"/>
              </a:lnSpc>
              <a:spcAft>
                <a:spcPts val="800"/>
              </a:spcAft>
            </a:pPr>
            <a:r>
              <a:rPr lang="en-US" b="1" dirty="0">
                <a:solidFill>
                  <a:schemeClr val="tx1">
                    <a:lumMod val="50000"/>
                  </a:schemeClr>
                </a:solidFill>
                <a:latin typeface="Calibri" panose="020F0502020204030204" pitchFamily="34" charset="0"/>
                <a:ea typeface="Calibri" panose="020F0502020204030204" pitchFamily="34" charset="0"/>
                <a:cs typeface="Vrinda" panose="020B0502040204020203" pitchFamily="34" charset="0"/>
              </a:rPr>
              <a:t>Další podrobnosti najdete na internetových stránkách ministerstva zemědělství nebo v místním zemědělském poradenském středisku.</a:t>
            </a:r>
          </a:p>
        </p:txBody>
      </p:sp>
    </p:spTree>
    <p:extLst>
      <p:ext uri="{BB962C8B-B14F-4D97-AF65-F5344CB8AC3E}">
        <p14:creationId xmlns:p14="http://schemas.microsoft.com/office/powerpoint/2010/main" val="310464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98357" y="1931112"/>
            <a:ext cx="7502693" cy="3291086"/>
          </a:xfrm>
        </p:spPr>
        <p:txBody>
          <a:bodyPr/>
          <a:lstStyle/>
          <a:p>
            <a:pPr indent="0"/>
            <a:r>
              <a:rPr lang="en-US" dirty="0"/>
              <a:t>Plemena skotu doporučovaná v Evropě pro agroekologické zemědělství jsou obvykle původní nebo tradiční plemena, která jsou dobře přizpůsobena místním podmínkám prostředí a vyžadují minimální vnější vstupy. Tato plemena jsou známá svou odolností, schopností prospívat v systémech s nízkými vstupy a vhodností pro ekologické nebo extenzivní zemědělské postupy. </a:t>
            </a:r>
            <a:r>
              <a:rPr lang="pl-PL" dirty="0"/>
              <a:t>V </a:t>
            </a:r>
            <a:r>
              <a:rPr lang="pl-PL" dirty="0" err="1"/>
              <a:t>převážné </a:t>
            </a:r>
            <a:r>
              <a:rPr lang="pl-PL" dirty="0"/>
              <a:t>většině </a:t>
            </a:r>
            <a:r>
              <a:rPr lang="pl-PL" dirty="0" err="1"/>
              <a:t>jsou tato plemena </a:t>
            </a:r>
            <a:r>
              <a:rPr lang="en-US" dirty="0"/>
              <a:t>dvojúčelově využitelná v produkci mléka a masa</a:t>
            </a:r>
            <a:r>
              <a:rPr lang="pl-PL" dirty="0"/>
              <a:t>.</a:t>
            </a:r>
            <a:endParaRPr lang="en-US"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1034847" y="938460"/>
            <a:ext cx="5617682" cy="992652"/>
          </a:xfrm>
        </p:spPr>
        <p:txBody>
          <a:bodyPr/>
          <a:lstStyle/>
          <a:p>
            <a:r>
              <a:rPr lang="pl-PL" b="1" dirty="0" err="1"/>
              <a:t>Dobytek</a:t>
            </a:r>
            <a:endParaRPr lang="en-US" b="1" dirty="0"/>
          </a:p>
        </p:txBody>
      </p:sp>
      <p:pic>
        <p:nvPicPr>
          <p:cNvPr id="7" name="Symbol zastępczy obrazu 6">
            <a:extLst>
              <a:ext uri="{FF2B5EF4-FFF2-40B4-BE49-F238E27FC236}">
                <a16:creationId xmlns:a16="http://schemas.microsoft.com/office/drawing/2014/main" id="{A4D97CD8-AD68-4E16-9E6F-CE4BCAAD7274}"/>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34246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427573" cy="803654"/>
          </a:xfrm>
        </p:spPr>
        <p:txBody>
          <a:bodyPr/>
          <a:lstStyle/>
          <a:p>
            <a:r>
              <a:rPr lang="en-US" dirty="0"/>
              <a:t>Program zachování </a:t>
            </a:r>
            <a:r>
              <a:rPr lang="pl-PL" dirty="0" err="1"/>
              <a:t>genů </a:t>
            </a:r>
            <a:r>
              <a:rPr lang="en-US" dirty="0"/>
              <a:t>plemen </a:t>
            </a:r>
            <a:r>
              <a:rPr lang="pl-PL" dirty="0" err="1"/>
              <a:t>skotu </a:t>
            </a:r>
            <a:r>
              <a:rPr lang="pl-PL" dirty="0"/>
              <a:t>- </a:t>
            </a:r>
            <a:r>
              <a:rPr lang="pl-PL" dirty="0" err="1"/>
              <a:t>příklady</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262008701"/>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6016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98357" y="1931112"/>
            <a:ext cx="7502693" cy="3291086"/>
          </a:xfrm>
        </p:spPr>
        <p:txBody>
          <a:bodyPr/>
          <a:lstStyle/>
          <a:p>
            <a:r>
              <a:rPr lang="en-US" dirty="0"/>
              <a:t>	Plemena prasat doporučovaná pro agroekologické chovy v Evropě jsou obvykle </a:t>
            </a:r>
            <a:r>
              <a:rPr lang="en-US" b="1" dirty="0"/>
              <a:t>dědičná nebo původní plemena</a:t>
            </a:r>
            <a:r>
              <a:rPr lang="en-US" dirty="0"/>
              <a:t>, která jsou dobře přizpůsobena extenzivním systémům založeným na pastvě. Tato plemena jsou v agroekologii upřednostňována díky své schopnosti prospívat v přírodním prostředí, odolnosti vůči místním podmínkám a vhodnosti pro systémy chovu s nízkými vstupy. </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1197809" y="929760"/>
            <a:ext cx="5617682" cy="992652"/>
          </a:xfrm>
        </p:spPr>
        <p:txBody>
          <a:bodyPr/>
          <a:lstStyle/>
          <a:p>
            <a:r>
              <a:rPr lang="pl-PL" b="1" dirty="0" err="1"/>
              <a:t>Prasata</a:t>
            </a:r>
            <a:endParaRPr lang="en-US" b="1" dirty="0"/>
          </a:p>
        </p:txBody>
      </p:sp>
      <p:pic>
        <p:nvPicPr>
          <p:cNvPr id="20" name="Symbol zastępczy obrazu 19">
            <a:extLst>
              <a:ext uri="{FF2B5EF4-FFF2-40B4-BE49-F238E27FC236}">
                <a16:creationId xmlns:a16="http://schemas.microsoft.com/office/drawing/2014/main" id="{76F283C6-0D9B-4319-8F5A-B848E6C929B6}"/>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75266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en-US" dirty="0"/>
              <a:t>Program zachování </a:t>
            </a:r>
            <a:r>
              <a:rPr lang="pl-PL" dirty="0" err="1"/>
              <a:t>genů </a:t>
            </a:r>
            <a:r>
              <a:rPr lang="en-US" dirty="0"/>
              <a:t>plemen </a:t>
            </a:r>
            <a:r>
              <a:rPr lang="pl-PL" dirty="0" err="1"/>
              <a:t>prasat </a:t>
            </a:r>
            <a:r>
              <a:rPr lang="pl-PL" dirty="0"/>
              <a:t>- </a:t>
            </a:r>
            <a:r>
              <a:rPr lang="pl-PL" dirty="0" err="1"/>
              <a:t>příklady</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3516036788"/>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0502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708234" y="1858684"/>
            <a:ext cx="7502693" cy="3291086"/>
          </a:xfrm>
        </p:spPr>
        <p:txBody>
          <a:bodyPr/>
          <a:lstStyle/>
          <a:p>
            <a:pPr indent="0"/>
            <a:r>
              <a:rPr lang="en-US" dirty="0"/>
              <a:t>V Evropě mají koně využívaní pro agroekologické zemědělství a rekreaci obvykle společné vlastnosti, díky nimž jsou odolní, všestranní a dobře přizpůsobení přírodnímu prostředí a systémům s nízkými nároky. Tato plemena jsou ceněna pro svou odolnost, přizpůsobivost různým terénům a schopnost prospívat v systémech založených na pastvě. Kromě toho se mnohá z těchto plemen dobře hodí k rekreačním aktivitám, jako je jízda na koni a projížďky, což z nich činí multifunkční majetek v agroekologických farmách.</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898357" y="1059609"/>
            <a:ext cx="5617682" cy="992652"/>
          </a:xfrm>
        </p:spPr>
        <p:txBody>
          <a:bodyPr/>
          <a:lstStyle/>
          <a:p>
            <a:r>
              <a:rPr lang="pl-PL" b="1" dirty="0" err="1"/>
              <a:t>Koně</a:t>
            </a:r>
            <a:endParaRPr lang="en-US" b="1" dirty="0"/>
          </a:p>
        </p:txBody>
      </p:sp>
      <p:pic>
        <p:nvPicPr>
          <p:cNvPr id="11" name="Symbol zastępczy obrazu 10">
            <a:extLst>
              <a:ext uri="{FF2B5EF4-FFF2-40B4-BE49-F238E27FC236}">
                <a16:creationId xmlns:a16="http://schemas.microsoft.com/office/drawing/2014/main" id="{CF1E3687-B309-47FA-A677-DB8F8E2DDF2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39561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a:xfrm>
            <a:off x="5573705" y="1346788"/>
            <a:ext cx="700387" cy="689518"/>
          </a:xfrm>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409002" y="1346788"/>
            <a:ext cx="4465067" cy="689519"/>
          </a:xfrm>
        </p:spPr>
        <p:txBody>
          <a:bodyPr/>
          <a:lstStyle/>
          <a:p>
            <a:r>
              <a:rPr lang="pl-PL" dirty="0"/>
              <a:t>Úvod</a:t>
            </a:r>
            <a:endParaRPr lang="en-US"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633743" y="1519186"/>
            <a:ext cx="4831797" cy="3982712"/>
          </a:xfrm>
        </p:spPr>
        <p:txBody>
          <a:bodyPr/>
          <a:lstStyle/>
          <a:p>
            <a:pPr marL="0" indent="0"/>
            <a:r>
              <a:rPr lang="cs-CZ" dirty="0"/>
              <a:t>V tomto modulu p</a:t>
            </a:r>
            <a:r>
              <a:rPr lang="en-US" dirty="0" err="1"/>
              <a:t>rozkoumá</a:t>
            </a:r>
            <a:r>
              <a:rPr lang="cs-CZ" dirty="0" err="1"/>
              <a:t>me</a:t>
            </a:r>
            <a:r>
              <a:rPr lang="en-US" dirty="0"/>
              <a:t> </a:t>
            </a:r>
            <a:r>
              <a:rPr lang="en-US" dirty="0" err="1"/>
              <a:t>začlenění</a:t>
            </a:r>
            <a:r>
              <a:rPr lang="en-US" dirty="0"/>
              <a:t> hospodářských zvířat do </a:t>
            </a:r>
            <a:r>
              <a:rPr lang="en-US" dirty="0" err="1"/>
              <a:t>agroekologie</a:t>
            </a:r>
            <a:r>
              <a:rPr lang="en-US" dirty="0"/>
              <a:t> se </a:t>
            </a:r>
            <a:r>
              <a:rPr lang="en-US" dirty="0" err="1"/>
              <a:t>zaměřením</a:t>
            </a:r>
            <a:r>
              <a:rPr lang="en-US" dirty="0"/>
              <a:t> </a:t>
            </a:r>
            <a:r>
              <a:rPr lang="en-US" dirty="0" err="1"/>
              <a:t>na</a:t>
            </a:r>
            <a:r>
              <a:rPr lang="en-US" dirty="0"/>
              <a:t> to, jak </a:t>
            </a:r>
            <a:r>
              <a:rPr lang="en-US" dirty="0" err="1"/>
              <a:t>kombinace</a:t>
            </a:r>
            <a:r>
              <a:rPr lang="en-US" dirty="0"/>
              <a:t> </a:t>
            </a:r>
            <a:r>
              <a:rPr lang="en-US" dirty="0" err="1"/>
              <a:t>živočišné</a:t>
            </a:r>
            <a:r>
              <a:rPr lang="en-US" dirty="0"/>
              <a:t> a </a:t>
            </a:r>
            <a:r>
              <a:rPr lang="en-US" dirty="0" err="1"/>
              <a:t>rostlinné</a:t>
            </a:r>
            <a:r>
              <a:rPr lang="en-US" dirty="0"/>
              <a:t> </a:t>
            </a:r>
            <a:r>
              <a:rPr lang="en-US" dirty="0" err="1"/>
              <a:t>výroby</a:t>
            </a:r>
            <a:r>
              <a:rPr lang="en-US" dirty="0"/>
              <a:t> zlepšuje ekosystémové služby, podporuje udržitelné zemědělské postupy, zlepšuje zdraví půdy a biologickou rozmanitost a zajišťuje dobré životní podmínky zvířat prostřednictvím udržitelných chovatelských postupů.</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a:xfrm>
            <a:off x="5595408" y="2261776"/>
            <a:ext cx="700387" cy="689518"/>
          </a:xfrm>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6430705" y="2261776"/>
            <a:ext cx="4465067" cy="689519"/>
          </a:xfrm>
        </p:spPr>
        <p:txBody>
          <a:bodyPr/>
          <a:lstStyle/>
          <a:p>
            <a:r>
              <a:rPr lang="en-US" dirty="0"/>
              <a:t>Řízení chovu hospodářských zvířat v agroekologických systémech</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a:xfrm>
            <a:off x="5601987" y="3176763"/>
            <a:ext cx="700387" cy="689518"/>
          </a:xfrm>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437284" y="3176763"/>
            <a:ext cx="5314114" cy="689519"/>
          </a:xfrm>
        </p:spPr>
        <p:txBody>
          <a:bodyPr/>
          <a:lstStyle/>
          <a:p>
            <a:r>
              <a:rPr lang="en-US" dirty="0"/>
              <a:t>Integrace </a:t>
            </a:r>
            <a:r>
              <a:rPr lang="pl-PL" dirty="0"/>
              <a:t>systémů</a:t>
            </a:r>
            <a:r>
              <a:rPr lang="en-US" dirty="0"/>
              <a:t> pěstování plodin a chovu hospodářských zvířat </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a:xfrm>
            <a:off x="5623690" y="4091751"/>
            <a:ext cx="700387" cy="689518"/>
          </a:xfrm>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458987" y="4091751"/>
            <a:ext cx="4882539" cy="689519"/>
          </a:xfrm>
        </p:spPr>
        <p:txBody>
          <a:bodyPr/>
          <a:lstStyle/>
          <a:p>
            <a:r>
              <a:rPr lang="pl-PL" dirty="0"/>
              <a:t>Rotační </a:t>
            </a:r>
            <a:r>
              <a:rPr lang="pl-PL" dirty="0" err="1"/>
              <a:t>pastva </a:t>
            </a:r>
            <a:r>
              <a:rPr lang="pl-PL" dirty="0"/>
              <a:t>a management </a:t>
            </a:r>
            <a:r>
              <a:rPr lang="pl-PL" dirty="0" err="1"/>
              <a:t>pastvin </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a:xfrm>
            <a:off x="5601987" y="5006738"/>
            <a:ext cx="700387" cy="689518"/>
          </a:xfrm>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6437284" y="5006738"/>
            <a:ext cx="5386542" cy="689519"/>
          </a:xfrm>
        </p:spPr>
        <p:txBody>
          <a:bodyPr/>
          <a:lstStyle/>
          <a:p>
            <a:r>
              <a:rPr lang="pl-PL" dirty="0" err="1"/>
              <a:t>Dobré životní podmínky zvířat </a:t>
            </a:r>
            <a:r>
              <a:rPr lang="pl-PL" dirty="0"/>
              <a:t>a </a:t>
            </a:r>
            <a:r>
              <a:rPr lang="pl-PL" dirty="0" err="1"/>
              <a:t>udržitelné postupy </a:t>
            </a:r>
            <a:r>
              <a:rPr lang="pl-PL" dirty="0"/>
              <a:t>chovu hospodářských zvířat</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pl-PL" dirty="0" err="1"/>
              <a:t>Přehled </a:t>
            </a:r>
            <a:r>
              <a:rPr lang="pl-PL" dirty="0"/>
              <a:t>obsahu</a:t>
            </a:r>
            <a:endParaRPr lang="en-US" dirty="0"/>
          </a:p>
        </p:txBody>
      </p:sp>
      <p:grpSp>
        <p:nvGrpSpPr>
          <p:cNvPr id="2" name="Group 1">
            <a:extLst>
              <a:ext uri="{FF2B5EF4-FFF2-40B4-BE49-F238E27FC236}">
                <a16:creationId xmlns:a16="http://schemas.microsoft.com/office/drawing/2014/main" id="{26CE3FF7-AE59-BB75-1468-553A6CCD98D5}"/>
              </a:ext>
            </a:extLst>
          </p:cNvPr>
          <p:cNvGrpSpPr/>
          <p:nvPr/>
        </p:nvGrpSpPr>
        <p:grpSpPr>
          <a:xfrm rot="3730759">
            <a:off x="10867815" y="245890"/>
            <a:ext cx="949885" cy="1163493"/>
            <a:chOff x="7602444" y="4967675"/>
            <a:chExt cx="483619" cy="592374"/>
          </a:xfrm>
        </p:grpSpPr>
        <p:grpSp>
          <p:nvGrpSpPr>
            <p:cNvPr id="3" name="Graphic 214">
              <a:extLst>
                <a:ext uri="{FF2B5EF4-FFF2-40B4-BE49-F238E27FC236}">
                  <a16:creationId xmlns:a16="http://schemas.microsoft.com/office/drawing/2014/main" id="{B1D2659F-8E40-B475-0749-C0D61FA4D02D}"/>
                </a:ext>
              </a:extLst>
            </p:cNvPr>
            <p:cNvGrpSpPr/>
            <p:nvPr/>
          </p:nvGrpSpPr>
          <p:grpSpPr>
            <a:xfrm>
              <a:off x="7618661" y="4967675"/>
              <a:ext cx="467402" cy="507608"/>
              <a:chOff x="2251964" y="3590497"/>
              <a:chExt cx="467402" cy="507608"/>
            </a:xfrm>
            <a:solidFill>
              <a:srgbClr val="8DC641"/>
            </a:solidFill>
          </p:grpSpPr>
          <p:sp>
            <p:nvSpPr>
              <p:cNvPr id="7" name="Freeform 6">
                <a:extLst>
                  <a:ext uri="{FF2B5EF4-FFF2-40B4-BE49-F238E27FC236}">
                    <a16:creationId xmlns:a16="http://schemas.microsoft.com/office/drawing/2014/main" id="{68D31A6E-DA3C-EEBA-73AF-9DE523439792}"/>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B0E960B-888A-D63E-F704-5D76164064A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96D06EC-EF69-1EDD-0C52-D981A83C5966}"/>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4" name="Graphic 214">
              <a:extLst>
                <a:ext uri="{FF2B5EF4-FFF2-40B4-BE49-F238E27FC236}">
                  <a16:creationId xmlns:a16="http://schemas.microsoft.com/office/drawing/2014/main" id="{27369D2E-71B8-064A-BC2A-4623595193CF}"/>
                </a:ext>
              </a:extLst>
            </p:cNvPr>
            <p:cNvGrpSpPr/>
            <p:nvPr/>
          </p:nvGrpSpPr>
          <p:grpSpPr>
            <a:xfrm>
              <a:off x="7602444" y="4993761"/>
              <a:ext cx="421973" cy="566288"/>
              <a:chOff x="2235747" y="3616583"/>
              <a:chExt cx="421973" cy="566288"/>
            </a:xfrm>
            <a:solidFill>
              <a:srgbClr val="231F20"/>
            </a:solidFill>
          </p:grpSpPr>
          <p:sp>
            <p:nvSpPr>
              <p:cNvPr id="5" name="Freeform 4">
                <a:extLst>
                  <a:ext uri="{FF2B5EF4-FFF2-40B4-BE49-F238E27FC236}">
                    <a16:creationId xmlns:a16="http://schemas.microsoft.com/office/drawing/2014/main" id="{A79F1BAA-1E8F-A14E-2E86-F8E6DC688BE9}"/>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D6F9B1CC-50A8-5810-DE78-5A65353F070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29977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en-US" dirty="0"/>
              <a:t>Program zachování </a:t>
            </a:r>
            <a:r>
              <a:rPr lang="pl-PL" dirty="0" err="1"/>
              <a:t>genů </a:t>
            </a:r>
            <a:r>
              <a:rPr lang="en-US" dirty="0"/>
              <a:t>plemen </a:t>
            </a:r>
            <a:r>
              <a:rPr lang="pl-PL" dirty="0" err="1"/>
              <a:t>koní </a:t>
            </a:r>
            <a:r>
              <a:rPr lang="pl-PL" dirty="0"/>
              <a:t>- </a:t>
            </a:r>
            <a:r>
              <a:rPr lang="pl-PL" dirty="0" err="1"/>
              <a:t>příklady</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408940358"/>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3249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898357" y="1713830"/>
            <a:ext cx="7502693" cy="3291086"/>
          </a:xfrm>
        </p:spPr>
        <p:txBody>
          <a:bodyPr/>
          <a:lstStyle/>
          <a:p>
            <a:pPr indent="0"/>
            <a:r>
              <a:rPr lang="en-US" dirty="0"/>
              <a:t>V Evropě mají koně využívaní pro agroekologické zemědělství a rekreaci obvykle společné vlastnosti, díky nimž jsou odolní, všestranní a dobře přizpůsobení přírodnímu prostředí a systémům s nízkými nároky. Tato plemena jsou ceněna pro svou odolnost, přizpůsobivost různým terénům a schopnost prospívat v systémech založených na pastvě. Kromě toho se mnohá z těchto plemen dobře hodí k rekreačním aktivitám, jako je jízda na koni a projížďky, což z nich činí multifunkční majetek v agroekologických farmách.</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1062007" y="860433"/>
            <a:ext cx="5617682" cy="992652"/>
          </a:xfrm>
        </p:spPr>
        <p:txBody>
          <a:bodyPr/>
          <a:lstStyle/>
          <a:p>
            <a:r>
              <a:rPr lang="pl-PL" b="1" dirty="0" err="1"/>
              <a:t>Ovce</a:t>
            </a:r>
            <a:endParaRPr lang="en-US" b="1" dirty="0"/>
          </a:p>
        </p:txBody>
      </p:sp>
      <p:pic>
        <p:nvPicPr>
          <p:cNvPr id="7" name="Symbol zastępczy obrazu 6">
            <a:extLst>
              <a:ext uri="{FF2B5EF4-FFF2-40B4-BE49-F238E27FC236}">
                <a16:creationId xmlns:a16="http://schemas.microsoft.com/office/drawing/2014/main" id="{CE961691-9B1A-42D0-B5FD-1ADA02637E5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56418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en-US" dirty="0"/>
              <a:t>Program zachování </a:t>
            </a:r>
            <a:r>
              <a:rPr lang="pl-PL" dirty="0" err="1"/>
              <a:t>genů </a:t>
            </a:r>
            <a:r>
              <a:rPr lang="en-US" dirty="0"/>
              <a:t>plemen </a:t>
            </a:r>
            <a:r>
              <a:rPr lang="pl-PL" dirty="0" err="1"/>
              <a:t>ovcí </a:t>
            </a:r>
            <a:r>
              <a:rPr lang="pl-PL" dirty="0"/>
              <a:t>- </a:t>
            </a:r>
            <a:r>
              <a:rPr lang="pl-PL" dirty="0" err="1"/>
              <a:t>příklady</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4067094"/>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Obraz 11">
            <a:extLst>
              <a:ext uri="{FF2B5EF4-FFF2-40B4-BE49-F238E27FC236}">
                <a16:creationId xmlns:a16="http://schemas.microsoft.com/office/drawing/2014/main" id="{CB78A566-8BF1-441C-9BB3-CE124423326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54286" y="3842657"/>
            <a:ext cx="1088571" cy="957944"/>
          </a:xfrm>
          <a:prstGeom prst="rect">
            <a:avLst/>
          </a:prstGeom>
        </p:spPr>
      </p:pic>
    </p:spTree>
    <p:extLst>
      <p:ext uri="{BB962C8B-B14F-4D97-AF65-F5344CB8AC3E}">
        <p14:creationId xmlns:p14="http://schemas.microsoft.com/office/powerpoint/2010/main" val="1774535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726341" y="1466857"/>
            <a:ext cx="7711489" cy="3291086"/>
          </a:xfrm>
        </p:spPr>
        <p:txBody>
          <a:bodyPr/>
          <a:lstStyle/>
          <a:p>
            <a:pPr indent="0"/>
            <a:r>
              <a:rPr lang="en-US" dirty="0"/>
              <a:t>Kozy doporučované pro agroekologické chovy v Evropě jsou obvykle odolné, přizpůsobivé a výkonné pastevce, kterým se daří v systémech s nízkými nároky. Tyto kozy se mohou pást na nerovném terénu a konzumovat různorodou vegetaci, což je ideální pro udržení biologické rozmanitosti a omezení zarůstání. Mnohá z těchto plemen jsou ceněna pro produkci mléka i masa, což přispívá k udržitelnosti malých farem. Kromě toho jsou tato plemena často dobře přizpůsobena specifickým klimatickým podmínkám, od horských oblastí až po suché prostředí, což zajišťuje jejich odolnost v různých evropských krajinách.</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835671" y="643150"/>
            <a:ext cx="5617682" cy="992652"/>
          </a:xfrm>
        </p:spPr>
        <p:txBody>
          <a:bodyPr/>
          <a:lstStyle/>
          <a:p>
            <a:r>
              <a:rPr lang="pl-PL" b="1" dirty="0" err="1"/>
              <a:t>Kozy</a:t>
            </a:r>
            <a:endParaRPr lang="en-US" b="1" dirty="0"/>
          </a:p>
        </p:txBody>
      </p:sp>
      <p:pic>
        <p:nvPicPr>
          <p:cNvPr id="8" name="Symbol zastępczy obrazu 7">
            <a:extLst>
              <a:ext uri="{FF2B5EF4-FFF2-40B4-BE49-F238E27FC236}">
                <a16:creationId xmlns:a16="http://schemas.microsoft.com/office/drawing/2014/main" id="{5229ECD9-F0B9-4D17-85BD-4D3DFBF45A5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24064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2692" y="423756"/>
            <a:ext cx="10140531" cy="803654"/>
          </a:xfrm>
        </p:spPr>
        <p:txBody>
          <a:bodyPr/>
          <a:lstStyle/>
          <a:p>
            <a:r>
              <a:rPr lang="en-US" dirty="0"/>
              <a:t>Program zachování </a:t>
            </a:r>
            <a:r>
              <a:rPr lang="pl-PL" dirty="0" err="1"/>
              <a:t>genů </a:t>
            </a:r>
            <a:r>
              <a:rPr lang="en-US" dirty="0"/>
              <a:t>plemen </a:t>
            </a:r>
            <a:r>
              <a:rPr lang="pl-PL" dirty="0" err="1"/>
              <a:t>koz </a:t>
            </a:r>
            <a:r>
              <a:rPr lang="pl-PL" dirty="0"/>
              <a:t>- </a:t>
            </a:r>
            <a:r>
              <a:rPr lang="pl-PL" dirty="0" err="1"/>
              <a:t>příklady</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4" name="Diagram 13">
            <a:extLst>
              <a:ext uri="{FF2B5EF4-FFF2-40B4-BE49-F238E27FC236}">
                <a16:creationId xmlns:a16="http://schemas.microsoft.com/office/drawing/2014/main" id="{D963FC30-A136-4E7E-8B33-425F4DE2873B}"/>
              </a:ext>
            </a:extLst>
          </p:cNvPr>
          <p:cNvGraphicFramePr/>
          <p:nvPr>
            <p:extLst>
              <p:ext uri="{D42A27DB-BD31-4B8C-83A1-F6EECF244321}">
                <p14:modId xmlns:p14="http://schemas.microsoft.com/office/powerpoint/2010/main" val="4086586368"/>
              </p:ext>
            </p:extLst>
          </p:nvPr>
        </p:nvGraphicFramePr>
        <p:xfrm>
          <a:off x="888521" y="1380499"/>
          <a:ext cx="10609796" cy="4897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5990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8263" y="555172"/>
            <a:ext cx="10842509" cy="5437418"/>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a:off x="2345067" y="990966"/>
            <a:ext cx="241662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Výzvy</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832865"/>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Řešení</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a:off x="1221988" y="1809848"/>
            <a:ext cx="4811635" cy="3191925"/>
          </a:xfrm>
        </p:spPr>
        <p:txBody>
          <a:bodyPr/>
          <a:lstStyle/>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Geneticky konzervovaná plemena mají často nižší produktivitu, což vede ke snížení ziskovosti pro zemědělce</a:t>
            </a:r>
            <a:r>
              <a:rPr lang="pl-PL" sz="2200" dirty="0"/>
              <a:t>.</a:t>
            </a:r>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Malé populace zvyšují riziko inbreedingu a ztráty genetické rozmanitosti.</a:t>
            </a:r>
            <a:endParaRPr lang="pl-PL" sz="2200" dirty="0"/>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Výrobky ze vzácných plemen mohou být pro spotřebitele málo známé, což snižuje poptávku</a:t>
            </a:r>
            <a:r>
              <a:rPr lang="pl-PL" sz="2200" dirty="0"/>
              <a:t>.</a:t>
            </a:r>
            <a:endParaRPr lang="en-US" sz="2200"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325880">
            <a:off x="6510719" y="1696260"/>
            <a:ext cx="4865729" cy="31919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200" dirty="0">
                <a:latin typeface="Calibri" panose="020F0502020204030204" pitchFamily="34" charset="0"/>
                <a:ea typeface="Calibri" panose="020F0502020204030204" pitchFamily="34" charset="0"/>
                <a:cs typeface="Calibri" panose="020F0502020204030204" pitchFamily="34" charset="0"/>
              </a:rPr>
              <a:t>→ </a:t>
            </a:r>
            <a:r>
              <a:rPr lang="pl-PL" sz="2200" dirty="0" err="1"/>
              <a:t>podpora </a:t>
            </a:r>
            <a:r>
              <a:rPr lang="en-US" sz="2200" dirty="0"/>
              <a:t>tržních nik pro produkty z těchto plemen a dotace nebo granty na ochranu přírody.</a:t>
            </a:r>
            <a:endParaRPr lang="pl-PL" sz="2200" dirty="0"/>
          </a:p>
          <a:p>
            <a:r>
              <a:rPr lang="pl-PL" sz="2200" dirty="0">
                <a:latin typeface="Calibri" panose="020F0502020204030204" pitchFamily="34" charset="0"/>
                <a:ea typeface="Calibri" panose="020F0502020204030204" pitchFamily="34" charset="0"/>
                <a:cs typeface="Calibri" panose="020F0502020204030204" pitchFamily="34" charset="0"/>
              </a:rPr>
              <a:t>→ </a:t>
            </a:r>
            <a:r>
              <a:rPr lang="pl-PL" sz="2200" dirty="0"/>
              <a:t>Zavádění </a:t>
            </a:r>
            <a:r>
              <a:rPr lang="en-US" sz="2200" dirty="0"/>
              <a:t>strukturovaných šlechtitelských programů, včetně šlechtitelských sítí napříč zemědělskými podniky.</a:t>
            </a:r>
            <a:endParaRPr lang="pl-PL" sz="2200" dirty="0"/>
          </a:p>
          <a:p>
            <a:r>
              <a:rPr lang="pl-PL" sz="2200" dirty="0">
                <a:latin typeface="Calibri" panose="020F0502020204030204" pitchFamily="34" charset="0"/>
                <a:ea typeface="Calibri" panose="020F0502020204030204" pitchFamily="34" charset="0"/>
                <a:cs typeface="Calibri" panose="020F0502020204030204" pitchFamily="34" charset="0"/>
              </a:rPr>
              <a:t>→ </a:t>
            </a:r>
            <a:r>
              <a:rPr lang="pl-PL" sz="2200" dirty="0"/>
              <a:t>Vývoj </a:t>
            </a:r>
            <a:r>
              <a:rPr lang="en-US" sz="2200" dirty="0"/>
              <a:t>marketingových kampaní </a:t>
            </a:r>
            <a:r>
              <a:rPr lang="en-US" sz="2200" dirty="0" err="1"/>
              <a:t>zdůrazňujících </a:t>
            </a:r>
            <a:r>
              <a:rPr lang="en-US" sz="2200" dirty="0"/>
              <a:t>ekologickou a kulturní hodnotu geneticky chráněných plemen s cílem přilákat spotřebitele</a:t>
            </a:r>
            <a:r>
              <a:rPr lang="pl-PL" sz="2200" dirty="0"/>
              <a:t>.</a:t>
            </a:r>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2795420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596321" y="1743939"/>
            <a:ext cx="6366041" cy="3994947"/>
          </a:xfrm>
        </p:spPr>
        <p:txBody>
          <a:bodyPr/>
          <a:lstStyle/>
          <a:p>
            <a:pPr indent="0"/>
            <a:r>
              <a:rPr lang="en-US" dirty="0"/>
              <a:t>Ekoprogramy, zavedené v rámci společné zemědělské politiky (SZP) Evropské unie na období 2023-2027, jsou dobrovolné iniciativy, které poskytují finanční pobídky zemědělcům, kteří zavádějí postupy prospěšné pro životní prostředí, klima a dobré životní podmínky zvířat. Cílem těchto programů je podporovat udržitelné zemědělské metody, které jdou nad rámec standardních regulačních požadavků. </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795499" y="751287"/>
            <a:ext cx="6366042" cy="992652"/>
          </a:xfrm>
        </p:spPr>
        <p:txBody>
          <a:bodyPr/>
          <a:lstStyle/>
          <a:p>
            <a:r>
              <a:rPr lang="pl-PL" b="1" dirty="0"/>
              <a:t>Ekologické </a:t>
            </a:r>
            <a:r>
              <a:rPr lang="pl-PL" b="1" dirty="0" err="1"/>
              <a:t>programy</a:t>
            </a:r>
            <a:endParaRPr lang="en-US" b="1" dirty="0"/>
          </a:p>
        </p:txBody>
      </p:sp>
      <p:pic>
        <p:nvPicPr>
          <p:cNvPr id="12" name="Symbol zastępczy obrazu 11">
            <a:extLst>
              <a:ext uri="{FF2B5EF4-FFF2-40B4-BE49-F238E27FC236}">
                <a16:creationId xmlns:a16="http://schemas.microsoft.com/office/drawing/2014/main" id="{2A935D71-F7C8-48B0-BD5F-B0F0FF6D5B5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78328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a:extLst>
              <a:ext uri="{FF2B5EF4-FFF2-40B4-BE49-F238E27FC236}">
                <a16:creationId xmlns:a16="http://schemas.microsoft.com/office/drawing/2014/main" id="{4ED34251-03E7-4FF8-B987-D5F4FCE4D3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2220" y="1637786"/>
            <a:ext cx="3916417" cy="3916417"/>
          </a:xfrm>
          <a:prstGeom prst="rect">
            <a:avLst/>
          </a:prstGeom>
        </p:spPr>
      </p:pic>
      <p:graphicFrame>
        <p:nvGraphicFramePr>
          <p:cNvPr id="12" name="Diagram 11">
            <a:extLst>
              <a:ext uri="{FF2B5EF4-FFF2-40B4-BE49-F238E27FC236}">
                <a16:creationId xmlns:a16="http://schemas.microsoft.com/office/drawing/2014/main" id="{7F702456-A9B0-4696-B419-9AFED4675284}"/>
              </a:ext>
            </a:extLst>
          </p:cNvPr>
          <p:cNvGraphicFramePr/>
          <p:nvPr>
            <p:extLst>
              <p:ext uri="{D42A27DB-BD31-4B8C-83A1-F6EECF244321}">
                <p14:modId xmlns:p14="http://schemas.microsoft.com/office/powerpoint/2010/main" val="615229743"/>
              </p:ext>
            </p:extLst>
          </p:nvPr>
        </p:nvGraphicFramePr>
        <p:xfrm>
          <a:off x="354003" y="448235"/>
          <a:ext cx="8820477" cy="5739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37360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Integrace systémů pěstování plodin a chovu hospodářských zvířat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03</a:t>
            </a:r>
            <a:endParaRPr lang="en-US" dirty="0"/>
          </a:p>
        </p:txBody>
      </p:sp>
    </p:spTree>
    <p:extLst>
      <p:ext uri="{BB962C8B-B14F-4D97-AF65-F5344CB8AC3E}">
        <p14:creationId xmlns:p14="http://schemas.microsoft.com/office/powerpoint/2010/main" val="4265524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796705" y="1733135"/>
            <a:ext cx="6057016" cy="3994947"/>
          </a:xfrm>
        </p:spPr>
        <p:txBody>
          <a:bodyPr/>
          <a:lstStyle/>
          <a:p>
            <a:pPr marL="0" indent="0"/>
            <a:r>
              <a:rPr lang="en-US" sz="2300" dirty="0"/>
              <a:t>Udržitelné chovy hospodářských zvířat v agroekologii jsou klíčovým postupem, který vyvažuje ekologické, ekonomické a sociální aspekty zemědělských systémů. Zařazuje hospodářská zvířata do rozmanitých zemědělských systémů a usiluje o zvýšení biologické rozmanitosti, zlepšení zdraví půdy a snížení závislosti na vnějších vstupech, jako jsou syntetická hnojiva a pesticidy. Základní zásadou je sladit stavy hospodářských zvířat se schopností ekosystému regenerovat a udržovat své přirozené funkce bez degradace.</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633743" y="629899"/>
            <a:ext cx="6219980" cy="992652"/>
          </a:xfrm>
        </p:spPr>
        <p:txBody>
          <a:bodyPr/>
          <a:lstStyle/>
          <a:p>
            <a:r>
              <a:rPr lang="en-US" b="1" dirty="0"/>
              <a:t>Udržitelné chovy hospodářských zvířat </a:t>
            </a:r>
          </a:p>
        </p:txBody>
      </p:sp>
      <p:pic>
        <p:nvPicPr>
          <p:cNvPr id="8" name="Symbol zastępczy obrazu 7">
            <a:extLst>
              <a:ext uri="{FF2B5EF4-FFF2-40B4-BE49-F238E27FC236}">
                <a16:creationId xmlns:a16="http://schemas.microsoft.com/office/drawing/2014/main" id="{D0B15666-5593-4EFE-998E-85D57D582AC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85298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C4C521-ACB3-3C4A-98C7-52C0D86C782A}"/>
              </a:ext>
            </a:extLst>
          </p:cNvPr>
          <p:cNvSpPr>
            <a:spLocks noGrp="1"/>
          </p:cNvSpPr>
          <p:nvPr>
            <p:ph type="body" sz="quarter" idx="13"/>
          </p:nvPr>
        </p:nvSpPr>
        <p:spPr>
          <a:xfrm>
            <a:off x="629148" y="1532028"/>
            <a:ext cx="4624777" cy="3793943"/>
          </a:xfrm>
        </p:spPr>
        <p:txBody>
          <a:bodyPr>
            <a:normAutofit/>
          </a:bodyPr>
          <a:lstStyle/>
          <a:p>
            <a:r>
              <a:rPr lang="pl-PL" sz="2400" i="0" dirty="0"/>
              <a:t>Zamyslete se nad tím, </a:t>
            </a:r>
            <a:r>
              <a:rPr lang="en-US" sz="2400" i="0" dirty="0"/>
              <a:t>jak by začlenění zvířat do zemědělských systémů mohlo přispět k ekologické rovnováze, udržitelnosti a vyšší produktivitě zemědělských podniků a zároveň zohlednit etické aspekty dobrých životních podmínek zvířat.</a:t>
            </a:r>
          </a:p>
        </p:txBody>
      </p:sp>
      <p:pic>
        <p:nvPicPr>
          <p:cNvPr id="15" name="Symbol zastępczy obrazu 14">
            <a:extLst>
              <a:ext uri="{FF2B5EF4-FFF2-40B4-BE49-F238E27FC236}">
                <a16:creationId xmlns:a16="http://schemas.microsoft.com/office/drawing/2014/main" id="{0BE90CC4-8AA9-48FE-9F8A-C4E646612BE9}"/>
              </a:ext>
            </a:extLst>
          </p:cNvPr>
          <p:cNvPicPr>
            <a:picLocks noGrp="1" noChangeAspect="1"/>
          </p:cNvPicPr>
          <p:nvPr>
            <p:ph type="pic" sz="quarter" idx="42"/>
          </p:nvPr>
        </p:nvPicPr>
        <p:blipFill>
          <a:blip r:embed="rId3" cstate="email">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9AA38C6A-9102-813F-608C-802D30747145}"/>
              </a:ext>
            </a:extLst>
          </p:cNvPr>
          <p:cNvSpPr txBox="1"/>
          <p:nvPr/>
        </p:nvSpPr>
        <p:spPr>
          <a:xfrm>
            <a:off x="629148" y="878186"/>
            <a:ext cx="4286884" cy="653842"/>
          </a:xfrm>
          <a:prstGeom prst="rect">
            <a:avLst/>
          </a:prstGeom>
          <a:noFill/>
        </p:spPr>
        <p:txBody>
          <a:bodyPr wrap="square" rtlCol="0">
            <a:spAutoFit/>
          </a:bodyPr>
          <a:lstStyle/>
          <a:p>
            <a:r>
              <a:rPr lang="en-IE" sz="3600" b="1" dirty="0">
                <a:solidFill>
                  <a:srgbClr val="75A949"/>
                </a:solidFill>
              </a:rPr>
              <a:t>Reflexe:</a:t>
            </a:r>
          </a:p>
        </p:txBody>
      </p:sp>
    </p:spTree>
    <p:extLst>
      <p:ext uri="{BB962C8B-B14F-4D97-AF65-F5344CB8AC3E}">
        <p14:creationId xmlns:p14="http://schemas.microsoft.com/office/powerpoint/2010/main" val="2329215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177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7" name="Diagram 16">
            <a:extLst>
              <a:ext uri="{FF2B5EF4-FFF2-40B4-BE49-F238E27FC236}">
                <a16:creationId xmlns:a16="http://schemas.microsoft.com/office/drawing/2014/main" id="{500EB2D9-ED03-42D1-A8E6-1CC99DB57CB1}"/>
              </a:ext>
            </a:extLst>
          </p:cNvPr>
          <p:cNvGraphicFramePr/>
          <p:nvPr/>
        </p:nvGraphicFramePr>
        <p:xfrm>
          <a:off x="577196" y="445734"/>
          <a:ext cx="9041254" cy="675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ext Placeholder 3">
            <a:extLst>
              <a:ext uri="{FF2B5EF4-FFF2-40B4-BE49-F238E27FC236}">
                <a16:creationId xmlns:a16="http://schemas.microsoft.com/office/drawing/2014/main" id="{C8582CB0-9D7B-41CF-9C21-F9127EEC3B27}"/>
              </a:ext>
            </a:extLst>
          </p:cNvPr>
          <p:cNvSpPr txBox="1">
            <a:spLocks/>
          </p:cNvSpPr>
          <p:nvPr/>
        </p:nvSpPr>
        <p:spPr>
          <a:xfrm>
            <a:off x="1463376" y="648267"/>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Udržitelné chovy hospodářských zvířat </a:t>
            </a:r>
          </a:p>
        </p:txBody>
      </p:sp>
      <p:graphicFrame>
        <p:nvGraphicFramePr>
          <p:cNvPr id="3" name="Diagram 2">
            <a:extLst>
              <a:ext uri="{FF2B5EF4-FFF2-40B4-BE49-F238E27FC236}">
                <a16:creationId xmlns:a16="http://schemas.microsoft.com/office/drawing/2014/main" id="{47445DAD-2514-4609-B587-0FFDB22436FD}"/>
              </a:ext>
            </a:extLst>
          </p:cNvPr>
          <p:cNvGraphicFramePr/>
          <p:nvPr>
            <p:extLst>
              <p:ext uri="{D42A27DB-BD31-4B8C-83A1-F6EECF244321}">
                <p14:modId xmlns:p14="http://schemas.microsoft.com/office/powerpoint/2010/main" val="4021128520"/>
              </p:ext>
            </p:extLst>
          </p:nvPr>
        </p:nvGraphicFramePr>
        <p:xfrm>
          <a:off x="457948" y="1252715"/>
          <a:ext cx="11276103" cy="48819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55229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745137" y="1523706"/>
            <a:ext cx="7792281" cy="3291086"/>
          </a:xfrm>
        </p:spPr>
        <p:txBody>
          <a:bodyPr/>
          <a:lstStyle/>
          <a:p>
            <a:r>
              <a:rPr lang="en-US" dirty="0" err="1"/>
              <a:t>	Udržitelné </a:t>
            </a:r>
            <a:r>
              <a:rPr lang="en-US" dirty="0"/>
              <a:t>chovy hospodářských zvířat jsou jedním ze základních principů </a:t>
            </a:r>
            <a:r>
              <a:rPr lang="pl-PL" dirty="0" err="1"/>
              <a:t>agroekologických </a:t>
            </a:r>
            <a:r>
              <a:rPr lang="en-US" dirty="0"/>
              <a:t>výrobních metod a jsou regulovány přípustným obsahem dusíku, který nesmí překročit 170 kg/ha v celkovém množství hnoje aplikovaného na farmě během jednoho roku. </a:t>
            </a:r>
            <a:endParaRPr lang="pl-PL" dirty="0"/>
          </a:p>
          <a:p>
            <a:r>
              <a:rPr lang="en-US" b="1" i="1" dirty="0"/>
              <a:t>	Soběstačnosti v </a:t>
            </a:r>
            <a:r>
              <a:rPr lang="en-US" dirty="0"/>
              <a:t>krmivech a </a:t>
            </a:r>
            <a:r>
              <a:rPr lang="en-US" dirty="0" err="1"/>
              <a:t>hnojivech </a:t>
            </a:r>
            <a:r>
              <a:rPr lang="en-US" b="1" i="1" dirty="0"/>
              <a:t>lze dosáhnout při hustotě chovu 0</a:t>
            </a:r>
            <a:r>
              <a:rPr lang="pl-PL" b="1" i="1" dirty="0"/>
              <a:t>,</a:t>
            </a:r>
            <a:r>
              <a:rPr lang="en-US" b="1" i="1" dirty="0"/>
              <a:t>5 až 1</a:t>
            </a:r>
            <a:r>
              <a:rPr lang="pl-PL" b="1" i="1" dirty="0"/>
              <a:t>,</a:t>
            </a:r>
            <a:r>
              <a:rPr lang="en-US" b="1" i="1" dirty="0"/>
              <a:t>5 VDJ/ha </a:t>
            </a:r>
            <a:r>
              <a:rPr lang="en-US" dirty="0"/>
              <a:t>(</a:t>
            </a:r>
            <a:r>
              <a:rPr lang="en-US" dirty="0" err="1"/>
              <a:t>dobytčí </a:t>
            </a:r>
            <a:r>
              <a:rPr lang="en-US" dirty="0"/>
              <a:t>jednotky </a:t>
            </a:r>
            <a:r>
              <a:rPr lang="pl-PL" dirty="0"/>
              <a:t>(</a:t>
            </a:r>
            <a:r>
              <a:rPr lang="pl-PL" dirty="0" err="1"/>
              <a:t>každá </a:t>
            </a:r>
            <a:r>
              <a:rPr lang="pl-PL" dirty="0"/>
              <a:t>VDJ </a:t>
            </a:r>
            <a:r>
              <a:rPr lang="en-US" dirty="0"/>
              <a:t>odpovídá 500 kg</a:t>
            </a:r>
            <a:r>
              <a:rPr lang="pl-PL" dirty="0"/>
              <a:t>) </a:t>
            </a:r>
            <a:r>
              <a:rPr lang="en-US" dirty="0"/>
              <a:t>na hektar). Maximální přípustná hustota osazení je 2</a:t>
            </a:r>
            <a:r>
              <a:rPr lang="pl-PL" dirty="0"/>
              <a:t>,0 </a:t>
            </a:r>
            <a:r>
              <a:rPr lang="en-US" dirty="0"/>
              <a:t>VDJ/ha, což ročně znamená 170 kg dusíku obsaženého ve zvířecím hnoji</a:t>
            </a:r>
            <a:r>
              <a:rPr lang="pl-PL" dirty="0"/>
              <a:t>.</a:t>
            </a:r>
            <a:endParaRPr lang="en-US"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745137" y="750369"/>
            <a:ext cx="7909976" cy="992652"/>
          </a:xfrm>
        </p:spPr>
        <p:txBody>
          <a:bodyPr/>
          <a:lstStyle/>
          <a:p>
            <a:r>
              <a:rPr lang="en-US" b="1" dirty="0" err="1"/>
              <a:t>Udržitelné </a:t>
            </a:r>
            <a:r>
              <a:rPr lang="en-US" b="1" dirty="0"/>
              <a:t>chovy hospodářských zvířat </a:t>
            </a:r>
          </a:p>
        </p:txBody>
      </p:sp>
      <p:pic>
        <p:nvPicPr>
          <p:cNvPr id="7" name="Symbol zastępczy obrazu 6">
            <a:extLst>
              <a:ext uri="{FF2B5EF4-FFF2-40B4-BE49-F238E27FC236}">
                <a16:creationId xmlns:a16="http://schemas.microsoft.com/office/drawing/2014/main" id="{869A09C1-FDCD-4660-92F7-923CD73F853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47602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a:ln>
              <a:noFill/>
            </a:ln>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0" i="0" kern="1200" dirty="0">
                  <a:solidFill>
                    <a:srgbClr val="000000"/>
                  </a:solidFill>
                </a:rPr>
                <a:t>Zemědělské podniky s </a:t>
              </a:r>
              <a:r>
                <a:rPr lang="en-US" sz="2400" b="1" i="0" kern="1200" dirty="0">
                  <a:solidFill>
                    <a:srgbClr val="000000"/>
                  </a:solidFill>
                </a:rPr>
                <a:t>0 VDJ/ha </a:t>
              </a:r>
              <a:r>
                <a:rPr lang="en-US" sz="2400" b="0" i="0" kern="1200" dirty="0">
                  <a:solidFill>
                    <a:srgbClr val="000000"/>
                  </a:solidFill>
                </a:rPr>
                <a:t>(bez dobytčích jednotek</a:t>
              </a:r>
              <a:r>
                <a:rPr lang="en-US" sz="2400" dirty="0">
                  <a:solidFill>
                    <a:srgbClr val="000000"/>
                  </a:solidFill>
                </a:rPr>
                <a:t>) Zemědělské podniky s nulovým počtem dobytčích jednotek, často označované jako zemědělské podniky založené pouze na plodinách nebo rostlinách, hospodaří s živinami především pomocí organických nebo syntetických hnojiv, střídáním plodin a pěstováním krycích plodin. Bez hospodářských zvířat, která by poskytovala hnůj, se tyto farmy spoléhají na externí zdroje základních živin, jako je dusík, fosfor a draslík. Agroekologické postupy, jako je kompostování rostlinných zbytků, zelené hnojení a zařazování plodin vázajících dusík (např. luskovin), pomáhají recyklovat živiny a udržovat úrodnost půdy.</a:t>
              </a:r>
              <a:endParaRPr lang="pl-PL" sz="2400" kern="1200" dirty="0">
                <a:solidFill>
                  <a:srgbClr val="000000"/>
                </a:solidFill>
              </a:endParaRP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1739" y="250604"/>
            <a:ext cx="11108712" cy="803654"/>
          </a:xfrm>
        </p:spPr>
        <p:txBody>
          <a:bodyPr/>
          <a:lstStyle/>
          <a:p>
            <a:r>
              <a:rPr lang="en-US" b="1" dirty="0"/>
              <a:t>Vliv hustoty chovu zvířat na bilanci živin v zemědělských podnicích</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79795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020695"/>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a:ln>
              <a:noFill/>
            </a:ln>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dirty="0">
                  <a:solidFill>
                    <a:srgbClr val="000000"/>
                  </a:solidFill>
                </a:rPr>
                <a:t>Bez živočišného hnoje hrají </a:t>
              </a:r>
              <a:r>
                <a:rPr lang="en-US" sz="2400" b="1" dirty="0" err="1">
                  <a:solidFill>
                    <a:srgbClr val="000000"/>
                  </a:solidFill>
                </a:rPr>
                <a:t>biohnojiva </a:t>
              </a:r>
              <a:r>
                <a:rPr lang="en-US" sz="2400" dirty="0">
                  <a:solidFill>
                    <a:srgbClr val="000000"/>
                  </a:solidFill>
                </a:rPr>
                <a:t>významnou roli v hospodaření s živinami v agroekologických podnicích. Biohnojiva obsahují užitečné mikroby, které podporují koloběh živin a zvyšují jejich příjem rostlinami. Příkladem mohou být </a:t>
              </a:r>
              <a:r>
                <a:rPr lang="en-US" sz="2400" b="1" dirty="0">
                  <a:solidFill>
                    <a:srgbClr val="000000"/>
                  </a:solidFill>
                </a:rPr>
                <a:t>bakterie vázající dusík, jako jsou rhizobia pro luštěniny, bakterie rozpouštějící </a:t>
              </a:r>
              <a:r>
                <a:rPr lang="en-US" sz="2400" b="1" dirty="0" err="1">
                  <a:solidFill>
                    <a:srgbClr val="000000"/>
                  </a:solidFill>
                </a:rPr>
                <a:t>fosfor </a:t>
              </a:r>
              <a:r>
                <a:rPr lang="en-US" sz="2400" b="1" dirty="0">
                  <a:solidFill>
                    <a:srgbClr val="000000"/>
                  </a:solidFill>
                </a:rPr>
                <a:t>a mykorhizní houby, které vytvářejí symbiotické vztahy s kořeny rostlin a zvyšují tak příjem živin, zejména fosforu</a:t>
              </a:r>
              <a:r>
                <a:rPr lang="en-US" sz="2400" dirty="0">
                  <a:solidFill>
                    <a:srgbClr val="000000"/>
                  </a:solidFill>
                </a:rPr>
                <a:t>. Tyto mikrobiální inokulanty pomáhají udržovat zdravý a aktivní půdní mikrobiom, který má zásadní význam pro koloběh živin a zdraví půdy.</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1739" y="287195"/>
            <a:ext cx="11027689" cy="803654"/>
          </a:xfrm>
        </p:spPr>
        <p:txBody>
          <a:bodyPr/>
          <a:lstStyle/>
          <a:p>
            <a:r>
              <a:rPr lang="en-US" b="1" dirty="0"/>
              <a:t>Vliv hustoty chovu zvířat na bilanci živin v zemědělských podnicích</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56161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42651"/>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1" dirty="0">
                  <a:solidFill>
                    <a:srgbClr val="000000"/>
                  </a:solidFill>
                </a:rPr>
                <a:t>&lt;0,6 VDJ/ha </a:t>
              </a:r>
              <a:r>
                <a:rPr lang="en-US" sz="2400" dirty="0">
                  <a:solidFill>
                    <a:srgbClr val="000000"/>
                  </a:solidFill>
                </a:rPr>
                <a:t>- v zemědělských podnicích s nízkou hustotou zvířat často dochází k negativní bilanci organické hmoty a dusíku. Ani při pěstování luskovin a správném střídání plodin tato opatření obvykle plně nevyrovnají nedostatek živin. Proto je pro udržení úrodnosti půdy nezbytné používat přípustná organická a minerální hnojiva.</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1739" y="227642"/>
            <a:ext cx="10891429" cy="803654"/>
          </a:xfrm>
        </p:spPr>
        <p:txBody>
          <a:bodyPr/>
          <a:lstStyle/>
          <a:p>
            <a:r>
              <a:rPr lang="en-US" b="1" dirty="0"/>
              <a:t>Vliv hustoty chovu zvířat na bilanci živin v zemědělských podnicích</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37073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1" dirty="0">
                  <a:solidFill>
                    <a:srgbClr val="000000"/>
                  </a:solidFill>
                </a:rPr>
                <a:t>0,6 - 1,5 VDJ/ha </a:t>
              </a:r>
              <a:r>
                <a:rPr lang="en-US" sz="2400" dirty="0">
                  <a:solidFill>
                    <a:srgbClr val="000000"/>
                  </a:solidFill>
                </a:rPr>
                <a:t>- to představuje optimální hustotu zvířat na farmě. Při této úrovni je rostlinná i živočišná výroba udržitelná. Správné střídání plodin spolu se začleněním hospodářských zvířat zajistí, že se úrodnost půdy časem zvýší, což podpoří vyvážený a produktivní zemědělský systém.</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3678" y="250604"/>
            <a:ext cx="10998679" cy="803654"/>
          </a:xfrm>
        </p:spPr>
        <p:txBody>
          <a:bodyPr/>
          <a:lstStyle/>
          <a:p>
            <a:r>
              <a:rPr lang="en-US" b="1" dirty="0"/>
              <a:t>Vliv hustoty chovu zvířat na bilanci živin v zemědělských podnicích</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19855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8279D8B3-4237-4B5F-945E-7F14673A65A1}"/>
              </a:ext>
            </a:extLst>
          </p:cNvPr>
          <p:cNvGrpSpPr/>
          <p:nvPr/>
        </p:nvGrpSpPr>
        <p:grpSpPr>
          <a:xfrm>
            <a:off x="914399" y="1333686"/>
            <a:ext cx="10998679" cy="4601288"/>
            <a:chOff x="914399" y="1333686"/>
            <a:chExt cx="10998679" cy="4601288"/>
          </a:xfrm>
        </p:grpSpPr>
        <p:sp>
          <p:nvSpPr>
            <p:cNvPr id="13" name="Prostokąt 12">
              <a:extLst>
                <a:ext uri="{FF2B5EF4-FFF2-40B4-BE49-F238E27FC236}">
                  <a16:creationId xmlns:a16="http://schemas.microsoft.com/office/drawing/2014/main" id="{883473D5-E695-4669-8985-9463738B6B96}"/>
                </a:ext>
              </a:extLst>
            </p:cNvPr>
            <p:cNvSpPr/>
            <p:nvPr/>
          </p:nvSpPr>
          <p:spPr>
            <a:xfrm>
              <a:off x="914399" y="1333686"/>
              <a:ext cx="10998679" cy="4601288"/>
            </a:xfrm>
            <a:prstGeom prst="rect">
              <a:avLst/>
            </a:prstGeom>
            <a:noFill/>
            <a:ln>
              <a:solidFill>
                <a:srgbClr val="8BC540"/>
              </a:solidFill>
            </a:ln>
          </p:spPr>
          <p:txBody>
            <a:bodyPr/>
            <a:lstStyle/>
            <a:p>
              <a:endParaRPr lang="en-IE"/>
            </a:p>
          </p:txBody>
        </p:sp>
        <p:sp>
          <p:nvSpPr>
            <p:cNvPr id="14" name="Dowolny kształt: kształt 13">
              <a:extLst>
                <a:ext uri="{FF2B5EF4-FFF2-40B4-BE49-F238E27FC236}">
                  <a16:creationId xmlns:a16="http://schemas.microsoft.com/office/drawing/2014/main" id="{7A02A4C1-25D7-4141-867A-E6E62DDD23B4}"/>
                </a:ext>
              </a:extLst>
            </p:cNvPr>
            <p:cNvSpPr/>
            <p:nvPr/>
          </p:nvSpPr>
          <p:spPr>
            <a:xfrm>
              <a:off x="1354346" y="2222832"/>
              <a:ext cx="10558731" cy="3299603"/>
            </a:xfrm>
            <a:custGeom>
              <a:avLst/>
              <a:gdLst>
                <a:gd name="connsiteX0" fmla="*/ 0 w 10558731"/>
                <a:gd name="connsiteY0" fmla="*/ 0 h 3299603"/>
                <a:gd name="connsiteX1" fmla="*/ 10558731 w 10558731"/>
                <a:gd name="connsiteY1" fmla="*/ 0 h 3299603"/>
                <a:gd name="connsiteX2" fmla="*/ 10558731 w 10558731"/>
                <a:gd name="connsiteY2" fmla="*/ 3299603 h 3299603"/>
                <a:gd name="connsiteX3" fmla="*/ 0 w 10558731"/>
                <a:gd name="connsiteY3" fmla="*/ 3299603 h 3299603"/>
                <a:gd name="connsiteX4" fmla="*/ 0 w 10558731"/>
                <a:gd name="connsiteY4" fmla="*/ 0 h 329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8731" h="3299603">
                  <a:moveTo>
                    <a:pt x="0" y="0"/>
                  </a:moveTo>
                  <a:lnTo>
                    <a:pt x="10558731" y="0"/>
                  </a:lnTo>
                  <a:lnTo>
                    <a:pt x="10558731" y="3299603"/>
                  </a:lnTo>
                  <a:lnTo>
                    <a:pt x="0" y="3299603"/>
                  </a:lnTo>
                  <a:lnTo>
                    <a:pt x="0" y="0"/>
                  </a:lnTo>
                  <a:close/>
                </a:path>
              </a:pathLst>
            </a:custGeom>
            <a:noFill/>
          </p:spPr>
          <p:style>
            <a:lnRef idx="1">
              <a:schemeClr val="dk1">
                <a:hueOff val="0"/>
                <a:satOff val="0"/>
                <a:lumOff val="0"/>
                <a:alphaOff val="0"/>
              </a:schemeClr>
            </a:lnRef>
            <a:fillRef idx="1">
              <a:schemeClr val="dk1">
                <a:alpha val="40000"/>
                <a:tint val="40000"/>
                <a:hueOff val="0"/>
                <a:satOff val="0"/>
                <a:lumOff val="0"/>
                <a:alphaOff val="0"/>
              </a:schemeClr>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2234932" tIns="91440" rIns="91440" bIns="91440" numCol="1" spcCol="1270" anchor="ctr" anchorCtr="0">
              <a:noAutofit/>
            </a:bodyPr>
            <a:lstStyle/>
            <a:p>
              <a:pPr lvl="0" defTabSz="1066800">
                <a:lnSpc>
                  <a:spcPct val="90000"/>
                </a:lnSpc>
                <a:spcBef>
                  <a:spcPct val="0"/>
                </a:spcBef>
                <a:spcAft>
                  <a:spcPct val="35000"/>
                </a:spcAft>
              </a:pPr>
              <a:r>
                <a:rPr lang="en-US" sz="2400" b="1" dirty="0">
                  <a:solidFill>
                    <a:srgbClr val="000000"/>
                  </a:solidFill>
                </a:rPr>
                <a:t>1,5 - 2,0 VDJ/ha </a:t>
              </a:r>
              <a:r>
                <a:rPr lang="en-US" sz="2400" dirty="0">
                  <a:solidFill>
                    <a:srgbClr val="000000"/>
                  </a:solidFill>
                </a:rPr>
                <a:t>- do tohoto rozmezí spadají farmy s vyšším počtem zvířat. Při hnojení se lze spoléhat především na přírodní hnojiva produkovaná na farmě, např. hnůj. Množství těchto hnojiv je obvykle dostatečné k pokrytí potřeb živin v plodinách, což zajišťuje správnou úrodnost půdy a výnosy plodin bez nutnosti dalších externích vstupů.</a:t>
              </a:r>
            </a:p>
          </p:txBody>
        </p:sp>
        <p:sp>
          <p:nvSpPr>
            <p:cNvPr id="15" name="Prostokąt 14">
              <a:extLst>
                <a:ext uri="{FF2B5EF4-FFF2-40B4-BE49-F238E27FC236}">
                  <a16:creationId xmlns:a16="http://schemas.microsoft.com/office/drawing/2014/main" id="{E90A6C1E-9DDF-4BDB-A7C0-72FF3A9173F9}"/>
                </a:ext>
              </a:extLst>
            </p:cNvPr>
            <p:cNvSpPr/>
            <p:nvPr/>
          </p:nvSpPr>
          <p:spPr>
            <a:xfrm>
              <a:off x="914399" y="1746223"/>
              <a:ext cx="2309722" cy="3464583"/>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IE"/>
            </a:p>
          </p:txBody>
        </p:sp>
      </p:gr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653678" y="250641"/>
            <a:ext cx="11025750" cy="803654"/>
          </a:xfrm>
        </p:spPr>
        <p:txBody>
          <a:bodyPr/>
          <a:lstStyle/>
          <a:p>
            <a:r>
              <a:rPr lang="en-US" b="1" dirty="0"/>
              <a:t>Vliv hustoty chovu zvířat na bilanci živin v zemědělských podnicích</a:t>
            </a:r>
          </a:p>
        </p:txBody>
      </p:sp>
      <p:grpSp>
        <p:nvGrpSpPr>
          <p:cNvPr id="2" name="Group 1">
            <a:extLst>
              <a:ext uri="{FF2B5EF4-FFF2-40B4-BE49-F238E27FC236}">
                <a16:creationId xmlns:a16="http://schemas.microsoft.com/office/drawing/2014/main" id="{5D62FDE7-21E9-009D-EB03-A1C6FAEEB58C}"/>
              </a:ext>
            </a:extLst>
          </p:cNvPr>
          <p:cNvGrpSpPr/>
          <p:nvPr/>
        </p:nvGrpSpPr>
        <p:grpSpPr>
          <a:xfrm rot="3730759">
            <a:off x="10918675" y="553762"/>
            <a:ext cx="949885" cy="1163493"/>
            <a:chOff x="7602444" y="4967675"/>
            <a:chExt cx="483619" cy="592374"/>
          </a:xfrm>
        </p:grpSpPr>
        <p:grpSp>
          <p:nvGrpSpPr>
            <p:cNvPr id="5" name="Graphic 214">
              <a:extLst>
                <a:ext uri="{FF2B5EF4-FFF2-40B4-BE49-F238E27FC236}">
                  <a16:creationId xmlns:a16="http://schemas.microsoft.com/office/drawing/2014/main" id="{8C2979E3-14C7-6FB7-FC98-3C1F4DE373BF}"/>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796082C8-FAAC-3AE1-55A8-EBBFF518083E}"/>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96F58CF-A964-3963-6DA7-61A461266AA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BF1BE33-565E-E175-9797-E21DBEEDCC2D}"/>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AC97DC2B-E325-7C8F-4684-DC00A44DA630}"/>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800C5AFC-B468-CCD6-380D-1EC67EAF690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30554CB-B349-6FE3-8F24-984FE64076E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74686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73B4BE4-FCB9-4CF8-975D-A1948058F20C}"/>
              </a:ext>
            </a:extLst>
          </p:cNvPr>
          <p:cNvGraphicFramePr/>
          <p:nvPr/>
        </p:nvGraphicFramePr>
        <p:xfrm>
          <a:off x="1552754" y="1228663"/>
          <a:ext cx="943055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ext Placeholder 3">
            <a:extLst>
              <a:ext uri="{FF2B5EF4-FFF2-40B4-BE49-F238E27FC236}">
                <a16:creationId xmlns:a16="http://schemas.microsoft.com/office/drawing/2014/main" id="{3CC18920-E95B-4200-A320-28796F3938C7}"/>
              </a:ext>
            </a:extLst>
          </p:cNvPr>
          <p:cNvSpPr txBox="1">
            <a:spLocks/>
          </p:cNvSpPr>
          <p:nvPr/>
        </p:nvSpPr>
        <p:spPr>
          <a:xfrm>
            <a:off x="609601" y="381696"/>
            <a:ext cx="10174940" cy="570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600" b="1" dirty="0" err="1">
                <a:solidFill>
                  <a:srgbClr val="75A949"/>
                </a:solidFill>
              </a:rPr>
              <a:t>Maximální </a:t>
            </a:r>
            <a:r>
              <a:rPr lang="en-US" sz="3600" b="1" dirty="0">
                <a:solidFill>
                  <a:srgbClr val="75A949"/>
                </a:solidFill>
              </a:rPr>
              <a:t>počet zvířat na hektar odpovídající 170 kg N/ha/rok</a:t>
            </a:r>
            <a:endParaRPr lang="pl-PL" sz="3600" b="1" dirty="0">
              <a:solidFill>
                <a:srgbClr val="75A949"/>
              </a:solidFill>
            </a:endParaRPr>
          </a:p>
        </p:txBody>
      </p:sp>
    </p:spTree>
    <p:extLst>
      <p:ext uri="{BB962C8B-B14F-4D97-AF65-F5344CB8AC3E}">
        <p14:creationId xmlns:p14="http://schemas.microsoft.com/office/powerpoint/2010/main" val="836938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Rotační pastva a management pastvin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04</a:t>
            </a:r>
            <a:endParaRPr lang="en-US" dirty="0"/>
          </a:p>
        </p:txBody>
      </p:sp>
    </p:spTree>
    <p:extLst>
      <p:ext uri="{BB962C8B-B14F-4D97-AF65-F5344CB8AC3E}">
        <p14:creationId xmlns:p14="http://schemas.microsoft.com/office/powerpoint/2010/main" val="4269446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666E8D-576F-0B7A-1809-72CB9970DBEE}"/>
              </a:ext>
            </a:extLst>
          </p:cNvPr>
          <p:cNvSpPr>
            <a:spLocks noGrp="1"/>
          </p:cNvSpPr>
          <p:nvPr>
            <p:ph type="body" sz="quarter" idx="18"/>
          </p:nvPr>
        </p:nvSpPr>
        <p:spPr>
          <a:xfrm>
            <a:off x="624690" y="1527619"/>
            <a:ext cx="7541536" cy="3440624"/>
          </a:xfrm>
        </p:spPr>
        <p:txBody>
          <a:bodyPr/>
          <a:lstStyle/>
          <a:p>
            <a:pPr indent="0"/>
            <a:r>
              <a:rPr lang="en-US" sz="2300" dirty="0"/>
              <a:t>Trávníky a pastviny jsou v agroekologickém chovu hospodářských zvířat zásadní, protože poskytují udržitelný a obnovitelný zdroj krmiva pro zvířata. Tyto systémy zlepšují zdraví a úrodnost půdy díky přirozenému koloběhu živin a organické hmotě ukládané hnojem hospodářských zvířat. Správně obhospodařované pastviny zabraňují erozi půdy, zlepšují zadržování vody a podporují biologickou rozmanitost tím, že nabízejí stanoviště pro různé druhy rostlin a živočichů. </a:t>
            </a:r>
            <a:r>
              <a:rPr lang="pl-PL" sz="2300" dirty="0"/>
              <a:t>Hospodářská zvířata </a:t>
            </a:r>
            <a:r>
              <a:rPr lang="en-US" sz="2300" dirty="0"/>
              <a:t>snižují potřebu syntetických vstupů, jako jsou </a:t>
            </a:r>
            <a:r>
              <a:rPr lang="en-US" sz="2300" dirty="0" err="1"/>
              <a:t>hnojiva</a:t>
            </a:r>
            <a:r>
              <a:rPr lang="en-US" sz="2300" dirty="0"/>
              <a:t>, a podporují tak ekologickou udržitelnost. Díky střídavé pastvě se na pastvinách zlepšují také životní podmínky zvířat, protože umožňují jejich přirozené </a:t>
            </a:r>
            <a:r>
              <a:rPr lang="en-US" sz="2300" dirty="0" err="1"/>
              <a:t>chování</a:t>
            </a:r>
            <a:r>
              <a:rPr lang="pl-PL" sz="2300" dirty="0"/>
              <a:t>.</a:t>
            </a:r>
            <a:endParaRPr lang="en-US" sz="2300" dirty="0"/>
          </a:p>
          <a:p>
            <a:pPr indent="0"/>
            <a:endParaRPr lang="en-IE" sz="2300" dirty="0"/>
          </a:p>
        </p:txBody>
      </p:sp>
      <p:sp>
        <p:nvSpPr>
          <p:cNvPr id="3" name="Text Placeholder 2">
            <a:extLst>
              <a:ext uri="{FF2B5EF4-FFF2-40B4-BE49-F238E27FC236}">
                <a16:creationId xmlns:a16="http://schemas.microsoft.com/office/drawing/2014/main" id="{8C246794-01E8-5197-EAFC-3E650B9B69F9}"/>
              </a:ext>
            </a:extLst>
          </p:cNvPr>
          <p:cNvSpPr>
            <a:spLocks noGrp="1"/>
          </p:cNvSpPr>
          <p:nvPr>
            <p:ph type="body" sz="quarter" idx="16"/>
          </p:nvPr>
        </p:nvSpPr>
        <p:spPr/>
        <p:txBody>
          <a:bodyPr/>
          <a:lstStyle/>
          <a:p>
            <a:r>
              <a:rPr lang="pl-PL" b="1" dirty="0"/>
              <a:t>Travnaté plochy a pastviny </a:t>
            </a:r>
            <a:endParaRPr lang="en-US" b="1" dirty="0"/>
          </a:p>
          <a:p>
            <a:endParaRPr lang="en-IE" b="1" dirty="0"/>
          </a:p>
        </p:txBody>
      </p:sp>
      <p:pic>
        <p:nvPicPr>
          <p:cNvPr id="4" name="Picture 3">
            <a:extLst>
              <a:ext uri="{FF2B5EF4-FFF2-40B4-BE49-F238E27FC236}">
                <a16:creationId xmlns:a16="http://schemas.microsoft.com/office/drawing/2014/main" id="{A80D227D-45CA-ECCD-29FF-12C9A63256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88268" y="2127564"/>
            <a:ext cx="3903732" cy="2976480"/>
          </a:xfrm>
          <a:prstGeom prst="rect">
            <a:avLst/>
          </a:prstGeom>
        </p:spPr>
      </p:pic>
    </p:spTree>
    <p:extLst>
      <p:ext uri="{BB962C8B-B14F-4D97-AF65-F5344CB8AC3E}">
        <p14:creationId xmlns:p14="http://schemas.microsoft.com/office/powerpoint/2010/main" val="1564758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pl-PL" dirty="0"/>
              <a:t>Úvod</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2818957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a:extLst>
              <a:ext uri="{FF2B5EF4-FFF2-40B4-BE49-F238E27FC236}">
                <a16:creationId xmlns:a16="http://schemas.microsoft.com/office/drawing/2014/main" id="{66C35F01-8D5B-479A-BE72-B418261AD9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42359" y="1878289"/>
            <a:ext cx="4546437" cy="3340947"/>
          </a:xfrm>
          <a:prstGeom prst="rect">
            <a:avLst/>
          </a:prstGeom>
        </p:spPr>
      </p:pic>
      <p:graphicFrame>
        <p:nvGraphicFramePr>
          <p:cNvPr id="12" name="Diagram 11">
            <a:extLst>
              <a:ext uri="{FF2B5EF4-FFF2-40B4-BE49-F238E27FC236}">
                <a16:creationId xmlns:a16="http://schemas.microsoft.com/office/drawing/2014/main" id="{7F702456-A9B0-4696-B419-9AFED4675284}"/>
              </a:ext>
            </a:extLst>
          </p:cNvPr>
          <p:cNvGraphicFramePr/>
          <p:nvPr>
            <p:extLst>
              <p:ext uri="{D42A27DB-BD31-4B8C-83A1-F6EECF244321}">
                <p14:modId xmlns:p14="http://schemas.microsoft.com/office/powerpoint/2010/main" val="49589768"/>
              </p:ext>
            </p:extLst>
          </p:nvPr>
        </p:nvGraphicFramePr>
        <p:xfrm>
          <a:off x="354003" y="494619"/>
          <a:ext cx="8820477" cy="5621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6748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10432" y="1401203"/>
            <a:ext cx="5091431" cy="3849918"/>
          </a:xfrm>
        </p:spPr>
        <p:txBody>
          <a:bodyPr/>
          <a:lstStyle/>
          <a:p>
            <a:r>
              <a:rPr lang="pl-PL" sz="2200" b="1" dirty="0"/>
              <a:t>Řízení </a:t>
            </a:r>
            <a:r>
              <a:rPr lang="pl-PL" sz="2200" b="1" dirty="0" err="1"/>
              <a:t>pastvy</a:t>
            </a:r>
            <a:r>
              <a:rPr lang="pl-PL" sz="2200" b="1" dirty="0"/>
              <a:t>:</a:t>
            </a:r>
          </a:p>
          <a:p>
            <a:r>
              <a:rPr lang="pl-PL" sz="2200" dirty="0" err="1"/>
              <a:t>Rozdělení pastviny </a:t>
            </a:r>
            <a:r>
              <a:rPr lang="en-US" sz="2200" dirty="0"/>
              <a:t>na čtyři stejné části </a:t>
            </a:r>
            <a:r>
              <a:rPr lang="pl-PL" sz="2200" dirty="0"/>
              <a:t>(</a:t>
            </a:r>
            <a:r>
              <a:rPr lang="pl-PL" sz="2200" dirty="0" err="1"/>
              <a:t>výběhy)</a:t>
            </a:r>
            <a:r>
              <a:rPr lang="en-US" sz="2200" dirty="0"/>
              <a:t>.</a:t>
            </a:r>
          </a:p>
          <a:p>
            <a:r>
              <a:rPr lang="en-US" sz="2200" dirty="0"/>
              <a:t>Hospodářská zvířata se pasou v </a:t>
            </a:r>
            <a:r>
              <a:rPr lang="pl-PL" sz="2200" dirty="0" err="1"/>
              <a:t>každém </a:t>
            </a:r>
            <a:r>
              <a:rPr lang="pl-PL" sz="2200" dirty="0"/>
              <a:t>výběhu</a:t>
            </a:r>
            <a:r>
              <a:rPr lang="pl-PL" sz="2200" dirty="0" err="1"/>
              <a:t>, </a:t>
            </a:r>
            <a:r>
              <a:rPr lang="pl-PL" sz="2200" dirty="0"/>
              <a:t>počínaje </a:t>
            </a:r>
            <a:r>
              <a:rPr lang="pl-PL" sz="2200" dirty="0" err="1"/>
              <a:t>prvním </a:t>
            </a:r>
            <a:r>
              <a:rPr lang="pl-PL" sz="2200" dirty="0"/>
              <a:t>výběhem</a:t>
            </a:r>
            <a:r>
              <a:rPr lang="en-US" sz="2200" dirty="0"/>
              <a:t>, po dobu 7-10 dnů.</a:t>
            </a:r>
          </a:p>
          <a:p>
            <a:r>
              <a:rPr lang="en-US" sz="2200" dirty="0"/>
              <a:t>Každý výběh odpočívá přibližně 21-30 dní, než se znovu začne pást, v závislosti na odrůstání trávy a ročním období.</a:t>
            </a:r>
          </a:p>
          <a:p>
            <a:r>
              <a:rPr lang="pl-PL" sz="2200" dirty="0" err="1"/>
              <a:t>Tento </a:t>
            </a:r>
            <a:r>
              <a:rPr lang="pl-PL" sz="2200" dirty="0"/>
              <a:t>systém </a:t>
            </a:r>
            <a:r>
              <a:rPr lang="pl-PL" sz="2200" dirty="0" err="1"/>
              <a:t>se doporučuje </a:t>
            </a:r>
            <a:r>
              <a:rPr lang="en-US" sz="2200" dirty="0" err="1"/>
              <a:t>začátečníkům </a:t>
            </a:r>
            <a:r>
              <a:rPr lang="en-US" sz="2200" dirty="0"/>
              <a:t>nebo drobným chovatelům, kteří chtějí s minimálními investicemi chovat několik zvířat.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52403" y="503062"/>
            <a:ext cx="10595237" cy="803654"/>
          </a:xfrm>
        </p:spPr>
        <p:txBody>
          <a:bodyPr/>
          <a:lstStyle/>
          <a:p>
            <a:r>
              <a:rPr lang="pl-PL" b="1" dirty="0"/>
              <a:t>Systém střídavé </a:t>
            </a:r>
            <a:r>
              <a:rPr lang="pl-PL" b="1" dirty="0" err="1"/>
              <a:t>pastvy se čtyřmi výběhy</a:t>
            </a:r>
            <a:endParaRPr lang="en-US" b="1" dirty="0"/>
          </a:p>
        </p:txBody>
      </p:sp>
      <p:graphicFrame>
        <p:nvGraphicFramePr>
          <p:cNvPr id="12" name="Diagram 11">
            <a:extLst>
              <a:ext uri="{FF2B5EF4-FFF2-40B4-BE49-F238E27FC236}">
                <a16:creationId xmlns:a16="http://schemas.microsoft.com/office/drawing/2014/main" id="{C8B0894C-F977-4AFE-9CA8-BA18A83C0041}"/>
              </a:ext>
            </a:extLst>
          </p:cNvPr>
          <p:cNvGraphicFramePr/>
          <p:nvPr>
            <p:extLst>
              <p:ext uri="{D42A27DB-BD31-4B8C-83A1-F6EECF244321}">
                <p14:modId xmlns:p14="http://schemas.microsoft.com/office/powerpoint/2010/main" val="752477567"/>
              </p:ext>
            </p:extLst>
          </p:nvPr>
        </p:nvGraphicFramePr>
        <p:xfrm>
          <a:off x="5026713" y="1423293"/>
          <a:ext cx="6783737" cy="4861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 name="Obraz 25">
            <a:extLst>
              <a:ext uri="{FF2B5EF4-FFF2-40B4-BE49-F238E27FC236}">
                <a16:creationId xmlns:a16="http://schemas.microsoft.com/office/drawing/2014/main" id="{86129C25-169C-4263-B64E-4D22E3500EB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7043530" y="1881703"/>
            <a:ext cx="854750" cy="854750"/>
          </a:xfrm>
          <a:prstGeom prst="rect">
            <a:avLst/>
          </a:prstGeom>
        </p:spPr>
      </p:pic>
      <p:grpSp>
        <p:nvGrpSpPr>
          <p:cNvPr id="28" name="Grupa 27">
            <a:extLst>
              <a:ext uri="{FF2B5EF4-FFF2-40B4-BE49-F238E27FC236}">
                <a16:creationId xmlns:a16="http://schemas.microsoft.com/office/drawing/2014/main" id="{B207815B-E962-422B-9C82-75C10B3CA9D5}"/>
              </a:ext>
            </a:extLst>
          </p:cNvPr>
          <p:cNvGrpSpPr/>
          <p:nvPr/>
        </p:nvGrpSpPr>
        <p:grpSpPr>
          <a:xfrm>
            <a:off x="6427486" y="1881703"/>
            <a:ext cx="4321108" cy="4321108"/>
            <a:chOff x="6427486" y="1685781"/>
            <a:chExt cx="4321108" cy="4321108"/>
          </a:xfrm>
        </p:grpSpPr>
        <p:sp>
          <p:nvSpPr>
            <p:cNvPr id="29" name="Dowolny kształt: kształt 28">
              <a:extLst>
                <a:ext uri="{FF2B5EF4-FFF2-40B4-BE49-F238E27FC236}">
                  <a16:creationId xmlns:a16="http://schemas.microsoft.com/office/drawing/2014/main" id="{E8AABB74-83DB-458C-BC0B-AA5DB7FC8690}"/>
                </a:ext>
              </a:extLst>
            </p:cNvPr>
            <p:cNvSpPr/>
            <p:nvPr/>
          </p:nvSpPr>
          <p:spPr>
            <a:xfrm>
              <a:off x="9122711"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0" name="Strzałka: kolista 29">
              <a:extLst>
                <a:ext uri="{FF2B5EF4-FFF2-40B4-BE49-F238E27FC236}">
                  <a16:creationId xmlns:a16="http://schemas.microsoft.com/office/drawing/2014/main" id="{29E5CDD3-C39B-4293-874A-B751A43A78AE}"/>
                </a:ext>
              </a:extLst>
            </p:cNvPr>
            <p:cNvSpPr/>
            <p:nvPr/>
          </p:nvSpPr>
          <p:spPr>
            <a:xfrm>
              <a:off x="6427486" y="1685781"/>
              <a:ext cx="4321108" cy="4321108"/>
            </a:xfrm>
            <a:prstGeom prst="circularArrow">
              <a:avLst>
                <a:gd name="adj1" fmla="val 6901"/>
                <a:gd name="adj2" fmla="val 465282"/>
                <a:gd name="adj3" fmla="val 549708"/>
                <a:gd name="adj4" fmla="val 205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1" name="Dowolny kształt: kształt 30">
              <a:extLst>
                <a:ext uri="{FF2B5EF4-FFF2-40B4-BE49-F238E27FC236}">
                  <a16:creationId xmlns:a16="http://schemas.microsoft.com/office/drawing/2014/main" id="{8E13AF4E-A681-4672-B75D-B90BF509CA5E}"/>
                </a:ext>
              </a:extLst>
            </p:cNvPr>
            <p:cNvSpPr/>
            <p:nvPr/>
          </p:nvSpPr>
          <p:spPr>
            <a:xfrm>
              <a:off x="9122711"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2" name="Strzałka: kolista 31">
              <a:extLst>
                <a:ext uri="{FF2B5EF4-FFF2-40B4-BE49-F238E27FC236}">
                  <a16:creationId xmlns:a16="http://schemas.microsoft.com/office/drawing/2014/main" id="{6E024C19-F114-493F-BF81-027CE8496517}"/>
                </a:ext>
              </a:extLst>
            </p:cNvPr>
            <p:cNvSpPr/>
            <p:nvPr/>
          </p:nvSpPr>
          <p:spPr>
            <a:xfrm>
              <a:off x="6427486" y="1685781"/>
              <a:ext cx="4321108" cy="4321108"/>
            </a:xfrm>
            <a:prstGeom prst="circularArrow">
              <a:avLst>
                <a:gd name="adj1" fmla="val 6901"/>
                <a:gd name="adj2" fmla="val 465282"/>
                <a:gd name="adj3" fmla="val 5949708"/>
                <a:gd name="adj4" fmla="val 43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3" name="Dowolny kształt: kształt 32">
              <a:extLst>
                <a:ext uri="{FF2B5EF4-FFF2-40B4-BE49-F238E27FC236}">
                  <a16:creationId xmlns:a16="http://schemas.microsoft.com/office/drawing/2014/main" id="{6B9F0615-302C-487C-86D4-70853EAFFE8D}"/>
                </a:ext>
              </a:extLst>
            </p:cNvPr>
            <p:cNvSpPr/>
            <p:nvPr/>
          </p:nvSpPr>
          <p:spPr>
            <a:xfrm>
              <a:off x="6524100"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4" name="Strzałka: kolista 33">
              <a:extLst>
                <a:ext uri="{FF2B5EF4-FFF2-40B4-BE49-F238E27FC236}">
                  <a16:creationId xmlns:a16="http://schemas.microsoft.com/office/drawing/2014/main" id="{7D57C56D-4E8A-4044-A6AE-8201CA9AACE9}"/>
                </a:ext>
              </a:extLst>
            </p:cNvPr>
            <p:cNvSpPr/>
            <p:nvPr/>
          </p:nvSpPr>
          <p:spPr>
            <a:xfrm>
              <a:off x="6427486" y="1685781"/>
              <a:ext cx="4321108" cy="4321108"/>
            </a:xfrm>
            <a:prstGeom prst="circularArrow">
              <a:avLst>
                <a:gd name="adj1" fmla="val 6901"/>
                <a:gd name="adj2" fmla="val 465282"/>
                <a:gd name="adj3" fmla="val 11349708"/>
                <a:gd name="adj4" fmla="val 97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2A94C5E-1A67-434B-8C9C-8AFFE65DAC7F}"/>
                </a:ext>
              </a:extLst>
            </p:cNvPr>
            <p:cNvSpPr/>
            <p:nvPr/>
          </p:nvSpPr>
          <p:spPr>
            <a:xfrm>
              <a:off x="6524100"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6" name="Strzałka: kolista 35">
              <a:extLst>
                <a:ext uri="{FF2B5EF4-FFF2-40B4-BE49-F238E27FC236}">
                  <a16:creationId xmlns:a16="http://schemas.microsoft.com/office/drawing/2014/main" id="{ADA01551-9F31-48CE-ABB2-10C5B5551B66}"/>
                </a:ext>
              </a:extLst>
            </p:cNvPr>
            <p:cNvSpPr/>
            <p:nvPr/>
          </p:nvSpPr>
          <p:spPr>
            <a:xfrm>
              <a:off x="6427486" y="1685781"/>
              <a:ext cx="4321108" cy="4321108"/>
            </a:xfrm>
            <a:prstGeom prst="circularArrow">
              <a:avLst>
                <a:gd name="adj1" fmla="val 6901"/>
                <a:gd name="adj2" fmla="val 465282"/>
                <a:gd name="adj3" fmla="val 16749708"/>
                <a:gd name="adj4" fmla="val 151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pl-PL" dirty="0"/>
            </a:p>
          </p:txBody>
        </p:sp>
      </p:grpSp>
      <p:pic>
        <p:nvPicPr>
          <p:cNvPr id="37" name="Obraz 36">
            <a:extLst>
              <a:ext uri="{FF2B5EF4-FFF2-40B4-BE49-F238E27FC236}">
                <a16:creationId xmlns:a16="http://schemas.microsoft.com/office/drawing/2014/main" id="{B4D5E652-9866-499B-9436-5E74CFBECA15}"/>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294926" y="1757699"/>
            <a:ext cx="854750" cy="854750"/>
          </a:xfrm>
          <a:prstGeom prst="rect">
            <a:avLst/>
          </a:prstGeom>
        </p:spPr>
      </p:pic>
      <p:pic>
        <p:nvPicPr>
          <p:cNvPr id="38" name="Obraz 37">
            <a:extLst>
              <a:ext uri="{FF2B5EF4-FFF2-40B4-BE49-F238E27FC236}">
                <a16:creationId xmlns:a16="http://schemas.microsoft.com/office/drawing/2014/main" id="{DBC2CD0A-0D64-4D2A-BFD2-51FF2E2E447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7091837" y="1261385"/>
            <a:ext cx="854750" cy="854750"/>
          </a:xfrm>
          <a:prstGeom prst="rect">
            <a:avLst/>
          </a:prstGeom>
        </p:spPr>
      </p:pic>
      <p:pic>
        <p:nvPicPr>
          <p:cNvPr id="39" name="Obraz 38">
            <a:extLst>
              <a:ext uri="{FF2B5EF4-FFF2-40B4-BE49-F238E27FC236}">
                <a16:creationId xmlns:a16="http://schemas.microsoft.com/office/drawing/2014/main" id="{17C59545-C5CC-450D-BC8F-49277D880971}"/>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880758" y="1061563"/>
            <a:ext cx="854750" cy="854750"/>
          </a:xfrm>
          <a:prstGeom prst="rect">
            <a:avLst/>
          </a:prstGeom>
        </p:spPr>
      </p:pic>
      <p:pic>
        <p:nvPicPr>
          <p:cNvPr id="40" name="Obraz 39">
            <a:extLst>
              <a:ext uri="{FF2B5EF4-FFF2-40B4-BE49-F238E27FC236}">
                <a16:creationId xmlns:a16="http://schemas.microsoft.com/office/drawing/2014/main" id="{D1DF68FF-D0AF-48C6-B680-826DBE715FDD}"/>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428035" y="2023831"/>
            <a:ext cx="854750" cy="854750"/>
          </a:xfrm>
          <a:prstGeom prst="rect">
            <a:avLst/>
          </a:prstGeom>
        </p:spPr>
      </p:pic>
    </p:spTree>
    <p:extLst>
      <p:ext uri="{BB962C8B-B14F-4D97-AF65-F5344CB8AC3E}">
        <p14:creationId xmlns:p14="http://schemas.microsoft.com/office/powerpoint/2010/main" val="3696435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76944" y="1380162"/>
            <a:ext cx="4827898" cy="3849918"/>
          </a:xfrm>
        </p:spPr>
        <p:txBody>
          <a:bodyPr/>
          <a:lstStyle/>
          <a:p>
            <a:r>
              <a:rPr lang="pl-PL" sz="2200" b="1" dirty="0"/>
              <a:t>Řízení </a:t>
            </a:r>
            <a:r>
              <a:rPr lang="pl-PL" sz="2200" b="1" dirty="0" err="1"/>
              <a:t>pastvy</a:t>
            </a:r>
            <a:r>
              <a:rPr lang="pl-PL" sz="2200" b="1" dirty="0"/>
              <a:t>:</a:t>
            </a:r>
          </a:p>
          <a:p>
            <a:r>
              <a:rPr lang="pl-PL" sz="2200" dirty="0" err="1"/>
              <a:t>Rozdělení pastviny </a:t>
            </a:r>
            <a:r>
              <a:rPr lang="pl-PL" sz="2200" dirty="0"/>
              <a:t>na 6 </a:t>
            </a:r>
            <a:r>
              <a:rPr lang="en-US" sz="2200" dirty="0"/>
              <a:t>stejných částí </a:t>
            </a:r>
            <a:r>
              <a:rPr lang="pl-PL" sz="2200" dirty="0"/>
              <a:t>(</a:t>
            </a:r>
            <a:r>
              <a:rPr lang="pl-PL" sz="2200" dirty="0" err="1"/>
              <a:t>výběhů)</a:t>
            </a:r>
            <a:r>
              <a:rPr lang="en-US" sz="2200" dirty="0"/>
              <a:t>.</a:t>
            </a:r>
          </a:p>
          <a:p>
            <a:r>
              <a:rPr lang="en-US" sz="2200" dirty="0"/>
              <a:t>Hospodářská zvířata se pasou v </a:t>
            </a:r>
            <a:r>
              <a:rPr lang="pl-PL" sz="2200" dirty="0" err="1"/>
              <a:t>každém </a:t>
            </a:r>
            <a:r>
              <a:rPr lang="pl-PL" sz="2200" dirty="0"/>
              <a:t>výběhu, počínaje </a:t>
            </a:r>
            <a:r>
              <a:rPr lang="pl-PL" sz="2200" dirty="0" err="1"/>
              <a:t>prvním</a:t>
            </a:r>
            <a:r>
              <a:rPr lang="pl-PL" sz="2200" dirty="0"/>
              <a:t>. </a:t>
            </a:r>
            <a:r>
              <a:rPr lang="en-US" sz="2200" dirty="0"/>
              <a:t> </a:t>
            </a:r>
          </a:p>
          <a:p>
            <a:r>
              <a:rPr lang="en-US" sz="2200" dirty="0"/>
              <a:t>V období dešťů (rychlý růst) se dobytek může střídat každých 3-5 dní, </a:t>
            </a:r>
            <a:r>
              <a:rPr lang="pl-PL" sz="2200" dirty="0" err="1"/>
              <a:t>zatímco </a:t>
            </a:r>
            <a:r>
              <a:rPr lang="en-US" sz="2200" dirty="0"/>
              <a:t>v období sucha (pomalejší růst) se doba pastvy prodlužuje na 10-14 dní na výběh</a:t>
            </a:r>
            <a:r>
              <a:rPr lang="pl-PL" sz="2200" dirty="0"/>
              <a:t>. </a:t>
            </a:r>
          </a:p>
          <a:p>
            <a:r>
              <a:rPr lang="pl-PL" sz="2200" dirty="0" err="1"/>
              <a:t>Střídání se </a:t>
            </a:r>
            <a:r>
              <a:rPr lang="en-US" sz="2200" dirty="0" err="1"/>
              <a:t>upravuje </a:t>
            </a:r>
            <a:r>
              <a:rPr lang="en-US" sz="2200" dirty="0"/>
              <a:t>podle ročního období a v období pomalejšího růstu se ponechává </a:t>
            </a:r>
            <a:r>
              <a:rPr lang="en-US" sz="2200" b="1" dirty="0"/>
              <a:t>30-60 dní na obrůstání</a:t>
            </a:r>
            <a:r>
              <a:rPr lang="pl-PL" sz="2200" dirty="0"/>
              <a:t>. </a:t>
            </a:r>
            <a:endParaRPr lang="en-US" sz="22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37772" y="601912"/>
            <a:ext cx="11160537" cy="803654"/>
          </a:xfrm>
        </p:spPr>
        <p:txBody>
          <a:bodyPr/>
          <a:lstStyle/>
          <a:p>
            <a:r>
              <a:rPr lang="pl-PL" b="1" dirty="0"/>
              <a:t>Systém střídavé </a:t>
            </a:r>
            <a:r>
              <a:rPr lang="pl-PL" b="1" dirty="0" err="1"/>
              <a:t>pastvy </a:t>
            </a:r>
            <a:r>
              <a:rPr lang="pl-PL" b="1" dirty="0"/>
              <a:t>ve výběhu - </a:t>
            </a:r>
            <a:r>
              <a:rPr lang="pl-PL" b="1" dirty="0" err="1"/>
              <a:t>sezónní úpravy</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1146123" y="5369270"/>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2" name="Diagram 11">
            <a:extLst>
              <a:ext uri="{FF2B5EF4-FFF2-40B4-BE49-F238E27FC236}">
                <a16:creationId xmlns:a16="http://schemas.microsoft.com/office/drawing/2014/main" id="{C8B0894C-F977-4AFE-9CA8-BA18A83C0041}"/>
              </a:ext>
            </a:extLst>
          </p:cNvPr>
          <p:cNvGraphicFramePr/>
          <p:nvPr>
            <p:extLst>
              <p:ext uri="{D42A27DB-BD31-4B8C-83A1-F6EECF244321}">
                <p14:modId xmlns:p14="http://schemas.microsoft.com/office/powerpoint/2010/main" val="1868480761"/>
              </p:ext>
            </p:extLst>
          </p:nvPr>
        </p:nvGraphicFramePr>
        <p:xfrm>
          <a:off x="5163291" y="1234737"/>
          <a:ext cx="6545890" cy="4946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 name="Obraz 25">
            <a:extLst>
              <a:ext uri="{FF2B5EF4-FFF2-40B4-BE49-F238E27FC236}">
                <a16:creationId xmlns:a16="http://schemas.microsoft.com/office/drawing/2014/main" id="{86129C25-169C-4263-B64E-4D22E3500EB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387792" y="2450371"/>
            <a:ext cx="854750" cy="854750"/>
          </a:xfrm>
          <a:prstGeom prst="rect">
            <a:avLst/>
          </a:prstGeom>
        </p:spPr>
      </p:pic>
      <p:grpSp>
        <p:nvGrpSpPr>
          <p:cNvPr id="28" name="Grupa 27">
            <a:extLst>
              <a:ext uri="{FF2B5EF4-FFF2-40B4-BE49-F238E27FC236}">
                <a16:creationId xmlns:a16="http://schemas.microsoft.com/office/drawing/2014/main" id="{B207815B-E962-422B-9C82-75C10B3CA9D5}"/>
              </a:ext>
            </a:extLst>
          </p:cNvPr>
          <p:cNvGrpSpPr/>
          <p:nvPr/>
        </p:nvGrpSpPr>
        <p:grpSpPr>
          <a:xfrm>
            <a:off x="6464422" y="2104290"/>
            <a:ext cx="3573877" cy="3245639"/>
            <a:chOff x="6427486" y="1685781"/>
            <a:chExt cx="4321108" cy="4321108"/>
          </a:xfrm>
        </p:grpSpPr>
        <p:sp>
          <p:nvSpPr>
            <p:cNvPr id="29" name="Dowolny kształt: kształt 28">
              <a:extLst>
                <a:ext uri="{FF2B5EF4-FFF2-40B4-BE49-F238E27FC236}">
                  <a16:creationId xmlns:a16="http://schemas.microsoft.com/office/drawing/2014/main" id="{E8AABB74-83DB-458C-BC0B-AA5DB7FC8690}"/>
                </a:ext>
              </a:extLst>
            </p:cNvPr>
            <p:cNvSpPr/>
            <p:nvPr/>
          </p:nvSpPr>
          <p:spPr>
            <a:xfrm>
              <a:off x="9122711"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0" name="Strzałka: kolista 29">
              <a:extLst>
                <a:ext uri="{FF2B5EF4-FFF2-40B4-BE49-F238E27FC236}">
                  <a16:creationId xmlns:a16="http://schemas.microsoft.com/office/drawing/2014/main" id="{29E5CDD3-C39B-4293-874A-B751A43A78AE}"/>
                </a:ext>
              </a:extLst>
            </p:cNvPr>
            <p:cNvSpPr/>
            <p:nvPr/>
          </p:nvSpPr>
          <p:spPr>
            <a:xfrm>
              <a:off x="6427486" y="1685781"/>
              <a:ext cx="4321108" cy="4321108"/>
            </a:xfrm>
            <a:prstGeom prst="circularArrow">
              <a:avLst>
                <a:gd name="adj1" fmla="val 6901"/>
                <a:gd name="adj2" fmla="val 465282"/>
                <a:gd name="adj3" fmla="val 549708"/>
                <a:gd name="adj4" fmla="val 205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1" name="Dowolny kształt: kształt 30">
              <a:extLst>
                <a:ext uri="{FF2B5EF4-FFF2-40B4-BE49-F238E27FC236}">
                  <a16:creationId xmlns:a16="http://schemas.microsoft.com/office/drawing/2014/main" id="{8E13AF4E-A681-4672-B75D-B90BF509CA5E}"/>
                </a:ext>
              </a:extLst>
            </p:cNvPr>
            <p:cNvSpPr/>
            <p:nvPr/>
          </p:nvSpPr>
          <p:spPr>
            <a:xfrm>
              <a:off x="9122711"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2" name="Strzałka: kolista 31">
              <a:extLst>
                <a:ext uri="{FF2B5EF4-FFF2-40B4-BE49-F238E27FC236}">
                  <a16:creationId xmlns:a16="http://schemas.microsoft.com/office/drawing/2014/main" id="{6E024C19-F114-493F-BF81-027CE8496517}"/>
                </a:ext>
              </a:extLst>
            </p:cNvPr>
            <p:cNvSpPr/>
            <p:nvPr/>
          </p:nvSpPr>
          <p:spPr>
            <a:xfrm>
              <a:off x="6427486" y="1685781"/>
              <a:ext cx="4321108" cy="4321108"/>
            </a:xfrm>
            <a:prstGeom prst="circularArrow">
              <a:avLst>
                <a:gd name="adj1" fmla="val 6901"/>
                <a:gd name="adj2" fmla="val 465282"/>
                <a:gd name="adj3" fmla="val 5949708"/>
                <a:gd name="adj4" fmla="val 43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3" name="Dowolny kształt: kształt 32">
              <a:extLst>
                <a:ext uri="{FF2B5EF4-FFF2-40B4-BE49-F238E27FC236}">
                  <a16:creationId xmlns:a16="http://schemas.microsoft.com/office/drawing/2014/main" id="{6B9F0615-302C-487C-86D4-70853EAFFE8D}"/>
                </a:ext>
              </a:extLst>
            </p:cNvPr>
            <p:cNvSpPr/>
            <p:nvPr/>
          </p:nvSpPr>
          <p:spPr>
            <a:xfrm>
              <a:off x="6524100" y="4381005"/>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4" name="Strzałka: kolista 33">
              <a:extLst>
                <a:ext uri="{FF2B5EF4-FFF2-40B4-BE49-F238E27FC236}">
                  <a16:creationId xmlns:a16="http://schemas.microsoft.com/office/drawing/2014/main" id="{7D57C56D-4E8A-4044-A6AE-8201CA9AACE9}"/>
                </a:ext>
              </a:extLst>
            </p:cNvPr>
            <p:cNvSpPr/>
            <p:nvPr/>
          </p:nvSpPr>
          <p:spPr>
            <a:xfrm>
              <a:off x="6427486" y="1685781"/>
              <a:ext cx="4321108" cy="4321108"/>
            </a:xfrm>
            <a:prstGeom prst="circularArrow">
              <a:avLst>
                <a:gd name="adj1" fmla="val 6901"/>
                <a:gd name="adj2" fmla="val 465282"/>
                <a:gd name="adj3" fmla="val 11349708"/>
                <a:gd name="adj4" fmla="val 97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2A94C5E-1A67-434B-8C9C-8AFFE65DAC7F}"/>
                </a:ext>
              </a:extLst>
            </p:cNvPr>
            <p:cNvSpPr/>
            <p:nvPr/>
          </p:nvSpPr>
          <p:spPr>
            <a:xfrm>
              <a:off x="6524100" y="1782393"/>
              <a:ext cx="1529269" cy="1529269"/>
            </a:xfrm>
            <a:custGeom>
              <a:avLst/>
              <a:gdLst>
                <a:gd name="connsiteX0" fmla="*/ 0 w 1529269"/>
                <a:gd name="connsiteY0" fmla="*/ 0 h 1529269"/>
                <a:gd name="connsiteX1" fmla="*/ 1529269 w 1529269"/>
                <a:gd name="connsiteY1" fmla="*/ 0 h 1529269"/>
                <a:gd name="connsiteX2" fmla="*/ 1529269 w 1529269"/>
                <a:gd name="connsiteY2" fmla="*/ 1529269 h 1529269"/>
                <a:gd name="connsiteX3" fmla="*/ 0 w 1529269"/>
                <a:gd name="connsiteY3" fmla="*/ 1529269 h 1529269"/>
                <a:gd name="connsiteX4" fmla="*/ 0 w 1529269"/>
                <a:gd name="connsiteY4" fmla="*/ 0 h 1529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269" h="1529269">
                  <a:moveTo>
                    <a:pt x="0" y="0"/>
                  </a:moveTo>
                  <a:lnTo>
                    <a:pt x="1529269" y="0"/>
                  </a:lnTo>
                  <a:lnTo>
                    <a:pt x="1529269" y="1529269"/>
                  </a:lnTo>
                  <a:lnTo>
                    <a:pt x="0" y="15292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pl-PL" sz="4100" kern="1200"/>
            </a:p>
          </p:txBody>
        </p:sp>
        <p:sp>
          <p:nvSpPr>
            <p:cNvPr id="36" name="Strzałka: kolista 35">
              <a:extLst>
                <a:ext uri="{FF2B5EF4-FFF2-40B4-BE49-F238E27FC236}">
                  <a16:creationId xmlns:a16="http://schemas.microsoft.com/office/drawing/2014/main" id="{ADA01551-9F31-48CE-ABB2-10C5B5551B66}"/>
                </a:ext>
              </a:extLst>
            </p:cNvPr>
            <p:cNvSpPr/>
            <p:nvPr/>
          </p:nvSpPr>
          <p:spPr>
            <a:xfrm>
              <a:off x="6427486" y="1685781"/>
              <a:ext cx="4321108" cy="4321108"/>
            </a:xfrm>
            <a:prstGeom prst="circularArrow">
              <a:avLst>
                <a:gd name="adj1" fmla="val 6901"/>
                <a:gd name="adj2" fmla="val 465282"/>
                <a:gd name="adj3" fmla="val 16749708"/>
                <a:gd name="adj4" fmla="val 15185009"/>
                <a:gd name="adj5" fmla="val 8051"/>
              </a:avLst>
            </a:prstGeom>
            <a:solidFill>
              <a:srgbClr val="9DD8D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pl-PL" dirty="0"/>
            </a:p>
          </p:txBody>
        </p:sp>
      </p:grpSp>
      <p:pic>
        <p:nvPicPr>
          <p:cNvPr id="37" name="Obraz 36">
            <a:extLst>
              <a:ext uri="{FF2B5EF4-FFF2-40B4-BE49-F238E27FC236}">
                <a16:creationId xmlns:a16="http://schemas.microsoft.com/office/drawing/2014/main" id="{B4D5E652-9866-499B-9436-5E74CFBECA15}"/>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294926" y="1875897"/>
            <a:ext cx="854750" cy="854750"/>
          </a:xfrm>
          <a:prstGeom prst="rect">
            <a:avLst/>
          </a:prstGeom>
        </p:spPr>
      </p:pic>
      <p:pic>
        <p:nvPicPr>
          <p:cNvPr id="38" name="Obraz 37">
            <a:extLst>
              <a:ext uri="{FF2B5EF4-FFF2-40B4-BE49-F238E27FC236}">
                <a16:creationId xmlns:a16="http://schemas.microsoft.com/office/drawing/2014/main" id="{DBC2CD0A-0D64-4D2A-BFD2-51FF2E2E447B}"/>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6286082" y="1349730"/>
            <a:ext cx="854750" cy="854750"/>
          </a:xfrm>
          <a:prstGeom prst="rect">
            <a:avLst/>
          </a:prstGeom>
        </p:spPr>
      </p:pic>
      <p:pic>
        <p:nvPicPr>
          <p:cNvPr id="39" name="Obraz 38">
            <a:extLst>
              <a:ext uri="{FF2B5EF4-FFF2-40B4-BE49-F238E27FC236}">
                <a16:creationId xmlns:a16="http://schemas.microsoft.com/office/drawing/2014/main" id="{17C59545-C5CC-450D-BC8F-49277D880971}"/>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163291" y="1430970"/>
            <a:ext cx="854750" cy="854750"/>
          </a:xfrm>
          <a:prstGeom prst="rect">
            <a:avLst/>
          </a:prstGeom>
        </p:spPr>
      </p:pic>
      <p:pic>
        <p:nvPicPr>
          <p:cNvPr id="40" name="Obraz 39">
            <a:extLst>
              <a:ext uri="{FF2B5EF4-FFF2-40B4-BE49-F238E27FC236}">
                <a16:creationId xmlns:a16="http://schemas.microsoft.com/office/drawing/2014/main" id="{D1DF68FF-D0AF-48C6-B680-826DBE715FDD}"/>
              </a:ext>
            </a:extLst>
          </p:cNvPr>
          <p:cNvPicPr>
            <a:picLocks noChangeAspect="1"/>
          </p:cNvPicPr>
          <p:nvPr/>
        </p:nvPicPr>
        <p:blipFill>
          <a:blip r:embed="rId7" cstate="email">
            <a:lum bright="70000" contrast="-70000"/>
            <a:extLst>
              <a:ext uri="{BEBA8EAE-BF5A-486C-A8C5-ECC9F3942E4B}">
                <a14:imgProps xmlns:a14="http://schemas.microsoft.com/office/drawing/2010/main">
                  <a14:imgLayer r:embed="rId8">
                    <a14:imgEffect>
                      <a14:backgroundRemoval t="10000" b="90000" l="5820" r="94440">
                        <a14:foregroundMark x1="7640" y1="43400" x2="7640" y2="43400"/>
                        <a14:foregroundMark x1="10000" y1="71760" x2="10000" y2="71760"/>
                        <a14:foregroundMark x1="5820" y1="36860" x2="5820" y2="36860"/>
                        <a14:foregroundMark x1="92480" y1="31500" x2="92480" y2="31500"/>
                        <a14:foregroundMark x1="90660" y1="28100" x2="90660" y2="28100"/>
                        <a14:foregroundMark x1="94440" y1="31380" x2="94440" y2="31380"/>
                      </a14:backgroundRemoval>
                    </a14:imgEffect>
                  </a14:imgLayer>
                </a14:imgProps>
              </a:ext>
              <a:ext uri="{28A0092B-C50C-407E-A947-70E740481C1C}">
                <a14:useLocalDpi xmlns:a14="http://schemas.microsoft.com/office/drawing/2010/main"/>
              </a:ext>
            </a:extLst>
          </a:blip>
          <a:stretch>
            <a:fillRect/>
          </a:stretch>
        </p:blipFill>
        <p:spPr>
          <a:xfrm>
            <a:off x="5428035" y="2142029"/>
            <a:ext cx="854750" cy="854750"/>
          </a:xfrm>
          <a:prstGeom prst="rect">
            <a:avLst/>
          </a:prstGeom>
        </p:spPr>
      </p:pic>
    </p:spTree>
    <p:extLst>
      <p:ext uri="{BB962C8B-B14F-4D97-AF65-F5344CB8AC3E}">
        <p14:creationId xmlns:p14="http://schemas.microsoft.com/office/powerpoint/2010/main" val="758920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1830455"/>
            <a:ext cx="6366041" cy="3994947"/>
          </a:xfrm>
        </p:spPr>
        <p:txBody>
          <a:bodyPr/>
          <a:lstStyle/>
          <a:p>
            <a:pPr indent="0"/>
            <a:r>
              <a:rPr lang="en-US" sz="2300" dirty="0"/>
              <a:t>Zajištění spolehlivého a udržitelného přístupu k vodě je nezbytné pro udržení zdraví hospodářských zvířat a </a:t>
            </a:r>
            <a:r>
              <a:rPr lang="en-US" sz="2300" dirty="0" err="1"/>
              <a:t>optimální využití </a:t>
            </a:r>
            <a:r>
              <a:rPr lang="en-US" sz="2300" dirty="0"/>
              <a:t>pastvin. Pastevní systémy často využívají jednu z následujících metod přístupu k vodě nebo jejich kombinaci v závislosti na velikosti farmy, topografii, klimatu a zdrojích. Výběr správného systému přístupu k vodě závisí na velikosti farmy, strategii pastvy a podmínkách prostředí. </a:t>
            </a:r>
          </a:p>
          <a:p>
            <a:pPr indent="0"/>
            <a:endParaRPr lang="en-US" sz="2300"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776639" y="619870"/>
            <a:ext cx="6366042" cy="992652"/>
          </a:xfrm>
        </p:spPr>
        <p:txBody>
          <a:bodyPr/>
          <a:lstStyle/>
          <a:p>
            <a:r>
              <a:rPr lang="en-US" b="1" dirty="0"/>
              <a:t>Způsoby přístupu k </a:t>
            </a:r>
            <a:r>
              <a:rPr lang="en-US" b="1" dirty="0" err="1"/>
              <a:t>vodě </a:t>
            </a:r>
            <a:r>
              <a:rPr lang="pl-PL" b="1" dirty="0"/>
              <a:t>na </a:t>
            </a:r>
            <a:r>
              <a:rPr lang="pl-PL" b="1" dirty="0" err="1"/>
              <a:t>pastvinách</a:t>
            </a:r>
            <a:endParaRPr lang="en-US" b="1" dirty="0"/>
          </a:p>
        </p:txBody>
      </p:sp>
      <p:pic>
        <p:nvPicPr>
          <p:cNvPr id="7" name="Symbol zastępczy obrazu 6">
            <a:extLst>
              <a:ext uri="{FF2B5EF4-FFF2-40B4-BE49-F238E27FC236}">
                <a16:creationId xmlns:a16="http://schemas.microsoft.com/office/drawing/2014/main" id="{486E24D4-8C75-45DF-8895-C30CC566F72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24996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881131" y="1948150"/>
            <a:ext cx="6366041" cy="3994947"/>
          </a:xfrm>
        </p:spPr>
        <p:txBody>
          <a:bodyPr/>
          <a:lstStyle/>
          <a:p>
            <a:r>
              <a:rPr lang="en-US" dirty="0"/>
              <a:t>Nejběžnější způsoby přístupu k vodě:</a:t>
            </a:r>
            <a:endParaRPr lang="pl-PL" dirty="0"/>
          </a:p>
          <a:p>
            <a:pPr marL="342900" indent="-342900">
              <a:buFont typeface="Arial" panose="020B0604020202020204" pitchFamily="34" charset="0"/>
              <a:buChar char="•"/>
            </a:pPr>
            <a:r>
              <a:rPr lang="en-US" dirty="0" err="1"/>
              <a:t>centrální </a:t>
            </a:r>
            <a:r>
              <a:rPr lang="en-US" dirty="0"/>
              <a:t>zavlažovací místo (místa)</a:t>
            </a:r>
            <a:endParaRPr lang="pl-PL" dirty="0"/>
          </a:p>
          <a:p>
            <a:pPr marL="342900" indent="-342900">
              <a:buFont typeface="Arial" panose="020B0604020202020204" pitchFamily="34" charset="0"/>
              <a:buChar char="•"/>
            </a:pPr>
            <a:r>
              <a:rPr lang="en-US" dirty="0" err="1"/>
              <a:t>mobilní vodní </a:t>
            </a:r>
            <a:r>
              <a:rPr lang="en-US" dirty="0"/>
              <a:t>jednotka </a:t>
            </a:r>
            <a:r>
              <a:rPr lang="pl-PL" dirty="0"/>
              <a:t>(</a:t>
            </a:r>
            <a:r>
              <a:rPr lang="en-US" dirty="0"/>
              <a:t>jednotky)</a:t>
            </a:r>
          </a:p>
          <a:p>
            <a:pPr marL="342900" indent="-342900">
              <a:buFont typeface="Arial" panose="020B0604020202020204" pitchFamily="34" charset="0"/>
              <a:buChar char="•"/>
            </a:pPr>
            <a:r>
              <a:rPr lang="en-US" dirty="0" err="1"/>
              <a:t>přírodní zdroj</a:t>
            </a:r>
            <a:r>
              <a:rPr lang="pl-PL" dirty="0"/>
              <a:t>(</a:t>
            </a:r>
            <a:r>
              <a:rPr lang="en-US" dirty="0"/>
              <a:t>e) </a:t>
            </a:r>
            <a:r>
              <a:rPr lang="en-US" dirty="0" err="1"/>
              <a:t>vody</a:t>
            </a:r>
          </a:p>
          <a:p>
            <a:pPr marL="342900" indent="-342900">
              <a:buFont typeface="Arial" panose="020B0604020202020204" pitchFamily="34" charset="0"/>
              <a:buChar char="•"/>
            </a:pPr>
            <a:r>
              <a:rPr lang="en-US" dirty="0" err="1"/>
              <a:t>systém potrubí </a:t>
            </a:r>
            <a:r>
              <a:rPr lang="en-US" dirty="0"/>
              <a:t>a žlabů</a:t>
            </a:r>
            <a:endParaRPr lang="pl-PL" dirty="0"/>
          </a:p>
          <a:p>
            <a:pPr marL="342900" indent="-342900">
              <a:buFont typeface="Arial" panose="020B0604020202020204" pitchFamily="34" charset="0"/>
              <a:buChar char="•"/>
            </a:pPr>
            <a:r>
              <a:rPr lang="en-US" dirty="0" err="1"/>
              <a:t>systém </a:t>
            </a:r>
            <a:r>
              <a:rPr lang="en-US" dirty="0"/>
              <a:t>více </a:t>
            </a:r>
            <a:r>
              <a:rPr lang="en-US" dirty="0" err="1"/>
              <a:t>výběhů </a:t>
            </a:r>
            <a:r>
              <a:rPr lang="en-US" dirty="0"/>
              <a:t>se sdíleným </a:t>
            </a:r>
            <a:r>
              <a:rPr lang="en-US" dirty="0" err="1"/>
              <a:t>přístupem</a:t>
            </a:r>
            <a:endParaRPr lang="pl-PL" dirty="0"/>
          </a:p>
          <a:p>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804552" y="617754"/>
            <a:ext cx="6366042" cy="992652"/>
          </a:xfrm>
        </p:spPr>
        <p:txBody>
          <a:bodyPr/>
          <a:lstStyle/>
          <a:p>
            <a:r>
              <a:rPr lang="en-US" b="1" dirty="0"/>
              <a:t>Způsoby přístupu k </a:t>
            </a:r>
            <a:r>
              <a:rPr lang="en-US" b="1" dirty="0" err="1"/>
              <a:t>vodě </a:t>
            </a:r>
            <a:r>
              <a:rPr lang="pl-PL" b="1" dirty="0"/>
              <a:t>na </a:t>
            </a:r>
            <a:r>
              <a:rPr lang="pl-PL" b="1" dirty="0" err="1"/>
              <a:t>pastvinách</a:t>
            </a:r>
            <a:endParaRPr lang="en-US" b="1" dirty="0"/>
          </a:p>
        </p:txBody>
      </p:sp>
      <p:pic>
        <p:nvPicPr>
          <p:cNvPr id="8" name="Symbol zastępczy obrazu 7">
            <a:extLst>
              <a:ext uri="{FF2B5EF4-FFF2-40B4-BE49-F238E27FC236}">
                <a16:creationId xmlns:a16="http://schemas.microsoft.com/office/drawing/2014/main" id="{4250A207-C068-4799-B761-5A359A0B56F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45610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az 23">
            <a:extLst>
              <a:ext uri="{FF2B5EF4-FFF2-40B4-BE49-F238E27FC236}">
                <a16:creationId xmlns:a16="http://schemas.microsoft.com/office/drawing/2014/main" id="{B2B5EF9F-F098-4075-B651-CBCEA550A9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988" b="92216" l="2037" r="95926">
                        <a14:foregroundMark x1="6667" y1="38922" x2="6667" y2="38922"/>
                        <a14:foregroundMark x1="96296" y1="62275" x2="96296" y2="62275"/>
                        <a14:foregroundMark x1="2407" y1="38323" x2="2407" y2="38323"/>
                        <a14:foregroundMark x1="30926" y1="92216" x2="30926" y2="92216"/>
                        <a14:foregroundMark x1="68889" y1="5988" x2="68889" y2="5988"/>
                      </a14:backgroundRemoval>
                    </a14:imgEffect>
                    <a14:imgEffect>
                      <a14:saturation sat="200000"/>
                    </a14:imgEffect>
                  </a14:imgLayer>
                </a14:imgProps>
              </a:ext>
            </a:extLst>
          </a:blip>
          <a:stretch>
            <a:fillRect/>
          </a:stretch>
        </p:blipFill>
        <p:spPr>
          <a:xfrm rot="1600888">
            <a:off x="8665137" y="1145351"/>
            <a:ext cx="3396680" cy="3510651"/>
          </a:xfrm>
          <a:prstGeom prst="rect">
            <a:avLst/>
          </a:prstGeom>
          <a:scene3d>
            <a:camera prst="orthographicFront">
              <a:rot lat="0" lon="0" rev="0"/>
            </a:camera>
            <a:lightRig rig="threePt" dir="t"/>
          </a:scene3d>
        </p:spPr>
      </p:pic>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1113823333"/>
              </p:ext>
            </p:extLst>
          </p:nvPr>
        </p:nvGraphicFramePr>
        <p:xfrm>
          <a:off x="925327" y="1480598"/>
          <a:ext cx="8402048" cy="37510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23251" y="390520"/>
            <a:ext cx="10595237" cy="803654"/>
          </a:xfrm>
        </p:spPr>
        <p:txBody>
          <a:bodyPr/>
          <a:lstStyle/>
          <a:p>
            <a:r>
              <a:rPr lang="pl-PL" b="1" dirty="0" err="1"/>
              <a:t>Centralizované zavlažovací </a:t>
            </a:r>
            <a:r>
              <a:rPr lang="pl-PL" b="1" dirty="0"/>
              <a:t>místo (místa)</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5441727" y="4595519"/>
            <a:ext cx="5337978" cy="1595878"/>
            <a:chOff x="934299" y="4464326"/>
            <a:chExt cx="5337978"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5053431"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marL="0" lvl="0" indent="0" algn="l" defTabSz="889000">
                <a:lnSpc>
                  <a:spcPct val="90000"/>
                </a:lnSpc>
                <a:spcBef>
                  <a:spcPct val="0"/>
                </a:spcBef>
                <a:spcAft>
                  <a:spcPct val="35000"/>
                </a:spcAft>
                <a:buNone/>
              </a:pPr>
              <a:r>
                <a:rPr lang="pl-PL" sz="2000" dirty="0">
                  <a:solidFill>
                    <a:srgbClr val="000000"/>
                  </a:solidFill>
                </a:rPr>
                <a:t>Nejvhodnější pro </a:t>
              </a:r>
              <a:r>
                <a:rPr lang="en-US" sz="2000" b="0" i="0" kern="1200" dirty="0" err="1">
                  <a:solidFill>
                    <a:srgbClr val="000000"/>
                  </a:solidFill>
                </a:rPr>
                <a:t>velké </a:t>
              </a:r>
              <a:r>
                <a:rPr lang="en-US" sz="2000" b="0" i="0" kern="1200" dirty="0">
                  <a:solidFill>
                    <a:srgbClr val="000000"/>
                  </a:solidFill>
                </a:rPr>
                <a:t>farmy nebo farmy se stabilním uspořádáním výběhů.</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9"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47" name="Dowolny kształt: kształt 46">
            <a:extLst>
              <a:ext uri="{FF2B5EF4-FFF2-40B4-BE49-F238E27FC236}">
                <a16:creationId xmlns:a16="http://schemas.microsoft.com/office/drawing/2014/main" id="{4941D2EC-0475-406C-A2CC-D2DB1CA7490C}"/>
              </a:ext>
            </a:extLst>
          </p:cNvPr>
          <p:cNvSpPr/>
          <p:nvPr/>
        </p:nvSpPr>
        <p:spPr>
          <a:xfrm>
            <a:off x="440282" y="1075759"/>
            <a:ext cx="11707394" cy="497264"/>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a:lnSpc>
                <a:spcPct val="107000"/>
              </a:lnSpc>
              <a:spcAft>
                <a:spcPts val="800"/>
              </a:spcAft>
            </a:pPr>
            <a:r>
              <a:rPr lang="en-IE" sz="2200" dirty="0">
                <a:solidFill>
                  <a:srgbClr val="000000"/>
                </a:solidFill>
                <a:latin typeface="Calibri" panose="020F0502020204030204" pitchFamily="34" charset="0"/>
                <a:ea typeface="Calibri" panose="020F0502020204030204" pitchFamily="34" charset="0"/>
                <a:cs typeface="Vrinda" panose="020B0502040204020203" pitchFamily="34" charset="0"/>
              </a:rPr>
              <a:t>= </a:t>
            </a: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jedna nebo více stálých napájecích stanic umístěných na strategických místech, které slouží více výběhům.</a:t>
            </a:r>
          </a:p>
        </p:txBody>
      </p:sp>
    </p:spTree>
    <p:extLst>
      <p:ext uri="{BB962C8B-B14F-4D97-AF65-F5344CB8AC3E}">
        <p14:creationId xmlns:p14="http://schemas.microsoft.com/office/powerpoint/2010/main" val="3995479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3026211387"/>
              </p:ext>
            </p:extLst>
          </p:nvPr>
        </p:nvGraphicFramePr>
        <p:xfrm>
          <a:off x="401762" y="1760135"/>
          <a:ext cx="8402048" cy="3751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01762" y="395701"/>
            <a:ext cx="10595237" cy="803654"/>
          </a:xfrm>
        </p:spPr>
        <p:txBody>
          <a:bodyPr/>
          <a:lstStyle/>
          <a:p>
            <a:r>
              <a:rPr lang="pl-PL" b="1" dirty="0"/>
              <a:t>Mobilní </a:t>
            </a:r>
            <a:r>
              <a:rPr lang="pl-PL" b="1" dirty="0" err="1"/>
              <a:t>vodní </a:t>
            </a:r>
            <a:r>
              <a:rPr lang="pl-PL" b="1" dirty="0"/>
              <a:t>jednotka (jednotky)</a:t>
            </a:r>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4971972" y="4455564"/>
            <a:ext cx="5337978" cy="1595878"/>
            <a:chOff x="934299" y="4464326"/>
            <a:chExt cx="5337978"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5053431"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a:solidFill>
                    <a:srgbClr val="000000"/>
                  </a:solidFill>
                </a:rPr>
                <a:t>Nejvhodnější pro </a:t>
              </a:r>
              <a:r>
                <a:rPr lang="en-US" sz="2000" dirty="0">
                  <a:solidFill>
                    <a:srgbClr val="000000"/>
                  </a:solidFill>
                </a:rPr>
                <a:t>malé až středně velké farmy nebo systémy s dynamickým uspořádáním výběhů.</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7"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pic>
        <p:nvPicPr>
          <p:cNvPr id="12" name="Obraz 11">
            <a:extLst>
              <a:ext uri="{FF2B5EF4-FFF2-40B4-BE49-F238E27FC236}">
                <a16:creationId xmlns:a16="http://schemas.microsoft.com/office/drawing/2014/main" id="{C7908B2B-ED95-4A54-92CF-626579E65FE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76533" y="1955282"/>
            <a:ext cx="3561856" cy="2369475"/>
          </a:xfrm>
          <a:prstGeom prst="rect">
            <a:avLst/>
          </a:prstGeom>
        </p:spPr>
      </p:pic>
      <p:sp>
        <p:nvSpPr>
          <p:cNvPr id="19" name="Dowolny kształt: kształt 18">
            <a:extLst>
              <a:ext uri="{FF2B5EF4-FFF2-40B4-BE49-F238E27FC236}">
                <a16:creationId xmlns:a16="http://schemas.microsoft.com/office/drawing/2014/main" id="{EEA2B311-C394-4D89-8188-C59B96F5377B}"/>
              </a:ext>
            </a:extLst>
          </p:cNvPr>
          <p:cNvSpPr/>
          <p:nvPr/>
        </p:nvSpPr>
        <p:spPr>
          <a:xfrm>
            <a:off x="289974" y="1072670"/>
            <a:ext cx="11612052" cy="814150"/>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E" sz="2600" b="1" kern="1200" dirty="0">
                <a:solidFill>
                  <a:srgbClr val="000000"/>
                </a:solidFill>
              </a:rPr>
              <a:t>= </a:t>
            </a:r>
            <a:r>
              <a:rPr lang="en-US" sz="2600" kern="1200" dirty="0" err="1">
                <a:solidFill>
                  <a:srgbClr val="000000"/>
                </a:solidFill>
              </a:rPr>
              <a:t>přenosné </a:t>
            </a:r>
            <a:r>
              <a:rPr lang="en-US" sz="2600" kern="1200" dirty="0">
                <a:solidFill>
                  <a:srgbClr val="000000"/>
                </a:solidFill>
              </a:rPr>
              <a:t>žlaby nebo nádrže, které lze přesouvat při střídání hospodářských zvířat ve výbězích.</a:t>
            </a:r>
            <a:endParaRPr lang="pl-PL" sz="2600" kern="1200" dirty="0">
              <a:solidFill>
                <a:srgbClr val="000000"/>
              </a:solidFill>
            </a:endParaRPr>
          </a:p>
        </p:txBody>
      </p:sp>
    </p:spTree>
    <p:extLst>
      <p:ext uri="{BB962C8B-B14F-4D97-AF65-F5344CB8AC3E}">
        <p14:creationId xmlns:p14="http://schemas.microsoft.com/office/powerpoint/2010/main" val="4114751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2712738990"/>
              </p:ext>
            </p:extLst>
          </p:nvPr>
        </p:nvGraphicFramePr>
        <p:xfrm>
          <a:off x="380949" y="1613095"/>
          <a:ext cx="8402048" cy="3751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80949" y="409556"/>
            <a:ext cx="10595237" cy="803654"/>
          </a:xfrm>
        </p:spPr>
        <p:txBody>
          <a:bodyPr/>
          <a:lstStyle/>
          <a:p>
            <a:r>
              <a:rPr lang="pl-PL" b="1" dirty="0"/>
              <a:t>Přírodní </a:t>
            </a:r>
            <a:r>
              <a:rPr lang="pl-PL" b="1" dirty="0" err="1"/>
              <a:t>zdroj</a:t>
            </a:r>
            <a:r>
              <a:rPr lang="pl-PL" b="1" dirty="0"/>
              <a:t>(e) </a:t>
            </a:r>
            <a:r>
              <a:rPr lang="pl-PL" b="1" dirty="0" err="1"/>
              <a:t>vody</a:t>
            </a:r>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1120562" y="4506536"/>
            <a:ext cx="10385743" cy="1747180"/>
            <a:chOff x="985868" y="4429773"/>
            <a:chExt cx="7329160" cy="1747180"/>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382819" y="5282550"/>
              <a:ext cx="6932209" cy="894403"/>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a:solidFill>
                    <a:srgbClr val="000000"/>
                  </a:solidFill>
                </a:rPr>
                <a:t>Přírodní </a:t>
              </a:r>
              <a:r>
                <a:rPr lang="pl-PL" sz="2000" dirty="0" err="1">
                  <a:solidFill>
                    <a:srgbClr val="000000"/>
                  </a:solidFill>
                </a:rPr>
                <a:t>zdroje by měly být </a:t>
              </a:r>
              <a:r>
                <a:rPr lang="pl-PL" sz="2000" dirty="0">
                  <a:solidFill>
                    <a:srgbClr val="000000"/>
                  </a:solidFill>
                </a:rPr>
                <a:t>oploceny </a:t>
              </a:r>
              <a:r>
                <a:rPr lang="en-US" sz="2000" dirty="0">
                  <a:solidFill>
                    <a:srgbClr val="000000"/>
                  </a:solidFill>
                </a:rPr>
                <a:t>a </a:t>
              </a:r>
              <a:r>
                <a:rPr lang="pl-PL" sz="2000" dirty="0" err="1">
                  <a:solidFill>
                    <a:srgbClr val="000000"/>
                  </a:solidFill>
                </a:rPr>
                <a:t>měly by </a:t>
              </a:r>
              <a:r>
                <a:rPr lang="pl-PL" sz="2000" dirty="0">
                  <a:solidFill>
                    <a:srgbClr val="000000"/>
                  </a:solidFill>
                </a:rPr>
                <a:t>být zajištěny </a:t>
              </a:r>
              <a:r>
                <a:rPr lang="en-US" sz="2000" dirty="0">
                  <a:solidFill>
                    <a:srgbClr val="000000"/>
                  </a:solidFill>
                </a:rPr>
                <a:t>kontrolované přístupy, aby se minimalizovaly škody. K čerpání vody do žlabů pro bezpečnou distribuci </a:t>
              </a:r>
              <a:r>
                <a:rPr lang="pl-PL" sz="2000" dirty="0" err="1">
                  <a:solidFill>
                    <a:srgbClr val="000000"/>
                  </a:solidFill>
                </a:rPr>
                <a:t>by se měla </a:t>
              </a:r>
              <a:r>
                <a:rPr lang="pl-PL" sz="2000" dirty="0">
                  <a:solidFill>
                    <a:srgbClr val="000000"/>
                  </a:solidFill>
                </a:rPr>
                <a:t>používat </a:t>
              </a:r>
              <a:r>
                <a:rPr lang="en-US" sz="2000" dirty="0" err="1">
                  <a:solidFill>
                    <a:srgbClr val="000000"/>
                  </a:solidFill>
                </a:rPr>
                <a:t>solární </a:t>
              </a:r>
              <a:r>
                <a:rPr lang="en-US" sz="2000" dirty="0">
                  <a:solidFill>
                    <a:srgbClr val="000000"/>
                  </a:solidFill>
                </a:rPr>
                <a:t>čerpadla.</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85868" y="4429773"/>
              <a:ext cx="1004944" cy="1507416"/>
            </a:xfrm>
            <a:prstGeom prst="rect">
              <a:avLst/>
            </a:prstGeom>
            <a:blipFill dpi="0" rotWithShape="1">
              <a:blip r:embed="rId7"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19" name="Dowolny kształt: kształt 18">
            <a:extLst>
              <a:ext uri="{FF2B5EF4-FFF2-40B4-BE49-F238E27FC236}">
                <a16:creationId xmlns:a16="http://schemas.microsoft.com/office/drawing/2014/main" id="{EEA2B311-C394-4D89-8188-C59B96F5377B}"/>
              </a:ext>
            </a:extLst>
          </p:cNvPr>
          <p:cNvSpPr/>
          <p:nvPr/>
        </p:nvSpPr>
        <p:spPr>
          <a:xfrm>
            <a:off x="401762" y="711088"/>
            <a:ext cx="11250679" cy="1026139"/>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lvl="0" defTabSz="1155700">
              <a:lnSpc>
                <a:spcPct val="90000"/>
              </a:lnSpc>
              <a:spcBef>
                <a:spcPct val="0"/>
              </a:spcBef>
              <a:spcAft>
                <a:spcPct val="35000"/>
              </a:spcAft>
            </a:pPr>
            <a:r>
              <a:rPr lang="en-IE" sz="2600" b="1" dirty="0">
                <a:solidFill>
                  <a:srgbClr val="000000"/>
                </a:solidFill>
              </a:rPr>
              <a:t> = </a:t>
            </a:r>
            <a:r>
              <a:rPr lang="en-US" sz="2600" dirty="0" err="1">
                <a:solidFill>
                  <a:srgbClr val="000000"/>
                </a:solidFill>
              </a:rPr>
              <a:t>potoky</a:t>
            </a:r>
            <a:r>
              <a:rPr lang="en-US" sz="2600" dirty="0">
                <a:solidFill>
                  <a:srgbClr val="000000"/>
                </a:solidFill>
              </a:rPr>
              <a:t>, rybníky nebo prameny uvnitř pastvin nebo v jejich blízkosti.</a:t>
            </a:r>
            <a:endParaRPr lang="pl-PL" sz="2600" kern="1200" dirty="0">
              <a:solidFill>
                <a:srgbClr val="000000"/>
              </a:solidFill>
            </a:endParaRPr>
          </a:p>
        </p:txBody>
      </p:sp>
      <p:pic>
        <p:nvPicPr>
          <p:cNvPr id="14" name="Obraz 13">
            <a:extLst>
              <a:ext uri="{FF2B5EF4-FFF2-40B4-BE49-F238E27FC236}">
                <a16:creationId xmlns:a16="http://schemas.microsoft.com/office/drawing/2014/main" id="{954C8F6F-F80C-4559-AAAB-96F3969F163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94617" y="1816707"/>
            <a:ext cx="3057824" cy="3057824"/>
          </a:xfrm>
          <a:prstGeom prst="rect">
            <a:avLst/>
          </a:prstGeom>
        </p:spPr>
      </p:pic>
    </p:spTree>
    <p:extLst>
      <p:ext uri="{BB962C8B-B14F-4D97-AF65-F5344CB8AC3E}">
        <p14:creationId xmlns:p14="http://schemas.microsoft.com/office/powerpoint/2010/main" val="570722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3436824517"/>
              </p:ext>
            </p:extLst>
          </p:nvPr>
        </p:nvGraphicFramePr>
        <p:xfrm>
          <a:off x="118392" y="1793870"/>
          <a:ext cx="8402048" cy="3751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4799" y="437765"/>
            <a:ext cx="10595237" cy="803654"/>
          </a:xfrm>
        </p:spPr>
        <p:txBody>
          <a:bodyPr/>
          <a:lstStyle/>
          <a:p>
            <a:r>
              <a:rPr lang="pl-PL" b="1" dirty="0" err="1"/>
              <a:t>Potrubní </a:t>
            </a:r>
            <a:r>
              <a:rPr lang="pl-PL" b="1" dirty="0"/>
              <a:t>a </a:t>
            </a:r>
            <a:r>
              <a:rPr lang="pl-PL" b="1" dirty="0" err="1"/>
              <a:t>žlabové systémy</a:t>
            </a:r>
            <a:endParaRPr lang="pl-PL"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4594726" y="4595519"/>
            <a:ext cx="6658731" cy="1595878"/>
            <a:chOff x="934299" y="4464326"/>
            <a:chExt cx="6658731"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6374184"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a:solidFill>
                    <a:srgbClr val="000000"/>
                  </a:solidFill>
                </a:rPr>
                <a:t>Nejvhodnější pro </a:t>
              </a:r>
              <a:r>
                <a:rPr lang="en-US" sz="2000" dirty="0">
                  <a:solidFill>
                    <a:srgbClr val="000000"/>
                  </a:solidFill>
                </a:rPr>
                <a:t>farmy se spolehlivými zdroji vody a dlouhodobými systémy střídavé pastvy.</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7"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19" name="Dowolny kształt: kształt 18">
            <a:extLst>
              <a:ext uri="{FF2B5EF4-FFF2-40B4-BE49-F238E27FC236}">
                <a16:creationId xmlns:a16="http://schemas.microsoft.com/office/drawing/2014/main" id="{EEA2B311-C394-4D89-8188-C59B96F5377B}"/>
              </a:ext>
            </a:extLst>
          </p:cNvPr>
          <p:cNvSpPr/>
          <p:nvPr/>
        </p:nvSpPr>
        <p:spPr>
          <a:xfrm>
            <a:off x="547743" y="1016236"/>
            <a:ext cx="11149458" cy="777634"/>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IE" sz="2600" b="1" dirty="0">
                <a:solidFill>
                  <a:srgbClr val="000000"/>
                </a:solidFill>
              </a:rPr>
              <a:t>= </a:t>
            </a:r>
            <a:r>
              <a:rPr lang="en-US" sz="2600" dirty="0" err="1">
                <a:solidFill>
                  <a:srgbClr val="000000"/>
                </a:solidFill>
              </a:rPr>
              <a:t>podzemní </a:t>
            </a:r>
            <a:r>
              <a:rPr lang="en-US" sz="2600" dirty="0">
                <a:solidFill>
                  <a:srgbClr val="000000"/>
                </a:solidFill>
              </a:rPr>
              <a:t>nebo nadzemní potrubí přivádí vodu do žlabů umístěných ve výbězích.</a:t>
            </a:r>
            <a:endParaRPr lang="pl-PL" sz="2600" kern="1200" dirty="0">
              <a:solidFill>
                <a:srgbClr val="000000"/>
              </a:solidFill>
            </a:endParaRPr>
          </a:p>
        </p:txBody>
      </p:sp>
      <p:pic>
        <p:nvPicPr>
          <p:cNvPr id="26" name="Obraz 25">
            <a:extLst>
              <a:ext uri="{FF2B5EF4-FFF2-40B4-BE49-F238E27FC236}">
                <a16:creationId xmlns:a16="http://schemas.microsoft.com/office/drawing/2014/main" id="{D35338D6-29CB-4B18-A5F5-B62D2E418A1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89354" y="1957394"/>
            <a:ext cx="3607847" cy="2429891"/>
          </a:xfrm>
          <a:prstGeom prst="rect">
            <a:avLst/>
          </a:prstGeom>
        </p:spPr>
      </p:pic>
    </p:spTree>
    <p:extLst>
      <p:ext uri="{BB962C8B-B14F-4D97-AF65-F5344CB8AC3E}">
        <p14:creationId xmlns:p14="http://schemas.microsoft.com/office/powerpoint/2010/main" val="2593154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az 23">
            <a:extLst>
              <a:ext uri="{FF2B5EF4-FFF2-40B4-BE49-F238E27FC236}">
                <a16:creationId xmlns:a16="http://schemas.microsoft.com/office/drawing/2014/main" id="{B2B5EF9F-F098-4075-B651-CBCEA550A9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988" b="92216" l="2037" r="95926">
                        <a14:foregroundMark x1="6667" y1="38922" x2="6667" y2="38922"/>
                        <a14:foregroundMark x1="96296" y1="62275" x2="96296" y2="62275"/>
                        <a14:foregroundMark x1="2407" y1="38323" x2="2407" y2="38323"/>
                        <a14:foregroundMark x1="30926" y1="92216" x2="30926" y2="92216"/>
                        <a14:foregroundMark x1="68889" y1="5988" x2="68889" y2="5988"/>
                      </a14:backgroundRemoval>
                    </a14:imgEffect>
                    <a14:imgEffect>
                      <a14:saturation sat="200000"/>
                    </a14:imgEffect>
                  </a14:imgLayer>
                </a14:imgProps>
              </a:ext>
            </a:extLst>
          </a:blip>
          <a:stretch>
            <a:fillRect/>
          </a:stretch>
        </p:blipFill>
        <p:spPr>
          <a:xfrm rot="1600888">
            <a:off x="8312516" y="1681660"/>
            <a:ext cx="3381230" cy="3494682"/>
          </a:xfrm>
          <a:prstGeom prst="rect">
            <a:avLst/>
          </a:prstGeom>
          <a:scene3d>
            <a:camera prst="orthographicFront">
              <a:rot lat="0" lon="0" rev="0"/>
            </a:camera>
            <a:lightRig rig="threePt" dir="t"/>
          </a:scene3d>
        </p:spPr>
      </p:pic>
      <p:graphicFrame>
        <p:nvGraphicFramePr>
          <p:cNvPr id="13" name="Diagram 12">
            <a:extLst>
              <a:ext uri="{FF2B5EF4-FFF2-40B4-BE49-F238E27FC236}">
                <a16:creationId xmlns:a16="http://schemas.microsoft.com/office/drawing/2014/main" id="{F7661AB2-C2BC-488C-8808-D097A980A235}"/>
              </a:ext>
            </a:extLst>
          </p:cNvPr>
          <p:cNvGraphicFramePr/>
          <p:nvPr>
            <p:extLst>
              <p:ext uri="{D42A27DB-BD31-4B8C-83A1-F6EECF244321}">
                <p14:modId xmlns:p14="http://schemas.microsoft.com/office/powerpoint/2010/main" val="1367942175"/>
              </p:ext>
            </p:extLst>
          </p:nvPr>
        </p:nvGraphicFramePr>
        <p:xfrm>
          <a:off x="985824" y="1432103"/>
          <a:ext cx="7044067" cy="37510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01762" y="553557"/>
            <a:ext cx="10595237" cy="803654"/>
          </a:xfrm>
        </p:spPr>
        <p:txBody>
          <a:bodyPr/>
          <a:lstStyle/>
          <a:p>
            <a:r>
              <a:rPr lang="en-US" b="1" dirty="0" err="1"/>
              <a:t>Systémy s </a:t>
            </a:r>
            <a:r>
              <a:rPr lang="en-US" b="1" dirty="0"/>
              <a:t>více </a:t>
            </a:r>
            <a:r>
              <a:rPr lang="en-US" b="1" dirty="0" err="1"/>
              <a:t>výběhy </a:t>
            </a:r>
            <a:r>
              <a:rPr lang="en-US" b="1" dirty="0"/>
              <a:t>se sdíleným </a:t>
            </a:r>
            <a:r>
              <a:rPr lang="en-US" b="1" dirty="0" err="1"/>
              <a:t>přístupem</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217502" y="5473792"/>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A1AF46AD-C699-4A83-A886-3E3259D75329}"/>
              </a:ext>
            </a:extLst>
          </p:cNvPr>
          <p:cNvGrpSpPr/>
          <p:nvPr/>
        </p:nvGrpSpPr>
        <p:grpSpPr>
          <a:xfrm>
            <a:off x="4175136" y="4436648"/>
            <a:ext cx="7031040" cy="1595878"/>
            <a:chOff x="934299" y="4464326"/>
            <a:chExt cx="7031040" cy="1595878"/>
          </a:xfrm>
        </p:grpSpPr>
        <p:sp>
          <p:nvSpPr>
            <p:cNvPr id="21" name="Dowolny kształt: kształt 20">
              <a:extLst>
                <a:ext uri="{FF2B5EF4-FFF2-40B4-BE49-F238E27FC236}">
                  <a16:creationId xmlns:a16="http://schemas.microsoft.com/office/drawing/2014/main" id="{00A3A9B2-0544-4C41-B18C-C4427C8D164A}"/>
                </a:ext>
              </a:extLst>
            </p:cNvPr>
            <p:cNvSpPr/>
            <p:nvPr/>
          </p:nvSpPr>
          <p:spPr>
            <a:xfrm>
              <a:off x="1218846" y="4873730"/>
              <a:ext cx="6746493" cy="1186474"/>
            </a:xfrm>
            <a:custGeom>
              <a:avLst/>
              <a:gdLst>
                <a:gd name="connsiteX0" fmla="*/ 0 w 5053431"/>
                <a:gd name="connsiteY0" fmla="*/ 0 h 1186474"/>
                <a:gd name="connsiteX1" fmla="*/ 5053431 w 5053431"/>
                <a:gd name="connsiteY1" fmla="*/ 0 h 1186474"/>
                <a:gd name="connsiteX2" fmla="*/ 5053431 w 5053431"/>
                <a:gd name="connsiteY2" fmla="*/ 1186474 h 1186474"/>
                <a:gd name="connsiteX3" fmla="*/ 0 w 5053431"/>
                <a:gd name="connsiteY3" fmla="*/ 1186474 h 1186474"/>
                <a:gd name="connsiteX4" fmla="*/ 0 w 5053431"/>
                <a:gd name="connsiteY4" fmla="*/ 0 h 118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431" h="1186474">
                  <a:moveTo>
                    <a:pt x="0" y="0"/>
                  </a:moveTo>
                  <a:lnTo>
                    <a:pt x="5053431" y="0"/>
                  </a:lnTo>
                  <a:lnTo>
                    <a:pt x="5053431" y="1186474"/>
                  </a:lnTo>
                  <a:lnTo>
                    <a:pt x="0" y="1186474"/>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03639" tIns="76200" rIns="76200" bIns="76200" numCol="1" spcCol="1270" anchor="ctr" anchorCtr="0">
              <a:noAutofit/>
            </a:bodyPr>
            <a:lstStyle/>
            <a:p>
              <a:pPr lvl="0" defTabSz="889000">
                <a:lnSpc>
                  <a:spcPct val="90000"/>
                </a:lnSpc>
                <a:spcBef>
                  <a:spcPct val="0"/>
                </a:spcBef>
                <a:spcAft>
                  <a:spcPct val="35000"/>
                </a:spcAft>
              </a:pPr>
              <a:r>
                <a:rPr lang="pl-PL" sz="2000" dirty="0">
                  <a:solidFill>
                    <a:srgbClr val="000000"/>
                  </a:solidFill>
                </a:rPr>
                <a:t>Nejvhodnější pro </a:t>
              </a:r>
              <a:r>
                <a:rPr lang="en-US" sz="2000" dirty="0">
                  <a:solidFill>
                    <a:srgbClr val="000000"/>
                  </a:solidFill>
                </a:rPr>
                <a:t>farmy s rotačním systémem pastvy a centralizovaným výběhem.</a:t>
              </a:r>
              <a:endParaRPr lang="pl-PL" sz="2000" kern="1200" dirty="0">
                <a:solidFill>
                  <a:srgbClr val="000000"/>
                </a:solidFill>
              </a:endParaRPr>
            </a:p>
          </p:txBody>
        </p:sp>
        <p:sp>
          <p:nvSpPr>
            <p:cNvPr id="22" name="Prostokąt 21">
              <a:extLst>
                <a:ext uri="{FF2B5EF4-FFF2-40B4-BE49-F238E27FC236}">
                  <a16:creationId xmlns:a16="http://schemas.microsoft.com/office/drawing/2014/main" id="{0F07C3A5-99DF-472F-9FBA-077011A55208}"/>
                </a:ext>
              </a:extLst>
            </p:cNvPr>
            <p:cNvSpPr/>
            <p:nvPr/>
          </p:nvSpPr>
          <p:spPr>
            <a:xfrm>
              <a:off x="934299" y="4464326"/>
              <a:ext cx="1004944" cy="1507416"/>
            </a:xfrm>
            <a:prstGeom prst="rect">
              <a:avLst/>
            </a:prstGeom>
            <a:blipFill dpi="0" rotWithShape="1">
              <a:blip r:embed="rId9" cstate="email">
                <a:extLst>
                  <a:ext uri="{28A0092B-C50C-407E-A947-70E740481C1C}">
                    <a14:useLocalDpi xmlns:a14="http://schemas.microsoft.com/office/drawing/2010/main"/>
                  </a:ext>
                </a:extLst>
              </a:blip>
              <a:srcRect/>
              <a:stretch>
                <a:fillRect t="16000" b="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sp>
        <p:nvSpPr>
          <p:cNvPr id="47" name="Dowolny kształt: kształt 46">
            <a:extLst>
              <a:ext uri="{FF2B5EF4-FFF2-40B4-BE49-F238E27FC236}">
                <a16:creationId xmlns:a16="http://schemas.microsoft.com/office/drawing/2014/main" id="{4941D2EC-0475-406C-A2CC-D2DB1CA7490C}"/>
              </a:ext>
            </a:extLst>
          </p:cNvPr>
          <p:cNvSpPr/>
          <p:nvPr/>
        </p:nvSpPr>
        <p:spPr>
          <a:xfrm>
            <a:off x="547742" y="1054757"/>
            <a:ext cx="11159129" cy="648065"/>
          </a:xfrm>
          <a:custGeom>
            <a:avLst/>
            <a:gdLst>
              <a:gd name="connsiteX0" fmla="*/ 0 w 4234535"/>
              <a:gd name="connsiteY0" fmla="*/ 0 h 1654945"/>
              <a:gd name="connsiteX1" fmla="*/ 4234535 w 4234535"/>
              <a:gd name="connsiteY1" fmla="*/ 0 h 1654945"/>
              <a:gd name="connsiteX2" fmla="*/ 4234535 w 4234535"/>
              <a:gd name="connsiteY2" fmla="*/ 1654945 h 1654945"/>
              <a:gd name="connsiteX3" fmla="*/ 0 w 4234535"/>
              <a:gd name="connsiteY3" fmla="*/ 1654945 h 1654945"/>
              <a:gd name="connsiteX4" fmla="*/ 0 w 4234535"/>
              <a:gd name="connsiteY4" fmla="*/ 0 h 165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535" h="1654945">
                <a:moveTo>
                  <a:pt x="0" y="0"/>
                </a:moveTo>
                <a:lnTo>
                  <a:pt x="4234535" y="0"/>
                </a:lnTo>
                <a:lnTo>
                  <a:pt x="4234535" y="1654945"/>
                </a:lnTo>
                <a:lnTo>
                  <a:pt x="0" y="1654945"/>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60" tIns="99060" rIns="99060" bIns="99060" numCol="1" spcCol="1270" anchor="ctr" anchorCtr="0">
            <a:noAutofit/>
          </a:bodyPr>
          <a:lstStyle/>
          <a:p>
            <a:pPr>
              <a:lnSpc>
                <a:spcPct val="107000"/>
              </a:lnSpc>
              <a:spcAft>
                <a:spcPts val="800"/>
              </a:spcAft>
            </a:pPr>
            <a:r>
              <a:rPr lang="en-IE" sz="2400" b="1" dirty="0">
                <a:solidFill>
                  <a:srgbClr val="000000"/>
                </a:solidFill>
                <a:latin typeface="Calibri" panose="020F0502020204030204" pitchFamily="34" charset="0"/>
                <a:ea typeface="Calibri" panose="020F0502020204030204" pitchFamily="34" charset="0"/>
                <a:cs typeface="Vrinda" panose="020B0502040204020203" pitchFamily="34" charset="0"/>
              </a:rPr>
              <a:t>= </a:t>
            </a:r>
            <a:r>
              <a:rPr lang="en-US" sz="2400" dirty="0">
                <a:solidFill>
                  <a:srgbClr val="000000"/>
                </a:solidFill>
                <a:latin typeface="Calibri" panose="020F0502020204030204" pitchFamily="34" charset="0"/>
                <a:ea typeface="Calibri" panose="020F0502020204030204" pitchFamily="34" charset="0"/>
                <a:cs typeface="Vrinda" panose="020B0502040204020203" pitchFamily="34" charset="0"/>
              </a:rPr>
              <a:t>společná napájecí místa nebo systémy umístěné na křižovatkách více výběhů.</a:t>
            </a:r>
            <a:endParaRPr lang="pl-PL" sz="2400" dirty="0">
              <a:solidFill>
                <a:srgbClr val="00000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4203745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334504"/>
            <a:ext cx="10595237" cy="3849918"/>
          </a:xfrm>
        </p:spPr>
        <p:txBody>
          <a:bodyPr/>
          <a:lstStyle/>
          <a:p>
            <a:pPr marL="0" indent="0"/>
            <a:r>
              <a:rPr lang="en-US" sz="2300" dirty="0" err="1"/>
              <a:t>Řízení</a:t>
            </a:r>
            <a:r>
              <a:rPr lang="en-US" sz="2300" dirty="0"/>
              <a:t> </a:t>
            </a:r>
            <a:r>
              <a:rPr lang="cs-CZ" sz="2300" dirty="0"/>
              <a:t>chovu </a:t>
            </a:r>
            <a:r>
              <a:rPr lang="en-US" sz="2300" dirty="0" err="1"/>
              <a:t>hospodářských</a:t>
            </a:r>
            <a:r>
              <a:rPr lang="en-US" sz="2300" dirty="0"/>
              <a:t> zvířat v agroekologii se zaměřuje na začlenění zvířat do zemědělských systémů způsobem, který zvyšuje udržitelnost, podporuje biologickou rozmanitost a optimalizuje využívání přírodních zdrojů. Tento přístup je v kontrastu s konvenčním chovem hospodářských zvířat, neboť klade důraz na ekologické principy, dobré životní podmínky zvířat a vytváření odolných zemědělských ekosystémů.</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34531"/>
            <a:ext cx="10595237" cy="803654"/>
          </a:xfrm>
        </p:spPr>
        <p:txBody>
          <a:bodyPr/>
          <a:lstStyle/>
          <a:p>
            <a:r>
              <a:rPr lang="pl-PL" dirty="0"/>
              <a:t>Úvod</a:t>
            </a:r>
            <a:endParaRPr lang="en-US" dirty="0"/>
          </a:p>
          <a:p>
            <a:r>
              <a:rPr lang="pl-PL" dirty="0"/>
              <a:t>	</a:t>
            </a:r>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8" name="Diagram 17">
            <a:extLst>
              <a:ext uri="{FF2B5EF4-FFF2-40B4-BE49-F238E27FC236}">
                <a16:creationId xmlns:a16="http://schemas.microsoft.com/office/drawing/2014/main" id="{F40E1532-416D-4AA5-841F-7BF115A478B4}"/>
              </a:ext>
            </a:extLst>
          </p:cNvPr>
          <p:cNvGraphicFramePr/>
          <p:nvPr>
            <p:extLst>
              <p:ext uri="{D42A27DB-BD31-4B8C-83A1-F6EECF244321}">
                <p14:modId xmlns:p14="http://schemas.microsoft.com/office/powerpoint/2010/main" val="1127309419"/>
              </p:ext>
            </p:extLst>
          </p:nvPr>
        </p:nvGraphicFramePr>
        <p:xfrm>
          <a:off x="1498205" y="3010334"/>
          <a:ext cx="9194800" cy="3275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pole tekstowe 18">
            <a:extLst>
              <a:ext uri="{FF2B5EF4-FFF2-40B4-BE49-F238E27FC236}">
                <a16:creationId xmlns:a16="http://schemas.microsoft.com/office/drawing/2014/main" id="{AF515A71-02FC-4FC3-AABE-E87E34C46D82}"/>
              </a:ext>
            </a:extLst>
          </p:cNvPr>
          <p:cNvSpPr txBox="1"/>
          <p:nvPr/>
        </p:nvSpPr>
        <p:spPr>
          <a:xfrm>
            <a:off x="5359400" y="3737872"/>
            <a:ext cx="1473200" cy="1446550"/>
          </a:xfrm>
          <a:prstGeom prst="rect">
            <a:avLst/>
          </a:prstGeom>
          <a:noFill/>
        </p:spPr>
        <p:txBody>
          <a:bodyPr wrap="square" rtlCol="0">
            <a:spAutoFit/>
          </a:bodyPr>
          <a:lstStyle/>
          <a:p>
            <a:pPr algn="ctr"/>
            <a:r>
              <a:rPr lang="pl-PL" sz="8800" dirty="0">
                <a:solidFill>
                  <a:srgbClr val="8BC540"/>
                </a:solidFill>
                <a:latin typeface="Arial Black" panose="020B0A04020102020204" pitchFamily="34" charset="0"/>
              </a:rPr>
              <a:t>&amp;</a:t>
            </a:r>
          </a:p>
        </p:txBody>
      </p:sp>
    </p:spTree>
    <p:extLst>
      <p:ext uri="{BB962C8B-B14F-4D97-AF65-F5344CB8AC3E}">
        <p14:creationId xmlns:p14="http://schemas.microsoft.com/office/powerpoint/2010/main" val="30109895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165591" y="1803568"/>
            <a:ext cx="2233292" cy="489399"/>
          </a:xfrm>
        </p:spPr>
        <p:txBody>
          <a:bodyPr/>
          <a:lstStyle/>
          <a:p>
            <a:pPr algn="ctr"/>
            <a:r>
              <a:rPr lang="pl-PL" b="1" dirty="0">
                <a:solidFill>
                  <a:srgbClr val="8BC540"/>
                </a:solidFill>
              </a:rPr>
              <a:t>VELIKOST </a:t>
            </a:r>
            <a:r>
              <a:rPr lang="en-US" b="1" dirty="0">
                <a:solidFill>
                  <a:srgbClr val="8BC540"/>
                </a:solidFill>
              </a:rPr>
              <a:t>FARMY </a:t>
            </a:r>
            <a:endParaRPr lang="pl-PL" b="1" dirty="0"/>
          </a:p>
          <a:p>
            <a:pPr algn="ctr"/>
            <a:r>
              <a:rPr lang="en-US" b="1" dirty="0"/>
              <a:t>5 ha pastvin</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041719" y="591684"/>
            <a:ext cx="10595237" cy="803654"/>
          </a:xfrm>
        </p:spPr>
        <p:txBody>
          <a:bodyPr/>
          <a:lstStyle/>
          <a:p>
            <a:r>
              <a:rPr lang="pl-PL" b="1" dirty="0" err="1"/>
              <a:t>Příklad </a:t>
            </a:r>
            <a:r>
              <a:rPr lang="en-US" b="1" dirty="0" err="1"/>
              <a:t>plánu </a:t>
            </a:r>
            <a:r>
              <a:rPr lang="pl-PL" b="1" dirty="0"/>
              <a:t>rotační </a:t>
            </a:r>
            <a:r>
              <a:rPr lang="pl-PL" b="1" dirty="0" err="1"/>
              <a:t>pastvy </a:t>
            </a:r>
            <a:r>
              <a:rPr lang="en-US" b="1" dirty="0"/>
              <a:t>pro malou farmu</a:t>
            </a:r>
          </a:p>
        </p:txBody>
      </p:sp>
      <p:pic>
        <p:nvPicPr>
          <p:cNvPr id="14" name="Obraz 13">
            <a:extLst>
              <a:ext uri="{FF2B5EF4-FFF2-40B4-BE49-F238E27FC236}">
                <a16:creationId xmlns:a16="http://schemas.microsoft.com/office/drawing/2014/main" id="{B1A3D811-3648-46FB-8098-EC272C41B266}"/>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5880" b="93980" l="4500" r="97320">
                        <a14:foregroundMark x1="16800" y1="68500" x2="20160" y2="76520"/>
                        <a14:foregroundMark x1="20160" y1="76520" x2="33320" y2="84780"/>
                        <a14:foregroundMark x1="33320" y1="84780" x2="47720" y2="85880"/>
                        <a14:foregroundMark x1="47720" y1="85880" x2="65320" y2="83560"/>
                        <a14:foregroundMark x1="65320" y1="83560" x2="84120" y2="74120"/>
                        <a14:foregroundMark x1="84120" y1="74120" x2="83460" y2="68760"/>
                        <a14:foregroundMark x1="55760" y1="91500" x2="48480" y2="91340"/>
                        <a14:foregroundMark x1="48480" y1="91340" x2="41380" y2="89180"/>
                        <a14:foregroundMark x1="41380" y1="89180" x2="37060" y2="89160"/>
                        <a14:foregroundMark x1="48560" y1="93980" x2="48560" y2="93980"/>
                        <a14:foregroundMark x1="48560" y1="93980" x2="48560" y2="93980"/>
                        <a14:foregroundMark x1="47380" y1="93980" x2="51560" y2="93980"/>
                        <a14:foregroundMark x1="93260" y1="70460" x2="93260" y2="70460"/>
                        <a14:foregroundMark x1="91300" y1="68240" x2="91960" y2="73200"/>
                        <a14:foregroundMark x1="8440" y1="70200" x2="8700" y2="73340"/>
                        <a14:foregroundMark x1="8560" y1="71240" x2="8560" y2="71240"/>
                        <a14:foregroundMark x1="10000" y1="67180" x2="8960" y2="69420"/>
                        <a14:foregroundMark x1="63980" y1="9160" x2="39540" y2="8100"/>
                        <a14:foregroundMark x1="6860" y1="45620" x2="6860" y2="45620"/>
                        <a14:foregroundMark x1="4500" y1="47720" x2="4500" y2="47720"/>
                        <a14:foregroundMark x1="19160" y1="26660" x2="19160" y2="26660"/>
                        <a14:foregroundMark x1="23600" y1="23260" x2="19460" y2="29020"/>
                        <a14:foregroundMark x1="19460" y1="29020" x2="23340" y2="35140"/>
                        <a14:foregroundMark x1="23340" y1="35140" x2="31200" y2="34800"/>
                        <a14:foregroundMark x1="31200" y1="34800" x2="28120" y2="41600"/>
                        <a14:foregroundMark x1="28120" y1="41600" x2="70440" y2="37940"/>
                        <a14:foregroundMark x1="70440" y1="37940" x2="63120" y2="37220"/>
                        <a14:foregroundMark x1="63120" y1="37220" x2="51880" y2="46800"/>
                        <a14:foregroundMark x1="51880" y1="46800" x2="51960" y2="54100"/>
                        <a14:foregroundMark x1="51960" y1="54100" x2="56700" y2="62060"/>
                        <a14:foregroundMark x1="56700" y1="62060" x2="45480" y2="58460"/>
                        <a14:foregroundMark x1="45480" y1="58460" x2="46940" y2="51120"/>
                        <a14:foregroundMark x1="46940" y1="51120" x2="58260" y2="49260"/>
                        <a14:foregroundMark x1="58260" y1="49260" x2="54340" y2="59560"/>
                        <a14:foregroundMark x1="54340" y1="59560" x2="46840" y2="64500"/>
                        <a14:foregroundMark x1="46840" y1="64500" x2="46660" y2="56080"/>
                        <a14:foregroundMark x1="46660" y1="56080" x2="52160" y2="40580"/>
                        <a14:foregroundMark x1="52160" y1="40580" x2="51800" y2="31840"/>
                        <a14:foregroundMark x1="51800" y1="31840" x2="56460" y2="23560"/>
                        <a14:foregroundMark x1="56460" y1="23560" x2="29800" y2="46900"/>
                        <a14:foregroundMark x1="29800" y1="46900" x2="24440" y2="39820"/>
                        <a14:foregroundMark x1="24440" y1="39820" x2="24800" y2="32500"/>
                        <a14:foregroundMark x1="24800" y1="32500" x2="20440" y2="26460"/>
                        <a14:foregroundMark x1="20440" y1="26460" x2="14840" y2="31420"/>
                        <a14:foregroundMark x1="14840" y1="31420" x2="32140" y2="33080"/>
                        <a14:foregroundMark x1="32140" y1="33080" x2="46400" y2="27900"/>
                        <a14:foregroundMark x1="46400" y1="27900" x2="52780" y2="23140"/>
                        <a14:foregroundMark x1="52780" y1="23140" x2="61160" y2="25020"/>
                        <a14:foregroundMark x1="61160" y1="25020" x2="75260" y2="33840"/>
                        <a14:foregroundMark x1="75260" y1="33840" x2="74580" y2="41180"/>
                        <a14:foregroundMark x1="74580" y1="41180" x2="62360" y2="68700"/>
                        <a14:foregroundMark x1="62360" y1="68700" x2="72020" y2="67760"/>
                        <a14:foregroundMark x1="72020" y1="67760" x2="73800" y2="60340"/>
                        <a14:foregroundMark x1="73800" y1="60340" x2="80580" y2="53300"/>
                        <a14:foregroundMark x1="80580" y1="53300" x2="80060" y2="60600"/>
                        <a14:foregroundMark x1="80060" y1="60600" x2="87020" y2="63260"/>
                        <a14:foregroundMark x1="87020" y1="63260" x2="94880" y2="51140"/>
                        <a14:foregroundMark x1="94880" y1="51140" x2="94580" y2="44580"/>
                        <a14:foregroundMark x1="46860" y1="51240" x2="38700" y2="50480"/>
                        <a14:foregroundMark x1="38700" y1="50480" x2="34260" y2="56320"/>
                        <a14:foregroundMark x1="34260" y1="56320" x2="35100" y2="63480"/>
                        <a14:foregroundMark x1="35100" y1="63480" x2="42480" y2="63240"/>
                        <a14:foregroundMark x1="42480" y1="63240" x2="42680" y2="54700"/>
                        <a14:foregroundMark x1="42680" y1="54700" x2="37980" y2="60840"/>
                        <a14:foregroundMark x1="37980" y1="60840" x2="37260" y2="53260"/>
                        <a14:foregroundMark x1="37260" y1="53260" x2="35460" y2="60160"/>
                        <a14:foregroundMark x1="35460" y1="60160" x2="52440" y2="58540"/>
                        <a14:foregroundMark x1="52440" y1="58540" x2="59220" y2="55320"/>
                        <a14:foregroundMark x1="59220" y1="55320" x2="60800" y2="62200"/>
                        <a14:foregroundMark x1="60800" y1="62200" x2="46160" y2="64280"/>
                        <a14:foregroundMark x1="46160" y1="64280" x2="39440" y2="62480"/>
                        <a14:foregroundMark x1="39440" y1="62480" x2="34440" y2="56820"/>
                        <a14:foregroundMark x1="34440" y1="56820" x2="37420" y2="50160"/>
                        <a14:foregroundMark x1="37420" y1="50160" x2="44900" y2="50320"/>
                        <a14:foregroundMark x1="44900" y1="50320" x2="37640" y2="48960"/>
                        <a14:foregroundMark x1="37640" y1="48960" x2="40280" y2="41520"/>
                        <a14:foregroundMark x1="40280" y1="41520" x2="47180" y2="36280"/>
                        <a14:foregroundMark x1="47180" y1="36280" x2="55960" y2="45080"/>
                        <a14:foregroundMark x1="55960" y1="45080" x2="55220" y2="45880"/>
                        <a14:foregroundMark x1="59020" y1="42880" x2="59940" y2="47720"/>
                        <a14:foregroundMark x1="53800" y1="29540" x2="60480" y2="31640"/>
                        <a14:foregroundMark x1="60480" y1="31640" x2="64120" y2="38300"/>
                        <a14:foregroundMark x1="23980" y1="48760" x2="23720" y2="49420"/>
                        <a14:foregroundMark x1="47120" y1="6020" x2="54420" y2="5880"/>
                        <a14:foregroundMark x1="54420" y1="5880" x2="55220" y2="6140"/>
                        <a14:foregroundMark x1="10260" y1="34240" x2="10780" y2="34380"/>
                        <a14:foregroundMark x1="74440" y1="57260" x2="72720" y2="49940"/>
                        <a14:foregroundMark x1="72720" y1="49940" x2="73520" y2="56940"/>
                        <a14:foregroundMark x1="73520" y1="56940" x2="71540" y2="50020"/>
                        <a14:foregroundMark x1="71540" y1="50020" x2="73060" y2="57380"/>
                        <a14:foregroundMark x1="73060" y1="57380" x2="81520" y2="56420"/>
                        <a14:foregroundMark x1="81520" y1="56420" x2="88800" y2="57620"/>
                        <a14:foregroundMark x1="88800" y1="57620" x2="90080" y2="64680"/>
                        <a14:foregroundMark x1="90080" y1="64680" x2="92620" y2="57980"/>
                        <a14:foregroundMark x1="92620" y1="57980" x2="92620" y2="57900"/>
                        <a14:foregroundMark x1="26340" y1="62220" x2="33500" y2="64700"/>
                        <a14:foregroundMark x1="33500" y1="64700" x2="46480" y2="65100"/>
                        <a14:foregroundMark x1="60980" y1="55300" x2="55500" y2="57520"/>
                        <a14:foregroundMark x1="43720" y1="36200" x2="43720" y2="36200"/>
                        <a14:foregroundMark x1="40460" y1="53980" x2="40460" y2="53980"/>
                        <a14:foregroundMark x1="37720" y1="53080" x2="41380" y2="53600"/>
                        <a14:foregroundMark x1="97320" y1="48880" x2="97320" y2="48880"/>
                        <a14:foregroundMark x1="10140" y1="34240" x2="8160" y2="39080"/>
                        <a14:foregroundMark x1="14840" y1="24840" x2="14840" y2="24840"/>
                        <a14:foregroundMark x1="90260" y1="35040" x2="90140" y2="37640"/>
                        <a14:foregroundMark x1="64900" y1="39340" x2="68640" y2="45600"/>
                        <a14:foregroundMark x1="68640" y1="45600" x2="67380" y2="45760"/>
                        <a14:foregroundMark x1="59020" y1="51640" x2="57580" y2="54640"/>
                        <a14:foregroundMark x1="27120" y1="45360" x2="26200" y2="60660"/>
                        <a14:foregroundMark x1="49340" y1="35420" x2="50780" y2="37000"/>
                      </a14:backgroundRemoval>
                    </a14:imgEffect>
                  </a14:imgLayer>
                </a14:imgProps>
              </a:ext>
              <a:ext uri="{28A0092B-C50C-407E-A947-70E740481C1C}">
                <a14:useLocalDpi xmlns:a14="http://schemas.microsoft.com/office/drawing/2010/main"/>
              </a:ext>
            </a:extLst>
          </a:blip>
          <a:stretch>
            <a:fillRect/>
          </a:stretch>
        </p:blipFill>
        <p:spPr>
          <a:xfrm>
            <a:off x="783387" y="1396932"/>
            <a:ext cx="2105219" cy="2105219"/>
          </a:xfrm>
          <a:prstGeom prst="rect">
            <a:avLst/>
          </a:prstGeom>
        </p:spPr>
      </p:pic>
      <p:pic>
        <p:nvPicPr>
          <p:cNvPr id="20" name="Obraz 19">
            <a:extLst>
              <a:ext uri="{FF2B5EF4-FFF2-40B4-BE49-F238E27FC236}">
                <a16:creationId xmlns:a16="http://schemas.microsoft.com/office/drawing/2014/main" id="{A659E013-32EB-4776-B1F8-0850C2F2B38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3656" r="97265">
                        <a14:foregroundMark x1="83507" y1="64322" x2="79426" y2="67311"/>
                        <a14:foregroundMark x1="79316" y1="66190" x2="80360" y2="69004"/>
                        <a14:foregroundMark x1="25399" y1="52209" x2="33219" y2="57046"/>
                        <a14:foregroundMark x1="33219" y1="57046" x2="36490" y2="48055"/>
                        <a14:foregroundMark x1="36490" y1="48055" x2="39981" y2="56870"/>
                        <a14:foregroundMark x1="39981" y1="56870" x2="40104" y2="57991"/>
                        <a14:foregroundMark x1="35198" y1="44911" x2="34153" y2="44361"/>
                        <a14:foregroundMark x1="26100" y1="48274" x2="25522" y2="49395"/>
                        <a14:foregroundMark x1="26910" y1="47901" x2="29137" y2="51264"/>
                        <a14:foregroundMark x1="95877" y1="53330" x2="95877" y2="53330"/>
                        <a14:foregroundMark x1="95066" y1="53704" x2="95066" y2="53704"/>
                        <a14:foregroundMark x1="95066" y1="54254" x2="95066" y2="54254"/>
                        <a14:foregroundMark x1="97279" y1="55001" x2="97279" y2="55001"/>
                        <a14:foregroundMark x1="95300" y1="54254" x2="95300" y2="54254"/>
                        <a14:foregroundMark x1="95410" y1="55551" x2="94942" y2="53506"/>
                      </a14:backgroundRemoval>
                    </a14:imgEffect>
                  </a14:imgLayer>
                </a14:imgProps>
              </a:ext>
              <a:ext uri="{28A0092B-C50C-407E-A947-70E740481C1C}">
                <a14:useLocalDpi xmlns:a14="http://schemas.microsoft.com/office/drawing/2010/main"/>
              </a:ext>
            </a:extLst>
          </a:blip>
          <a:srcRect/>
          <a:stretch/>
        </p:blipFill>
        <p:spPr>
          <a:xfrm>
            <a:off x="644372" y="4030820"/>
            <a:ext cx="2715698" cy="1697986"/>
          </a:xfrm>
          <a:prstGeom prst="rect">
            <a:avLst/>
          </a:prstGeom>
        </p:spPr>
      </p:pic>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3275554" y="4390425"/>
            <a:ext cx="2233292"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POČET </a:t>
            </a:r>
            <a:r>
              <a:rPr lang="pl-PL" b="1" dirty="0"/>
              <a:t>VÝBĚHŮ </a:t>
            </a:r>
          </a:p>
          <a:p>
            <a:pPr algn="ctr"/>
            <a:r>
              <a:rPr lang="pl-PL" b="1" dirty="0"/>
              <a:t>10 </a:t>
            </a:r>
            <a:r>
              <a:rPr lang="en-US" b="1" dirty="0"/>
              <a:t>(po 0,5 ha) </a:t>
            </a:r>
          </a:p>
        </p:txBody>
      </p:sp>
      <p:sp>
        <p:nvSpPr>
          <p:cNvPr id="43" name="Text Placeholder 4">
            <a:extLst>
              <a:ext uri="{FF2B5EF4-FFF2-40B4-BE49-F238E27FC236}">
                <a16:creationId xmlns:a16="http://schemas.microsoft.com/office/drawing/2014/main" id="{EC15B769-B930-4A69-9368-80470506F941}"/>
              </a:ext>
            </a:extLst>
          </p:cNvPr>
          <p:cNvSpPr txBox="1">
            <a:spLocks/>
          </p:cNvSpPr>
          <p:nvPr/>
        </p:nvSpPr>
        <p:spPr>
          <a:xfrm>
            <a:off x="7197488" y="1584145"/>
            <a:ext cx="4211125" cy="3429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STAVY HOSPODÁŘSKÝCH ZVÍŘAT</a:t>
            </a:r>
          </a:p>
          <a:p>
            <a:pPr algn="ctr"/>
            <a:r>
              <a:rPr lang="en-US" b="1" dirty="0"/>
              <a:t>Skot: </a:t>
            </a:r>
            <a:r>
              <a:rPr lang="pl-PL" b="1" dirty="0"/>
              <a:t>8 kusů </a:t>
            </a:r>
            <a:r>
              <a:rPr lang="en-US" b="1" dirty="0"/>
              <a:t>× 1 </a:t>
            </a:r>
            <a:r>
              <a:rPr lang="pl-PL" b="1" dirty="0"/>
              <a:t>VDJ* </a:t>
            </a:r>
            <a:r>
              <a:rPr lang="en-US" b="1" dirty="0"/>
              <a:t>= </a:t>
            </a:r>
            <a:r>
              <a:rPr lang="pl-PL" b="1" dirty="0"/>
              <a:t>8 </a:t>
            </a:r>
            <a:r>
              <a:rPr lang="en-US" b="1" dirty="0"/>
              <a:t>VDJ</a:t>
            </a:r>
            <a:endParaRPr lang="pl-PL" b="1" dirty="0"/>
          </a:p>
          <a:p>
            <a:pPr algn="ctr"/>
            <a:r>
              <a:rPr lang="en-US" b="1" dirty="0"/>
              <a:t>Ovce: </a:t>
            </a:r>
            <a:r>
              <a:rPr lang="pl-PL" b="1" dirty="0"/>
              <a:t>10 kusů </a:t>
            </a:r>
            <a:r>
              <a:rPr lang="en-US" b="1" dirty="0"/>
              <a:t>× 0</a:t>
            </a:r>
            <a:r>
              <a:rPr lang="pl-PL" b="1" dirty="0"/>
              <a:t>,</a:t>
            </a:r>
            <a:r>
              <a:rPr lang="en-US" b="1" dirty="0"/>
              <a:t>2 </a:t>
            </a:r>
            <a:r>
              <a:rPr lang="pl-PL" b="1" dirty="0"/>
              <a:t>VDJ </a:t>
            </a:r>
            <a:r>
              <a:rPr lang="en-US" b="1" dirty="0"/>
              <a:t>= </a:t>
            </a:r>
            <a:r>
              <a:rPr lang="pl-PL" b="1" dirty="0"/>
              <a:t>2 </a:t>
            </a:r>
            <a:r>
              <a:rPr lang="en-US" b="1" dirty="0"/>
              <a:t>VDJ</a:t>
            </a:r>
            <a:endParaRPr lang="pl-PL" b="1" dirty="0"/>
          </a:p>
          <a:p>
            <a:pPr algn="ctr"/>
            <a:endParaRPr lang="en-US" b="1" dirty="0">
              <a:solidFill>
                <a:srgbClr val="8BC540"/>
              </a:solidFill>
            </a:endParaRPr>
          </a:p>
        </p:txBody>
      </p:sp>
      <p:pic>
        <p:nvPicPr>
          <p:cNvPr id="24" name="Obraz 23">
            <a:extLst>
              <a:ext uri="{FF2B5EF4-FFF2-40B4-BE49-F238E27FC236}">
                <a16:creationId xmlns:a16="http://schemas.microsoft.com/office/drawing/2014/main" id="{9AB00808-B344-4D92-B848-F6565A58989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886" b="98838" l="286" r="99327">
                        <a14:foregroundMark x1="35420" y1="12381" x2="25623" y2="5143"/>
                        <a14:foregroundMark x1="25623" y1="5143" x2="20238" y2="4171"/>
                        <a14:foregroundMark x1="20238" y1="4171" x2="12260" y2="13600"/>
                        <a14:foregroundMark x1="12260" y1="13600" x2="7032" y2="14952"/>
                        <a14:foregroundMark x1="7032" y1="14952" x2="2836" y2="10305"/>
                        <a14:foregroundMark x1="2836" y1="10305" x2="12962" y2="17238"/>
                        <a14:foregroundMark x1="12962" y1="17238" x2="4798" y2="27448"/>
                        <a14:foregroundMark x1="4798" y1="27448" x2="4053" y2="34495"/>
                        <a14:foregroundMark x1="4053" y1="34495" x2="9138" y2="36895"/>
                        <a14:foregroundMark x1="9138" y1="36895" x2="10871" y2="43524"/>
                        <a14:foregroundMark x1="10871" y1="43524" x2="15783" y2="46990"/>
                        <a14:foregroundMark x1="15783" y1="46990" x2="19808" y2="41238"/>
                        <a14:foregroundMark x1="19808" y1="41238" x2="24291" y2="37524"/>
                        <a14:foregroundMark x1="24291" y1="37524" x2="19421" y2="34476"/>
                        <a14:foregroundMark x1="19421" y1="34476" x2="13191" y2="36248"/>
                        <a14:foregroundMark x1="13191" y1="36248" x2="6259" y2="25314"/>
                        <a14:foregroundMark x1="6259" y1="25314" x2="9524" y2="19714"/>
                        <a14:foregroundMark x1="9524" y1="19714" x2="15941" y2="15486"/>
                        <a14:foregroundMark x1="15941" y1="15486" x2="22486" y2="2952"/>
                        <a14:foregroundMark x1="22486" y1="2952" x2="28745" y2="4876"/>
                        <a14:foregroundMark x1="28745" y1="4876" x2="34331" y2="9048"/>
                        <a14:foregroundMark x1="34331" y1="9048" x2="26912" y2="18362"/>
                        <a14:foregroundMark x1="26912" y1="18362" x2="21856" y2="21162"/>
                        <a14:foregroundMark x1="21856" y1="21162" x2="29347" y2="19924"/>
                        <a14:foregroundMark x1="29347" y1="19924" x2="25738" y2="12514"/>
                        <a14:foregroundMark x1="25738" y1="12514" x2="25150" y2="27314"/>
                        <a14:foregroundMark x1="25150" y1="27314" x2="27943" y2="17181"/>
                        <a14:foregroundMark x1="27943" y1="17181" x2="26411" y2="7181"/>
                        <a14:foregroundMark x1="26411" y1="7181" x2="21928" y2="14400"/>
                        <a14:foregroundMark x1="21928" y1="14400" x2="15955" y2="15410"/>
                        <a14:foregroundMark x1="15955" y1="15410" x2="16743" y2="33333"/>
                        <a14:foregroundMark x1="16743" y1="33333" x2="20066" y2="24857"/>
                        <a14:foregroundMark x1="20066" y1="24857" x2="27084" y2="28438"/>
                        <a14:foregroundMark x1="27084" y1="28438" x2="41435" y2="14400"/>
                        <a14:foregroundMark x1="41435" y1="14400" x2="47064" y2="12648"/>
                        <a14:foregroundMark x1="47064" y1="12648" x2="47751" y2="19638"/>
                        <a14:foregroundMark x1="47751" y1="19638" x2="42595" y2="24095"/>
                        <a14:foregroundMark x1="42595" y1="24095" x2="37267" y2="24324"/>
                        <a14:foregroundMark x1="37267" y1="24324" x2="46906" y2="17067"/>
                        <a14:foregroundMark x1="46906" y1="17067" x2="38642" y2="22457"/>
                        <a14:foregroundMark x1="38642" y1="22457" x2="42681" y2="27219"/>
                        <a14:foregroundMark x1="42681" y1="27219" x2="63578" y2="32914"/>
                        <a14:foregroundMark x1="63578" y1="32914" x2="69335" y2="32990"/>
                        <a14:foregroundMark x1="69335" y1="32990" x2="83672" y2="29810"/>
                        <a14:foregroundMark x1="83672" y1="29810" x2="94242" y2="35676"/>
                        <a14:foregroundMark x1="94242" y1="35676" x2="96820" y2="41848"/>
                        <a14:foregroundMark x1="96820" y1="41848" x2="96333" y2="49638"/>
                        <a14:foregroundMark x1="96333" y1="49638" x2="88098" y2="90114"/>
                        <a14:foregroundMark x1="88098" y1="90114" x2="85047" y2="95086"/>
                        <a14:foregroundMark x1="88800" y1="72857" x2="83429" y2="53733"/>
                        <a14:foregroundMark x1="83429" y1="53733" x2="83429" y2="53733"/>
                        <a14:foregroundMark x1="59926" y1="41752" x2="51633" y2="46457"/>
                        <a14:foregroundMark x1="51633" y1="46457" x2="51633" y2="46457"/>
                        <a14:foregroundMark x1="33500" y1="30305" x2="36780" y2="39048"/>
                        <a14:foregroundMark x1="36780" y1="39048" x2="39630" y2="32267"/>
                        <a14:foregroundMark x1="39630" y1="32267" x2="42738" y2="44038"/>
                        <a14:foregroundMark x1="42738" y1="44038" x2="46763" y2="37867"/>
                        <a14:foregroundMark x1="46763" y1="37867" x2="47923" y2="49314"/>
                        <a14:foregroundMark x1="47923" y1="49314" x2="52965" y2="44057"/>
                        <a14:foregroundMark x1="52965" y1="44057" x2="51547" y2="35467"/>
                        <a14:foregroundMark x1="51547" y1="35467" x2="54483" y2="49505"/>
                        <a14:foregroundMark x1="54483" y1="49505" x2="60169" y2="49238"/>
                        <a14:foregroundMark x1="60169" y1="49238" x2="60656" y2="42229"/>
                        <a14:foregroundMark x1="60656" y1="42229" x2="65110" y2="45924"/>
                        <a14:foregroundMark x1="65110" y1="45924" x2="68433" y2="38857"/>
                        <a14:foregroundMark x1="68433" y1="38857" x2="64996" y2="45695"/>
                        <a14:foregroundMark x1="64996" y1="45695" x2="68920" y2="51219"/>
                        <a14:foregroundMark x1="68920" y1="51219" x2="75809" y2="43467"/>
                        <a14:foregroundMark x1="75809" y1="43467" x2="72186" y2="38457"/>
                        <a14:foregroundMark x1="72186" y1="38457" x2="71785" y2="46629"/>
                        <a14:foregroundMark x1="71785" y1="46629" x2="84131" y2="39752"/>
                        <a14:foregroundMark x1="84131" y1="39752" x2="90762" y2="46171"/>
                        <a14:foregroundMark x1="90762" y1="46171" x2="91736" y2="38724"/>
                        <a14:foregroundMark x1="91736" y1="38724" x2="96892" y2="39943"/>
                        <a14:foregroundMark x1="96892" y1="39943" x2="92882" y2="62838"/>
                        <a14:foregroundMark x1="92882" y1="62838" x2="89602" y2="53733"/>
                        <a14:foregroundMark x1="89602" y1="53733" x2="90819" y2="38590"/>
                        <a14:foregroundMark x1="90819" y1="38590" x2="90762" y2="50114"/>
                        <a14:foregroundMark x1="90762" y1="50114" x2="85133" y2="53333"/>
                        <a14:foregroundMark x1="85133" y1="53333" x2="80206" y2="45410"/>
                        <a14:foregroundMark x1="80206" y1="45410" x2="78588" y2="54952"/>
                        <a14:foregroundMark x1="78588" y1="54952" x2="72372" y2="40057"/>
                        <a14:foregroundMark x1="72372" y1="40057" x2="71298" y2="51733"/>
                        <a14:foregroundMark x1="71298" y1="51733" x2="64036" y2="47733"/>
                        <a14:foregroundMark x1="64036" y1="47733" x2="60856" y2="40876"/>
                        <a14:foregroundMark x1="60856" y1="40876" x2="59367" y2="60248"/>
                        <a14:foregroundMark x1="59367" y1="60248" x2="42925" y2="50400"/>
                        <a14:foregroundMark x1="42925" y1="50400" x2="44471" y2="57143"/>
                        <a14:foregroundMark x1="44471" y1="57143" x2="56502" y2="61010"/>
                        <a14:foregroundMark x1="56502" y1="61010" x2="84403" y2="53752"/>
                        <a14:foregroundMark x1="84403" y1="53752" x2="88127" y2="48057"/>
                        <a14:foregroundMark x1="88127" y1="48057" x2="85677" y2="37733"/>
                        <a14:foregroundMark x1="85677" y1="37733" x2="79977" y2="34667"/>
                        <a14:foregroundMark x1="79977" y1="34667" x2="50430" y2="36781"/>
                        <a14:foregroundMark x1="50430" y1="36781" x2="43541" y2="34419"/>
                        <a14:foregroundMark x1="43541" y1="34419" x2="39215" y2="30210"/>
                        <a14:foregroundMark x1="39215" y1="30210" x2="34317" y2="27733"/>
                        <a14:foregroundMark x1="34317" y1="27733" x2="28659" y2="34552"/>
                        <a14:foregroundMark x1="28659" y1="34552" x2="31596" y2="42343"/>
                        <a14:foregroundMark x1="31596" y1="42343" x2="37368" y2="45543"/>
                        <a14:foregroundMark x1="37368" y1="45543" x2="43927" y2="59790"/>
                        <a14:foregroundMark x1="43927" y1="59790" x2="58107" y2="55676"/>
                        <a14:foregroundMark x1="58107" y1="55676" x2="72429" y2="56552"/>
                        <a14:foregroundMark x1="72429" y1="56552" x2="73904" y2="55619"/>
                        <a14:foregroundMark x1="42925" y1="96152" x2="44128" y2="96552"/>
                        <a14:foregroundMark x1="37854" y1="91181" x2="36938" y2="91981"/>
                        <a14:foregroundMark x1="42925" y1="98990" x2="43025" y2="98990"/>
                        <a14:foregroundMark x1="92538" y1="66800" x2="93283" y2="59905"/>
                        <a14:foregroundMark x1="93283" y1="59905" x2="98897" y2="47771"/>
                        <a14:foregroundMark x1="98897" y1="47771" x2="98124" y2="40343"/>
                        <a14:foregroundMark x1="98124" y1="40343" x2="94099" y2="35352"/>
                        <a14:foregroundMark x1="94099" y1="35352" x2="92538" y2="57238"/>
                        <a14:foregroundMark x1="92538" y1="57238" x2="95317" y2="50438"/>
                        <a14:foregroundMark x1="95317" y1="50438" x2="96391" y2="42610"/>
                        <a14:foregroundMark x1="96391" y1="42610" x2="94056" y2="49200"/>
                        <a14:foregroundMark x1="94056" y1="49200" x2="93612" y2="56343"/>
                        <a14:foregroundMark x1="93612" y1="56343" x2="98510" y2="43505"/>
                        <a14:foregroundMark x1="98510" y1="43505" x2="94142" y2="39314"/>
                        <a14:foregroundMark x1="94142" y1="39314" x2="96391" y2="51314"/>
                        <a14:foregroundMark x1="98109" y1="45390" x2="98109" y2="45390"/>
                        <a14:foregroundMark x1="97909" y1="43771" x2="98009" y2="50095"/>
                        <a14:foregroundMark x1="99327" y1="45390" x2="99327" y2="45390"/>
                        <a14:foregroundMark x1="32999" y1="7410" x2="23274" y2="2152"/>
                        <a14:foregroundMark x1="23274" y1="2152" x2="17746" y2="3810"/>
                        <a14:foregroundMark x1="17746" y1="3810" x2="22759" y2="7505"/>
                        <a14:foregroundMark x1="22759" y1="7505" x2="28330" y2="6705"/>
                        <a14:foregroundMark x1="28330" y1="6705" x2="33601" y2="7219"/>
                        <a14:foregroundMark x1="33601" y1="7219" x2="31266" y2="4571"/>
                        <a14:foregroundMark x1="27012" y1="2952" x2="17903" y2="1886"/>
                        <a14:foregroundMark x1="8479" y1="14133" x2="4841" y2="9124"/>
                        <a14:foregroundMark x1="4841" y1="9124" x2="3523" y2="15886"/>
                        <a14:foregroundMark x1="3523" y1="15886" x2="7677" y2="16019"/>
                        <a14:foregroundMark x1="8479" y1="21276" x2="7176" y2="31714"/>
                        <a14:foregroundMark x1="7176" y1="31714" x2="6660" y2="27733"/>
                        <a14:foregroundMark x1="1905" y1="9429" x2="1905" y2="14400"/>
                        <a14:foregroundMark x1="286" y1="10629" x2="286" y2="10629"/>
                      </a14:backgroundRemoval>
                    </a14:imgEffect>
                  </a14:imgLayer>
                </a14:imgProps>
              </a:ext>
              <a:ext uri="{28A0092B-C50C-407E-A947-70E740481C1C}">
                <a14:useLocalDpi xmlns:a14="http://schemas.microsoft.com/office/drawing/2010/main"/>
              </a:ext>
            </a:extLst>
          </a:blip>
          <a:stretch>
            <a:fillRect/>
          </a:stretch>
        </p:blipFill>
        <p:spPr>
          <a:xfrm>
            <a:off x="8969943" y="4820755"/>
            <a:ext cx="1100731" cy="827677"/>
          </a:xfrm>
          <a:prstGeom prst="rect">
            <a:avLst/>
          </a:prstGeom>
        </p:spPr>
      </p:pic>
      <p:pic>
        <p:nvPicPr>
          <p:cNvPr id="27" name="Obraz 26">
            <a:extLst>
              <a:ext uri="{FF2B5EF4-FFF2-40B4-BE49-F238E27FC236}">
                <a16:creationId xmlns:a16="http://schemas.microsoft.com/office/drawing/2014/main" id="{2EE498A5-5B78-4F04-B8FD-3F84779C3120}"/>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167" b="98950" l="167" r="98818">
                        <a14:foregroundMark x1="28907" y1="16858" x2="16508" y2="17383"/>
                        <a14:foregroundMark x1="16508" y1="17383" x2="12430" y2="22088"/>
                        <a14:foregroundMark x1="12430" y1="22088" x2="13415" y2="15166"/>
                        <a14:foregroundMark x1="13415" y1="15166" x2="9231" y2="10480"/>
                        <a14:foregroundMark x1="9231" y1="10480" x2="3517" y2="9936"/>
                        <a14:foregroundMark x1="3517" y1="9936" x2="5715" y2="16683"/>
                        <a14:foregroundMark x1="5715" y1="16683" x2="11278" y2="17325"/>
                        <a14:foregroundMark x1="11278" y1="17325" x2="6079" y2="14408"/>
                        <a14:foregroundMark x1="6079" y1="14408" x2="11566" y2="13727"/>
                        <a14:foregroundMark x1="11566" y1="13727" x2="15856" y2="9391"/>
                        <a14:foregroundMark x1="15856" y1="9391" x2="21267" y2="6669"/>
                        <a14:foregroundMark x1="21267" y1="6669" x2="28149" y2="6241"/>
                        <a14:foregroundMark x1="28149" y1="6241" x2="34258" y2="8244"/>
                        <a14:foregroundMark x1="34258" y1="8244" x2="28634" y2="9664"/>
                        <a14:foregroundMark x1="28634" y1="9664" x2="12172" y2="4258"/>
                        <a14:foregroundMark x1="12172" y1="4258" x2="17372" y2="8322"/>
                        <a14:foregroundMark x1="17372" y1="8322" x2="23253" y2="5969"/>
                        <a14:foregroundMark x1="23253" y1="5969" x2="27982" y2="8108"/>
                        <a14:foregroundMark x1="9231" y1="10189" x2="3532" y2="10694"/>
                        <a14:foregroundMark x1="3532" y1="10694" x2="5806" y2="17363"/>
                        <a14:foregroundMark x1="5806" y1="17363" x2="9338" y2="11239"/>
                        <a14:foregroundMark x1="9338" y1="11239" x2="6382" y2="10461"/>
                        <a14:foregroundMark x1="4760" y1="10461" x2="2926" y2="12541"/>
                        <a14:foregroundMark x1="167" y1="10597" x2="167" y2="10597"/>
                        <a14:foregroundMark x1="682" y1="10325" x2="682" y2="10325"/>
                        <a14:foregroundMark x1="35941" y1="2878" x2="35941" y2="2878"/>
                        <a14:foregroundMark x1="35319" y1="2878" x2="35319" y2="2878"/>
                        <a14:foregroundMark x1="35319" y1="2605" x2="36032" y2="3928"/>
                        <a14:foregroundMark x1="12293" y1="1828" x2="12293" y2="1828"/>
                        <a14:foregroundMark x1="11990" y1="1186" x2="11990" y2="1186"/>
                        <a14:foregroundMark x1="12187" y1="1186" x2="11884" y2="2353"/>
                        <a14:foregroundMark x1="90147" y1="24052" x2="98242" y2="40910"/>
                        <a14:foregroundMark x1="98242" y1="40910" x2="90450" y2="51079"/>
                        <a14:foregroundMark x1="90450" y1="51079" x2="90056" y2="51371"/>
                        <a14:foregroundMark x1="81689" y1="40793" x2="81689" y2="40793"/>
                        <a14:foregroundMark x1="81689" y1="40793" x2="81689" y2="40793"/>
                        <a14:foregroundMark x1="81598" y1="41824" x2="81598" y2="41824"/>
                        <a14:foregroundMark x1="81598" y1="41824" x2="81598" y2="41824"/>
                        <a14:foregroundMark x1="81598" y1="41824" x2="81598" y2="41824"/>
                        <a14:foregroundMark x1="81598" y1="39607" x2="81492" y2="41960"/>
                        <a14:foregroundMark x1="82310" y1="59207" x2="81385" y2="60004"/>
                        <a14:foregroundMark x1="90966" y1="53860" x2="84447" y2="86798"/>
                        <a14:foregroundMark x1="92390" y1="24713" x2="96893" y2="29360"/>
                        <a14:foregroundMark x1="96893" y1="29360" x2="98605" y2="36341"/>
                        <a14:foregroundMark x1="98605" y1="36341" x2="97469" y2="43399"/>
                        <a14:foregroundMark x1="97469" y1="43399" x2="93603" y2="48688"/>
                        <a14:foregroundMark x1="93603" y1="48688" x2="98605" y2="35680"/>
                        <a14:foregroundMark x1="98605" y1="35680" x2="96407" y2="28680"/>
                        <a14:foregroundMark x1="96407" y1="28680" x2="92133" y2="24052"/>
                        <a14:foregroundMark x1="92133" y1="24052" x2="92087" y2="24052"/>
                        <a14:foregroundMark x1="93315" y1="24713" x2="97393" y2="29283"/>
                        <a14:foregroundMark x1="97393" y1="29283" x2="98893" y2="36341"/>
                        <a14:foregroundMark x1="98893" y1="36341" x2="97362" y2="43263"/>
                        <a14:foregroundMark x1="97362" y1="43263" x2="93452" y2="48396"/>
                        <a14:foregroundMark x1="93452" y1="48396" x2="97211" y2="42971"/>
                        <a14:foregroundMark x1="97211" y1="42971" x2="98878" y2="36088"/>
                        <a14:foregroundMark x1="98878" y1="36088" x2="97287" y2="29360"/>
                        <a14:foregroundMark x1="97287" y1="29360" x2="99121" y2="35952"/>
                        <a14:foregroundMark x1="99121" y1="35952" x2="93618" y2="48201"/>
                        <a14:foregroundMark x1="93618" y1="48201" x2="93618" y2="48240"/>
                        <a14:foregroundMark x1="95043" y1="31888" x2="95559" y2="41046"/>
                        <a14:foregroundMark x1="90662" y1="64184" x2="92603" y2="79876"/>
                        <a14:foregroundMark x1="92603" y1="79876" x2="92603" y2="79876"/>
                        <a14:foregroundMark x1="94225" y1="89403" x2="94225" y2="89403"/>
                        <a14:foregroundMark x1="94225" y1="89403" x2="94225" y2="89403"/>
                        <a14:foregroundMark x1="96983" y1="87323" x2="96983" y2="87323"/>
                        <a14:foregroundMark x1="96983" y1="92553" x2="96983" y2="92553"/>
                        <a14:foregroundMark x1="95559" y1="94517" x2="92800" y2="91250"/>
                        <a14:foregroundMark x1="85266" y1="96597" x2="79551" y2="95197"/>
                        <a14:foregroundMark x1="79551" y1="95197" x2="82916" y2="96597"/>
                        <a14:foregroundMark x1="96165" y1="94517" x2="89738" y2="95683"/>
                        <a14:foregroundMark x1="89738" y1="95683" x2="89738" y2="95683"/>
                        <a14:foregroundMark x1="42353" y1="95158" x2="42353" y2="95158"/>
                        <a14:foregroundMark x1="42353" y1="95158" x2="42353" y2="95158"/>
                        <a14:foregroundMark x1="42353" y1="95158" x2="42353" y2="95158"/>
                        <a14:foregroundMark x1="41231" y1="92942" x2="41640" y2="93195"/>
                        <a14:foregroundMark x1="53161" y1="89403" x2="54070" y2="92028"/>
                        <a14:foregroundMark x1="98818" y1="32938" x2="98818" y2="39218"/>
                        <a14:foregroundMark x1="82204" y1="98950" x2="82204" y2="98950"/>
                      </a14:backgroundRemoval>
                    </a14:imgEffect>
                  </a14:imgLayer>
                </a14:imgProps>
              </a:ext>
              <a:ext uri="{28A0092B-C50C-407E-A947-70E740481C1C}">
                <a14:useLocalDpi xmlns:a14="http://schemas.microsoft.com/office/drawing/2010/main"/>
              </a:ext>
            </a:extLst>
          </a:blip>
          <a:stretch>
            <a:fillRect/>
          </a:stretch>
        </p:blipFill>
        <p:spPr>
          <a:xfrm>
            <a:off x="8504067" y="3188910"/>
            <a:ext cx="1566607" cy="1221322"/>
          </a:xfrm>
          <a:prstGeom prst="rect">
            <a:avLst/>
          </a:prstGeom>
        </p:spPr>
      </p:pic>
      <p:sp>
        <p:nvSpPr>
          <p:cNvPr id="18" name="Text Placeholder 4">
            <a:extLst>
              <a:ext uri="{FF2B5EF4-FFF2-40B4-BE49-F238E27FC236}">
                <a16:creationId xmlns:a16="http://schemas.microsoft.com/office/drawing/2014/main" id="{5F2BB1AD-5AC4-4FE8-ADBD-15F0B1245CFE}"/>
              </a:ext>
            </a:extLst>
          </p:cNvPr>
          <p:cNvSpPr txBox="1">
            <a:spLocks/>
          </p:cNvSpPr>
          <p:nvPr/>
        </p:nvSpPr>
        <p:spPr>
          <a:xfrm>
            <a:off x="10070674" y="3323037"/>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x8</a:t>
            </a:r>
            <a:endParaRPr lang="en-US" sz="6000" b="1" dirty="0"/>
          </a:p>
        </p:txBody>
      </p:sp>
      <p:sp>
        <p:nvSpPr>
          <p:cNvPr id="19" name="Text Placeholder 4">
            <a:extLst>
              <a:ext uri="{FF2B5EF4-FFF2-40B4-BE49-F238E27FC236}">
                <a16:creationId xmlns:a16="http://schemas.microsoft.com/office/drawing/2014/main" id="{AD8BDCC6-5FC6-46C4-8469-D5E4AA8F497C}"/>
              </a:ext>
            </a:extLst>
          </p:cNvPr>
          <p:cNvSpPr txBox="1">
            <a:spLocks/>
          </p:cNvSpPr>
          <p:nvPr/>
        </p:nvSpPr>
        <p:spPr>
          <a:xfrm>
            <a:off x="10135184" y="4857626"/>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x10</a:t>
            </a:r>
            <a:endParaRPr lang="en-US" sz="6000" b="1" dirty="0"/>
          </a:p>
        </p:txBody>
      </p:sp>
      <p:sp>
        <p:nvSpPr>
          <p:cNvPr id="57" name="Text Placeholder 4">
            <a:extLst>
              <a:ext uri="{FF2B5EF4-FFF2-40B4-BE49-F238E27FC236}">
                <a16:creationId xmlns:a16="http://schemas.microsoft.com/office/drawing/2014/main" id="{80D4F1B6-0057-4571-9848-A0D1C2D70672}"/>
              </a:ext>
            </a:extLst>
          </p:cNvPr>
          <p:cNvSpPr txBox="1">
            <a:spLocks/>
          </p:cNvSpPr>
          <p:nvPr/>
        </p:nvSpPr>
        <p:spPr>
          <a:xfrm>
            <a:off x="313756" y="5949232"/>
            <a:ext cx="3794037"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200" dirty="0"/>
              <a:t>*LU = </a:t>
            </a:r>
            <a:r>
              <a:rPr lang="pl-PL" sz="2200" dirty="0" err="1"/>
              <a:t>dobytčí </a:t>
            </a:r>
            <a:r>
              <a:rPr lang="pl-PL" sz="2200" dirty="0"/>
              <a:t>jednotka</a:t>
            </a:r>
            <a:endParaRPr lang="en-US" sz="2200" dirty="0"/>
          </a:p>
        </p:txBody>
      </p:sp>
      <p:sp>
        <p:nvSpPr>
          <p:cNvPr id="58" name="Text Placeholder 4">
            <a:extLst>
              <a:ext uri="{FF2B5EF4-FFF2-40B4-BE49-F238E27FC236}">
                <a16:creationId xmlns:a16="http://schemas.microsoft.com/office/drawing/2014/main" id="{DBD5A232-DE27-4869-8805-55C81AD49D32}"/>
              </a:ext>
            </a:extLst>
          </p:cNvPr>
          <p:cNvSpPr txBox="1">
            <a:spLocks/>
          </p:cNvSpPr>
          <p:nvPr/>
        </p:nvSpPr>
        <p:spPr>
          <a:xfrm>
            <a:off x="1577031" y="5949232"/>
            <a:ext cx="11379960"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100" dirty="0"/>
              <a:t>10 VDJ </a:t>
            </a:r>
            <a:r>
              <a:rPr lang="en-US" sz="2100" dirty="0"/>
              <a:t>na </a:t>
            </a:r>
            <a:r>
              <a:rPr lang="pl-PL" sz="2100" dirty="0"/>
              <a:t>5 </a:t>
            </a:r>
            <a:r>
              <a:rPr lang="en-US" sz="2100" dirty="0"/>
              <a:t>ha = ~2 </a:t>
            </a:r>
            <a:r>
              <a:rPr lang="pl-PL" sz="2100" dirty="0"/>
              <a:t>VDJ/ha</a:t>
            </a:r>
            <a:r>
              <a:rPr lang="en-US" sz="2100" dirty="0"/>
              <a:t>. To je </a:t>
            </a:r>
            <a:r>
              <a:rPr lang="pl-PL" sz="2100" dirty="0"/>
              <a:t>v</a:t>
            </a:r>
            <a:r>
              <a:rPr lang="en-US" sz="2100" dirty="0"/>
              <a:t> </a:t>
            </a:r>
            <a:r>
              <a:rPr lang="pl-PL" sz="2100" dirty="0" err="1"/>
              <a:t>souladu</a:t>
            </a:r>
            <a:r>
              <a:rPr lang="en-US" sz="2100" dirty="0"/>
              <a:t> </a:t>
            </a:r>
            <a:r>
              <a:rPr lang="pl-PL" sz="2100" dirty="0"/>
              <a:t>se </a:t>
            </a:r>
            <a:r>
              <a:rPr lang="pl-PL" sz="2100" dirty="0" err="1"/>
              <a:t>zákonem o dusíku</a:t>
            </a:r>
            <a:r>
              <a:rPr lang="pl-PL" sz="2100" dirty="0"/>
              <a:t>.</a:t>
            </a:r>
            <a:endParaRPr lang="en-US" sz="2100" dirty="0"/>
          </a:p>
        </p:txBody>
      </p:sp>
      <p:sp>
        <p:nvSpPr>
          <p:cNvPr id="2" name="TextBox 1">
            <a:extLst>
              <a:ext uri="{FF2B5EF4-FFF2-40B4-BE49-F238E27FC236}">
                <a16:creationId xmlns:a16="http://schemas.microsoft.com/office/drawing/2014/main" id="{11F4FD3F-B2D7-BF04-D4A7-0049CC170028}"/>
              </a:ext>
            </a:extLst>
          </p:cNvPr>
          <p:cNvSpPr txBox="1"/>
          <p:nvPr/>
        </p:nvSpPr>
        <p:spPr>
          <a:xfrm>
            <a:off x="8322576" y="6453431"/>
            <a:ext cx="3401662" cy="369332"/>
          </a:xfrm>
          <a:prstGeom prst="rect">
            <a:avLst/>
          </a:prstGeom>
          <a:solidFill>
            <a:srgbClr val="9DD8DE"/>
          </a:solidFill>
        </p:spPr>
        <p:txBody>
          <a:bodyPr wrap="square" rtlCol="0">
            <a:spAutoFit/>
          </a:bodyPr>
          <a:lstStyle/>
          <a:p>
            <a:endParaRPr lang="en-IE" dirty="0"/>
          </a:p>
        </p:txBody>
      </p:sp>
    </p:spTree>
    <p:extLst>
      <p:ext uri="{BB962C8B-B14F-4D97-AF65-F5344CB8AC3E}">
        <p14:creationId xmlns:p14="http://schemas.microsoft.com/office/powerpoint/2010/main" val="1091719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034348" y="386048"/>
            <a:ext cx="10595237" cy="803654"/>
          </a:xfrm>
        </p:spPr>
        <p:txBody>
          <a:bodyPr/>
          <a:lstStyle/>
          <a:p>
            <a:r>
              <a:rPr lang="pl-PL" b="1" dirty="0" err="1"/>
              <a:t>Příklad </a:t>
            </a:r>
            <a:r>
              <a:rPr lang="en-US" b="1" dirty="0" err="1"/>
              <a:t>plánu </a:t>
            </a:r>
            <a:r>
              <a:rPr lang="pl-PL" b="1" dirty="0"/>
              <a:t>rotační </a:t>
            </a:r>
            <a:r>
              <a:rPr lang="pl-PL" b="1" dirty="0" err="1"/>
              <a:t>pastvy </a:t>
            </a:r>
            <a:r>
              <a:rPr lang="en-US" b="1" dirty="0"/>
              <a:t>pro malou farmu</a:t>
            </a:r>
          </a:p>
        </p:txBody>
      </p:sp>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3561726" y="2001299"/>
            <a:ext cx="2957621"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ROČNÍ </a:t>
            </a:r>
            <a:r>
              <a:rPr lang="pl-PL" b="1" dirty="0">
                <a:solidFill>
                  <a:srgbClr val="8BC540"/>
                </a:solidFill>
              </a:rPr>
              <a:t>OBDOBÍ </a:t>
            </a:r>
            <a:r>
              <a:rPr lang="en-US" b="1" dirty="0" err="1"/>
              <a:t>jaro </a:t>
            </a:r>
            <a:r>
              <a:rPr lang="en-US" b="1" dirty="0"/>
              <a:t>/ </a:t>
            </a:r>
            <a:r>
              <a:rPr lang="en-US" b="1" dirty="0" err="1"/>
              <a:t>léto</a:t>
            </a:r>
            <a:endParaRPr lang="en-US" b="1" dirty="0"/>
          </a:p>
        </p:txBody>
      </p:sp>
      <p:sp>
        <p:nvSpPr>
          <p:cNvPr id="39" name="Text Placeholder 4">
            <a:extLst>
              <a:ext uri="{FF2B5EF4-FFF2-40B4-BE49-F238E27FC236}">
                <a16:creationId xmlns:a16="http://schemas.microsoft.com/office/drawing/2014/main" id="{E371EA39-5E8C-4248-8162-05A514FE5FC3}"/>
              </a:ext>
            </a:extLst>
          </p:cNvPr>
          <p:cNvSpPr txBox="1">
            <a:spLocks/>
          </p:cNvSpPr>
          <p:nvPr/>
        </p:nvSpPr>
        <p:spPr>
          <a:xfrm>
            <a:off x="8329096" y="1408844"/>
            <a:ext cx="3167593"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DOBA TRVÁNÍ/PADDOK </a:t>
            </a:r>
            <a:r>
              <a:rPr lang="en-US" b="1" dirty="0"/>
              <a:t>2-4 dny</a:t>
            </a:r>
            <a:endParaRPr lang="pl-PL" b="1" dirty="0"/>
          </a:p>
          <a:p>
            <a:pPr algn="ctr"/>
            <a:r>
              <a:rPr lang="en-US" b="1" dirty="0">
                <a:solidFill>
                  <a:srgbClr val="8BC540"/>
                </a:solidFill>
              </a:rPr>
              <a:t>DOBA ODPOČINKU </a:t>
            </a:r>
            <a:r>
              <a:rPr lang="en-US" b="1" dirty="0"/>
              <a:t>25-35 dní</a:t>
            </a:r>
          </a:p>
          <a:p>
            <a:pPr algn="ctr"/>
            <a:endParaRPr lang="en-US" b="1" dirty="0"/>
          </a:p>
        </p:txBody>
      </p:sp>
      <p:pic>
        <p:nvPicPr>
          <p:cNvPr id="35" name="Obraz 34">
            <a:extLst>
              <a:ext uri="{FF2B5EF4-FFF2-40B4-BE49-F238E27FC236}">
                <a16:creationId xmlns:a16="http://schemas.microsoft.com/office/drawing/2014/main" id="{5D9D22C7-D31F-4D2D-8511-904C13F011D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726258" y="1528835"/>
            <a:ext cx="1602838" cy="1602838"/>
          </a:xfrm>
          <a:prstGeom prst="rect">
            <a:avLst/>
          </a:prstGeom>
        </p:spPr>
      </p:pic>
      <p:pic>
        <p:nvPicPr>
          <p:cNvPr id="24" name="Obraz 23">
            <a:extLst>
              <a:ext uri="{FF2B5EF4-FFF2-40B4-BE49-F238E27FC236}">
                <a16:creationId xmlns:a16="http://schemas.microsoft.com/office/drawing/2014/main" id="{130EDE2E-5EF3-48A2-8503-F1BCBF0851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948" y="1408844"/>
            <a:ext cx="2296269" cy="2164756"/>
          </a:xfrm>
          <a:prstGeom prst="rect">
            <a:avLst/>
          </a:prstGeom>
        </p:spPr>
      </p:pic>
      <p:sp>
        <p:nvSpPr>
          <p:cNvPr id="53" name="Owal 52">
            <a:extLst>
              <a:ext uri="{FF2B5EF4-FFF2-40B4-BE49-F238E27FC236}">
                <a16:creationId xmlns:a16="http://schemas.microsoft.com/office/drawing/2014/main" id="{827E7845-2B5E-4B87-A4EE-2E82A88C9149}"/>
              </a:ext>
            </a:extLst>
          </p:cNvPr>
          <p:cNvSpPr/>
          <p:nvPr/>
        </p:nvSpPr>
        <p:spPr>
          <a:xfrm>
            <a:off x="438431" y="1113918"/>
            <a:ext cx="3402021" cy="1507622"/>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Text Placeholder 4">
            <a:extLst>
              <a:ext uri="{FF2B5EF4-FFF2-40B4-BE49-F238E27FC236}">
                <a16:creationId xmlns:a16="http://schemas.microsoft.com/office/drawing/2014/main" id="{E4EACD8F-8264-48AE-9301-C496ED5BE318}"/>
              </a:ext>
            </a:extLst>
          </p:cNvPr>
          <p:cNvSpPr txBox="1">
            <a:spLocks/>
          </p:cNvSpPr>
          <p:nvPr/>
        </p:nvSpPr>
        <p:spPr>
          <a:xfrm>
            <a:off x="3374345" y="4671597"/>
            <a:ext cx="2957621"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DORMANTNÍ SEZÓNA </a:t>
            </a:r>
            <a:r>
              <a:rPr lang="en-US" b="1" dirty="0"/>
              <a:t>podzim / zima</a:t>
            </a:r>
          </a:p>
        </p:txBody>
      </p:sp>
      <p:sp>
        <p:nvSpPr>
          <p:cNvPr id="89" name="Text Placeholder 4">
            <a:extLst>
              <a:ext uri="{FF2B5EF4-FFF2-40B4-BE49-F238E27FC236}">
                <a16:creationId xmlns:a16="http://schemas.microsoft.com/office/drawing/2014/main" id="{E84BED0B-C398-4A8E-8BA7-CF9EED0ED2D1}"/>
              </a:ext>
            </a:extLst>
          </p:cNvPr>
          <p:cNvSpPr txBox="1">
            <a:spLocks/>
          </p:cNvSpPr>
          <p:nvPr/>
        </p:nvSpPr>
        <p:spPr>
          <a:xfrm>
            <a:off x="8329095" y="4184770"/>
            <a:ext cx="3167593"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DOBA TRVÁNÍ/PADDOK </a:t>
            </a:r>
            <a:r>
              <a:rPr lang="pl-PL" b="1" dirty="0"/>
              <a:t>5-10 </a:t>
            </a:r>
            <a:r>
              <a:rPr lang="en-US" b="1" dirty="0"/>
              <a:t>dní</a:t>
            </a:r>
            <a:endParaRPr lang="pl-PL" b="1" dirty="0"/>
          </a:p>
          <a:p>
            <a:pPr algn="ctr"/>
            <a:r>
              <a:rPr lang="en-US" b="1" dirty="0">
                <a:solidFill>
                  <a:srgbClr val="8BC540"/>
                </a:solidFill>
              </a:rPr>
              <a:t>DOBA ODPOČINKU </a:t>
            </a:r>
            <a:r>
              <a:rPr lang="pl-PL" b="1" dirty="0"/>
              <a:t>60+ </a:t>
            </a:r>
            <a:r>
              <a:rPr lang="pl-PL" b="1" dirty="0" err="1"/>
              <a:t>dní</a:t>
            </a:r>
            <a:endParaRPr lang="en-US" b="1" dirty="0"/>
          </a:p>
          <a:p>
            <a:pPr algn="ctr"/>
            <a:endParaRPr lang="en-US" b="1" dirty="0"/>
          </a:p>
        </p:txBody>
      </p:sp>
      <p:pic>
        <p:nvPicPr>
          <p:cNvPr id="90" name="Obraz 89">
            <a:extLst>
              <a:ext uri="{FF2B5EF4-FFF2-40B4-BE49-F238E27FC236}">
                <a16:creationId xmlns:a16="http://schemas.microsoft.com/office/drawing/2014/main" id="{A6AC1844-DFE5-4EE3-A236-8AAB93AC77C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708768" y="4231154"/>
            <a:ext cx="1602838" cy="1602838"/>
          </a:xfrm>
          <a:prstGeom prst="rect">
            <a:avLst/>
          </a:prstGeom>
        </p:spPr>
      </p:pic>
      <p:pic>
        <p:nvPicPr>
          <p:cNvPr id="91" name="Obraz 90">
            <a:extLst>
              <a:ext uri="{FF2B5EF4-FFF2-40B4-BE49-F238E27FC236}">
                <a16:creationId xmlns:a16="http://schemas.microsoft.com/office/drawing/2014/main" id="{6E849030-412F-4A90-98B1-D00035CD11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8199" y="3982553"/>
            <a:ext cx="2323654" cy="2190572"/>
          </a:xfrm>
          <a:prstGeom prst="rect">
            <a:avLst/>
          </a:prstGeom>
        </p:spPr>
      </p:pic>
      <p:sp>
        <p:nvSpPr>
          <p:cNvPr id="92" name="Owal 91">
            <a:extLst>
              <a:ext uri="{FF2B5EF4-FFF2-40B4-BE49-F238E27FC236}">
                <a16:creationId xmlns:a16="http://schemas.microsoft.com/office/drawing/2014/main" id="{36939EFA-0985-4D2A-97E4-47BDBD575A8A}"/>
              </a:ext>
            </a:extLst>
          </p:cNvPr>
          <p:cNvSpPr/>
          <p:nvPr/>
        </p:nvSpPr>
        <p:spPr>
          <a:xfrm>
            <a:off x="414191" y="4961772"/>
            <a:ext cx="3402021" cy="1507622"/>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10" name="Łącznik prosty 109">
            <a:extLst>
              <a:ext uri="{FF2B5EF4-FFF2-40B4-BE49-F238E27FC236}">
                <a16:creationId xmlns:a16="http://schemas.microsoft.com/office/drawing/2014/main" id="{3A384B6D-3D14-4ADF-9DC4-D9355247F542}"/>
              </a:ext>
            </a:extLst>
          </p:cNvPr>
          <p:cNvCxnSpPr/>
          <p:nvPr/>
        </p:nvCxnSpPr>
        <p:spPr>
          <a:xfrm>
            <a:off x="537157" y="3681413"/>
            <a:ext cx="11012586" cy="0"/>
          </a:xfrm>
          <a:prstGeom prst="line">
            <a:avLst/>
          </a:prstGeom>
          <a:ln w="44450">
            <a:solidFill>
              <a:srgbClr val="8BC5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707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5339" y="1205461"/>
            <a:ext cx="3305308" cy="489399"/>
          </a:xfrm>
        </p:spPr>
        <p:txBody>
          <a:bodyPr/>
          <a:lstStyle/>
          <a:p>
            <a:pPr algn="ctr"/>
            <a:r>
              <a:rPr lang="pl-PL" b="1" dirty="0"/>
              <a:t>TYP</a:t>
            </a:r>
            <a:r>
              <a:rPr lang="pl-PL" b="1" dirty="0">
                <a:solidFill>
                  <a:srgbClr val="8BC540"/>
                </a:solidFill>
              </a:rPr>
              <a:t> PÍCE </a:t>
            </a:r>
          </a:p>
          <a:p>
            <a:pPr algn="ctr"/>
            <a:r>
              <a:rPr lang="en-US" b="1" dirty="0" err="1"/>
              <a:t>rozmanité </a:t>
            </a:r>
            <a:r>
              <a:rPr lang="en-US" b="1" dirty="0"/>
              <a:t>polykultury žita, jetele a původních travin.</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981939" y="385375"/>
            <a:ext cx="10595237" cy="803654"/>
          </a:xfrm>
        </p:spPr>
        <p:txBody>
          <a:bodyPr/>
          <a:lstStyle/>
          <a:p>
            <a:r>
              <a:rPr lang="pl-PL" b="1" dirty="0" err="1"/>
              <a:t>Příklad </a:t>
            </a:r>
            <a:r>
              <a:rPr lang="en-US" b="1" dirty="0" err="1"/>
              <a:t>plánu </a:t>
            </a:r>
            <a:r>
              <a:rPr lang="pl-PL" b="1" dirty="0"/>
              <a:t>rotační </a:t>
            </a:r>
            <a:r>
              <a:rPr lang="pl-PL" b="1" dirty="0" err="1"/>
              <a:t>pastvy </a:t>
            </a:r>
            <a:r>
              <a:rPr lang="en-US" b="1" dirty="0"/>
              <a:t>pro malou farmu</a:t>
            </a:r>
          </a:p>
        </p:txBody>
      </p:sp>
      <p:grpSp>
        <p:nvGrpSpPr>
          <p:cNvPr id="17" name="Grupa 16">
            <a:extLst>
              <a:ext uri="{FF2B5EF4-FFF2-40B4-BE49-F238E27FC236}">
                <a16:creationId xmlns:a16="http://schemas.microsoft.com/office/drawing/2014/main" id="{390B9647-CB37-4F88-9DA4-823394C5DEE0}"/>
              </a:ext>
            </a:extLst>
          </p:cNvPr>
          <p:cNvGrpSpPr/>
          <p:nvPr/>
        </p:nvGrpSpPr>
        <p:grpSpPr>
          <a:xfrm>
            <a:off x="803026" y="2562945"/>
            <a:ext cx="3305308" cy="624177"/>
            <a:chOff x="476570" y="3169456"/>
            <a:chExt cx="4274547" cy="624177"/>
          </a:xfrm>
        </p:grpSpPr>
        <p:pic>
          <p:nvPicPr>
            <p:cNvPr id="13" name="Obraz 12">
              <a:extLst>
                <a:ext uri="{FF2B5EF4-FFF2-40B4-BE49-F238E27FC236}">
                  <a16:creationId xmlns:a16="http://schemas.microsoft.com/office/drawing/2014/main" id="{CDF152DD-ADBF-4BD0-B1A3-E3685BB156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6570" y="3318272"/>
              <a:ext cx="4274547" cy="475361"/>
            </a:xfrm>
            <a:prstGeom prst="rect">
              <a:avLst/>
            </a:prstGeom>
          </p:spPr>
        </p:pic>
        <p:pic>
          <p:nvPicPr>
            <p:cNvPr id="16" name="Obraz 15">
              <a:extLst>
                <a:ext uri="{FF2B5EF4-FFF2-40B4-BE49-F238E27FC236}">
                  <a16:creationId xmlns:a16="http://schemas.microsoft.com/office/drawing/2014/main" id="{4FC899CE-C32E-48A7-BD5A-6306AC8445A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859894" y="3230580"/>
              <a:ext cx="398171" cy="398171"/>
            </a:xfrm>
            <a:prstGeom prst="rect">
              <a:avLst/>
            </a:prstGeom>
          </p:spPr>
        </p:pic>
        <p:pic>
          <p:nvPicPr>
            <p:cNvPr id="25" name="Obraz 24">
              <a:extLst>
                <a:ext uri="{FF2B5EF4-FFF2-40B4-BE49-F238E27FC236}">
                  <a16:creationId xmlns:a16="http://schemas.microsoft.com/office/drawing/2014/main" id="{5008F791-BD2F-454C-A4DE-8917E3485389}"/>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012294" y="3382980"/>
              <a:ext cx="398171" cy="398171"/>
            </a:xfrm>
            <a:prstGeom prst="rect">
              <a:avLst/>
            </a:prstGeom>
          </p:spPr>
        </p:pic>
        <p:pic>
          <p:nvPicPr>
            <p:cNvPr id="26" name="Obraz 25">
              <a:extLst>
                <a:ext uri="{FF2B5EF4-FFF2-40B4-BE49-F238E27FC236}">
                  <a16:creationId xmlns:a16="http://schemas.microsoft.com/office/drawing/2014/main" id="{B9B56196-1A66-4A62-BA4D-55AD7481D09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036884" y="3355056"/>
              <a:ext cx="398171" cy="398171"/>
            </a:xfrm>
            <a:prstGeom prst="rect">
              <a:avLst/>
            </a:prstGeom>
          </p:spPr>
        </p:pic>
        <p:pic>
          <p:nvPicPr>
            <p:cNvPr id="28" name="Obraz 27">
              <a:extLst>
                <a:ext uri="{FF2B5EF4-FFF2-40B4-BE49-F238E27FC236}">
                  <a16:creationId xmlns:a16="http://schemas.microsoft.com/office/drawing/2014/main" id="{ADDC7260-FC50-4122-AADC-53576A40A494}"/>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872524" y="3386602"/>
              <a:ext cx="398171" cy="398171"/>
            </a:xfrm>
            <a:prstGeom prst="rect">
              <a:avLst/>
            </a:prstGeom>
          </p:spPr>
        </p:pic>
        <p:pic>
          <p:nvPicPr>
            <p:cNvPr id="29" name="Obraz 28">
              <a:extLst>
                <a:ext uri="{FF2B5EF4-FFF2-40B4-BE49-F238E27FC236}">
                  <a16:creationId xmlns:a16="http://schemas.microsoft.com/office/drawing/2014/main" id="{DCCFDB34-D4C8-4839-9D83-9926F8FBA55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2374623" y="3371655"/>
              <a:ext cx="398171" cy="398171"/>
            </a:xfrm>
            <a:prstGeom prst="rect">
              <a:avLst/>
            </a:prstGeom>
          </p:spPr>
        </p:pic>
        <p:pic>
          <p:nvPicPr>
            <p:cNvPr id="30" name="Obraz 29">
              <a:extLst>
                <a:ext uri="{FF2B5EF4-FFF2-40B4-BE49-F238E27FC236}">
                  <a16:creationId xmlns:a16="http://schemas.microsoft.com/office/drawing/2014/main" id="{CBFF361A-8C97-4245-ACA1-1DEC8C637BC6}"/>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621895" y="3345870"/>
              <a:ext cx="398171" cy="398171"/>
            </a:xfrm>
            <a:prstGeom prst="rect">
              <a:avLst/>
            </a:prstGeom>
          </p:spPr>
        </p:pic>
        <p:pic>
          <p:nvPicPr>
            <p:cNvPr id="31" name="Obraz 30">
              <a:extLst>
                <a:ext uri="{FF2B5EF4-FFF2-40B4-BE49-F238E27FC236}">
                  <a16:creationId xmlns:a16="http://schemas.microsoft.com/office/drawing/2014/main" id="{3CAB6702-DB41-462E-907E-5E2E4B24B8B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999084" y="3319542"/>
              <a:ext cx="398171" cy="398171"/>
            </a:xfrm>
            <a:prstGeom prst="rect">
              <a:avLst/>
            </a:prstGeom>
          </p:spPr>
        </p:pic>
        <p:pic>
          <p:nvPicPr>
            <p:cNvPr id="32" name="Obraz 31">
              <a:extLst>
                <a:ext uri="{FF2B5EF4-FFF2-40B4-BE49-F238E27FC236}">
                  <a16:creationId xmlns:a16="http://schemas.microsoft.com/office/drawing/2014/main" id="{2406F1B3-D8C0-4432-87F8-C575E012F62B}"/>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517707" y="3169456"/>
              <a:ext cx="398171" cy="398171"/>
            </a:xfrm>
            <a:prstGeom prst="rect">
              <a:avLst/>
            </a:prstGeom>
          </p:spPr>
        </p:pic>
        <p:pic>
          <p:nvPicPr>
            <p:cNvPr id="33" name="Obraz 32">
              <a:extLst>
                <a:ext uri="{FF2B5EF4-FFF2-40B4-BE49-F238E27FC236}">
                  <a16:creationId xmlns:a16="http://schemas.microsoft.com/office/drawing/2014/main" id="{F00B5781-8C24-4A06-8362-424D6572E539}"/>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4248384" y="3273631"/>
              <a:ext cx="398171" cy="398171"/>
            </a:xfrm>
            <a:prstGeom prst="rect">
              <a:avLst/>
            </a:prstGeom>
          </p:spPr>
        </p:pic>
        <p:pic>
          <p:nvPicPr>
            <p:cNvPr id="34" name="Obraz 33">
              <a:extLst>
                <a:ext uri="{FF2B5EF4-FFF2-40B4-BE49-F238E27FC236}">
                  <a16:creationId xmlns:a16="http://schemas.microsoft.com/office/drawing/2014/main" id="{22CF2DDB-1398-4066-ACE1-D951107F11D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522194" y="3329949"/>
              <a:ext cx="398171" cy="398171"/>
            </a:xfrm>
            <a:prstGeom prst="rect">
              <a:avLst/>
            </a:prstGeom>
          </p:spPr>
        </p:pic>
      </p:grpSp>
      <p:sp>
        <p:nvSpPr>
          <p:cNvPr id="44" name="Text Placeholder 4">
            <a:extLst>
              <a:ext uri="{FF2B5EF4-FFF2-40B4-BE49-F238E27FC236}">
                <a16:creationId xmlns:a16="http://schemas.microsoft.com/office/drawing/2014/main" id="{B6786724-19CD-49D3-8A38-8EBACF1C12FD}"/>
              </a:ext>
            </a:extLst>
          </p:cNvPr>
          <p:cNvSpPr txBox="1">
            <a:spLocks/>
          </p:cNvSpPr>
          <p:nvPr/>
        </p:nvSpPr>
        <p:spPr>
          <a:xfrm>
            <a:off x="8558020" y="1443516"/>
            <a:ext cx="2975977" cy="1849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t>VÝŠKA</a:t>
            </a:r>
            <a:r>
              <a:rPr lang="pl-PL" b="1" dirty="0">
                <a:solidFill>
                  <a:srgbClr val="8BC540"/>
                </a:solidFill>
              </a:rPr>
              <a:t> PÍCE </a:t>
            </a:r>
          </a:p>
          <a:p>
            <a:pPr algn="ctr"/>
            <a:r>
              <a:rPr lang="en-US" b="1" dirty="0"/>
              <a:t>spásat, když je tráva vysoká 20-30 cm, a střídat, když je spasena do výšky </a:t>
            </a:r>
            <a:r>
              <a:rPr lang="pl-PL" b="1" dirty="0"/>
              <a:t>~7-10 </a:t>
            </a:r>
            <a:r>
              <a:rPr lang="en-US" b="1" dirty="0"/>
              <a:t>cm.</a:t>
            </a:r>
          </a:p>
        </p:txBody>
      </p:sp>
      <p:pic>
        <p:nvPicPr>
          <p:cNvPr id="14" name="Obraz 13">
            <a:extLst>
              <a:ext uri="{FF2B5EF4-FFF2-40B4-BE49-F238E27FC236}">
                <a16:creationId xmlns:a16="http://schemas.microsoft.com/office/drawing/2014/main" id="{7B8C1B2B-5165-4AEB-816A-9D96DDF672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60033" y="1134301"/>
            <a:ext cx="1478566" cy="1380241"/>
          </a:xfrm>
          <a:prstGeom prst="rect">
            <a:avLst/>
          </a:prstGeom>
        </p:spPr>
      </p:pic>
      <p:pic>
        <p:nvPicPr>
          <p:cNvPr id="37" name="Obraz 36">
            <a:extLst>
              <a:ext uri="{FF2B5EF4-FFF2-40B4-BE49-F238E27FC236}">
                <a16:creationId xmlns:a16="http://schemas.microsoft.com/office/drawing/2014/main" id="{F9D33E20-1C98-4340-A9DD-8524D65995B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60033" y="2732092"/>
            <a:ext cx="1478565" cy="472570"/>
          </a:xfrm>
          <a:prstGeom prst="rect">
            <a:avLst/>
          </a:prstGeom>
        </p:spPr>
      </p:pic>
      <p:sp>
        <p:nvSpPr>
          <p:cNvPr id="15" name="Strzałka: w górę 14">
            <a:extLst>
              <a:ext uri="{FF2B5EF4-FFF2-40B4-BE49-F238E27FC236}">
                <a16:creationId xmlns:a16="http://schemas.microsoft.com/office/drawing/2014/main" id="{B03E070C-B1AC-4AAC-8584-367279B99784}"/>
              </a:ext>
            </a:extLst>
          </p:cNvPr>
          <p:cNvSpPr/>
          <p:nvPr/>
        </p:nvSpPr>
        <p:spPr>
          <a:xfrm>
            <a:off x="5958723" y="1458683"/>
            <a:ext cx="165843" cy="1028964"/>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trzałka: w górę 37">
            <a:extLst>
              <a:ext uri="{FF2B5EF4-FFF2-40B4-BE49-F238E27FC236}">
                <a16:creationId xmlns:a16="http://schemas.microsoft.com/office/drawing/2014/main" id="{FC2DDAFC-4757-46B7-A797-663A585A726E}"/>
              </a:ext>
            </a:extLst>
          </p:cNvPr>
          <p:cNvSpPr/>
          <p:nvPr/>
        </p:nvSpPr>
        <p:spPr>
          <a:xfrm>
            <a:off x="5958723" y="2852904"/>
            <a:ext cx="165843" cy="360000"/>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Text Placeholder 4">
            <a:extLst>
              <a:ext uri="{FF2B5EF4-FFF2-40B4-BE49-F238E27FC236}">
                <a16:creationId xmlns:a16="http://schemas.microsoft.com/office/drawing/2014/main" id="{100B608A-B0DF-430A-92A0-F60761673569}"/>
              </a:ext>
            </a:extLst>
          </p:cNvPr>
          <p:cNvSpPr txBox="1">
            <a:spLocks/>
          </p:cNvSpPr>
          <p:nvPr/>
        </p:nvSpPr>
        <p:spPr>
          <a:xfrm>
            <a:off x="6041644" y="1785379"/>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20-30 cm</a:t>
            </a:r>
            <a:endParaRPr lang="en-US" b="1" dirty="0"/>
          </a:p>
        </p:txBody>
      </p:sp>
      <p:sp>
        <p:nvSpPr>
          <p:cNvPr id="43" name="Text Placeholder 4">
            <a:extLst>
              <a:ext uri="{FF2B5EF4-FFF2-40B4-BE49-F238E27FC236}">
                <a16:creationId xmlns:a16="http://schemas.microsoft.com/office/drawing/2014/main" id="{05482F21-A056-41FC-A701-2B8668708331}"/>
              </a:ext>
            </a:extLst>
          </p:cNvPr>
          <p:cNvSpPr txBox="1">
            <a:spLocks/>
          </p:cNvSpPr>
          <p:nvPr/>
        </p:nvSpPr>
        <p:spPr>
          <a:xfrm>
            <a:off x="6004436" y="2851990"/>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7-10 cm</a:t>
            </a:r>
            <a:endParaRPr lang="en-US" b="1" dirty="0"/>
          </a:p>
        </p:txBody>
      </p:sp>
      <mc:AlternateContent xmlns:mc="http://schemas.openxmlformats.org/markup-compatibility/2006">
        <mc:Choice xmlns:am3d="http://schemas.microsoft.com/office/drawing/2017/model3d" Requires="am3d">
          <p:graphicFrame>
            <p:nvGraphicFramePr>
              <p:cNvPr id="49" name="Model 3D 48" descr="Green checkmark">
                <a:extLst>
                  <a:ext uri="{FF2B5EF4-FFF2-40B4-BE49-F238E27FC236}">
                    <a16:creationId xmlns:a16="http://schemas.microsoft.com/office/drawing/2014/main" id="{1948ED83-5598-47CB-9AD9-511EA775EF8E}"/>
                  </a:ext>
                </a:extLst>
              </p:cNvPr>
              <p:cNvGraphicFramePr>
                <a:graphicFrameLocks noChangeAspect="1"/>
              </p:cNvGraphicFramePr>
              <p:nvPr>
                <p:extLst>
                  <p:ext uri="{D42A27DB-BD31-4B8C-83A1-F6EECF244321}">
                    <p14:modId xmlns:p14="http://schemas.microsoft.com/office/powerpoint/2010/main" val="2511076090"/>
                  </p:ext>
                </p:extLst>
              </p:nvPr>
            </p:nvGraphicFramePr>
            <p:xfrm>
              <a:off x="7485518" y="1384816"/>
              <a:ext cx="1160835" cy="1058510"/>
            </p:xfrm>
            <a:graphic>
              <a:graphicData uri="http://schemas.microsoft.com/office/drawing/2017/model3d">
                <am3d:model3d r:embed="rId7">
                  <am3d:spPr>
                    <a:xfrm>
                      <a:off x="0" y="0"/>
                      <a:ext cx="1160835" cy="1058510"/>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889087" ay="-163534" az="43243"/>
                    <am3d:postTrans dx="0" dy="0" dz="0"/>
                  </am3d:trans>
                  <am3d:raster rName="Office3DRenderer" rVer="16.0.8326">
                    <am3d:blip r:embed="rId8"/>
                  </am3d:raster>
                  <am3d:objViewport viewportSz="154143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9" name="Model 3D 48" descr="Green checkmark">
                <a:extLst>
                  <a:ext uri="{FF2B5EF4-FFF2-40B4-BE49-F238E27FC236}">
                    <a16:creationId xmlns:a16="http://schemas.microsoft.com/office/drawing/2014/main" id="{1948ED83-5598-47CB-9AD9-511EA775EF8E}"/>
                  </a:ext>
                </a:extLst>
              </p:cNvPr>
              <p:cNvPicPr>
                <a:picLocks noGrp="1" noRot="1" noChangeAspect="1" noMove="1" noResize="1" noEditPoints="1" noAdjustHandles="1" noChangeArrowheads="1" noChangeShapeType="1" noCrop="1"/>
              </p:cNvPicPr>
              <p:nvPr/>
            </p:nvPicPr>
            <p:blipFill>
              <a:blip r:embed="rId8"/>
              <a:stretch>
                <a:fillRect/>
              </a:stretch>
            </p:blipFill>
            <p:spPr>
              <a:xfrm>
                <a:off x="7485518" y="1384816"/>
                <a:ext cx="1160835" cy="105851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0" name="Model 3D 49" descr="Red X">
                <a:extLst>
                  <a:ext uri="{FF2B5EF4-FFF2-40B4-BE49-F238E27FC236}">
                    <a16:creationId xmlns:a16="http://schemas.microsoft.com/office/drawing/2014/main" id="{7EEADF83-FCBF-4B5B-A635-85F8D72206EC}"/>
                  </a:ext>
                </a:extLst>
              </p:cNvPr>
              <p:cNvGraphicFramePr>
                <a:graphicFrameLocks noChangeAspect="1"/>
              </p:cNvGraphicFramePr>
              <p:nvPr>
                <p:extLst>
                  <p:ext uri="{D42A27DB-BD31-4B8C-83A1-F6EECF244321}">
                    <p14:modId xmlns:p14="http://schemas.microsoft.com/office/powerpoint/2010/main" val="2339656495"/>
                  </p:ext>
                </p:extLst>
              </p:nvPr>
            </p:nvGraphicFramePr>
            <p:xfrm>
              <a:off x="7547086" y="2539898"/>
              <a:ext cx="736338" cy="752973"/>
            </p:xfrm>
            <a:graphic>
              <a:graphicData uri="http://schemas.microsoft.com/office/drawing/2017/model3d">
                <am3d:model3d r:embed="rId9">
                  <am3d:spPr>
                    <a:xfrm>
                      <a:off x="0" y="0"/>
                      <a:ext cx="736338" cy="75297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10"/>
                  </am3d:raster>
                  <am3d:objViewport viewportSz="11045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0" name="Model 3D 49" descr="Red X">
                <a:extLst>
                  <a:ext uri="{FF2B5EF4-FFF2-40B4-BE49-F238E27FC236}">
                    <a16:creationId xmlns:a16="http://schemas.microsoft.com/office/drawing/2014/main" id="{7EEADF83-FCBF-4B5B-A635-85F8D72206EC}"/>
                  </a:ext>
                </a:extLst>
              </p:cNvPr>
              <p:cNvPicPr>
                <a:picLocks noGrp="1" noRot="1" noChangeAspect="1" noMove="1" noResize="1" noEditPoints="1" noAdjustHandles="1" noChangeArrowheads="1" noChangeShapeType="1" noCrop="1"/>
              </p:cNvPicPr>
              <p:nvPr/>
            </p:nvPicPr>
            <p:blipFill>
              <a:blip r:embed="rId10"/>
              <a:stretch>
                <a:fillRect/>
              </a:stretch>
            </p:blipFill>
            <p:spPr>
              <a:xfrm>
                <a:off x="7547086" y="2539898"/>
                <a:ext cx="736338" cy="752973"/>
              </a:xfrm>
              <a:prstGeom prst="rect">
                <a:avLst/>
              </a:prstGeom>
            </p:spPr>
          </p:pic>
        </mc:Fallback>
      </mc:AlternateContent>
      <p:sp>
        <p:nvSpPr>
          <p:cNvPr id="2" name="Prostokąt 1">
            <a:extLst>
              <a:ext uri="{FF2B5EF4-FFF2-40B4-BE49-F238E27FC236}">
                <a16:creationId xmlns:a16="http://schemas.microsoft.com/office/drawing/2014/main" id="{6CD91CA2-C8FA-4823-8A06-02B98E4A7804}"/>
              </a:ext>
            </a:extLst>
          </p:cNvPr>
          <p:cNvSpPr/>
          <p:nvPr/>
        </p:nvSpPr>
        <p:spPr>
          <a:xfrm>
            <a:off x="832252" y="3555691"/>
            <a:ext cx="10757101" cy="2249975"/>
          </a:xfrm>
          <a:prstGeom prst="rect">
            <a:avLst/>
          </a:prstGeom>
        </p:spPr>
        <p:txBody>
          <a:bodyPr wrap="square">
            <a:spAutoFit/>
          </a:bodyPr>
          <a:lstStyle/>
          <a:p>
            <a:pPr>
              <a:lnSpc>
                <a:spcPct val="107000"/>
              </a:lnSpc>
              <a:spcAft>
                <a:spcPts val="800"/>
              </a:spcAft>
            </a:pPr>
            <a:r>
              <a:rPr lang="en-US" sz="2200" dirty="0">
                <a:solidFill>
                  <a:srgbClr val="000000"/>
                </a:solidFill>
                <a:latin typeface="Calibri" panose="020F0502020204030204" pitchFamily="34" charset="0"/>
                <a:ea typeface="Calibri" panose="020F0502020204030204" pitchFamily="34" charset="0"/>
                <a:cs typeface="Vrinda" panose="020B0502040204020203" pitchFamily="34" charset="0"/>
              </a:rPr>
              <a:t>Odpočinek </a:t>
            </a:r>
            <a:r>
              <a:rPr lang="pl-PL" sz="2200" dirty="0" err="1">
                <a:solidFill>
                  <a:srgbClr val="000000"/>
                </a:solidFill>
                <a:latin typeface="Calibri" panose="020F0502020204030204" pitchFamily="34" charset="0"/>
                <a:ea typeface="Calibri" panose="020F0502020204030204" pitchFamily="34" charset="0"/>
                <a:cs typeface="Vrinda" panose="020B0502040204020203" pitchFamily="34" charset="0"/>
              </a:rPr>
              <a:t>by měl být </a:t>
            </a:r>
            <a:r>
              <a:rPr lang="en-US" sz="2200" dirty="0">
                <a:solidFill>
                  <a:srgbClr val="000000"/>
                </a:solidFill>
                <a:latin typeface="Calibri" panose="020F0502020204030204" pitchFamily="34" charset="0"/>
                <a:ea typeface="Calibri" panose="020F0502020204030204" pitchFamily="34" charset="0"/>
                <a:cs typeface="Vrinda" panose="020B0502040204020203" pitchFamily="34" charset="0"/>
              </a:rPr>
              <a:t>v době sucha nebo silných dešťů, aby se ochránil zdravotní stav pastvin. Rotační pastva spočívá v přesunu hospodářských zvířat mezi malými, vysoce kvalitními částmi pastviny (výběhy) tak, aby zvířata spásala celou plochu rovnoměrně, než se přesunou na novou část s čerstvou pící. </a:t>
            </a:r>
            <a:r>
              <a:rPr lang="pl-PL" sz="2200" b="1" dirty="0" err="1">
                <a:solidFill>
                  <a:srgbClr val="000000"/>
                </a:solidFill>
                <a:latin typeface="Calibri" panose="020F0502020204030204" pitchFamily="34" charset="0"/>
                <a:ea typeface="Calibri" panose="020F0502020204030204" pitchFamily="34" charset="0"/>
                <a:cs typeface="Vrinda" panose="020B0502040204020203" pitchFamily="34" charset="0"/>
              </a:rPr>
              <a:t>Je třeba sledovat </a:t>
            </a:r>
            <a:r>
              <a:rPr lang="pl-PL" sz="2200" b="1" dirty="0">
                <a:solidFill>
                  <a:srgbClr val="000000"/>
                </a:solidFill>
                <a:latin typeface="Calibri" panose="020F0502020204030204" pitchFamily="34" charset="0"/>
                <a:ea typeface="Calibri" panose="020F0502020204030204" pitchFamily="34" charset="0"/>
                <a:cs typeface="Vrinda" panose="020B0502040204020203" pitchFamily="34" charset="0"/>
              </a:rPr>
              <a:t>tělesnou </a:t>
            </a:r>
            <a:r>
              <a:rPr lang="pl-PL" sz="2200" b="1" dirty="0" err="1">
                <a:solidFill>
                  <a:srgbClr val="000000"/>
                </a:solidFill>
                <a:latin typeface="Calibri" panose="020F0502020204030204" pitchFamily="34" charset="0"/>
                <a:ea typeface="Calibri" panose="020F0502020204030204" pitchFamily="34" charset="0"/>
                <a:cs typeface="Vrinda" panose="020B0502040204020203" pitchFamily="34" charset="0"/>
              </a:rPr>
              <a:t>kondici </a:t>
            </a:r>
            <a:r>
              <a:rPr lang="en-US" sz="2200" b="1" dirty="0">
                <a:solidFill>
                  <a:srgbClr val="000000"/>
                </a:solidFill>
                <a:latin typeface="Calibri" panose="020F0502020204030204" pitchFamily="34" charset="0"/>
                <a:ea typeface="Calibri" panose="020F0502020204030204" pitchFamily="34" charset="0"/>
                <a:cs typeface="Vrinda" panose="020B0502040204020203" pitchFamily="34" charset="0"/>
              </a:rPr>
              <a:t>a zdravotní stav </a:t>
            </a:r>
            <a:r>
              <a:rPr lang="en-US" sz="2200" b="1" dirty="0" err="1">
                <a:solidFill>
                  <a:srgbClr val="000000"/>
                </a:solidFill>
                <a:latin typeface="Calibri" panose="020F0502020204030204" pitchFamily="34" charset="0"/>
                <a:ea typeface="Calibri" panose="020F0502020204030204" pitchFamily="34" charset="0"/>
                <a:cs typeface="Vrinda" panose="020B0502040204020203" pitchFamily="34" charset="0"/>
              </a:rPr>
              <a:t>hospodářských zvířat</a:t>
            </a:r>
            <a:r>
              <a:rPr lang="en-US" sz="2200" b="1" dirty="0">
                <a:solidFill>
                  <a:srgbClr val="000000"/>
                </a:solidFill>
                <a:latin typeface="Calibri" panose="020F0502020204030204" pitchFamily="34" charset="0"/>
                <a:ea typeface="Calibri" panose="020F0502020204030204" pitchFamily="34" charset="0"/>
                <a:cs typeface="Vrinda" panose="020B0502040204020203" pitchFamily="34" charset="0"/>
              </a:rPr>
              <a:t>, aby se zajistilo, že píce splňuje nutriční požadavky. V případě nedostatečné obnovy pastviny poskytněte seno nebo uskladněnou píci.</a:t>
            </a:r>
            <a:endParaRPr lang="pl-PL" sz="2200" b="1" dirty="0"/>
          </a:p>
        </p:txBody>
      </p:sp>
    </p:spTree>
    <p:extLst>
      <p:ext uri="{BB962C8B-B14F-4D97-AF65-F5344CB8AC3E}">
        <p14:creationId xmlns:p14="http://schemas.microsoft.com/office/powerpoint/2010/main" val="23459103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166661" y="463358"/>
            <a:ext cx="10595237" cy="803654"/>
          </a:xfrm>
        </p:spPr>
        <p:txBody>
          <a:bodyPr/>
          <a:lstStyle/>
          <a:p>
            <a:r>
              <a:rPr lang="en-US" b="1" dirty="0"/>
              <a:t>Příklad </a:t>
            </a:r>
            <a:r>
              <a:rPr lang="en-US" b="1" dirty="0" err="1"/>
              <a:t>plánu střídání </a:t>
            </a:r>
            <a:r>
              <a:rPr lang="en-US" b="1" dirty="0"/>
              <a:t>ve vegetačním </a:t>
            </a:r>
            <a:r>
              <a:rPr lang="en-US" b="1" dirty="0" err="1"/>
              <a:t>období</a:t>
            </a:r>
            <a:endParaRPr lang="en-US" b="1" dirty="0"/>
          </a:p>
        </p:txBody>
      </p:sp>
      <p:grpSp>
        <p:nvGrpSpPr>
          <p:cNvPr id="93" name="Grupa 92">
            <a:extLst>
              <a:ext uri="{FF2B5EF4-FFF2-40B4-BE49-F238E27FC236}">
                <a16:creationId xmlns:a16="http://schemas.microsoft.com/office/drawing/2014/main" id="{1CE95E97-2097-404B-BDF2-5934D44EFE8B}"/>
              </a:ext>
            </a:extLst>
          </p:cNvPr>
          <p:cNvGrpSpPr/>
          <p:nvPr/>
        </p:nvGrpSpPr>
        <p:grpSpPr>
          <a:xfrm>
            <a:off x="1166661" y="1166321"/>
            <a:ext cx="10389637" cy="4758096"/>
            <a:chOff x="1166661" y="1049951"/>
            <a:chExt cx="10389637" cy="4758096"/>
          </a:xfrm>
        </p:grpSpPr>
        <p:sp>
          <p:nvSpPr>
            <p:cNvPr id="11" name="Dowolny kształt: kształt 10">
              <a:extLst>
                <a:ext uri="{FF2B5EF4-FFF2-40B4-BE49-F238E27FC236}">
                  <a16:creationId xmlns:a16="http://schemas.microsoft.com/office/drawing/2014/main" id="{97C2EA49-43A6-40AC-AEFE-AEADB663DB63}"/>
                </a:ext>
              </a:extLst>
            </p:cNvPr>
            <p:cNvSpPr/>
            <p:nvPr/>
          </p:nvSpPr>
          <p:spPr>
            <a:xfrm>
              <a:off x="1166661" y="104995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DEN</a:t>
              </a:r>
            </a:p>
          </p:txBody>
        </p:sp>
        <p:sp>
          <p:nvSpPr>
            <p:cNvPr id="12" name="Strzałka: w prawo 11">
              <a:extLst>
                <a:ext uri="{FF2B5EF4-FFF2-40B4-BE49-F238E27FC236}">
                  <a16:creationId xmlns:a16="http://schemas.microsoft.com/office/drawing/2014/main" id="{DF5D895E-70D8-4AA5-9481-07C466566B54}"/>
                </a:ext>
              </a:extLst>
            </p:cNvPr>
            <p:cNvSpPr/>
            <p:nvPr/>
          </p:nvSpPr>
          <p:spPr>
            <a:xfrm rot="5400000">
              <a:off x="1875367"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18" name="Dowolny kształt: kształt 17">
              <a:extLst>
                <a:ext uri="{FF2B5EF4-FFF2-40B4-BE49-F238E27FC236}">
                  <a16:creationId xmlns:a16="http://schemas.microsoft.com/office/drawing/2014/main" id="{671C873F-7210-4AEF-8CE3-9BE8C60A7552}"/>
                </a:ext>
              </a:extLst>
            </p:cNvPr>
            <p:cNvSpPr/>
            <p:nvPr/>
          </p:nvSpPr>
          <p:spPr>
            <a:xfrm>
              <a:off x="1166661" y="187878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1-3</a:t>
              </a:r>
            </a:p>
          </p:txBody>
        </p:sp>
        <p:sp>
          <p:nvSpPr>
            <p:cNvPr id="19" name="Strzałka: w prawo 18">
              <a:extLst>
                <a:ext uri="{FF2B5EF4-FFF2-40B4-BE49-F238E27FC236}">
                  <a16:creationId xmlns:a16="http://schemas.microsoft.com/office/drawing/2014/main" id="{DAA765A7-CF60-4D4A-BC2A-31C547EE4636}"/>
                </a:ext>
              </a:extLst>
            </p:cNvPr>
            <p:cNvSpPr/>
            <p:nvPr/>
          </p:nvSpPr>
          <p:spPr>
            <a:xfrm rot="5400000">
              <a:off x="1875367" y="2546449"/>
              <a:ext cx="107440" cy="107440"/>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20" name="Dowolny kształt: kształt 19">
              <a:extLst>
                <a:ext uri="{FF2B5EF4-FFF2-40B4-BE49-F238E27FC236}">
                  <a16:creationId xmlns:a16="http://schemas.microsoft.com/office/drawing/2014/main" id="{9977E15A-8443-4DBE-B422-087992887DCE}"/>
                </a:ext>
              </a:extLst>
            </p:cNvPr>
            <p:cNvSpPr/>
            <p:nvPr/>
          </p:nvSpPr>
          <p:spPr>
            <a:xfrm>
              <a:off x="1166661" y="270761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4-6</a:t>
              </a:r>
            </a:p>
          </p:txBody>
        </p:sp>
        <p:sp>
          <p:nvSpPr>
            <p:cNvPr id="21" name="Strzałka: w prawo 20">
              <a:extLst>
                <a:ext uri="{FF2B5EF4-FFF2-40B4-BE49-F238E27FC236}">
                  <a16:creationId xmlns:a16="http://schemas.microsoft.com/office/drawing/2014/main" id="{31D7F984-43DD-40FA-BB30-34CD68D4980D}"/>
                </a:ext>
              </a:extLst>
            </p:cNvPr>
            <p:cNvSpPr/>
            <p:nvPr/>
          </p:nvSpPr>
          <p:spPr>
            <a:xfrm rot="5400000">
              <a:off x="1875367"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2" name="Dowolny kształt: kształt 21">
              <a:extLst>
                <a:ext uri="{FF2B5EF4-FFF2-40B4-BE49-F238E27FC236}">
                  <a16:creationId xmlns:a16="http://schemas.microsoft.com/office/drawing/2014/main" id="{48ABC562-BC18-4264-8644-CA422FF3A85B}"/>
                </a:ext>
              </a:extLst>
            </p:cNvPr>
            <p:cNvSpPr/>
            <p:nvPr/>
          </p:nvSpPr>
          <p:spPr>
            <a:xfrm>
              <a:off x="1166661" y="353644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7-9</a:t>
              </a:r>
            </a:p>
          </p:txBody>
        </p:sp>
        <p:sp>
          <p:nvSpPr>
            <p:cNvPr id="23" name="Strzałka: w prawo 22">
              <a:extLst>
                <a:ext uri="{FF2B5EF4-FFF2-40B4-BE49-F238E27FC236}">
                  <a16:creationId xmlns:a16="http://schemas.microsoft.com/office/drawing/2014/main" id="{4E4D2447-55FB-4849-9AF2-5BECE99F75E7}"/>
                </a:ext>
              </a:extLst>
            </p:cNvPr>
            <p:cNvSpPr/>
            <p:nvPr/>
          </p:nvSpPr>
          <p:spPr>
            <a:xfrm rot="5400000">
              <a:off x="1875367"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4" name="Dowolny kształt: kształt 23">
              <a:extLst>
                <a:ext uri="{FF2B5EF4-FFF2-40B4-BE49-F238E27FC236}">
                  <a16:creationId xmlns:a16="http://schemas.microsoft.com/office/drawing/2014/main" id="{10F4F9DA-0CBB-41B3-B9BE-4F8BD706C77B}"/>
                </a:ext>
              </a:extLst>
            </p:cNvPr>
            <p:cNvSpPr/>
            <p:nvPr/>
          </p:nvSpPr>
          <p:spPr>
            <a:xfrm>
              <a:off x="1166661" y="436527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27" name="Strzałka: w prawo 26">
              <a:extLst>
                <a:ext uri="{FF2B5EF4-FFF2-40B4-BE49-F238E27FC236}">
                  <a16:creationId xmlns:a16="http://schemas.microsoft.com/office/drawing/2014/main" id="{CEB3150F-651F-4567-B902-75912131952C}"/>
                </a:ext>
              </a:extLst>
            </p:cNvPr>
            <p:cNvSpPr/>
            <p:nvPr/>
          </p:nvSpPr>
          <p:spPr>
            <a:xfrm rot="5400000">
              <a:off x="1875367"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CD348D8-4CF1-4EBC-8BCE-8B1167449B2A}"/>
                </a:ext>
              </a:extLst>
            </p:cNvPr>
            <p:cNvSpPr/>
            <p:nvPr/>
          </p:nvSpPr>
          <p:spPr>
            <a:xfrm>
              <a:off x="1166661" y="519410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31-33</a:t>
              </a:r>
            </a:p>
          </p:txBody>
        </p:sp>
        <p:sp>
          <p:nvSpPr>
            <p:cNvPr id="36" name="Dowolny kształt: kształt 35">
              <a:extLst>
                <a:ext uri="{FF2B5EF4-FFF2-40B4-BE49-F238E27FC236}">
                  <a16:creationId xmlns:a16="http://schemas.microsoft.com/office/drawing/2014/main" id="{F28CA722-4732-4EAE-808B-A170794FF0C0}"/>
                </a:ext>
              </a:extLst>
            </p:cNvPr>
            <p:cNvSpPr/>
            <p:nvPr/>
          </p:nvSpPr>
          <p:spPr>
            <a:xfrm>
              <a:off x="2975612" y="104995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dirty="0">
                  <a:solidFill>
                    <a:srgbClr val="000000"/>
                  </a:solidFill>
                </a:rPr>
                <a:t>VÝBĚH</a:t>
              </a:r>
              <a:endParaRPr lang="pl-PL" sz="2400" b="1" kern="1200" dirty="0">
                <a:solidFill>
                  <a:srgbClr val="000000"/>
                </a:solidFill>
              </a:endParaRPr>
            </a:p>
          </p:txBody>
        </p:sp>
        <p:sp>
          <p:nvSpPr>
            <p:cNvPr id="39" name="Strzałka: w prawo 38">
              <a:extLst>
                <a:ext uri="{FF2B5EF4-FFF2-40B4-BE49-F238E27FC236}">
                  <a16:creationId xmlns:a16="http://schemas.microsoft.com/office/drawing/2014/main" id="{7E63160E-B54C-4F30-A0CC-DE08AAFCC4C4}"/>
                </a:ext>
              </a:extLst>
            </p:cNvPr>
            <p:cNvSpPr/>
            <p:nvPr/>
          </p:nvSpPr>
          <p:spPr>
            <a:xfrm rot="5400000">
              <a:off x="3760561"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1" name="Dowolny kształt: kształt 40">
              <a:extLst>
                <a:ext uri="{FF2B5EF4-FFF2-40B4-BE49-F238E27FC236}">
                  <a16:creationId xmlns:a16="http://schemas.microsoft.com/office/drawing/2014/main" id="{CFA46CB5-1DE7-491F-ADF0-D82046AAFC08}"/>
                </a:ext>
              </a:extLst>
            </p:cNvPr>
            <p:cNvSpPr/>
            <p:nvPr/>
          </p:nvSpPr>
          <p:spPr>
            <a:xfrm>
              <a:off x="2975612" y="187878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a:t>
              </a:r>
            </a:p>
          </p:txBody>
        </p:sp>
        <p:sp>
          <p:nvSpPr>
            <p:cNvPr id="42" name="Strzałka: w prawo 41">
              <a:extLst>
                <a:ext uri="{FF2B5EF4-FFF2-40B4-BE49-F238E27FC236}">
                  <a16:creationId xmlns:a16="http://schemas.microsoft.com/office/drawing/2014/main" id="{79317778-5027-4DE4-A6C0-25B9762EF0BD}"/>
                </a:ext>
              </a:extLst>
            </p:cNvPr>
            <p:cNvSpPr/>
            <p:nvPr/>
          </p:nvSpPr>
          <p:spPr>
            <a:xfrm rot="5400000">
              <a:off x="3760561"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5" name="Dowolny kształt: kształt 44">
              <a:extLst>
                <a:ext uri="{FF2B5EF4-FFF2-40B4-BE49-F238E27FC236}">
                  <a16:creationId xmlns:a16="http://schemas.microsoft.com/office/drawing/2014/main" id="{DFBF112B-5F0A-4210-9C9B-D8E67917136F}"/>
                </a:ext>
              </a:extLst>
            </p:cNvPr>
            <p:cNvSpPr/>
            <p:nvPr/>
          </p:nvSpPr>
          <p:spPr>
            <a:xfrm>
              <a:off x="2975612" y="270761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2</a:t>
              </a:r>
            </a:p>
          </p:txBody>
        </p:sp>
        <p:sp>
          <p:nvSpPr>
            <p:cNvPr id="46" name="Strzałka: w prawo 45">
              <a:extLst>
                <a:ext uri="{FF2B5EF4-FFF2-40B4-BE49-F238E27FC236}">
                  <a16:creationId xmlns:a16="http://schemas.microsoft.com/office/drawing/2014/main" id="{DEB940E8-DB5A-46D6-B5A0-E1F5DA2DAC75}"/>
                </a:ext>
              </a:extLst>
            </p:cNvPr>
            <p:cNvSpPr/>
            <p:nvPr/>
          </p:nvSpPr>
          <p:spPr>
            <a:xfrm rot="5400000">
              <a:off x="3760561"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7" name="Dowolny kształt: kształt 46">
              <a:extLst>
                <a:ext uri="{FF2B5EF4-FFF2-40B4-BE49-F238E27FC236}">
                  <a16:creationId xmlns:a16="http://schemas.microsoft.com/office/drawing/2014/main" id="{F99B1DBD-D160-40DB-A7E2-5379791C2291}"/>
                </a:ext>
              </a:extLst>
            </p:cNvPr>
            <p:cNvSpPr/>
            <p:nvPr/>
          </p:nvSpPr>
          <p:spPr>
            <a:xfrm>
              <a:off x="2975612" y="353644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3</a:t>
              </a:r>
            </a:p>
          </p:txBody>
        </p:sp>
        <p:sp>
          <p:nvSpPr>
            <p:cNvPr id="48" name="Strzałka: w prawo 47">
              <a:extLst>
                <a:ext uri="{FF2B5EF4-FFF2-40B4-BE49-F238E27FC236}">
                  <a16:creationId xmlns:a16="http://schemas.microsoft.com/office/drawing/2014/main" id="{9996E346-95E5-4CF3-AC64-2530B6C572BA}"/>
                </a:ext>
              </a:extLst>
            </p:cNvPr>
            <p:cNvSpPr/>
            <p:nvPr/>
          </p:nvSpPr>
          <p:spPr>
            <a:xfrm rot="5400000">
              <a:off x="3760561"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1" name="Dowolny kształt: kształt 50">
              <a:extLst>
                <a:ext uri="{FF2B5EF4-FFF2-40B4-BE49-F238E27FC236}">
                  <a16:creationId xmlns:a16="http://schemas.microsoft.com/office/drawing/2014/main" id="{831CFCEC-99DA-4C8D-AAC8-340A6FCB9601}"/>
                </a:ext>
              </a:extLst>
            </p:cNvPr>
            <p:cNvSpPr/>
            <p:nvPr/>
          </p:nvSpPr>
          <p:spPr>
            <a:xfrm>
              <a:off x="2975612" y="436527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52" name="Strzałka: w prawo 51">
              <a:extLst>
                <a:ext uri="{FF2B5EF4-FFF2-40B4-BE49-F238E27FC236}">
                  <a16:creationId xmlns:a16="http://schemas.microsoft.com/office/drawing/2014/main" id="{3489E231-991F-4A82-97D9-B64A3D072C2D}"/>
                </a:ext>
              </a:extLst>
            </p:cNvPr>
            <p:cNvSpPr/>
            <p:nvPr/>
          </p:nvSpPr>
          <p:spPr>
            <a:xfrm rot="5400000">
              <a:off x="3760561"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3" name="Dowolny kształt: kształt 52">
              <a:extLst>
                <a:ext uri="{FF2B5EF4-FFF2-40B4-BE49-F238E27FC236}">
                  <a16:creationId xmlns:a16="http://schemas.microsoft.com/office/drawing/2014/main" id="{BFE6D7D2-8241-49CA-BAC4-1A6A364026EF}"/>
                </a:ext>
              </a:extLst>
            </p:cNvPr>
            <p:cNvSpPr/>
            <p:nvPr/>
          </p:nvSpPr>
          <p:spPr>
            <a:xfrm>
              <a:off x="2975612" y="519410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a:t>
              </a:r>
            </a:p>
          </p:txBody>
        </p:sp>
        <p:sp>
          <p:nvSpPr>
            <p:cNvPr id="54" name="Dowolny kształt: kształt 53">
              <a:extLst>
                <a:ext uri="{FF2B5EF4-FFF2-40B4-BE49-F238E27FC236}">
                  <a16:creationId xmlns:a16="http://schemas.microsoft.com/office/drawing/2014/main" id="{790EFDC2-98ED-45ED-9FF7-8E269CA9687A}"/>
                </a:ext>
              </a:extLst>
            </p:cNvPr>
            <p:cNvSpPr/>
            <p:nvPr/>
          </p:nvSpPr>
          <p:spPr>
            <a:xfrm>
              <a:off x="4902416" y="104995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ŽIVOČICHOVÉ</a:t>
              </a:r>
            </a:p>
          </p:txBody>
        </p:sp>
        <p:sp>
          <p:nvSpPr>
            <p:cNvPr id="55" name="Strzałka: w prawo 54">
              <a:extLst>
                <a:ext uri="{FF2B5EF4-FFF2-40B4-BE49-F238E27FC236}">
                  <a16:creationId xmlns:a16="http://schemas.microsoft.com/office/drawing/2014/main" id="{57FFC1BE-9D3B-4FB0-A944-CA62214D229A}"/>
                </a:ext>
              </a:extLst>
            </p:cNvPr>
            <p:cNvSpPr/>
            <p:nvPr/>
          </p:nvSpPr>
          <p:spPr>
            <a:xfrm rot="5400000">
              <a:off x="5863486"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6" name="Dowolny kształt: kształt 55">
              <a:extLst>
                <a:ext uri="{FF2B5EF4-FFF2-40B4-BE49-F238E27FC236}">
                  <a16:creationId xmlns:a16="http://schemas.microsoft.com/office/drawing/2014/main" id="{A0F5E559-A47C-407D-9C5A-49D7EAF25BFB}"/>
                </a:ext>
              </a:extLst>
            </p:cNvPr>
            <p:cNvSpPr/>
            <p:nvPr/>
          </p:nvSpPr>
          <p:spPr>
            <a:xfrm>
              <a:off x="4902416" y="187878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skot </a:t>
              </a:r>
              <a:r>
                <a:rPr lang="pl-PL" sz="2400" kern="1200" dirty="0">
                  <a:solidFill>
                    <a:srgbClr val="000000"/>
                  </a:solidFill>
                </a:rPr>
                <a:t>+ </a:t>
              </a:r>
              <a:r>
                <a:rPr lang="pl-PL" sz="2400" kern="1200" dirty="0" err="1">
                  <a:solidFill>
                    <a:srgbClr val="000000"/>
                  </a:solidFill>
                </a:rPr>
                <a:t>ovce</a:t>
              </a:r>
              <a:endParaRPr lang="pl-PL" sz="2400" kern="1200" dirty="0">
                <a:solidFill>
                  <a:srgbClr val="000000"/>
                </a:solidFill>
              </a:endParaRPr>
            </a:p>
          </p:txBody>
        </p:sp>
        <p:sp>
          <p:nvSpPr>
            <p:cNvPr id="57" name="Strzałka: w prawo 56">
              <a:extLst>
                <a:ext uri="{FF2B5EF4-FFF2-40B4-BE49-F238E27FC236}">
                  <a16:creationId xmlns:a16="http://schemas.microsoft.com/office/drawing/2014/main" id="{0A2654F2-2527-4528-8A03-FA4ECF2DB8E4}"/>
                </a:ext>
              </a:extLst>
            </p:cNvPr>
            <p:cNvSpPr/>
            <p:nvPr/>
          </p:nvSpPr>
          <p:spPr>
            <a:xfrm rot="5400000">
              <a:off x="5863486"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8" name="Dowolny kształt: kształt 57">
              <a:extLst>
                <a:ext uri="{FF2B5EF4-FFF2-40B4-BE49-F238E27FC236}">
                  <a16:creationId xmlns:a16="http://schemas.microsoft.com/office/drawing/2014/main" id="{896E3336-E191-4246-926D-75C66FD965F4}"/>
                </a:ext>
              </a:extLst>
            </p:cNvPr>
            <p:cNvSpPr/>
            <p:nvPr/>
          </p:nvSpPr>
          <p:spPr>
            <a:xfrm>
              <a:off x="4902416" y="270761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skot </a:t>
              </a:r>
              <a:r>
                <a:rPr lang="pl-PL" sz="2400" kern="1200" dirty="0">
                  <a:solidFill>
                    <a:srgbClr val="000000"/>
                  </a:solidFill>
                </a:rPr>
                <a:t>+ </a:t>
              </a:r>
              <a:r>
                <a:rPr lang="pl-PL" sz="2400" kern="1200" dirty="0" err="1">
                  <a:solidFill>
                    <a:srgbClr val="000000"/>
                  </a:solidFill>
                </a:rPr>
                <a:t>ovce</a:t>
              </a:r>
              <a:endParaRPr lang="pl-PL" sz="2400" kern="1200" dirty="0">
                <a:solidFill>
                  <a:srgbClr val="000000"/>
                </a:solidFill>
              </a:endParaRPr>
            </a:p>
          </p:txBody>
        </p:sp>
        <p:sp>
          <p:nvSpPr>
            <p:cNvPr id="59" name="Strzałka: w prawo 58">
              <a:extLst>
                <a:ext uri="{FF2B5EF4-FFF2-40B4-BE49-F238E27FC236}">
                  <a16:creationId xmlns:a16="http://schemas.microsoft.com/office/drawing/2014/main" id="{617EBE4A-16F7-410D-92D2-E3CF103F12B2}"/>
                </a:ext>
              </a:extLst>
            </p:cNvPr>
            <p:cNvSpPr/>
            <p:nvPr/>
          </p:nvSpPr>
          <p:spPr>
            <a:xfrm rot="5400000">
              <a:off x="5863486"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0" name="Dowolny kształt: kształt 59">
              <a:extLst>
                <a:ext uri="{FF2B5EF4-FFF2-40B4-BE49-F238E27FC236}">
                  <a16:creationId xmlns:a16="http://schemas.microsoft.com/office/drawing/2014/main" id="{87B01BDD-5549-4065-BF22-90E682BF83A5}"/>
                </a:ext>
              </a:extLst>
            </p:cNvPr>
            <p:cNvSpPr/>
            <p:nvPr/>
          </p:nvSpPr>
          <p:spPr>
            <a:xfrm>
              <a:off x="4902416" y="353644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skot </a:t>
              </a:r>
              <a:r>
                <a:rPr lang="pl-PL" sz="2400" kern="1200" dirty="0">
                  <a:solidFill>
                    <a:srgbClr val="000000"/>
                  </a:solidFill>
                </a:rPr>
                <a:t>+ </a:t>
              </a:r>
              <a:r>
                <a:rPr lang="pl-PL" sz="2400" kern="1200" dirty="0" err="1">
                  <a:solidFill>
                    <a:srgbClr val="000000"/>
                  </a:solidFill>
                </a:rPr>
                <a:t>ovce</a:t>
              </a:r>
              <a:endParaRPr lang="pl-PL" sz="2400" kern="1200" dirty="0">
                <a:solidFill>
                  <a:srgbClr val="000000"/>
                </a:solidFill>
              </a:endParaRPr>
            </a:p>
          </p:txBody>
        </p:sp>
        <p:sp>
          <p:nvSpPr>
            <p:cNvPr id="61" name="Strzałka: w prawo 60">
              <a:extLst>
                <a:ext uri="{FF2B5EF4-FFF2-40B4-BE49-F238E27FC236}">
                  <a16:creationId xmlns:a16="http://schemas.microsoft.com/office/drawing/2014/main" id="{611E018E-C2B6-46E3-BE7D-C42E4E49190C}"/>
                </a:ext>
              </a:extLst>
            </p:cNvPr>
            <p:cNvSpPr/>
            <p:nvPr/>
          </p:nvSpPr>
          <p:spPr>
            <a:xfrm rot="5400000">
              <a:off x="5863486"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2" name="Dowolny kształt: kształt 61">
              <a:extLst>
                <a:ext uri="{FF2B5EF4-FFF2-40B4-BE49-F238E27FC236}">
                  <a16:creationId xmlns:a16="http://schemas.microsoft.com/office/drawing/2014/main" id="{84F05123-7A47-49EF-8C91-754CA821B497}"/>
                </a:ext>
              </a:extLst>
            </p:cNvPr>
            <p:cNvSpPr/>
            <p:nvPr/>
          </p:nvSpPr>
          <p:spPr>
            <a:xfrm>
              <a:off x="4902416" y="436527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skot </a:t>
              </a:r>
              <a:r>
                <a:rPr lang="pl-PL" sz="2400" kern="1200" dirty="0">
                  <a:solidFill>
                    <a:srgbClr val="000000"/>
                  </a:solidFill>
                </a:rPr>
                <a:t>+ </a:t>
              </a:r>
              <a:r>
                <a:rPr lang="pl-PL" sz="2400" kern="1200" dirty="0" err="1">
                  <a:solidFill>
                    <a:srgbClr val="000000"/>
                  </a:solidFill>
                </a:rPr>
                <a:t>ovce</a:t>
              </a:r>
              <a:endParaRPr lang="pl-PL" sz="2400" kern="1200" dirty="0">
                <a:solidFill>
                  <a:srgbClr val="000000"/>
                </a:solidFill>
              </a:endParaRPr>
            </a:p>
          </p:txBody>
        </p:sp>
        <p:sp>
          <p:nvSpPr>
            <p:cNvPr id="63" name="Strzałka: w prawo 62">
              <a:extLst>
                <a:ext uri="{FF2B5EF4-FFF2-40B4-BE49-F238E27FC236}">
                  <a16:creationId xmlns:a16="http://schemas.microsoft.com/office/drawing/2014/main" id="{E9FF968A-C06F-4BBD-B844-2BB394184EBE}"/>
                </a:ext>
              </a:extLst>
            </p:cNvPr>
            <p:cNvSpPr/>
            <p:nvPr/>
          </p:nvSpPr>
          <p:spPr>
            <a:xfrm rot="5400000">
              <a:off x="5863486"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4" name="Dowolny kształt: kształt 63">
              <a:extLst>
                <a:ext uri="{FF2B5EF4-FFF2-40B4-BE49-F238E27FC236}">
                  <a16:creationId xmlns:a16="http://schemas.microsoft.com/office/drawing/2014/main" id="{FCBF1D13-C533-46FF-8110-012B377816AA}"/>
                </a:ext>
              </a:extLst>
            </p:cNvPr>
            <p:cNvSpPr/>
            <p:nvPr/>
          </p:nvSpPr>
          <p:spPr>
            <a:xfrm>
              <a:off x="4902416" y="519410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skot </a:t>
              </a:r>
              <a:r>
                <a:rPr lang="pl-PL" sz="2400" kern="1200" dirty="0">
                  <a:solidFill>
                    <a:srgbClr val="000000"/>
                  </a:solidFill>
                </a:rPr>
                <a:t>+ </a:t>
              </a:r>
              <a:r>
                <a:rPr lang="pl-PL" sz="2400" kern="1200" dirty="0" err="1">
                  <a:solidFill>
                    <a:srgbClr val="000000"/>
                  </a:solidFill>
                </a:rPr>
                <a:t>ovce</a:t>
              </a:r>
              <a:endParaRPr lang="pl-PL" sz="2400" kern="1200" dirty="0">
                <a:solidFill>
                  <a:srgbClr val="000000"/>
                </a:solidFill>
              </a:endParaRPr>
            </a:p>
          </p:txBody>
        </p:sp>
        <p:sp>
          <p:nvSpPr>
            <p:cNvPr id="65" name="Dowolny kształt: kształt 64">
              <a:extLst>
                <a:ext uri="{FF2B5EF4-FFF2-40B4-BE49-F238E27FC236}">
                  <a16:creationId xmlns:a16="http://schemas.microsoft.com/office/drawing/2014/main" id="{939F054A-5F84-46FD-8CEC-07885B64F2B5}"/>
                </a:ext>
              </a:extLst>
            </p:cNvPr>
            <p:cNvSpPr/>
            <p:nvPr/>
          </p:nvSpPr>
          <p:spPr>
            <a:xfrm>
              <a:off x="7205542" y="104995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AKTIVITY</a:t>
              </a:r>
            </a:p>
          </p:txBody>
        </p:sp>
        <p:sp>
          <p:nvSpPr>
            <p:cNvPr id="66" name="Strzałka: w prawo 65">
              <a:extLst>
                <a:ext uri="{FF2B5EF4-FFF2-40B4-BE49-F238E27FC236}">
                  <a16:creationId xmlns:a16="http://schemas.microsoft.com/office/drawing/2014/main" id="{F11807AD-7C2C-4F13-8181-0396C54D94CE}"/>
                </a:ext>
              </a:extLst>
            </p:cNvPr>
            <p:cNvSpPr/>
            <p:nvPr/>
          </p:nvSpPr>
          <p:spPr>
            <a:xfrm rot="5400000">
              <a:off x="9327114"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7" name="Dowolny kształt: kształt 66">
              <a:extLst>
                <a:ext uri="{FF2B5EF4-FFF2-40B4-BE49-F238E27FC236}">
                  <a16:creationId xmlns:a16="http://schemas.microsoft.com/office/drawing/2014/main" id="{D5A05BA3-B157-4AD9-80A5-B214C1A9538B}"/>
                </a:ext>
              </a:extLst>
            </p:cNvPr>
            <p:cNvSpPr/>
            <p:nvPr/>
          </p:nvSpPr>
          <p:spPr>
            <a:xfrm>
              <a:off x="7205542" y="187878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a:ln>
              <a:solidFill>
                <a:srgbClr val="8BC54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a:solidFill>
                    <a:srgbClr val="000000"/>
                  </a:solidFill>
                </a:rPr>
                <a:t>pást a hnojit</a:t>
              </a:r>
              <a:endParaRPr lang="pl-PL" sz="2200" kern="1200" dirty="0">
                <a:solidFill>
                  <a:srgbClr val="000000"/>
                </a:solidFill>
              </a:endParaRPr>
            </a:p>
          </p:txBody>
        </p:sp>
        <p:sp>
          <p:nvSpPr>
            <p:cNvPr id="68" name="Strzałka: w prawo 67">
              <a:extLst>
                <a:ext uri="{FF2B5EF4-FFF2-40B4-BE49-F238E27FC236}">
                  <a16:creationId xmlns:a16="http://schemas.microsoft.com/office/drawing/2014/main" id="{C7835C98-5A23-4B6E-9113-76B817113764}"/>
                </a:ext>
              </a:extLst>
            </p:cNvPr>
            <p:cNvSpPr/>
            <p:nvPr/>
          </p:nvSpPr>
          <p:spPr>
            <a:xfrm rot="5400000">
              <a:off x="9327114"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69" name="Dowolny kształt: kształt 68">
              <a:extLst>
                <a:ext uri="{FF2B5EF4-FFF2-40B4-BE49-F238E27FC236}">
                  <a16:creationId xmlns:a16="http://schemas.microsoft.com/office/drawing/2014/main" id="{1AF07A0E-3358-4436-B7B7-491951BE76F1}"/>
                </a:ext>
              </a:extLst>
            </p:cNvPr>
            <p:cNvSpPr/>
            <p:nvPr/>
          </p:nvSpPr>
          <p:spPr>
            <a:xfrm>
              <a:off x="7205542" y="270761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err="1">
                  <a:solidFill>
                    <a:srgbClr val="000000"/>
                  </a:solidFill>
                </a:rPr>
                <a:t>přesun </a:t>
              </a:r>
              <a:r>
                <a:rPr lang="en-US" sz="2200" kern="1200" dirty="0">
                  <a:solidFill>
                    <a:srgbClr val="000000"/>
                  </a:solidFill>
                </a:rPr>
                <a:t>do čerstvého výběhu</a:t>
              </a:r>
              <a:r>
                <a:rPr lang="pl-PL" sz="2200" kern="1200" dirty="0">
                  <a:solidFill>
                    <a:srgbClr val="000000"/>
                  </a:solidFill>
                </a:rPr>
                <a:t>, </a:t>
              </a:r>
              <a:r>
                <a:rPr lang="en-US" sz="2200" kern="1200" dirty="0">
                  <a:solidFill>
                    <a:srgbClr val="000000"/>
                  </a:solidFill>
                </a:rPr>
                <a:t>pastva a hnojení.</a:t>
              </a:r>
              <a:endParaRPr lang="pl-PL" sz="2200" kern="1200" dirty="0">
                <a:solidFill>
                  <a:srgbClr val="000000"/>
                </a:solidFill>
              </a:endParaRPr>
            </a:p>
          </p:txBody>
        </p:sp>
        <p:sp>
          <p:nvSpPr>
            <p:cNvPr id="86" name="Strzałka: w prawo 85">
              <a:extLst>
                <a:ext uri="{FF2B5EF4-FFF2-40B4-BE49-F238E27FC236}">
                  <a16:creationId xmlns:a16="http://schemas.microsoft.com/office/drawing/2014/main" id="{EA85029E-1DA6-4D80-84CC-7E9AA9FA2BD7}"/>
                </a:ext>
              </a:extLst>
            </p:cNvPr>
            <p:cNvSpPr/>
            <p:nvPr/>
          </p:nvSpPr>
          <p:spPr>
            <a:xfrm rot="5400000">
              <a:off x="9327114"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7" name="Dowolny kształt: kształt 86">
              <a:extLst>
                <a:ext uri="{FF2B5EF4-FFF2-40B4-BE49-F238E27FC236}">
                  <a16:creationId xmlns:a16="http://schemas.microsoft.com/office/drawing/2014/main" id="{2C3BD048-2FEF-4BFE-8D69-47452B1216EA}"/>
                </a:ext>
              </a:extLst>
            </p:cNvPr>
            <p:cNvSpPr/>
            <p:nvPr/>
          </p:nvSpPr>
          <p:spPr>
            <a:xfrm>
              <a:off x="7205542" y="353644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err="1">
                  <a:solidFill>
                    <a:srgbClr val="000000"/>
                  </a:solidFill>
                </a:rPr>
                <a:t>přesun </a:t>
              </a:r>
              <a:r>
                <a:rPr lang="en-US" sz="2200" kern="1200" dirty="0">
                  <a:solidFill>
                    <a:srgbClr val="000000"/>
                  </a:solidFill>
                </a:rPr>
                <a:t>do čerstvého výběhu</a:t>
              </a:r>
              <a:r>
                <a:rPr lang="pl-PL" sz="2200" kern="1200" dirty="0">
                  <a:solidFill>
                    <a:srgbClr val="000000"/>
                  </a:solidFill>
                </a:rPr>
                <a:t>, </a:t>
              </a:r>
              <a:r>
                <a:rPr lang="en-US" sz="2200" kern="1200" dirty="0">
                  <a:solidFill>
                    <a:srgbClr val="000000"/>
                  </a:solidFill>
                </a:rPr>
                <a:t>pastva a hnojení.</a:t>
              </a:r>
              <a:endParaRPr lang="pl-PL" sz="2200" kern="1200" dirty="0">
                <a:solidFill>
                  <a:srgbClr val="000000"/>
                </a:solidFill>
              </a:endParaRPr>
            </a:p>
          </p:txBody>
        </p:sp>
        <p:sp>
          <p:nvSpPr>
            <p:cNvPr id="88" name="Strzałka: w prawo 87">
              <a:extLst>
                <a:ext uri="{FF2B5EF4-FFF2-40B4-BE49-F238E27FC236}">
                  <a16:creationId xmlns:a16="http://schemas.microsoft.com/office/drawing/2014/main" id="{809FAEBF-6F8F-4BB1-8202-24913B7B32DA}"/>
                </a:ext>
              </a:extLst>
            </p:cNvPr>
            <p:cNvSpPr/>
            <p:nvPr/>
          </p:nvSpPr>
          <p:spPr>
            <a:xfrm rot="5399287">
              <a:off x="9327200"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9" name="Dowolny kształt: kształt 88">
              <a:extLst>
                <a:ext uri="{FF2B5EF4-FFF2-40B4-BE49-F238E27FC236}">
                  <a16:creationId xmlns:a16="http://schemas.microsoft.com/office/drawing/2014/main" id="{0690556B-DB08-4184-820B-D88B3F76E28A}"/>
                </a:ext>
              </a:extLst>
            </p:cNvPr>
            <p:cNvSpPr/>
            <p:nvPr/>
          </p:nvSpPr>
          <p:spPr>
            <a:xfrm>
              <a:off x="7205714" y="436527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err="1">
                  <a:solidFill>
                    <a:srgbClr val="000000"/>
                  </a:solidFill>
                </a:rPr>
                <a:t>přesun </a:t>
              </a:r>
              <a:r>
                <a:rPr lang="en-US" sz="2200" kern="1200" dirty="0">
                  <a:solidFill>
                    <a:srgbClr val="000000"/>
                  </a:solidFill>
                </a:rPr>
                <a:t>do čerstvého výběhu</a:t>
              </a:r>
              <a:r>
                <a:rPr lang="pl-PL" sz="2200" kern="1200" dirty="0">
                  <a:solidFill>
                    <a:srgbClr val="000000"/>
                  </a:solidFill>
                </a:rPr>
                <a:t>, </a:t>
              </a:r>
              <a:r>
                <a:rPr lang="en-US" sz="2200" kern="1200" dirty="0">
                  <a:solidFill>
                    <a:srgbClr val="000000"/>
                  </a:solidFill>
                </a:rPr>
                <a:t>pastva a hnojení.</a:t>
              </a:r>
              <a:endParaRPr lang="pl-PL" sz="2200" kern="1200" dirty="0">
                <a:solidFill>
                  <a:srgbClr val="000000"/>
                </a:solidFill>
              </a:endParaRPr>
            </a:p>
          </p:txBody>
        </p:sp>
        <p:sp>
          <p:nvSpPr>
            <p:cNvPr id="90" name="Strzałka: w prawo 89">
              <a:extLst>
                <a:ext uri="{FF2B5EF4-FFF2-40B4-BE49-F238E27FC236}">
                  <a16:creationId xmlns:a16="http://schemas.microsoft.com/office/drawing/2014/main" id="{1F82991F-E411-4991-8188-1E87078D8876}"/>
                </a:ext>
              </a:extLst>
            </p:cNvPr>
            <p:cNvSpPr/>
            <p:nvPr/>
          </p:nvSpPr>
          <p:spPr>
            <a:xfrm rot="5400713">
              <a:off x="9327200"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91" name="Dowolny kształt: kształt 90">
              <a:extLst>
                <a:ext uri="{FF2B5EF4-FFF2-40B4-BE49-F238E27FC236}">
                  <a16:creationId xmlns:a16="http://schemas.microsoft.com/office/drawing/2014/main" id="{68FF7C42-8655-4870-921C-3E9C66502AB2}"/>
                </a:ext>
              </a:extLst>
            </p:cNvPr>
            <p:cNvSpPr/>
            <p:nvPr/>
          </p:nvSpPr>
          <p:spPr>
            <a:xfrm>
              <a:off x="7205542" y="519410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200" kern="1200" dirty="0" err="1">
                  <a:solidFill>
                    <a:srgbClr val="000000"/>
                  </a:solidFill>
                </a:rPr>
                <a:t>návrat </a:t>
              </a:r>
              <a:r>
                <a:rPr lang="en-US" sz="2200" kern="1200" dirty="0">
                  <a:solidFill>
                    <a:srgbClr val="000000"/>
                  </a:solidFill>
                </a:rPr>
                <a:t>po době odpočinku</a:t>
              </a:r>
              <a:endParaRPr lang="pl-PL" sz="2200" kern="1200" dirty="0">
                <a:solidFill>
                  <a:srgbClr val="000000"/>
                </a:solidFill>
              </a:endParaRPr>
            </a:p>
          </p:txBody>
        </p:sp>
      </p:grpSp>
      <p:grpSp>
        <p:nvGrpSpPr>
          <p:cNvPr id="94" name="Group 1">
            <a:extLst>
              <a:ext uri="{FF2B5EF4-FFF2-40B4-BE49-F238E27FC236}">
                <a16:creationId xmlns:a16="http://schemas.microsoft.com/office/drawing/2014/main" id="{8ED854EC-27A9-4D43-B912-F49A8E8D85A2}"/>
              </a:ext>
            </a:extLst>
          </p:cNvPr>
          <p:cNvGrpSpPr/>
          <p:nvPr/>
        </p:nvGrpSpPr>
        <p:grpSpPr>
          <a:xfrm rot="3730759">
            <a:off x="261220" y="5420273"/>
            <a:ext cx="949885" cy="1163493"/>
            <a:chOff x="7602444" y="4967675"/>
            <a:chExt cx="483619" cy="592374"/>
          </a:xfrm>
        </p:grpSpPr>
        <p:grpSp>
          <p:nvGrpSpPr>
            <p:cNvPr id="95" name="Graphic 214">
              <a:extLst>
                <a:ext uri="{FF2B5EF4-FFF2-40B4-BE49-F238E27FC236}">
                  <a16:creationId xmlns:a16="http://schemas.microsoft.com/office/drawing/2014/main" id="{A94B68FB-AC0F-4095-A20E-0E22BC2C34B9}"/>
                </a:ext>
              </a:extLst>
            </p:cNvPr>
            <p:cNvGrpSpPr/>
            <p:nvPr/>
          </p:nvGrpSpPr>
          <p:grpSpPr>
            <a:xfrm>
              <a:off x="7618661" y="4967675"/>
              <a:ext cx="467402" cy="507608"/>
              <a:chOff x="2251964" y="3590497"/>
              <a:chExt cx="467402" cy="507608"/>
            </a:xfrm>
            <a:solidFill>
              <a:srgbClr val="8DC641"/>
            </a:solidFill>
          </p:grpSpPr>
          <p:sp>
            <p:nvSpPr>
              <p:cNvPr id="99" name="Freeform 8">
                <a:extLst>
                  <a:ext uri="{FF2B5EF4-FFF2-40B4-BE49-F238E27FC236}">
                    <a16:creationId xmlns:a16="http://schemas.microsoft.com/office/drawing/2014/main" id="{7273FD1D-05FB-441B-8730-AB741141BC06}"/>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0" name="Freeform 9">
                <a:extLst>
                  <a:ext uri="{FF2B5EF4-FFF2-40B4-BE49-F238E27FC236}">
                    <a16:creationId xmlns:a16="http://schemas.microsoft.com/office/drawing/2014/main" id="{16272BDD-E019-470B-9475-59D673A43C7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01" name="Freeform 10">
                <a:extLst>
                  <a:ext uri="{FF2B5EF4-FFF2-40B4-BE49-F238E27FC236}">
                    <a16:creationId xmlns:a16="http://schemas.microsoft.com/office/drawing/2014/main" id="{B258E8CE-9E00-4870-8116-E7DFF58EDE7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96" name="Graphic 214">
              <a:extLst>
                <a:ext uri="{FF2B5EF4-FFF2-40B4-BE49-F238E27FC236}">
                  <a16:creationId xmlns:a16="http://schemas.microsoft.com/office/drawing/2014/main" id="{E95BF750-28CE-45CD-9A67-AD8E7417A9E8}"/>
                </a:ext>
              </a:extLst>
            </p:cNvPr>
            <p:cNvGrpSpPr/>
            <p:nvPr/>
          </p:nvGrpSpPr>
          <p:grpSpPr>
            <a:xfrm>
              <a:off x="7602444" y="4993761"/>
              <a:ext cx="421973" cy="566288"/>
              <a:chOff x="2235747" y="3616583"/>
              <a:chExt cx="421973" cy="566288"/>
            </a:xfrm>
            <a:solidFill>
              <a:srgbClr val="231F20"/>
            </a:solidFill>
          </p:grpSpPr>
          <p:sp>
            <p:nvSpPr>
              <p:cNvPr id="97" name="Freeform 6">
                <a:extLst>
                  <a:ext uri="{FF2B5EF4-FFF2-40B4-BE49-F238E27FC236}">
                    <a16:creationId xmlns:a16="http://schemas.microsoft.com/office/drawing/2014/main" id="{A093B04B-302E-4274-B53E-0B83802073A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98" name="Freeform 7">
                <a:extLst>
                  <a:ext uri="{FF2B5EF4-FFF2-40B4-BE49-F238E27FC236}">
                    <a16:creationId xmlns:a16="http://schemas.microsoft.com/office/drawing/2014/main" id="{8379E168-E472-4CAB-9495-D0389AFE149E}"/>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37059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062296" y="1985091"/>
            <a:ext cx="2342149" cy="489399"/>
          </a:xfrm>
        </p:spPr>
        <p:txBody>
          <a:bodyPr/>
          <a:lstStyle/>
          <a:p>
            <a:pPr algn="ctr"/>
            <a:r>
              <a:rPr lang="pl-PL" b="1" dirty="0">
                <a:solidFill>
                  <a:srgbClr val="8BC540"/>
                </a:solidFill>
              </a:rPr>
              <a:t>VELIKOST </a:t>
            </a:r>
            <a:r>
              <a:rPr lang="en-US" b="1" dirty="0">
                <a:solidFill>
                  <a:srgbClr val="8BC540"/>
                </a:solidFill>
              </a:rPr>
              <a:t>FARMY </a:t>
            </a:r>
            <a:endParaRPr lang="pl-PL" b="1" dirty="0"/>
          </a:p>
          <a:p>
            <a:pPr algn="ctr"/>
            <a:r>
              <a:rPr lang="pl-PL" b="1" dirty="0"/>
              <a:t>7,</a:t>
            </a:r>
            <a:r>
              <a:rPr lang="en-US" b="1" dirty="0"/>
              <a:t>5 ha pastvin</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7499" y="365816"/>
            <a:ext cx="10817001" cy="803654"/>
          </a:xfrm>
        </p:spPr>
        <p:txBody>
          <a:bodyPr/>
          <a:lstStyle/>
          <a:p>
            <a:r>
              <a:rPr lang="pl-PL" b="1" dirty="0" err="1"/>
              <a:t>Příklad </a:t>
            </a:r>
            <a:r>
              <a:rPr lang="en-US" b="1" dirty="0" err="1"/>
              <a:t>plánu </a:t>
            </a:r>
            <a:r>
              <a:rPr lang="en-US" b="1" dirty="0"/>
              <a:t>pastvy </a:t>
            </a:r>
            <a:r>
              <a:rPr lang="en-US" b="1" dirty="0" err="1"/>
              <a:t>smíšených druhů </a:t>
            </a:r>
            <a:r>
              <a:rPr lang="en-US" b="1" dirty="0"/>
              <a:t>pro malou farmu</a:t>
            </a:r>
          </a:p>
        </p:txBody>
      </p:sp>
      <p:pic>
        <p:nvPicPr>
          <p:cNvPr id="14" name="Obraz 13">
            <a:extLst>
              <a:ext uri="{FF2B5EF4-FFF2-40B4-BE49-F238E27FC236}">
                <a16:creationId xmlns:a16="http://schemas.microsoft.com/office/drawing/2014/main" id="{B1A3D811-3648-46FB-8098-EC272C41B266}"/>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5880" b="93980" l="4500" r="97320">
                        <a14:foregroundMark x1="16800" y1="68500" x2="20160" y2="76520"/>
                        <a14:foregroundMark x1="20160" y1="76520" x2="33320" y2="84780"/>
                        <a14:foregroundMark x1="33320" y1="84780" x2="47720" y2="85880"/>
                        <a14:foregroundMark x1="47720" y1="85880" x2="65320" y2="83560"/>
                        <a14:foregroundMark x1="65320" y1="83560" x2="84120" y2="74120"/>
                        <a14:foregroundMark x1="84120" y1="74120" x2="83460" y2="68760"/>
                        <a14:foregroundMark x1="55760" y1="91500" x2="48480" y2="91340"/>
                        <a14:foregroundMark x1="48480" y1="91340" x2="41380" y2="89180"/>
                        <a14:foregroundMark x1="41380" y1="89180" x2="37060" y2="89160"/>
                        <a14:foregroundMark x1="48560" y1="93980" x2="48560" y2="93980"/>
                        <a14:foregroundMark x1="48560" y1="93980" x2="48560" y2="93980"/>
                        <a14:foregroundMark x1="47380" y1="93980" x2="51560" y2="93980"/>
                        <a14:foregroundMark x1="93260" y1="70460" x2="93260" y2="70460"/>
                        <a14:foregroundMark x1="91300" y1="68240" x2="91960" y2="73200"/>
                        <a14:foregroundMark x1="8440" y1="70200" x2="8700" y2="73340"/>
                        <a14:foregroundMark x1="8560" y1="71240" x2="8560" y2="71240"/>
                        <a14:foregroundMark x1="10000" y1="67180" x2="8960" y2="69420"/>
                        <a14:foregroundMark x1="63980" y1="9160" x2="39540" y2="8100"/>
                        <a14:foregroundMark x1="6860" y1="45620" x2="6860" y2="45620"/>
                        <a14:foregroundMark x1="4500" y1="47720" x2="4500" y2="47720"/>
                        <a14:foregroundMark x1="19160" y1="26660" x2="19160" y2="26660"/>
                        <a14:foregroundMark x1="23600" y1="23260" x2="19460" y2="29020"/>
                        <a14:foregroundMark x1="19460" y1="29020" x2="23340" y2="35140"/>
                        <a14:foregroundMark x1="23340" y1="35140" x2="31200" y2="34800"/>
                        <a14:foregroundMark x1="31200" y1="34800" x2="28120" y2="41600"/>
                        <a14:foregroundMark x1="28120" y1="41600" x2="70440" y2="37940"/>
                        <a14:foregroundMark x1="70440" y1="37940" x2="63120" y2="37220"/>
                        <a14:foregroundMark x1="63120" y1="37220" x2="51880" y2="46800"/>
                        <a14:foregroundMark x1="51880" y1="46800" x2="51960" y2="54100"/>
                        <a14:foregroundMark x1="51960" y1="54100" x2="56700" y2="62060"/>
                        <a14:foregroundMark x1="56700" y1="62060" x2="45480" y2="58460"/>
                        <a14:foregroundMark x1="45480" y1="58460" x2="46940" y2="51120"/>
                        <a14:foregroundMark x1="46940" y1="51120" x2="58260" y2="49260"/>
                        <a14:foregroundMark x1="58260" y1="49260" x2="54340" y2="59560"/>
                        <a14:foregroundMark x1="54340" y1="59560" x2="46840" y2="64500"/>
                        <a14:foregroundMark x1="46840" y1="64500" x2="46660" y2="56080"/>
                        <a14:foregroundMark x1="46660" y1="56080" x2="52160" y2="40580"/>
                        <a14:foregroundMark x1="52160" y1="40580" x2="51800" y2="31840"/>
                        <a14:foregroundMark x1="51800" y1="31840" x2="56460" y2="23560"/>
                        <a14:foregroundMark x1="56460" y1="23560" x2="29800" y2="46900"/>
                        <a14:foregroundMark x1="29800" y1="46900" x2="24440" y2="39820"/>
                        <a14:foregroundMark x1="24440" y1="39820" x2="24800" y2="32500"/>
                        <a14:foregroundMark x1="24800" y1="32500" x2="20440" y2="26460"/>
                        <a14:foregroundMark x1="20440" y1="26460" x2="14840" y2="31420"/>
                        <a14:foregroundMark x1="14840" y1="31420" x2="32140" y2="33080"/>
                        <a14:foregroundMark x1="32140" y1="33080" x2="46400" y2="27900"/>
                        <a14:foregroundMark x1="46400" y1="27900" x2="52780" y2="23140"/>
                        <a14:foregroundMark x1="52780" y1="23140" x2="61160" y2="25020"/>
                        <a14:foregroundMark x1="61160" y1="25020" x2="75260" y2="33840"/>
                        <a14:foregroundMark x1="75260" y1="33840" x2="74580" y2="41180"/>
                        <a14:foregroundMark x1="74580" y1="41180" x2="62360" y2="68700"/>
                        <a14:foregroundMark x1="62360" y1="68700" x2="72020" y2="67760"/>
                        <a14:foregroundMark x1="72020" y1="67760" x2="73800" y2="60340"/>
                        <a14:foregroundMark x1="73800" y1="60340" x2="80580" y2="53300"/>
                        <a14:foregroundMark x1="80580" y1="53300" x2="80060" y2="60600"/>
                        <a14:foregroundMark x1="80060" y1="60600" x2="87020" y2="63260"/>
                        <a14:foregroundMark x1="87020" y1="63260" x2="94880" y2="51140"/>
                        <a14:foregroundMark x1="94880" y1="51140" x2="94580" y2="44580"/>
                        <a14:foregroundMark x1="46860" y1="51240" x2="38700" y2="50480"/>
                        <a14:foregroundMark x1="38700" y1="50480" x2="34260" y2="56320"/>
                        <a14:foregroundMark x1="34260" y1="56320" x2="35100" y2="63480"/>
                        <a14:foregroundMark x1="35100" y1="63480" x2="42480" y2="63240"/>
                        <a14:foregroundMark x1="42480" y1="63240" x2="42680" y2="54700"/>
                        <a14:foregroundMark x1="42680" y1="54700" x2="37980" y2="60840"/>
                        <a14:foregroundMark x1="37980" y1="60840" x2="37260" y2="53260"/>
                        <a14:foregroundMark x1="37260" y1="53260" x2="35460" y2="60160"/>
                        <a14:foregroundMark x1="35460" y1="60160" x2="52440" y2="58540"/>
                        <a14:foregroundMark x1="52440" y1="58540" x2="59220" y2="55320"/>
                        <a14:foregroundMark x1="59220" y1="55320" x2="60800" y2="62200"/>
                        <a14:foregroundMark x1="60800" y1="62200" x2="46160" y2="64280"/>
                        <a14:foregroundMark x1="46160" y1="64280" x2="39440" y2="62480"/>
                        <a14:foregroundMark x1="39440" y1="62480" x2="34440" y2="56820"/>
                        <a14:foregroundMark x1="34440" y1="56820" x2="37420" y2="50160"/>
                        <a14:foregroundMark x1="37420" y1="50160" x2="44900" y2="50320"/>
                        <a14:foregroundMark x1="44900" y1="50320" x2="37640" y2="48960"/>
                        <a14:foregroundMark x1="37640" y1="48960" x2="40280" y2="41520"/>
                        <a14:foregroundMark x1="40280" y1="41520" x2="47180" y2="36280"/>
                        <a14:foregroundMark x1="47180" y1="36280" x2="55960" y2="45080"/>
                        <a14:foregroundMark x1="55960" y1="45080" x2="55220" y2="45880"/>
                        <a14:foregroundMark x1="59020" y1="42880" x2="59940" y2="47720"/>
                        <a14:foregroundMark x1="53800" y1="29540" x2="60480" y2="31640"/>
                        <a14:foregroundMark x1="60480" y1="31640" x2="64120" y2="38300"/>
                        <a14:foregroundMark x1="23980" y1="48760" x2="23720" y2="49420"/>
                        <a14:foregroundMark x1="47120" y1="6020" x2="54420" y2="5880"/>
                        <a14:foregroundMark x1="54420" y1="5880" x2="55220" y2="6140"/>
                        <a14:foregroundMark x1="10260" y1="34240" x2="10780" y2="34380"/>
                        <a14:foregroundMark x1="74440" y1="57260" x2="72720" y2="49940"/>
                        <a14:foregroundMark x1="72720" y1="49940" x2="73520" y2="56940"/>
                        <a14:foregroundMark x1="73520" y1="56940" x2="71540" y2="50020"/>
                        <a14:foregroundMark x1="71540" y1="50020" x2="73060" y2="57380"/>
                        <a14:foregroundMark x1="73060" y1="57380" x2="81520" y2="56420"/>
                        <a14:foregroundMark x1="81520" y1="56420" x2="88800" y2="57620"/>
                        <a14:foregroundMark x1="88800" y1="57620" x2="90080" y2="64680"/>
                        <a14:foregroundMark x1="90080" y1="64680" x2="92620" y2="57980"/>
                        <a14:foregroundMark x1="92620" y1="57980" x2="92620" y2="57900"/>
                        <a14:foregroundMark x1="26340" y1="62220" x2="33500" y2="64700"/>
                        <a14:foregroundMark x1="33500" y1="64700" x2="46480" y2="65100"/>
                        <a14:foregroundMark x1="60980" y1="55300" x2="55500" y2="57520"/>
                        <a14:foregroundMark x1="43720" y1="36200" x2="43720" y2="36200"/>
                        <a14:foregroundMark x1="40460" y1="53980" x2="40460" y2="53980"/>
                        <a14:foregroundMark x1="37720" y1="53080" x2="41380" y2="53600"/>
                        <a14:foregroundMark x1="97320" y1="48880" x2="97320" y2="48880"/>
                        <a14:foregroundMark x1="10140" y1="34240" x2="8160" y2="39080"/>
                        <a14:foregroundMark x1="14840" y1="24840" x2="14840" y2="24840"/>
                        <a14:foregroundMark x1="90260" y1="35040" x2="90140" y2="37640"/>
                        <a14:foregroundMark x1="64900" y1="39340" x2="68640" y2="45600"/>
                        <a14:foregroundMark x1="68640" y1="45600" x2="67380" y2="45760"/>
                        <a14:foregroundMark x1="59020" y1="51640" x2="57580" y2="54640"/>
                        <a14:foregroundMark x1="27120" y1="45360" x2="26200" y2="60660"/>
                        <a14:foregroundMark x1="49340" y1="35420" x2="50780" y2="37000"/>
                      </a14:backgroundRemoval>
                    </a14:imgEffect>
                  </a14:imgLayer>
                </a14:imgProps>
              </a:ext>
              <a:ext uri="{28A0092B-C50C-407E-A947-70E740481C1C}">
                <a14:useLocalDpi xmlns:a14="http://schemas.microsoft.com/office/drawing/2010/main"/>
              </a:ext>
            </a:extLst>
          </a:blip>
          <a:stretch>
            <a:fillRect/>
          </a:stretch>
        </p:blipFill>
        <p:spPr>
          <a:xfrm>
            <a:off x="742987" y="1602463"/>
            <a:ext cx="2306324" cy="2306324"/>
          </a:xfrm>
          <a:prstGeom prst="rect">
            <a:avLst/>
          </a:prstGeom>
        </p:spPr>
      </p:pic>
      <p:pic>
        <p:nvPicPr>
          <p:cNvPr id="20" name="Obraz 19">
            <a:extLst>
              <a:ext uri="{FF2B5EF4-FFF2-40B4-BE49-F238E27FC236}">
                <a16:creationId xmlns:a16="http://schemas.microsoft.com/office/drawing/2014/main" id="{A659E013-32EB-4776-B1F8-0850C2F2B38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3656" r="97265">
                        <a14:foregroundMark x1="83507" y1="64322" x2="79426" y2="67311"/>
                        <a14:foregroundMark x1="79316" y1="66190" x2="80360" y2="69004"/>
                        <a14:foregroundMark x1="25399" y1="52209" x2="33219" y2="57046"/>
                        <a14:foregroundMark x1="33219" y1="57046" x2="36490" y2="48055"/>
                        <a14:foregroundMark x1="36490" y1="48055" x2="39981" y2="56870"/>
                        <a14:foregroundMark x1="39981" y1="56870" x2="40104" y2="57991"/>
                        <a14:foregroundMark x1="35198" y1="44911" x2="34153" y2="44361"/>
                        <a14:foregroundMark x1="26100" y1="48274" x2="25522" y2="49395"/>
                        <a14:foregroundMark x1="26910" y1="47901" x2="29137" y2="51264"/>
                        <a14:foregroundMark x1="95877" y1="53330" x2="95877" y2="53330"/>
                        <a14:foregroundMark x1="95066" y1="53704" x2="95066" y2="53704"/>
                        <a14:foregroundMark x1="95066" y1="54254" x2="95066" y2="54254"/>
                        <a14:foregroundMark x1="97279" y1="55001" x2="97279" y2="55001"/>
                        <a14:foregroundMark x1="95300" y1="54254" x2="95300" y2="54254"/>
                        <a14:foregroundMark x1="95410" y1="55551" x2="94942" y2="53506"/>
                      </a14:backgroundRemoval>
                    </a14:imgEffect>
                  </a14:imgLayer>
                </a14:imgProps>
              </a:ext>
              <a:ext uri="{28A0092B-C50C-407E-A947-70E740481C1C}">
                <a14:useLocalDpi xmlns:a14="http://schemas.microsoft.com/office/drawing/2010/main"/>
              </a:ext>
            </a:extLst>
          </a:blip>
          <a:srcRect/>
          <a:stretch/>
        </p:blipFill>
        <p:spPr>
          <a:xfrm>
            <a:off x="450143" y="4284050"/>
            <a:ext cx="2680665" cy="1676082"/>
          </a:xfrm>
          <a:prstGeom prst="rect">
            <a:avLst/>
          </a:prstGeom>
        </p:spPr>
      </p:pic>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2918844" y="4493168"/>
            <a:ext cx="2233292"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POČET </a:t>
            </a:r>
            <a:r>
              <a:rPr lang="pl-PL" b="1" dirty="0"/>
              <a:t>VÝBĚHŮ </a:t>
            </a:r>
          </a:p>
          <a:p>
            <a:pPr algn="ctr"/>
            <a:r>
              <a:rPr lang="pl-PL" b="1" dirty="0"/>
              <a:t>6 </a:t>
            </a:r>
            <a:r>
              <a:rPr lang="en-US" b="1" dirty="0"/>
              <a:t>(každý o rozloze </a:t>
            </a:r>
            <a:r>
              <a:rPr lang="pl-PL" b="1" dirty="0"/>
              <a:t>1</a:t>
            </a:r>
            <a:r>
              <a:rPr lang="en-US" b="1" dirty="0"/>
              <a:t>,25 ha) </a:t>
            </a:r>
          </a:p>
        </p:txBody>
      </p:sp>
      <p:sp>
        <p:nvSpPr>
          <p:cNvPr id="43" name="Text Placeholder 4">
            <a:extLst>
              <a:ext uri="{FF2B5EF4-FFF2-40B4-BE49-F238E27FC236}">
                <a16:creationId xmlns:a16="http://schemas.microsoft.com/office/drawing/2014/main" id="{EC15B769-B930-4A69-9368-80470506F941}"/>
              </a:ext>
            </a:extLst>
          </p:cNvPr>
          <p:cNvSpPr txBox="1">
            <a:spLocks/>
          </p:cNvSpPr>
          <p:nvPr/>
        </p:nvSpPr>
        <p:spPr>
          <a:xfrm>
            <a:off x="7376965" y="1169470"/>
            <a:ext cx="4211125" cy="3429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pPr>
            <a:r>
              <a:rPr lang="pl-PL" b="1" dirty="0">
                <a:solidFill>
                  <a:srgbClr val="8BC540"/>
                </a:solidFill>
              </a:rPr>
              <a:t>STAVY HOSPODÁŘSKÝCH ZVÍŘAT</a:t>
            </a:r>
          </a:p>
          <a:p>
            <a:pPr algn="ctr">
              <a:spcBef>
                <a:spcPts val="600"/>
              </a:spcBef>
            </a:pPr>
            <a:r>
              <a:rPr lang="en-US" b="1" dirty="0"/>
              <a:t>Skot</a:t>
            </a:r>
            <a:r>
              <a:rPr lang="pl-PL" b="1" dirty="0"/>
              <a:t>: 10 kusů </a:t>
            </a:r>
            <a:r>
              <a:rPr lang="en-US" b="1" dirty="0"/>
              <a:t>× 1 </a:t>
            </a:r>
            <a:r>
              <a:rPr lang="pl-PL" b="1" dirty="0"/>
              <a:t>VDJ* </a:t>
            </a:r>
            <a:r>
              <a:rPr lang="en-US" b="1" dirty="0"/>
              <a:t>= </a:t>
            </a:r>
            <a:r>
              <a:rPr lang="pl-PL" b="1" dirty="0"/>
              <a:t>10 </a:t>
            </a:r>
            <a:r>
              <a:rPr lang="en-US" b="1" dirty="0"/>
              <a:t>VDJ</a:t>
            </a:r>
            <a:endParaRPr lang="pl-PL" b="1" dirty="0"/>
          </a:p>
          <a:p>
            <a:pPr algn="ctr">
              <a:spcBef>
                <a:spcPts val="600"/>
              </a:spcBef>
            </a:pPr>
            <a:r>
              <a:rPr lang="en-US" b="1" dirty="0"/>
              <a:t>Ovce: </a:t>
            </a:r>
            <a:r>
              <a:rPr lang="pl-PL" b="1" dirty="0"/>
              <a:t>15 kusů </a:t>
            </a:r>
            <a:r>
              <a:rPr lang="en-US" b="1" dirty="0"/>
              <a:t>× 0</a:t>
            </a:r>
            <a:r>
              <a:rPr lang="pl-PL" b="1" dirty="0"/>
              <a:t>,</a:t>
            </a:r>
            <a:r>
              <a:rPr lang="en-US" b="1" dirty="0"/>
              <a:t>2 </a:t>
            </a:r>
            <a:r>
              <a:rPr lang="pl-PL" b="1" dirty="0"/>
              <a:t>VDJ </a:t>
            </a:r>
            <a:r>
              <a:rPr lang="en-US" b="1" dirty="0"/>
              <a:t>= </a:t>
            </a:r>
            <a:r>
              <a:rPr lang="pl-PL" b="1" dirty="0"/>
              <a:t>3 </a:t>
            </a:r>
            <a:r>
              <a:rPr lang="en-US" b="1" dirty="0"/>
              <a:t>VDJ</a:t>
            </a:r>
            <a:endParaRPr lang="pl-PL" b="1" dirty="0"/>
          </a:p>
          <a:p>
            <a:pPr algn="ctr">
              <a:spcBef>
                <a:spcPts val="600"/>
              </a:spcBef>
            </a:pPr>
            <a:r>
              <a:rPr lang="pl-PL" b="1" dirty="0" err="1"/>
              <a:t>Kozy</a:t>
            </a:r>
            <a:r>
              <a:rPr lang="pl-PL" b="1" dirty="0"/>
              <a:t>: 5 </a:t>
            </a:r>
            <a:r>
              <a:rPr lang="pl-PL" b="1" dirty="0" err="1"/>
              <a:t>kusů </a:t>
            </a:r>
            <a:r>
              <a:rPr lang="pl-PL" b="1" dirty="0"/>
              <a:t>x 0,2 VDJ = 1 VDJ</a:t>
            </a:r>
          </a:p>
          <a:p>
            <a:pPr algn="ctr">
              <a:spcBef>
                <a:spcPts val="600"/>
              </a:spcBef>
            </a:pPr>
            <a:endParaRPr lang="en-US" b="1" dirty="0">
              <a:solidFill>
                <a:srgbClr val="8BC540"/>
              </a:solidFill>
            </a:endParaRPr>
          </a:p>
        </p:txBody>
      </p:sp>
      <p:pic>
        <p:nvPicPr>
          <p:cNvPr id="24" name="Obraz 23">
            <a:extLst>
              <a:ext uri="{FF2B5EF4-FFF2-40B4-BE49-F238E27FC236}">
                <a16:creationId xmlns:a16="http://schemas.microsoft.com/office/drawing/2014/main" id="{9AB00808-B344-4D92-B848-F6565A58989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886" b="98838" l="286" r="99327">
                        <a14:foregroundMark x1="35420" y1="12381" x2="25623" y2="5143"/>
                        <a14:foregroundMark x1="25623" y1="5143" x2="20238" y2="4171"/>
                        <a14:foregroundMark x1="20238" y1="4171" x2="12260" y2="13600"/>
                        <a14:foregroundMark x1="12260" y1="13600" x2="7032" y2="14952"/>
                        <a14:foregroundMark x1="7032" y1="14952" x2="2836" y2="10305"/>
                        <a14:foregroundMark x1="2836" y1="10305" x2="12962" y2="17238"/>
                        <a14:foregroundMark x1="12962" y1="17238" x2="4798" y2="27448"/>
                        <a14:foregroundMark x1="4798" y1="27448" x2="4053" y2="34495"/>
                        <a14:foregroundMark x1="4053" y1="34495" x2="9138" y2="36895"/>
                        <a14:foregroundMark x1="9138" y1="36895" x2="10871" y2="43524"/>
                        <a14:foregroundMark x1="10871" y1="43524" x2="15783" y2="46990"/>
                        <a14:foregroundMark x1="15783" y1="46990" x2="19808" y2="41238"/>
                        <a14:foregroundMark x1="19808" y1="41238" x2="24291" y2="37524"/>
                        <a14:foregroundMark x1="24291" y1="37524" x2="19421" y2="34476"/>
                        <a14:foregroundMark x1="19421" y1="34476" x2="13191" y2="36248"/>
                        <a14:foregroundMark x1="13191" y1="36248" x2="6259" y2="25314"/>
                        <a14:foregroundMark x1="6259" y1="25314" x2="9524" y2="19714"/>
                        <a14:foregroundMark x1="9524" y1="19714" x2="15941" y2="15486"/>
                        <a14:foregroundMark x1="15941" y1="15486" x2="22486" y2="2952"/>
                        <a14:foregroundMark x1="22486" y1="2952" x2="28745" y2="4876"/>
                        <a14:foregroundMark x1="28745" y1="4876" x2="34331" y2="9048"/>
                        <a14:foregroundMark x1="34331" y1="9048" x2="26912" y2="18362"/>
                        <a14:foregroundMark x1="26912" y1="18362" x2="21856" y2="21162"/>
                        <a14:foregroundMark x1="21856" y1="21162" x2="29347" y2="19924"/>
                        <a14:foregroundMark x1="29347" y1="19924" x2="25738" y2="12514"/>
                        <a14:foregroundMark x1="25738" y1="12514" x2="25150" y2="27314"/>
                        <a14:foregroundMark x1="25150" y1="27314" x2="27943" y2="17181"/>
                        <a14:foregroundMark x1="27943" y1="17181" x2="26411" y2="7181"/>
                        <a14:foregroundMark x1="26411" y1="7181" x2="21928" y2="14400"/>
                        <a14:foregroundMark x1="21928" y1="14400" x2="15955" y2="15410"/>
                        <a14:foregroundMark x1="15955" y1="15410" x2="16743" y2="33333"/>
                        <a14:foregroundMark x1="16743" y1="33333" x2="20066" y2="24857"/>
                        <a14:foregroundMark x1="20066" y1="24857" x2="27084" y2="28438"/>
                        <a14:foregroundMark x1="27084" y1="28438" x2="41435" y2="14400"/>
                        <a14:foregroundMark x1="41435" y1="14400" x2="47064" y2="12648"/>
                        <a14:foregroundMark x1="47064" y1="12648" x2="47751" y2="19638"/>
                        <a14:foregroundMark x1="47751" y1="19638" x2="42595" y2="24095"/>
                        <a14:foregroundMark x1="42595" y1="24095" x2="37267" y2="24324"/>
                        <a14:foregroundMark x1="37267" y1="24324" x2="46906" y2="17067"/>
                        <a14:foregroundMark x1="46906" y1="17067" x2="38642" y2="22457"/>
                        <a14:foregroundMark x1="38642" y1="22457" x2="42681" y2="27219"/>
                        <a14:foregroundMark x1="42681" y1="27219" x2="63578" y2="32914"/>
                        <a14:foregroundMark x1="63578" y1="32914" x2="69335" y2="32990"/>
                        <a14:foregroundMark x1="69335" y1="32990" x2="83672" y2="29810"/>
                        <a14:foregroundMark x1="83672" y1="29810" x2="94242" y2="35676"/>
                        <a14:foregroundMark x1="94242" y1="35676" x2="96820" y2="41848"/>
                        <a14:foregroundMark x1="96820" y1="41848" x2="96333" y2="49638"/>
                        <a14:foregroundMark x1="96333" y1="49638" x2="88098" y2="90114"/>
                        <a14:foregroundMark x1="88098" y1="90114" x2="85047" y2="95086"/>
                        <a14:foregroundMark x1="88800" y1="72857" x2="83429" y2="53733"/>
                        <a14:foregroundMark x1="83429" y1="53733" x2="83429" y2="53733"/>
                        <a14:foregroundMark x1="59926" y1="41752" x2="51633" y2="46457"/>
                        <a14:foregroundMark x1="51633" y1="46457" x2="51633" y2="46457"/>
                        <a14:foregroundMark x1="33500" y1="30305" x2="36780" y2="39048"/>
                        <a14:foregroundMark x1="36780" y1="39048" x2="39630" y2="32267"/>
                        <a14:foregroundMark x1="39630" y1="32267" x2="42738" y2="44038"/>
                        <a14:foregroundMark x1="42738" y1="44038" x2="46763" y2="37867"/>
                        <a14:foregroundMark x1="46763" y1="37867" x2="47923" y2="49314"/>
                        <a14:foregroundMark x1="47923" y1="49314" x2="52965" y2="44057"/>
                        <a14:foregroundMark x1="52965" y1="44057" x2="51547" y2="35467"/>
                        <a14:foregroundMark x1="51547" y1="35467" x2="54483" y2="49505"/>
                        <a14:foregroundMark x1="54483" y1="49505" x2="60169" y2="49238"/>
                        <a14:foregroundMark x1="60169" y1="49238" x2="60656" y2="42229"/>
                        <a14:foregroundMark x1="60656" y1="42229" x2="65110" y2="45924"/>
                        <a14:foregroundMark x1="65110" y1="45924" x2="68433" y2="38857"/>
                        <a14:foregroundMark x1="68433" y1="38857" x2="64996" y2="45695"/>
                        <a14:foregroundMark x1="64996" y1="45695" x2="68920" y2="51219"/>
                        <a14:foregroundMark x1="68920" y1="51219" x2="75809" y2="43467"/>
                        <a14:foregroundMark x1="75809" y1="43467" x2="72186" y2="38457"/>
                        <a14:foregroundMark x1="72186" y1="38457" x2="71785" y2="46629"/>
                        <a14:foregroundMark x1="71785" y1="46629" x2="84131" y2="39752"/>
                        <a14:foregroundMark x1="84131" y1="39752" x2="90762" y2="46171"/>
                        <a14:foregroundMark x1="90762" y1="46171" x2="91736" y2="38724"/>
                        <a14:foregroundMark x1="91736" y1="38724" x2="96892" y2="39943"/>
                        <a14:foregroundMark x1="96892" y1="39943" x2="92882" y2="62838"/>
                        <a14:foregroundMark x1="92882" y1="62838" x2="89602" y2="53733"/>
                        <a14:foregroundMark x1="89602" y1="53733" x2="90819" y2="38590"/>
                        <a14:foregroundMark x1="90819" y1="38590" x2="90762" y2="50114"/>
                        <a14:foregroundMark x1="90762" y1="50114" x2="85133" y2="53333"/>
                        <a14:foregroundMark x1="85133" y1="53333" x2="80206" y2="45410"/>
                        <a14:foregroundMark x1="80206" y1="45410" x2="78588" y2="54952"/>
                        <a14:foregroundMark x1="78588" y1="54952" x2="72372" y2="40057"/>
                        <a14:foregroundMark x1="72372" y1="40057" x2="71298" y2="51733"/>
                        <a14:foregroundMark x1="71298" y1="51733" x2="64036" y2="47733"/>
                        <a14:foregroundMark x1="64036" y1="47733" x2="60856" y2="40876"/>
                        <a14:foregroundMark x1="60856" y1="40876" x2="59367" y2="60248"/>
                        <a14:foregroundMark x1="59367" y1="60248" x2="42925" y2="50400"/>
                        <a14:foregroundMark x1="42925" y1="50400" x2="44471" y2="57143"/>
                        <a14:foregroundMark x1="44471" y1="57143" x2="56502" y2="61010"/>
                        <a14:foregroundMark x1="56502" y1="61010" x2="84403" y2="53752"/>
                        <a14:foregroundMark x1="84403" y1="53752" x2="88127" y2="48057"/>
                        <a14:foregroundMark x1="88127" y1="48057" x2="85677" y2="37733"/>
                        <a14:foregroundMark x1="85677" y1="37733" x2="79977" y2="34667"/>
                        <a14:foregroundMark x1="79977" y1="34667" x2="50430" y2="36781"/>
                        <a14:foregroundMark x1="50430" y1="36781" x2="43541" y2="34419"/>
                        <a14:foregroundMark x1="43541" y1="34419" x2="39215" y2="30210"/>
                        <a14:foregroundMark x1="39215" y1="30210" x2="34317" y2="27733"/>
                        <a14:foregroundMark x1="34317" y1="27733" x2="28659" y2="34552"/>
                        <a14:foregroundMark x1="28659" y1="34552" x2="31596" y2="42343"/>
                        <a14:foregroundMark x1="31596" y1="42343" x2="37368" y2="45543"/>
                        <a14:foregroundMark x1="37368" y1="45543" x2="43927" y2="59790"/>
                        <a14:foregroundMark x1="43927" y1="59790" x2="58107" y2="55676"/>
                        <a14:foregroundMark x1="58107" y1="55676" x2="72429" y2="56552"/>
                        <a14:foregroundMark x1="72429" y1="56552" x2="73904" y2="55619"/>
                        <a14:foregroundMark x1="42925" y1="96152" x2="44128" y2="96552"/>
                        <a14:foregroundMark x1="37854" y1="91181" x2="36938" y2="91981"/>
                        <a14:foregroundMark x1="42925" y1="98990" x2="43025" y2="98990"/>
                        <a14:foregroundMark x1="92538" y1="66800" x2="93283" y2="59905"/>
                        <a14:foregroundMark x1="93283" y1="59905" x2="98897" y2="47771"/>
                        <a14:foregroundMark x1="98897" y1="47771" x2="98124" y2="40343"/>
                        <a14:foregroundMark x1="98124" y1="40343" x2="94099" y2="35352"/>
                        <a14:foregroundMark x1="94099" y1="35352" x2="92538" y2="57238"/>
                        <a14:foregroundMark x1="92538" y1="57238" x2="95317" y2="50438"/>
                        <a14:foregroundMark x1="95317" y1="50438" x2="96391" y2="42610"/>
                        <a14:foregroundMark x1="96391" y1="42610" x2="94056" y2="49200"/>
                        <a14:foregroundMark x1="94056" y1="49200" x2="93612" y2="56343"/>
                        <a14:foregroundMark x1="93612" y1="56343" x2="98510" y2="43505"/>
                        <a14:foregroundMark x1="98510" y1="43505" x2="94142" y2="39314"/>
                        <a14:foregroundMark x1="94142" y1="39314" x2="96391" y2="51314"/>
                        <a14:foregroundMark x1="98109" y1="45390" x2="98109" y2="45390"/>
                        <a14:foregroundMark x1="97909" y1="43771" x2="98009" y2="50095"/>
                        <a14:foregroundMark x1="99327" y1="45390" x2="99327" y2="45390"/>
                        <a14:foregroundMark x1="32999" y1="7410" x2="23274" y2="2152"/>
                        <a14:foregroundMark x1="23274" y1="2152" x2="17746" y2="3810"/>
                        <a14:foregroundMark x1="17746" y1="3810" x2="22759" y2="7505"/>
                        <a14:foregroundMark x1="22759" y1="7505" x2="28330" y2="6705"/>
                        <a14:foregroundMark x1="28330" y1="6705" x2="33601" y2="7219"/>
                        <a14:foregroundMark x1="33601" y1="7219" x2="31266" y2="4571"/>
                        <a14:foregroundMark x1="27012" y1="2952" x2="17903" y2="1886"/>
                        <a14:foregroundMark x1="8479" y1="14133" x2="4841" y2="9124"/>
                        <a14:foregroundMark x1="4841" y1="9124" x2="3523" y2="15886"/>
                        <a14:foregroundMark x1="3523" y1="15886" x2="7677" y2="16019"/>
                        <a14:foregroundMark x1="8479" y1="21276" x2="7176" y2="31714"/>
                        <a14:foregroundMark x1="7176" y1="31714" x2="6660" y2="27733"/>
                        <a14:foregroundMark x1="1905" y1="9429" x2="1905" y2="14400"/>
                        <a14:foregroundMark x1="286" y1="10629" x2="286" y2="10629"/>
                      </a14:backgroundRemoval>
                    </a14:imgEffect>
                  </a14:imgLayer>
                </a14:imgProps>
              </a:ext>
              <a:ext uri="{28A0092B-C50C-407E-A947-70E740481C1C}">
                <a14:useLocalDpi xmlns:a14="http://schemas.microsoft.com/office/drawing/2010/main"/>
              </a:ext>
            </a:extLst>
          </a:blip>
          <a:stretch>
            <a:fillRect/>
          </a:stretch>
        </p:blipFill>
        <p:spPr>
          <a:xfrm>
            <a:off x="8708143" y="4418463"/>
            <a:ext cx="1049054" cy="788818"/>
          </a:xfrm>
          <a:prstGeom prst="rect">
            <a:avLst/>
          </a:prstGeom>
        </p:spPr>
      </p:pic>
      <p:pic>
        <p:nvPicPr>
          <p:cNvPr id="27" name="Obraz 26">
            <a:extLst>
              <a:ext uri="{FF2B5EF4-FFF2-40B4-BE49-F238E27FC236}">
                <a16:creationId xmlns:a16="http://schemas.microsoft.com/office/drawing/2014/main" id="{2EE498A5-5B78-4F04-B8FD-3F84779C3120}"/>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167" b="98950" l="167" r="98818">
                        <a14:foregroundMark x1="28907" y1="16858" x2="16508" y2="17383"/>
                        <a14:foregroundMark x1="16508" y1="17383" x2="12430" y2="22088"/>
                        <a14:foregroundMark x1="12430" y1="22088" x2="13415" y2="15166"/>
                        <a14:foregroundMark x1="13415" y1="15166" x2="9231" y2="10480"/>
                        <a14:foregroundMark x1="9231" y1="10480" x2="3517" y2="9936"/>
                        <a14:foregroundMark x1="3517" y1="9936" x2="5715" y2="16683"/>
                        <a14:foregroundMark x1="5715" y1="16683" x2="11278" y2="17325"/>
                        <a14:foregroundMark x1="11278" y1="17325" x2="6079" y2="14408"/>
                        <a14:foregroundMark x1="6079" y1="14408" x2="11566" y2="13727"/>
                        <a14:foregroundMark x1="11566" y1="13727" x2="15856" y2="9391"/>
                        <a14:foregroundMark x1="15856" y1="9391" x2="21267" y2="6669"/>
                        <a14:foregroundMark x1="21267" y1="6669" x2="28149" y2="6241"/>
                        <a14:foregroundMark x1="28149" y1="6241" x2="34258" y2="8244"/>
                        <a14:foregroundMark x1="34258" y1="8244" x2="28634" y2="9664"/>
                        <a14:foregroundMark x1="28634" y1="9664" x2="12172" y2="4258"/>
                        <a14:foregroundMark x1="12172" y1="4258" x2="17372" y2="8322"/>
                        <a14:foregroundMark x1="17372" y1="8322" x2="23253" y2="5969"/>
                        <a14:foregroundMark x1="23253" y1="5969" x2="27982" y2="8108"/>
                        <a14:foregroundMark x1="9231" y1="10189" x2="3532" y2="10694"/>
                        <a14:foregroundMark x1="3532" y1="10694" x2="5806" y2="17363"/>
                        <a14:foregroundMark x1="5806" y1="17363" x2="9338" y2="11239"/>
                        <a14:foregroundMark x1="9338" y1="11239" x2="6382" y2="10461"/>
                        <a14:foregroundMark x1="4760" y1="10461" x2="2926" y2="12541"/>
                        <a14:foregroundMark x1="167" y1="10597" x2="167" y2="10597"/>
                        <a14:foregroundMark x1="682" y1="10325" x2="682" y2="10325"/>
                        <a14:foregroundMark x1="35941" y1="2878" x2="35941" y2="2878"/>
                        <a14:foregroundMark x1="35319" y1="2878" x2="35319" y2="2878"/>
                        <a14:foregroundMark x1="35319" y1="2605" x2="36032" y2="3928"/>
                        <a14:foregroundMark x1="12293" y1="1828" x2="12293" y2="1828"/>
                        <a14:foregroundMark x1="11990" y1="1186" x2="11990" y2="1186"/>
                        <a14:foregroundMark x1="12187" y1="1186" x2="11884" y2="2353"/>
                        <a14:foregroundMark x1="90147" y1="24052" x2="98242" y2="40910"/>
                        <a14:foregroundMark x1="98242" y1="40910" x2="90450" y2="51079"/>
                        <a14:foregroundMark x1="90450" y1="51079" x2="90056" y2="51371"/>
                        <a14:foregroundMark x1="81689" y1="40793" x2="81689" y2="40793"/>
                        <a14:foregroundMark x1="81689" y1="40793" x2="81689" y2="40793"/>
                        <a14:foregroundMark x1="81598" y1="41824" x2="81598" y2="41824"/>
                        <a14:foregroundMark x1="81598" y1="41824" x2="81598" y2="41824"/>
                        <a14:foregroundMark x1="81598" y1="41824" x2="81598" y2="41824"/>
                        <a14:foregroundMark x1="81598" y1="39607" x2="81492" y2="41960"/>
                        <a14:foregroundMark x1="82310" y1="59207" x2="81385" y2="60004"/>
                        <a14:foregroundMark x1="90966" y1="53860" x2="84447" y2="86798"/>
                        <a14:foregroundMark x1="92390" y1="24713" x2="96893" y2="29360"/>
                        <a14:foregroundMark x1="96893" y1="29360" x2="98605" y2="36341"/>
                        <a14:foregroundMark x1="98605" y1="36341" x2="97469" y2="43399"/>
                        <a14:foregroundMark x1="97469" y1="43399" x2="93603" y2="48688"/>
                        <a14:foregroundMark x1="93603" y1="48688" x2="98605" y2="35680"/>
                        <a14:foregroundMark x1="98605" y1="35680" x2="96407" y2="28680"/>
                        <a14:foregroundMark x1="96407" y1="28680" x2="92133" y2="24052"/>
                        <a14:foregroundMark x1="92133" y1="24052" x2="92087" y2="24052"/>
                        <a14:foregroundMark x1="93315" y1="24713" x2="97393" y2="29283"/>
                        <a14:foregroundMark x1="97393" y1="29283" x2="98893" y2="36341"/>
                        <a14:foregroundMark x1="98893" y1="36341" x2="97362" y2="43263"/>
                        <a14:foregroundMark x1="97362" y1="43263" x2="93452" y2="48396"/>
                        <a14:foregroundMark x1="93452" y1="48396" x2="97211" y2="42971"/>
                        <a14:foregroundMark x1="97211" y1="42971" x2="98878" y2="36088"/>
                        <a14:foregroundMark x1="98878" y1="36088" x2="97287" y2="29360"/>
                        <a14:foregroundMark x1="97287" y1="29360" x2="99121" y2="35952"/>
                        <a14:foregroundMark x1="99121" y1="35952" x2="93618" y2="48201"/>
                        <a14:foregroundMark x1="93618" y1="48201" x2="93618" y2="48240"/>
                        <a14:foregroundMark x1="95043" y1="31888" x2="95559" y2="41046"/>
                        <a14:foregroundMark x1="90662" y1="64184" x2="92603" y2="79876"/>
                        <a14:foregroundMark x1="92603" y1="79876" x2="92603" y2="79876"/>
                        <a14:foregroundMark x1="94225" y1="89403" x2="94225" y2="89403"/>
                        <a14:foregroundMark x1="94225" y1="89403" x2="94225" y2="89403"/>
                        <a14:foregroundMark x1="96983" y1="87323" x2="96983" y2="87323"/>
                        <a14:foregroundMark x1="96983" y1="92553" x2="96983" y2="92553"/>
                        <a14:foregroundMark x1="95559" y1="94517" x2="92800" y2="91250"/>
                        <a14:foregroundMark x1="85266" y1="96597" x2="79551" y2="95197"/>
                        <a14:foregroundMark x1="79551" y1="95197" x2="82916" y2="96597"/>
                        <a14:foregroundMark x1="96165" y1="94517" x2="89738" y2="95683"/>
                        <a14:foregroundMark x1="89738" y1="95683" x2="89738" y2="95683"/>
                        <a14:foregroundMark x1="42353" y1="95158" x2="42353" y2="95158"/>
                        <a14:foregroundMark x1="42353" y1="95158" x2="42353" y2="95158"/>
                        <a14:foregroundMark x1="42353" y1="95158" x2="42353" y2="95158"/>
                        <a14:foregroundMark x1="41231" y1="92942" x2="41640" y2="93195"/>
                        <a14:foregroundMark x1="53161" y1="89403" x2="54070" y2="92028"/>
                        <a14:foregroundMark x1="98818" y1="32938" x2="98818" y2="39218"/>
                        <a14:foregroundMark x1="82204" y1="98950" x2="82204" y2="98950"/>
                      </a14:backgroundRemoval>
                    </a14:imgEffect>
                  </a14:imgLayer>
                </a14:imgProps>
              </a:ext>
              <a:ext uri="{28A0092B-C50C-407E-A947-70E740481C1C}">
                <a14:useLocalDpi xmlns:a14="http://schemas.microsoft.com/office/drawing/2010/main"/>
              </a:ext>
            </a:extLst>
          </a:blip>
          <a:stretch>
            <a:fillRect/>
          </a:stretch>
        </p:blipFill>
        <p:spPr>
          <a:xfrm>
            <a:off x="8322576" y="3108275"/>
            <a:ext cx="1434621" cy="1118426"/>
          </a:xfrm>
          <a:prstGeom prst="rect">
            <a:avLst/>
          </a:prstGeom>
        </p:spPr>
      </p:pic>
      <p:sp>
        <p:nvSpPr>
          <p:cNvPr id="18" name="Text Placeholder 4">
            <a:extLst>
              <a:ext uri="{FF2B5EF4-FFF2-40B4-BE49-F238E27FC236}">
                <a16:creationId xmlns:a16="http://schemas.microsoft.com/office/drawing/2014/main" id="{5F2BB1AD-5AC4-4FE8-ADBD-15F0B1245CFE}"/>
              </a:ext>
            </a:extLst>
          </p:cNvPr>
          <p:cNvSpPr txBox="1">
            <a:spLocks/>
          </p:cNvSpPr>
          <p:nvPr/>
        </p:nvSpPr>
        <p:spPr>
          <a:xfrm>
            <a:off x="9873579" y="3165191"/>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x10</a:t>
            </a:r>
            <a:endParaRPr lang="en-US" sz="6000" b="1" dirty="0"/>
          </a:p>
        </p:txBody>
      </p:sp>
      <p:sp>
        <p:nvSpPr>
          <p:cNvPr id="19" name="Text Placeholder 4">
            <a:extLst>
              <a:ext uri="{FF2B5EF4-FFF2-40B4-BE49-F238E27FC236}">
                <a16:creationId xmlns:a16="http://schemas.microsoft.com/office/drawing/2014/main" id="{AD8BDCC6-5FC6-46C4-8469-D5E4AA8F497C}"/>
              </a:ext>
            </a:extLst>
          </p:cNvPr>
          <p:cNvSpPr txBox="1">
            <a:spLocks/>
          </p:cNvSpPr>
          <p:nvPr/>
        </p:nvSpPr>
        <p:spPr>
          <a:xfrm>
            <a:off x="10021483" y="5411220"/>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x5</a:t>
            </a:r>
            <a:endParaRPr lang="en-US" sz="6000" b="1" dirty="0"/>
          </a:p>
        </p:txBody>
      </p:sp>
      <p:pic>
        <p:nvPicPr>
          <p:cNvPr id="3" name="Obraz 2">
            <a:extLst>
              <a:ext uri="{FF2B5EF4-FFF2-40B4-BE49-F238E27FC236}">
                <a16:creationId xmlns:a16="http://schemas.microsoft.com/office/drawing/2014/main" id="{F5F6958D-EB9E-4987-93C4-72E9D631F0B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774215" y="5263330"/>
            <a:ext cx="1049054" cy="999331"/>
          </a:xfrm>
          <a:prstGeom prst="rect">
            <a:avLst/>
          </a:prstGeom>
        </p:spPr>
      </p:pic>
      <p:sp>
        <p:nvSpPr>
          <p:cNvPr id="58" name="Text Placeholder 4">
            <a:extLst>
              <a:ext uri="{FF2B5EF4-FFF2-40B4-BE49-F238E27FC236}">
                <a16:creationId xmlns:a16="http://schemas.microsoft.com/office/drawing/2014/main" id="{32BF4366-F17A-4E3B-9E31-61A05A076627}"/>
              </a:ext>
            </a:extLst>
          </p:cNvPr>
          <p:cNvSpPr txBox="1">
            <a:spLocks/>
          </p:cNvSpPr>
          <p:nvPr/>
        </p:nvSpPr>
        <p:spPr>
          <a:xfrm>
            <a:off x="9889340" y="4357803"/>
            <a:ext cx="1566607" cy="3492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6000" b="1" dirty="0"/>
              <a:t>x15</a:t>
            </a:r>
            <a:endParaRPr lang="en-US" sz="6000" b="1" dirty="0"/>
          </a:p>
        </p:txBody>
      </p:sp>
      <p:sp>
        <p:nvSpPr>
          <p:cNvPr id="2" name="TextBox 1">
            <a:extLst>
              <a:ext uri="{FF2B5EF4-FFF2-40B4-BE49-F238E27FC236}">
                <a16:creationId xmlns:a16="http://schemas.microsoft.com/office/drawing/2014/main" id="{59C19D3A-A60A-8831-FC17-29D227230FDE}"/>
              </a:ext>
            </a:extLst>
          </p:cNvPr>
          <p:cNvSpPr txBox="1"/>
          <p:nvPr/>
        </p:nvSpPr>
        <p:spPr>
          <a:xfrm>
            <a:off x="8322576" y="6453431"/>
            <a:ext cx="3401662" cy="369332"/>
          </a:xfrm>
          <a:prstGeom prst="rect">
            <a:avLst/>
          </a:prstGeom>
          <a:solidFill>
            <a:srgbClr val="9DD8DE"/>
          </a:solidFill>
        </p:spPr>
        <p:txBody>
          <a:bodyPr wrap="square" rtlCol="0">
            <a:spAutoFit/>
          </a:bodyPr>
          <a:lstStyle/>
          <a:p>
            <a:endParaRPr lang="en-IE" dirty="0"/>
          </a:p>
        </p:txBody>
      </p:sp>
      <p:sp>
        <p:nvSpPr>
          <p:cNvPr id="57" name="Text Placeholder 4">
            <a:extLst>
              <a:ext uri="{FF2B5EF4-FFF2-40B4-BE49-F238E27FC236}">
                <a16:creationId xmlns:a16="http://schemas.microsoft.com/office/drawing/2014/main" id="{80D4F1B6-0057-4571-9848-A0D1C2D70672}"/>
              </a:ext>
            </a:extLst>
          </p:cNvPr>
          <p:cNvSpPr txBox="1">
            <a:spLocks/>
          </p:cNvSpPr>
          <p:nvPr/>
        </p:nvSpPr>
        <p:spPr>
          <a:xfrm>
            <a:off x="742987" y="6244215"/>
            <a:ext cx="11379960"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dirty="0"/>
              <a:t>*14 </a:t>
            </a:r>
            <a:r>
              <a:rPr lang="pl-PL" sz="2200" dirty="0"/>
              <a:t>dobytčích jednot</a:t>
            </a:r>
            <a:r>
              <a:rPr lang="pl-PL" sz="2200" dirty="0" err="1"/>
              <a:t>ek </a:t>
            </a:r>
            <a:r>
              <a:rPr lang="en-US" sz="2200" dirty="0"/>
              <a:t>(</a:t>
            </a:r>
            <a:r>
              <a:rPr lang="pl-PL" sz="2200" dirty="0"/>
              <a:t>DJ) </a:t>
            </a:r>
            <a:r>
              <a:rPr lang="en-US" sz="2200" dirty="0"/>
              <a:t>na 7,5 ha = ~2 </a:t>
            </a:r>
            <a:r>
              <a:rPr lang="pl-PL" sz="2200" dirty="0"/>
              <a:t>DJ/ha</a:t>
            </a:r>
            <a:r>
              <a:rPr lang="en-US" sz="2200" dirty="0"/>
              <a:t>. To je </a:t>
            </a:r>
            <a:r>
              <a:rPr lang="pl-PL" sz="2200" dirty="0"/>
              <a:t>v</a:t>
            </a:r>
            <a:r>
              <a:rPr lang="en-US" sz="2200" dirty="0"/>
              <a:t> </a:t>
            </a:r>
            <a:r>
              <a:rPr lang="pl-PL" sz="2200" dirty="0" err="1"/>
              <a:t>souladu </a:t>
            </a:r>
            <a:r>
              <a:rPr lang="pl-PL" sz="2200" dirty="0"/>
              <a:t>se </a:t>
            </a:r>
            <a:r>
              <a:rPr lang="pl-PL" sz="2200" dirty="0" err="1"/>
              <a:t>zákonem o dusíku</a:t>
            </a:r>
            <a:r>
              <a:rPr lang="pl-PL" sz="2200" dirty="0"/>
              <a:t>.</a:t>
            </a:r>
            <a:endParaRPr lang="en-US" sz="2200" dirty="0"/>
          </a:p>
        </p:txBody>
      </p:sp>
    </p:spTree>
    <p:extLst>
      <p:ext uri="{BB962C8B-B14F-4D97-AF65-F5344CB8AC3E}">
        <p14:creationId xmlns:p14="http://schemas.microsoft.com/office/powerpoint/2010/main" val="1202667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903121" y="382738"/>
            <a:ext cx="10800480" cy="803654"/>
          </a:xfrm>
        </p:spPr>
        <p:txBody>
          <a:bodyPr/>
          <a:lstStyle/>
          <a:p>
            <a:r>
              <a:rPr lang="pl-PL" b="1" dirty="0" err="1"/>
              <a:t>Příklad </a:t>
            </a:r>
            <a:r>
              <a:rPr lang="en-US" b="1" dirty="0" err="1"/>
              <a:t>plánu </a:t>
            </a:r>
            <a:r>
              <a:rPr lang="en-US" b="1" dirty="0"/>
              <a:t>pastvy </a:t>
            </a:r>
            <a:r>
              <a:rPr lang="en-US" b="1" dirty="0" err="1"/>
              <a:t>smíšených druhů </a:t>
            </a:r>
            <a:r>
              <a:rPr lang="en-US" b="1" dirty="0"/>
              <a:t>pro malou farmu</a:t>
            </a:r>
          </a:p>
        </p:txBody>
      </p:sp>
      <p:sp>
        <p:nvSpPr>
          <p:cNvPr id="42" name="Text Placeholder 4">
            <a:extLst>
              <a:ext uri="{FF2B5EF4-FFF2-40B4-BE49-F238E27FC236}">
                <a16:creationId xmlns:a16="http://schemas.microsoft.com/office/drawing/2014/main" id="{87A4F401-6DEC-49B0-89C7-067B7EB9F279}"/>
              </a:ext>
            </a:extLst>
          </p:cNvPr>
          <p:cNvSpPr txBox="1">
            <a:spLocks/>
          </p:cNvSpPr>
          <p:nvPr/>
        </p:nvSpPr>
        <p:spPr>
          <a:xfrm>
            <a:off x="3462218" y="2040994"/>
            <a:ext cx="2957621"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ROČNÍ </a:t>
            </a:r>
            <a:r>
              <a:rPr lang="pl-PL" b="1" dirty="0">
                <a:solidFill>
                  <a:srgbClr val="8BC540"/>
                </a:solidFill>
              </a:rPr>
              <a:t>OBDOBÍ </a:t>
            </a:r>
            <a:r>
              <a:rPr lang="en-US" b="1" dirty="0" err="1"/>
              <a:t>jaro </a:t>
            </a:r>
            <a:r>
              <a:rPr lang="en-US" b="1" dirty="0"/>
              <a:t>/ </a:t>
            </a:r>
            <a:r>
              <a:rPr lang="en-US" b="1" dirty="0" err="1"/>
              <a:t>léto</a:t>
            </a:r>
            <a:endParaRPr lang="en-US" b="1" dirty="0"/>
          </a:p>
        </p:txBody>
      </p:sp>
      <p:sp>
        <p:nvSpPr>
          <p:cNvPr id="39" name="Text Placeholder 4">
            <a:extLst>
              <a:ext uri="{FF2B5EF4-FFF2-40B4-BE49-F238E27FC236}">
                <a16:creationId xmlns:a16="http://schemas.microsoft.com/office/drawing/2014/main" id="{E371EA39-5E8C-4248-8162-05A514FE5FC3}"/>
              </a:ext>
            </a:extLst>
          </p:cNvPr>
          <p:cNvSpPr txBox="1">
            <a:spLocks/>
          </p:cNvSpPr>
          <p:nvPr/>
        </p:nvSpPr>
        <p:spPr>
          <a:xfrm>
            <a:off x="8536008" y="1523569"/>
            <a:ext cx="3167593"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1" dirty="0">
                <a:solidFill>
                  <a:srgbClr val="8BC540"/>
                </a:solidFill>
              </a:rPr>
              <a:t>DOBA TRVÁNÍ/PADDOK </a:t>
            </a:r>
            <a:r>
              <a:rPr lang="en-US" sz="2200" b="1" dirty="0"/>
              <a:t>3-4 dny</a:t>
            </a:r>
            <a:endParaRPr lang="pl-PL" sz="2200" b="1" dirty="0"/>
          </a:p>
          <a:p>
            <a:pPr algn="ctr"/>
            <a:r>
              <a:rPr lang="en-US" sz="2200" b="1" dirty="0">
                <a:solidFill>
                  <a:srgbClr val="8BC540"/>
                </a:solidFill>
              </a:rPr>
              <a:t>DOBA ODPOČINKU </a:t>
            </a:r>
            <a:r>
              <a:rPr lang="pl-PL" sz="2200" b="1" dirty="0"/>
              <a:t>21-28 </a:t>
            </a:r>
            <a:r>
              <a:rPr lang="en-US" sz="2200" b="1" dirty="0"/>
              <a:t>dní</a:t>
            </a:r>
          </a:p>
          <a:p>
            <a:pPr algn="ctr"/>
            <a:endParaRPr lang="en-US" sz="2200" b="1" dirty="0"/>
          </a:p>
        </p:txBody>
      </p:sp>
      <p:pic>
        <p:nvPicPr>
          <p:cNvPr id="35" name="Obraz 34">
            <a:extLst>
              <a:ext uri="{FF2B5EF4-FFF2-40B4-BE49-F238E27FC236}">
                <a16:creationId xmlns:a16="http://schemas.microsoft.com/office/drawing/2014/main" id="{5D9D22C7-D31F-4D2D-8511-904C13F011D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933170" y="1451715"/>
            <a:ext cx="1602838" cy="1602838"/>
          </a:xfrm>
          <a:prstGeom prst="rect">
            <a:avLst/>
          </a:prstGeom>
        </p:spPr>
      </p:pic>
      <p:pic>
        <p:nvPicPr>
          <p:cNvPr id="24" name="Obraz 23">
            <a:extLst>
              <a:ext uri="{FF2B5EF4-FFF2-40B4-BE49-F238E27FC236}">
                <a16:creationId xmlns:a16="http://schemas.microsoft.com/office/drawing/2014/main" id="{130EDE2E-5EF3-48A2-8503-F1BCBF0851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2139" y="1422862"/>
            <a:ext cx="2167396" cy="2043264"/>
          </a:xfrm>
          <a:prstGeom prst="rect">
            <a:avLst/>
          </a:prstGeom>
        </p:spPr>
      </p:pic>
      <p:sp>
        <p:nvSpPr>
          <p:cNvPr id="53" name="Owal 52">
            <a:extLst>
              <a:ext uri="{FF2B5EF4-FFF2-40B4-BE49-F238E27FC236}">
                <a16:creationId xmlns:a16="http://schemas.microsoft.com/office/drawing/2014/main" id="{827E7845-2B5E-4B87-A4EE-2E82A88C9149}"/>
              </a:ext>
            </a:extLst>
          </p:cNvPr>
          <p:cNvSpPr/>
          <p:nvPr/>
        </p:nvSpPr>
        <p:spPr>
          <a:xfrm>
            <a:off x="729969" y="1200414"/>
            <a:ext cx="3167593" cy="1272821"/>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8" name="Text Placeholder 4">
            <a:extLst>
              <a:ext uri="{FF2B5EF4-FFF2-40B4-BE49-F238E27FC236}">
                <a16:creationId xmlns:a16="http://schemas.microsoft.com/office/drawing/2014/main" id="{E4EACD8F-8264-48AE-9301-C496ED5BE318}"/>
              </a:ext>
            </a:extLst>
          </p:cNvPr>
          <p:cNvSpPr txBox="1">
            <a:spLocks/>
          </p:cNvSpPr>
          <p:nvPr/>
        </p:nvSpPr>
        <p:spPr>
          <a:xfrm>
            <a:off x="3582931" y="4676221"/>
            <a:ext cx="2957621"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rgbClr val="8BC540"/>
                </a:solidFill>
              </a:rPr>
              <a:t>DORMANTNÍ SEZÓNA </a:t>
            </a:r>
            <a:r>
              <a:rPr lang="en-US" b="1" dirty="0"/>
              <a:t>podzim / zima</a:t>
            </a:r>
          </a:p>
        </p:txBody>
      </p:sp>
      <p:sp>
        <p:nvSpPr>
          <p:cNvPr id="89" name="Text Placeholder 4">
            <a:extLst>
              <a:ext uri="{FF2B5EF4-FFF2-40B4-BE49-F238E27FC236}">
                <a16:creationId xmlns:a16="http://schemas.microsoft.com/office/drawing/2014/main" id="{E84BED0B-C398-4A8E-8BA7-CF9EED0ED2D1}"/>
              </a:ext>
            </a:extLst>
          </p:cNvPr>
          <p:cNvSpPr txBox="1">
            <a:spLocks/>
          </p:cNvSpPr>
          <p:nvPr/>
        </p:nvSpPr>
        <p:spPr>
          <a:xfrm>
            <a:off x="8536008" y="4285129"/>
            <a:ext cx="3167593" cy="2150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1" dirty="0">
                <a:solidFill>
                  <a:srgbClr val="8BC540"/>
                </a:solidFill>
              </a:rPr>
              <a:t>DOBA TRVÁNÍ/PADDOK </a:t>
            </a:r>
            <a:r>
              <a:rPr lang="pl-PL" sz="2200" b="1" dirty="0"/>
              <a:t>7-10 </a:t>
            </a:r>
            <a:r>
              <a:rPr lang="en-US" sz="2200" b="1" dirty="0"/>
              <a:t>dní</a:t>
            </a:r>
            <a:endParaRPr lang="pl-PL" sz="2200" b="1" dirty="0"/>
          </a:p>
          <a:p>
            <a:pPr algn="ctr"/>
            <a:r>
              <a:rPr lang="en-US" sz="2200" b="1" dirty="0">
                <a:solidFill>
                  <a:srgbClr val="8BC540"/>
                </a:solidFill>
              </a:rPr>
              <a:t>DOBA ODPOČINKU </a:t>
            </a:r>
            <a:r>
              <a:rPr lang="pl-PL" sz="2200" b="1" dirty="0"/>
              <a:t>45+ dní</a:t>
            </a:r>
            <a:endParaRPr lang="en-US" sz="2200" b="1" dirty="0"/>
          </a:p>
          <a:p>
            <a:pPr algn="ctr"/>
            <a:endParaRPr lang="en-US" sz="2200" b="1" dirty="0"/>
          </a:p>
        </p:txBody>
      </p:sp>
      <p:pic>
        <p:nvPicPr>
          <p:cNvPr id="90" name="Obraz 89">
            <a:extLst>
              <a:ext uri="{FF2B5EF4-FFF2-40B4-BE49-F238E27FC236}">
                <a16:creationId xmlns:a16="http://schemas.microsoft.com/office/drawing/2014/main" id="{A6AC1844-DFE5-4EE3-A236-8AAB93AC77CC}"/>
              </a:ext>
            </a:extLst>
          </p:cNvPr>
          <p:cNvPicPr>
            <a:picLocks noChangeAspect="1"/>
          </p:cNvPicPr>
          <p:nvPr/>
        </p:nvPicPr>
        <p:blipFill>
          <a:blip r:embed="rId2" cstate="email">
            <a:duotone>
              <a:prstClr val="black"/>
              <a:srgbClr val="8BC540">
                <a:tint val="45000"/>
                <a:satMod val="400000"/>
              </a:srgbClr>
            </a:duotone>
            <a:extLst>
              <a:ext uri="{BEBA8EAE-BF5A-486C-A8C5-ECC9F3942E4B}">
                <a14:imgProps xmlns:a14="http://schemas.microsoft.com/office/drawing/2010/main">
                  <a14:imgLayer r:embed="rId3">
                    <a14:imgEffect>
                      <a14:backgroundRemoval t="4450" b="95675" l="2425" r="95625">
                        <a14:foregroundMark x1="50125" y1="10450" x2="50125" y2="10450"/>
                        <a14:foregroundMark x1="49600" y1="4450" x2="49875" y2="18175"/>
                        <a14:foregroundMark x1="70925" y1="13325" x2="70925" y2="13325"/>
                        <a14:foregroundMark x1="70925" y1="13325" x2="70925" y2="13325"/>
                        <a14:foregroundMark x1="86075" y1="30075" x2="86075" y2="30075"/>
                        <a14:foregroundMark x1="86075" y1="30075" x2="86075" y2="30075"/>
                        <a14:foregroundMark x1="87775" y1="50450" x2="87775" y2="50450"/>
                        <a14:foregroundMark x1="87775" y1="50450" x2="87775" y2="50450"/>
                        <a14:foregroundMark x1="83600" y1="50325" x2="87525" y2="48225"/>
                        <a14:foregroundMark x1="85825" y1="70075" x2="85825" y2="70075"/>
                        <a14:foregroundMark x1="85825" y1="70075" x2="85825" y2="70075"/>
                        <a14:foregroundMark x1="85825" y1="70075" x2="85825" y2="70075"/>
                        <a14:foregroundMark x1="70400" y1="84575" x2="70400" y2="84575"/>
                        <a14:foregroundMark x1="70400" y1="84575" x2="70400" y2="84575"/>
                        <a14:foregroundMark x1="50650" y1="84450" x2="49875" y2="84450"/>
                        <a14:foregroundMark x1="31300" y1="84050" x2="30525" y2="83525"/>
                        <a14:foregroundMark x1="16675" y1="69800" x2="16800" y2="69925"/>
                        <a14:foregroundMark x1="17975" y1="49550" x2="7900" y2="51250"/>
                        <a14:foregroundMark x1="7900" y1="51250" x2="9475" y2="50975"/>
                        <a14:foregroundMark x1="13125" y1="28500" x2="13400" y2="29150"/>
                        <a14:foregroundMark x1="29075" y1="13600" x2="31175" y2="16725"/>
                        <a14:foregroundMark x1="95625" y1="49150" x2="95625" y2="49150"/>
                        <a14:foregroundMark x1="95625" y1="49150" x2="95625" y2="49150"/>
                        <a14:foregroundMark x1="50775" y1="83925" x2="51125" y2="91325"/>
                        <a14:foregroundMark x1="51125" y1="91325" x2="47650" y2="85125"/>
                        <a14:foregroundMark x1="47650" y1="85125" x2="53000" y2="89900"/>
                        <a14:foregroundMark x1="53000" y1="89900" x2="50925" y2="95675"/>
                        <a14:foregroundMark x1="4650" y1="51100" x2="4650" y2="51100"/>
                        <a14:foregroundMark x1="4650" y1="51100" x2="4650" y2="51100"/>
                        <a14:foregroundMark x1="2425" y1="50075" x2="2425" y2="50075"/>
                      </a14:backgroundRemoval>
                    </a14:imgEffect>
                  </a14:imgLayer>
                </a14:imgProps>
              </a:ext>
              <a:ext uri="{28A0092B-C50C-407E-A947-70E740481C1C}">
                <a14:useLocalDpi xmlns:a14="http://schemas.microsoft.com/office/drawing/2010/main"/>
              </a:ext>
            </a:extLst>
          </a:blip>
          <a:stretch>
            <a:fillRect/>
          </a:stretch>
        </p:blipFill>
        <p:spPr>
          <a:xfrm>
            <a:off x="6966051" y="4227641"/>
            <a:ext cx="1602838" cy="1602838"/>
          </a:xfrm>
          <a:prstGeom prst="rect">
            <a:avLst/>
          </a:prstGeom>
        </p:spPr>
      </p:pic>
      <p:pic>
        <p:nvPicPr>
          <p:cNvPr id="91" name="Obraz 90">
            <a:extLst>
              <a:ext uri="{FF2B5EF4-FFF2-40B4-BE49-F238E27FC236}">
                <a16:creationId xmlns:a16="http://schemas.microsoft.com/office/drawing/2014/main" id="{6E849030-412F-4A90-98B1-D00035CD11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65111" y="3883128"/>
            <a:ext cx="2449662" cy="2309363"/>
          </a:xfrm>
          <a:prstGeom prst="rect">
            <a:avLst/>
          </a:prstGeom>
        </p:spPr>
      </p:pic>
      <p:sp>
        <p:nvSpPr>
          <p:cNvPr id="92" name="Owal 91">
            <a:extLst>
              <a:ext uri="{FF2B5EF4-FFF2-40B4-BE49-F238E27FC236}">
                <a16:creationId xmlns:a16="http://schemas.microsoft.com/office/drawing/2014/main" id="{36939EFA-0985-4D2A-97E4-47BDBD575A8A}"/>
              </a:ext>
            </a:extLst>
          </p:cNvPr>
          <p:cNvSpPr/>
          <p:nvPr/>
        </p:nvSpPr>
        <p:spPr>
          <a:xfrm>
            <a:off x="667785" y="4920921"/>
            <a:ext cx="3276309" cy="1350646"/>
          </a:xfrm>
          <a:prstGeom prst="ellipse">
            <a:avLst/>
          </a:prstGeom>
          <a:noFill/>
          <a:ln w="60325">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10" name="Łącznik prosty 109">
            <a:extLst>
              <a:ext uri="{FF2B5EF4-FFF2-40B4-BE49-F238E27FC236}">
                <a16:creationId xmlns:a16="http://schemas.microsoft.com/office/drawing/2014/main" id="{3A384B6D-3D14-4ADF-9DC4-D9355247F542}"/>
              </a:ext>
            </a:extLst>
          </p:cNvPr>
          <p:cNvCxnSpPr/>
          <p:nvPr/>
        </p:nvCxnSpPr>
        <p:spPr>
          <a:xfrm>
            <a:off x="537157" y="3681413"/>
            <a:ext cx="11012586" cy="0"/>
          </a:xfrm>
          <a:prstGeom prst="line">
            <a:avLst/>
          </a:prstGeom>
          <a:ln w="44450">
            <a:solidFill>
              <a:srgbClr val="8BC5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645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5339" y="1398125"/>
            <a:ext cx="3305308" cy="489399"/>
          </a:xfrm>
        </p:spPr>
        <p:txBody>
          <a:bodyPr/>
          <a:lstStyle/>
          <a:p>
            <a:pPr algn="ctr"/>
            <a:r>
              <a:rPr lang="pl-PL" b="1" dirty="0"/>
              <a:t>TYP</a:t>
            </a:r>
            <a:r>
              <a:rPr lang="pl-PL" b="1" dirty="0">
                <a:solidFill>
                  <a:srgbClr val="8BC540"/>
                </a:solidFill>
              </a:rPr>
              <a:t> PÍCE </a:t>
            </a:r>
          </a:p>
          <a:p>
            <a:pPr algn="ctr"/>
            <a:r>
              <a:rPr lang="en-US" sz="2200" b="1" dirty="0" err="1"/>
              <a:t>polykultura </a:t>
            </a:r>
            <a:r>
              <a:rPr lang="en-US" sz="2200" b="1" dirty="0"/>
              <a:t>původních trav, jetelovin a keřů.</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40659" y="420870"/>
            <a:ext cx="10595237" cy="803654"/>
          </a:xfrm>
        </p:spPr>
        <p:txBody>
          <a:bodyPr/>
          <a:lstStyle/>
          <a:p>
            <a:r>
              <a:rPr lang="en-US" b="1" dirty="0"/>
              <a:t>Příklad plánu pastvy smíšených druhů pro malou farmu</a:t>
            </a:r>
          </a:p>
        </p:txBody>
      </p:sp>
      <p:grpSp>
        <p:nvGrpSpPr>
          <p:cNvPr id="7" name="Grupa 6">
            <a:extLst>
              <a:ext uri="{FF2B5EF4-FFF2-40B4-BE49-F238E27FC236}">
                <a16:creationId xmlns:a16="http://schemas.microsoft.com/office/drawing/2014/main" id="{910CAF61-9E8A-4071-B0FC-675ABDC18EAA}"/>
              </a:ext>
            </a:extLst>
          </p:cNvPr>
          <p:cNvGrpSpPr/>
          <p:nvPr/>
        </p:nvGrpSpPr>
        <p:grpSpPr>
          <a:xfrm>
            <a:off x="851667" y="2579744"/>
            <a:ext cx="3305308" cy="970456"/>
            <a:chOff x="527104" y="2971101"/>
            <a:chExt cx="3539872" cy="1250164"/>
          </a:xfrm>
        </p:grpSpPr>
        <p:pic>
          <p:nvPicPr>
            <p:cNvPr id="45" name="Obraz 44">
              <a:extLst>
                <a:ext uri="{FF2B5EF4-FFF2-40B4-BE49-F238E27FC236}">
                  <a16:creationId xmlns:a16="http://schemas.microsoft.com/office/drawing/2014/main" id="{0A390400-D058-4818-9AF1-168BE339EAD6}"/>
                </a:ext>
              </a:extLst>
            </p:cNvPr>
            <p:cNvPicPr>
              <a:picLocks noChangeAspect="1"/>
            </p:cNvPicPr>
            <p:nvPr/>
          </p:nvPicPr>
          <p:blipFill rotWithShape="1">
            <a:blip r:embed="rId2" cstate="email">
              <a:duotone>
                <a:prstClr val="black"/>
                <a:srgbClr val="00B827">
                  <a:tint val="45000"/>
                  <a:satMod val="400000"/>
                </a:srgbClr>
              </a:duotone>
              <a:extLst>
                <a:ext uri="{28A0092B-C50C-407E-A947-70E740481C1C}">
                  <a14:useLocalDpi xmlns:a14="http://schemas.microsoft.com/office/drawing/2010/main"/>
                </a:ext>
              </a:extLst>
            </a:blip>
            <a:srcRect/>
            <a:stretch/>
          </p:blipFill>
          <p:spPr>
            <a:xfrm>
              <a:off x="2943406" y="3102371"/>
              <a:ext cx="1014923" cy="1001486"/>
            </a:xfrm>
            <a:prstGeom prst="rect">
              <a:avLst/>
            </a:prstGeom>
          </p:spPr>
        </p:pic>
        <p:pic>
          <p:nvPicPr>
            <p:cNvPr id="6" name="Obraz 5">
              <a:extLst>
                <a:ext uri="{FF2B5EF4-FFF2-40B4-BE49-F238E27FC236}">
                  <a16:creationId xmlns:a16="http://schemas.microsoft.com/office/drawing/2014/main" id="{7D969897-8617-4F1C-AFA2-C78972288B7E}"/>
                </a:ext>
              </a:extLst>
            </p:cNvPr>
            <p:cNvPicPr>
              <a:picLocks noChangeAspect="1"/>
            </p:cNvPicPr>
            <p:nvPr/>
          </p:nvPicPr>
          <p:blipFill rotWithShape="1">
            <a:blip r:embed="rId2" cstate="email">
              <a:duotone>
                <a:prstClr val="black"/>
                <a:srgbClr val="00B827">
                  <a:tint val="45000"/>
                  <a:satMod val="400000"/>
                </a:srgbClr>
              </a:duotone>
              <a:extLst>
                <a:ext uri="{28A0092B-C50C-407E-A947-70E740481C1C}">
                  <a14:useLocalDpi xmlns:a14="http://schemas.microsoft.com/office/drawing/2010/main"/>
                </a:ext>
              </a:extLst>
            </a:blip>
            <a:srcRect/>
            <a:stretch/>
          </p:blipFill>
          <p:spPr>
            <a:xfrm>
              <a:off x="527104" y="2971101"/>
              <a:ext cx="1014923" cy="1001486"/>
            </a:xfrm>
            <a:prstGeom prst="rect">
              <a:avLst/>
            </a:prstGeom>
          </p:spPr>
        </p:pic>
        <p:grpSp>
          <p:nvGrpSpPr>
            <p:cNvPr id="17" name="Grupa 16">
              <a:extLst>
                <a:ext uri="{FF2B5EF4-FFF2-40B4-BE49-F238E27FC236}">
                  <a16:creationId xmlns:a16="http://schemas.microsoft.com/office/drawing/2014/main" id="{390B9647-CB37-4F88-9DA4-823394C5DEE0}"/>
                </a:ext>
              </a:extLst>
            </p:cNvPr>
            <p:cNvGrpSpPr/>
            <p:nvPr/>
          </p:nvGrpSpPr>
          <p:grpSpPr>
            <a:xfrm>
              <a:off x="761668" y="3597088"/>
              <a:ext cx="3305308" cy="624177"/>
              <a:chOff x="476570" y="3169456"/>
              <a:chExt cx="4274547" cy="624177"/>
            </a:xfrm>
          </p:grpSpPr>
          <p:pic>
            <p:nvPicPr>
              <p:cNvPr id="13" name="Obraz 12">
                <a:extLst>
                  <a:ext uri="{FF2B5EF4-FFF2-40B4-BE49-F238E27FC236}">
                    <a16:creationId xmlns:a16="http://schemas.microsoft.com/office/drawing/2014/main" id="{CDF152DD-ADBF-4BD0-B1A3-E3685BB156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6570" y="3318272"/>
                <a:ext cx="4274547" cy="475361"/>
              </a:xfrm>
              <a:prstGeom prst="rect">
                <a:avLst/>
              </a:prstGeom>
            </p:spPr>
          </p:pic>
          <p:pic>
            <p:nvPicPr>
              <p:cNvPr id="16" name="Obraz 15">
                <a:extLst>
                  <a:ext uri="{FF2B5EF4-FFF2-40B4-BE49-F238E27FC236}">
                    <a16:creationId xmlns:a16="http://schemas.microsoft.com/office/drawing/2014/main" id="{4FC899CE-C32E-48A7-BD5A-6306AC8445A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859894" y="3230580"/>
                <a:ext cx="398171" cy="398171"/>
              </a:xfrm>
              <a:prstGeom prst="rect">
                <a:avLst/>
              </a:prstGeom>
            </p:spPr>
          </p:pic>
          <p:pic>
            <p:nvPicPr>
              <p:cNvPr id="25" name="Obraz 24">
                <a:extLst>
                  <a:ext uri="{FF2B5EF4-FFF2-40B4-BE49-F238E27FC236}">
                    <a16:creationId xmlns:a16="http://schemas.microsoft.com/office/drawing/2014/main" id="{5008F791-BD2F-454C-A4DE-8917E3485389}"/>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012294" y="3382980"/>
                <a:ext cx="398171" cy="398171"/>
              </a:xfrm>
              <a:prstGeom prst="rect">
                <a:avLst/>
              </a:prstGeom>
            </p:spPr>
          </p:pic>
          <p:pic>
            <p:nvPicPr>
              <p:cNvPr id="26" name="Obraz 25">
                <a:extLst>
                  <a:ext uri="{FF2B5EF4-FFF2-40B4-BE49-F238E27FC236}">
                    <a16:creationId xmlns:a16="http://schemas.microsoft.com/office/drawing/2014/main" id="{B9B56196-1A66-4A62-BA4D-55AD7481D097}"/>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036884" y="3355056"/>
                <a:ext cx="398171" cy="398171"/>
              </a:xfrm>
              <a:prstGeom prst="rect">
                <a:avLst/>
              </a:prstGeom>
            </p:spPr>
          </p:pic>
          <p:pic>
            <p:nvPicPr>
              <p:cNvPr id="28" name="Obraz 27">
                <a:extLst>
                  <a:ext uri="{FF2B5EF4-FFF2-40B4-BE49-F238E27FC236}">
                    <a16:creationId xmlns:a16="http://schemas.microsoft.com/office/drawing/2014/main" id="{ADDC7260-FC50-4122-AADC-53576A40A494}"/>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872524" y="3386602"/>
                <a:ext cx="398171" cy="398171"/>
              </a:xfrm>
              <a:prstGeom prst="rect">
                <a:avLst/>
              </a:prstGeom>
            </p:spPr>
          </p:pic>
          <p:pic>
            <p:nvPicPr>
              <p:cNvPr id="29" name="Obraz 28">
                <a:extLst>
                  <a:ext uri="{FF2B5EF4-FFF2-40B4-BE49-F238E27FC236}">
                    <a16:creationId xmlns:a16="http://schemas.microsoft.com/office/drawing/2014/main" id="{DCCFDB34-D4C8-4839-9D83-9926F8FBA55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2374623" y="3371655"/>
                <a:ext cx="398171" cy="398171"/>
              </a:xfrm>
              <a:prstGeom prst="rect">
                <a:avLst/>
              </a:prstGeom>
            </p:spPr>
          </p:pic>
          <p:pic>
            <p:nvPicPr>
              <p:cNvPr id="30" name="Obraz 29">
                <a:extLst>
                  <a:ext uri="{FF2B5EF4-FFF2-40B4-BE49-F238E27FC236}">
                    <a16:creationId xmlns:a16="http://schemas.microsoft.com/office/drawing/2014/main" id="{CBFF361A-8C97-4245-ACA1-1DEC8C637BC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1621895" y="3345870"/>
                <a:ext cx="398171" cy="398171"/>
              </a:xfrm>
              <a:prstGeom prst="rect">
                <a:avLst/>
              </a:prstGeom>
            </p:spPr>
          </p:pic>
          <p:pic>
            <p:nvPicPr>
              <p:cNvPr id="31" name="Obraz 30">
                <a:extLst>
                  <a:ext uri="{FF2B5EF4-FFF2-40B4-BE49-F238E27FC236}">
                    <a16:creationId xmlns:a16="http://schemas.microsoft.com/office/drawing/2014/main" id="{3CAB6702-DB41-462E-907E-5E2E4B24B8B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999084" y="3319542"/>
                <a:ext cx="398171" cy="398171"/>
              </a:xfrm>
              <a:prstGeom prst="rect">
                <a:avLst/>
              </a:prstGeom>
            </p:spPr>
          </p:pic>
          <p:pic>
            <p:nvPicPr>
              <p:cNvPr id="32" name="Obraz 31">
                <a:extLst>
                  <a:ext uri="{FF2B5EF4-FFF2-40B4-BE49-F238E27FC236}">
                    <a16:creationId xmlns:a16="http://schemas.microsoft.com/office/drawing/2014/main" id="{2406F1B3-D8C0-4432-87F8-C575E012F62B}"/>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517707" y="3169456"/>
                <a:ext cx="398171" cy="398171"/>
              </a:xfrm>
              <a:prstGeom prst="rect">
                <a:avLst/>
              </a:prstGeom>
            </p:spPr>
          </p:pic>
          <p:pic>
            <p:nvPicPr>
              <p:cNvPr id="33" name="Obraz 32">
                <a:extLst>
                  <a:ext uri="{FF2B5EF4-FFF2-40B4-BE49-F238E27FC236}">
                    <a16:creationId xmlns:a16="http://schemas.microsoft.com/office/drawing/2014/main" id="{F00B5781-8C24-4A06-8362-424D6572E539}"/>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4248384" y="3273631"/>
                <a:ext cx="398171" cy="398171"/>
              </a:xfrm>
              <a:prstGeom prst="rect">
                <a:avLst/>
              </a:prstGeom>
            </p:spPr>
          </p:pic>
          <p:pic>
            <p:nvPicPr>
              <p:cNvPr id="34" name="Obraz 33">
                <a:extLst>
                  <a:ext uri="{FF2B5EF4-FFF2-40B4-BE49-F238E27FC236}">
                    <a16:creationId xmlns:a16="http://schemas.microsoft.com/office/drawing/2014/main" id="{22CF2DDB-1398-4066-ACE1-D951107F11D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471" b="91241" l="9959" r="89993">
                            <a14:foregroundMark x1="54716" y1="8495" x2="54716" y2="8495"/>
                            <a14:foregroundMark x1="19534" y1="91241" x2="19534" y2="91241"/>
                          </a14:backgroundRemoval>
                        </a14:imgEffect>
                      </a14:imgLayer>
                    </a14:imgProps>
                  </a:ext>
                  <a:ext uri="{28A0092B-C50C-407E-A947-70E740481C1C}">
                    <a14:useLocalDpi xmlns:a14="http://schemas.microsoft.com/office/drawing/2010/main"/>
                  </a:ext>
                </a:extLst>
              </a:blip>
              <a:stretch>
                <a:fillRect/>
              </a:stretch>
            </p:blipFill>
            <p:spPr>
              <a:xfrm rot="19993926">
                <a:off x="3522194" y="3329949"/>
                <a:ext cx="398171" cy="398171"/>
              </a:xfrm>
              <a:prstGeom prst="rect">
                <a:avLst/>
              </a:prstGeom>
            </p:spPr>
          </p:pic>
        </p:grpSp>
      </p:grpSp>
      <p:sp>
        <p:nvSpPr>
          <p:cNvPr id="44" name="Text Placeholder 4">
            <a:extLst>
              <a:ext uri="{FF2B5EF4-FFF2-40B4-BE49-F238E27FC236}">
                <a16:creationId xmlns:a16="http://schemas.microsoft.com/office/drawing/2014/main" id="{B6786724-19CD-49D3-8A38-8EBACF1C12FD}"/>
              </a:ext>
            </a:extLst>
          </p:cNvPr>
          <p:cNvSpPr txBox="1">
            <a:spLocks/>
          </p:cNvSpPr>
          <p:nvPr/>
        </p:nvSpPr>
        <p:spPr>
          <a:xfrm>
            <a:off x="8292662" y="1705857"/>
            <a:ext cx="3588772" cy="1849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2300" b="1" dirty="0"/>
              <a:t>VÝŠKA</a:t>
            </a:r>
            <a:r>
              <a:rPr lang="pl-PL" sz="2300" b="1" dirty="0">
                <a:solidFill>
                  <a:srgbClr val="8BC540"/>
                </a:solidFill>
              </a:rPr>
              <a:t> PÍCE </a:t>
            </a:r>
          </a:p>
          <a:p>
            <a:pPr algn="ctr"/>
            <a:r>
              <a:rPr lang="en-US" sz="2300" b="1" dirty="0" err="1"/>
              <a:t>přesunout </a:t>
            </a:r>
            <a:r>
              <a:rPr lang="en-US" sz="2300" b="1" dirty="0"/>
              <a:t>dobytek, když výška píce dosáhne </a:t>
            </a:r>
            <a:r>
              <a:rPr lang="pl-PL" sz="2300" b="1" dirty="0"/>
              <a:t>~7-10 </a:t>
            </a:r>
            <a:r>
              <a:rPr lang="en-US" sz="2300" b="1" dirty="0"/>
              <a:t>cm (tráva) nebo ~30 % využití (keře).</a:t>
            </a:r>
          </a:p>
        </p:txBody>
      </p:sp>
      <p:pic>
        <p:nvPicPr>
          <p:cNvPr id="14" name="Obraz 13">
            <a:extLst>
              <a:ext uri="{FF2B5EF4-FFF2-40B4-BE49-F238E27FC236}">
                <a16:creationId xmlns:a16="http://schemas.microsoft.com/office/drawing/2014/main" id="{7B8C1B2B-5165-4AEB-816A-9D96DDF6722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93875" y="1471597"/>
            <a:ext cx="1478566" cy="1380241"/>
          </a:xfrm>
          <a:prstGeom prst="rect">
            <a:avLst/>
          </a:prstGeom>
        </p:spPr>
      </p:pic>
      <p:pic>
        <p:nvPicPr>
          <p:cNvPr id="37" name="Obraz 36">
            <a:extLst>
              <a:ext uri="{FF2B5EF4-FFF2-40B4-BE49-F238E27FC236}">
                <a16:creationId xmlns:a16="http://schemas.microsoft.com/office/drawing/2014/main" id="{F9D33E20-1C98-4340-A9DD-8524D65995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93875" y="3069388"/>
            <a:ext cx="1478565" cy="472570"/>
          </a:xfrm>
          <a:prstGeom prst="rect">
            <a:avLst/>
          </a:prstGeom>
        </p:spPr>
      </p:pic>
      <p:sp>
        <p:nvSpPr>
          <p:cNvPr id="15" name="Strzałka: w górę 14">
            <a:extLst>
              <a:ext uri="{FF2B5EF4-FFF2-40B4-BE49-F238E27FC236}">
                <a16:creationId xmlns:a16="http://schemas.microsoft.com/office/drawing/2014/main" id="{B03E070C-B1AC-4AAC-8584-367279B99784}"/>
              </a:ext>
            </a:extLst>
          </p:cNvPr>
          <p:cNvSpPr/>
          <p:nvPr/>
        </p:nvSpPr>
        <p:spPr>
          <a:xfrm>
            <a:off x="5992565" y="1795979"/>
            <a:ext cx="165843" cy="1028964"/>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Strzałka: w górę 37">
            <a:extLst>
              <a:ext uri="{FF2B5EF4-FFF2-40B4-BE49-F238E27FC236}">
                <a16:creationId xmlns:a16="http://schemas.microsoft.com/office/drawing/2014/main" id="{FC2DDAFC-4757-46B7-A797-663A585A726E}"/>
              </a:ext>
            </a:extLst>
          </p:cNvPr>
          <p:cNvSpPr/>
          <p:nvPr/>
        </p:nvSpPr>
        <p:spPr>
          <a:xfrm>
            <a:off x="5992565" y="3190200"/>
            <a:ext cx="165843" cy="360000"/>
          </a:xfrm>
          <a:prstGeom prst="up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Text Placeholder 4">
            <a:extLst>
              <a:ext uri="{FF2B5EF4-FFF2-40B4-BE49-F238E27FC236}">
                <a16:creationId xmlns:a16="http://schemas.microsoft.com/office/drawing/2014/main" id="{100B608A-B0DF-430A-92A0-F60761673569}"/>
              </a:ext>
            </a:extLst>
          </p:cNvPr>
          <p:cNvSpPr txBox="1">
            <a:spLocks/>
          </p:cNvSpPr>
          <p:nvPr/>
        </p:nvSpPr>
        <p:spPr>
          <a:xfrm>
            <a:off x="6075486" y="2122675"/>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20-30 cm</a:t>
            </a:r>
            <a:endParaRPr lang="en-US" b="1" dirty="0"/>
          </a:p>
        </p:txBody>
      </p:sp>
      <p:sp>
        <p:nvSpPr>
          <p:cNvPr id="43" name="Text Placeholder 4">
            <a:extLst>
              <a:ext uri="{FF2B5EF4-FFF2-40B4-BE49-F238E27FC236}">
                <a16:creationId xmlns:a16="http://schemas.microsoft.com/office/drawing/2014/main" id="{05482F21-A056-41FC-A701-2B8668708331}"/>
              </a:ext>
            </a:extLst>
          </p:cNvPr>
          <p:cNvSpPr txBox="1">
            <a:spLocks/>
          </p:cNvSpPr>
          <p:nvPr/>
        </p:nvSpPr>
        <p:spPr>
          <a:xfrm>
            <a:off x="6038278" y="3189286"/>
            <a:ext cx="1360953" cy="489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b="1" dirty="0">
                <a:solidFill>
                  <a:srgbClr val="8BC540"/>
                </a:solidFill>
              </a:rPr>
              <a:t>7-10 cm</a:t>
            </a:r>
            <a:endParaRPr lang="en-US" b="1" dirty="0"/>
          </a:p>
        </p:txBody>
      </p:sp>
      <mc:AlternateContent xmlns:mc="http://schemas.openxmlformats.org/markup-compatibility/2006">
        <mc:Choice xmlns:am3d="http://schemas.microsoft.com/office/drawing/2017/model3d" Requires="am3d">
          <p:graphicFrame>
            <p:nvGraphicFramePr>
              <p:cNvPr id="49" name="Model 3D 48" descr="Green checkmark">
                <a:extLst>
                  <a:ext uri="{FF2B5EF4-FFF2-40B4-BE49-F238E27FC236}">
                    <a16:creationId xmlns:a16="http://schemas.microsoft.com/office/drawing/2014/main" id="{1948ED83-5598-47CB-9AD9-511EA775EF8E}"/>
                  </a:ext>
                </a:extLst>
              </p:cNvPr>
              <p:cNvGraphicFramePr>
                <a:graphicFrameLocks noChangeAspect="1"/>
              </p:cNvGraphicFramePr>
              <p:nvPr>
                <p:extLst>
                  <p:ext uri="{D42A27DB-BD31-4B8C-83A1-F6EECF244321}">
                    <p14:modId xmlns:p14="http://schemas.microsoft.com/office/powerpoint/2010/main" val="3945643236"/>
                  </p:ext>
                </p:extLst>
              </p:nvPr>
            </p:nvGraphicFramePr>
            <p:xfrm>
              <a:off x="7399231" y="1727613"/>
              <a:ext cx="1236574" cy="1022518"/>
            </p:xfrm>
            <a:graphic>
              <a:graphicData uri="http://schemas.microsoft.com/office/drawing/2017/model3d">
                <am3d:model3d r:embed="rId8">
                  <am3d:spPr>
                    <a:xfrm>
                      <a:off x="0" y="0"/>
                      <a:ext cx="1236574" cy="1022518"/>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m3d:postTrans dx="0" dy="0" dz="0"/>
                  </am3d:trans>
                  <am3d:raster rName="Office3DRenderer" rVer="16.0.8326">
                    <am3d:blip r:embed="rId9"/>
                  </am3d:raster>
                  <am3d:objViewport viewportSz="1601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9" name="Model 3D 48" descr="Green checkmark">
                <a:extLst>
                  <a:ext uri="{FF2B5EF4-FFF2-40B4-BE49-F238E27FC236}">
                    <a16:creationId xmlns:a16="http://schemas.microsoft.com/office/drawing/2014/main" id="{1948ED83-5598-47CB-9AD9-511EA775EF8E}"/>
                  </a:ext>
                </a:extLst>
              </p:cNvPr>
              <p:cNvPicPr>
                <a:picLocks noGrp="1" noRot="1" noChangeAspect="1" noMove="1" noResize="1" noEditPoints="1" noAdjustHandles="1" noChangeArrowheads="1" noChangeShapeType="1" noCrop="1"/>
              </p:cNvPicPr>
              <p:nvPr/>
            </p:nvPicPr>
            <p:blipFill>
              <a:blip r:embed="rId9"/>
              <a:stretch>
                <a:fillRect/>
              </a:stretch>
            </p:blipFill>
            <p:spPr>
              <a:xfrm>
                <a:off x="7399231" y="1727613"/>
                <a:ext cx="1236574" cy="102251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0" name="Model 3D 49" descr="Red X">
                <a:extLst>
                  <a:ext uri="{FF2B5EF4-FFF2-40B4-BE49-F238E27FC236}">
                    <a16:creationId xmlns:a16="http://schemas.microsoft.com/office/drawing/2014/main" id="{7EEADF83-FCBF-4B5B-A635-85F8D72206EC}"/>
                  </a:ext>
                </a:extLst>
              </p:cNvPr>
              <p:cNvGraphicFramePr>
                <a:graphicFrameLocks noChangeAspect="1"/>
              </p:cNvGraphicFramePr>
              <p:nvPr>
                <p:extLst>
                  <p:ext uri="{D42A27DB-BD31-4B8C-83A1-F6EECF244321}">
                    <p14:modId xmlns:p14="http://schemas.microsoft.com/office/powerpoint/2010/main" val="652762552"/>
                  </p:ext>
                </p:extLst>
              </p:nvPr>
            </p:nvGraphicFramePr>
            <p:xfrm>
              <a:off x="7580928" y="2877194"/>
              <a:ext cx="736338" cy="752973"/>
            </p:xfrm>
            <a:graphic>
              <a:graphicData uri="http://schemas.microsoft.com/office/drawing/2017/model3d">
                <am3d:model3d r:embed="rId10">
                  <am3d:spPr>
                    <a:xfrm>
                      <a:off x="0" y="0"/>
                      <a:ext cx="736338" cy="752973"/>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11"/>
                  </am3d:raster>
                  <am3d:objViewport viewportSz="11045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0" name="Model 3D 49" descr="Red X">
                <a:extLst>
                  <a:ext uri="{FF2B5EF4-FFF2-40B4-BE49-F238E27FC236}">
                    <a16:creationId xmlns:a16="http://schemas.microsoft.com/office/drawing/2014/main" id="{7EEADF83-FCBF-4B5B-A635-85F8D72206EC}"/>
                  </a:ext>
                </a:extLst>
              </p:cNvPr>
              <p:cNvPicPr>
                <a:picLocks noGrp="1" noRot="1" noChangeAspect="1" noMove="1" noResize="1" noEditPoints="1" noAdjustHandles="1" noChangeArrowheads="1" noChangeShapeType="1" noCrop="1"/>
              </p:cNvPicPr>
              <p:nvPr/>
            </p:nvPicPr>
            <p:blipFill>
              <a:blip r:embed="rId11"/>
              <a:stretch>
                <a:fillRect/>
              </a:stretch>
            </p:blipFill>
            <p:spPr>
              <a:xfrm>
                <a:off x="7580928" y="2877194"/>
                <a:ext cx="736338" cy="752973"/>
              </a:xfrm>
              <a:prstGeom prst="rect">
                <a:avLst/>
              </a:prstGeom>
            </p:spPr>
          </p:pic>
        </mc:Fallback>
      </mc:AlternateContent>
      <p:sp>
        <p:nvSpPr>
          <p:cNvPr id="2" name="Prostokąt 1">
            <a:extLst>
              <a:ext uri="{FF2B5EF4-FFF2-40B4-BE49-F238E27FC236}">
                <a16:creationId xmlns:a16="http://schemas.microsoft.com/office/drawing/2014/main" id="{6CD91CA2-C8FA-4823-8A06-02B98E4A7804}"/>
              </a:ext>
            </a:extLst>
          </p:cNvPr>
          <p:cNvSpPr/>
          <p:nvPr/>
        </p:nvSpPr>
        <p:spPr>
          <a:xfrm>
            <a:off x="973443" y="3701991"/>
            <a:ext cx="10615790" cy="2249975"/>
          </a:xfrm>
          <a:prstGeom prst="rect">
            <a:avLst/>
          </a:prstGeom>
        </p:spPr>
        <p:txBody>
          <a:bodyPr wrap="square">
            <a:spAutoFit/>
          </a:bodyPr>
          <a:lstStyle/>
          <a:p>
            <a:pPr>
              <a:lnSpc>
                <a:spcPct val="107000"/>
              </a:lnSpc>
              <a:spcAft>
                <a:spcPts val="800"/>
              </a:spcAft>
            </a:pP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Systém pastvy smíšených druhů </a:t>
            </a:r>
            <a:r>
              <a:rPr lang="en-IE" sz="2200" dirty="0">
                <a:solidFill>
                  <a:srgbClr val="000000"/>
                </a:solidFill>
                <a:latin typeface="Calibri" panose="020F0502020204030204" pitchFamily="34" charset="0"/>
                <a:ea typeface="Calibri" panose="020F0502020204030204" pitchFamily="34" charset="0"/>
                <a:cs typeface="Vrinda" panose="020B0502040204020203" pitchFamily="34" charset="0"/>
              </a:rPr>
              <a:t>maximalizuje využití</a:t>
            </a: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 píce, protože různé druhy dávají přednost různým typům píce (např. skot dává přednost travám, ovce žerou jemné trávy a byliny, kozy mají zájem i o prorůstání keřů), a minimalizuje selektivní pastvu díky překrývání pastevních preferencí. Tento systém </a:t>
            </a:r>
            <a:r>
              <a:rPr lang="en-IE" sz="2200" dirty="0">
                <a:solidFill>
                  <a:srgbClr val="000000"/>
                </a:solidFill>
                <a:latin typeface="Calibri" panose="020F0502020204030204" pitchFamily="34" charset="0"/>
                <a:ea typeface="Calibri" panose="020F0502020204030204" pitchFamily="34" charset="0"/>
                <a:cs typeface="Vrinda" panose="020B0502040204020203" pitchFamily="34" charset="0"/>
              </a:rPr>
              <a:t>také podporuje </a:t>
            </a:r>
            <a:r>
              <a:rPr lang="pl-PL" sz="2200" dirty="0">
                <a:solidFill>
                  <a:srgbClr val="000000"/>
                </a:solidFill>
                <a:latin typeface="Calibri" panose="020F0502020204030204" pitchFamily="34" charset="0"/>
                <a:ea typeface="Calibri" panose="020F0502020204030204" pitchFamily="34" charset="0"/>
                <a:cs typeface="Vrinda" panose="020B0502040204020203" pitchFamily="34" charset="0"/>
              </a:rPr>
              <a:t>přerušení cyklů parazitů, protože mnoho parazitů je specifických pro hostitele, takže střídání druhů snižuje zatížení parazity. A konečně, smíšená pastva zvyšuje produktivitu bez přetěžování pastvin.</a:t>
            </a:r>
          </a:p>
        </p:txBody>
      </p:sp>
    </p:spTree>
    <p:extLst>
      <p:ext uri="{BB962C8B-B14F-4D97-AF65-F5344CB8AC3E}">
        <p14:creationId xmlns:p14="http://schemas.microsoft.com/office/powerpoint/2010/main" val="2009168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403562"/>
            <a:ext cx="11179354" cy="803654"/>
          </a:xfrm>
        </p:spPr>
        <p:txBody>
          <a:bodyPr/>
          <a:lstStyle/>
          <a:p>
            <a:r>
              <a:rPr lang="en-US" b="1" dirty="0"/>
              <a:t>Příklad plánu pastvy smíšených druhů pro malou farmu</a:t>
            </a:r>
          </a:p>
        </p:txBody>
      </p:sp>
      <p:grpSp>
        <p:nvGrpSpPr>
          <p:cNvPr id="93" name="Grupa 92">
            <a:extLst>
              <a:ext uri="{FF2B5EF4-FFF2-40B4-BE49-F238E27FC236}">
                <a16:creationId xmlns:a16="http://schemas.microsoft.com/office/drawing/2014/main" id="{1CE95E97-2097-404B-BDF2-5934D44EFE8B}"/>
              </a:ext>
            </a:extLst>
          </p:cNvPr>
          <p:cNvGrpSpPr/>
          <p:nvPr/>
        </p:nvGrpSpPr>
        <p:grpSpPr>
          <a:xfrm>
            <a:off x="1166661" y="1166321"/>
            <a:ext cx="10389637" cy="4758096"/>
            <a:chOff x="1166661" y="1049951"/>
            <a:chExt cx="10389637" cy="4758096"/>
          </a:xfrm>
        </p:grpSpPr>
        <p:sp>
          <p:nvSpPr>
            <p:cNvPr id="11" name="Dowolny kształt: kształt 10">
              <a:extLst>
                <a:ext uri="{FF2B5EF4-FFF2-40B4-BE49-F238E27FC236}">
                  <a16:creationId xmlns:a16="http://schemas.microsoft.com/office/drawing/2014/main" id="{97C2EA49-43A6-40AC-AEFE-AEADB663DB63}"/>
                </a:ext>
              </a:extLst>
            </p:cNvPr>
            <p:cNvSpPr/>
            <p:nvPr/>
          </p:nvSpPr>
          <p:spPr>
            <a:xfrm>
              <a:off x="1166661" y="104995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DEN</a:t>
              </a:r>
            </a:p>
          </p:txBody>
        </p:sp>
        <p:sp>
          <p:nvSpPr>
            <p:cNvPr id="12" name="Strzałka: w prawo 11">
              <a:extLst>
                <a:ext uri="{FF2B5EF4-FFF2-40B4-BE49-F238E27FC236}">
                  <a16:creationId xmlns:a16="http://schemas.microsoft.com/office/drawing/2014/main" id="{DF5D895E-70D8-4AA5-9481-07C466566B54}"/>
                </a:ext>
              </a:extLst>
            </p:cNvPr>
            <p:cNvSpPr/>
            <p:nvPr/>
          </p:nvSpPr>
          <p:spPr>
            <a:xfrm rot="5400000">
              <a:off x="1875367"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18" name="Dowolny kształt: kształt 17">
              <a:extLst>
                <a:ext uri="{FF2B5EF4-FFF2-40B4-BE49-F238E27FC236}">
                  <a16:creationId xmlns:a16="http://schemas.microsoft.com/office/drawing/2014/main" id="{671C873F-7210-4AEF-8CE3-9BE8C60A7552}"/>
                </a:ext>
              </a:extLst>
            </p:cNvPr>
            <p:cNvSpPr/>
            <p:nvPr/>
          </p:nvSpPr>
          <p:spPr>
            <a:xfrm>
              <a:off x="1166661" y="187878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1-3</a:t>
              </a:r>
            </a:p>
          </p:txBody>
        </p:sp>
        <p:sp>
          <p:nvSpPr>
            <p:cNvPr id="19" name="Strzałka: w prawo 18">
              <a:extLst>
                <a:ext uri="{FF2B5EF4-FFF2-40B4-BE49-F238E27FC236}">
                  <a16:creationId xmlns:a16="http://schemas.microsoft.com/office/drawing/2014/main" id="{DAA765A7-CF60-4D4A-BC2A-31C547EE4636}"/>
                </a:ext>
              </a:extLst>
            </p:cNvPr>
            <p:cNvSpPr/>
            <p:nvPr/>
          </p:nvSpPr>
          <p:spPr>
            <a:xfrm rot="5400000">
              <a:off x="1875367" y="2546449"/>
              <a:ext cx="107440" cy="107440"/>
            </a:xfrm>
            <a:prstGeom prst="rightArrow">
              <a:avLst>
                <a:gd name="adj1" fmla="val 667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20" name="Dowolny kształt: kształt 19">
              <a:extLst>
                <a:ext uri="{FF2B5EF4-FFF2-40B4-BE49-F238E27FC236}">
                  <a16:creationId xmlns:a16="http://schemas.microsoft.com/office/drawing/2014/main" id="{9977E15A-8443-4DBE-B422-087992887DCE}"/>
                </a:ext>
              </a:extLst>
            </p:cNvPr>
            <p:cNvSpPr/>
            <p:nvPr/>
          </p:nvSpPr>
          <p:spPr>
            <a:xfrm>
              <a:off x="1166661" y="2707611"/>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4-5</a:t>
              </a:r>
            </a:p>
          </p:txBody>
        </p:sp>
        <p:sp>
          <p:nvSpPr>
            <p:cNvPr id="21" name="Strzałka: w prawo 20">
              <a:extLst>
                <a:ext uri="{FF2B5EF4-FFF2-40B4-BE49-F238E27FC236}">
                  <a16:creationId xmlns:a16="http://schemas.microsoft.com/office/drawing/2014/main" id="{31D7F984-43DD-40FA-BB30-34CD68D4980D}"/>
                </a:ext>
              </a:extLst>
            </p:cNvPr>
            <p:cNvSpPr/>
            <p:nvPr/>
          </p:nvSpPr>
          <p:spPr>
            <a:xfrm rot="5400000">
              <a:off x="1875367"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2" name="Dowolny kształt: kształt 21">
              <a:extLst>
                <a:ext uri="{FF2B5EF4-FFF2-40B4-BE49-F238E27FC236}">
                  <a16:creationId xmlns:a16="http://schemas.microsoft.com/office/drawing/2014/main" id="{48ABC562-BC18-4264-8644-CA422FF3A85B}"/>
                </a:ext>
              </a:extLst>
            </p:cNvPr>
            <p:cNvSpPr/>
            <p:nvPr/>
          </p:nvSpPr>
          <p:spPr>
            <a:xfrm>
              <a:off x="1166661" y="353644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6</a:t>
              </a:r>
            </a:p>
          </p:txBody>
        </p:sp>
        <p:sp>
          <p:nvSpPr>
            <p:cNvPr id="23" name="Strzałka: w prawo 22">
              <a:extLst>
                <a:ext uri="{FF2B5EF4-FFF2-40B4-BE49-F238E27FC236}">
                  <a16:creationId xmlns:a16="http://schemas.microsoft.com/office/drawing/2014/main" id="{4E4D2447-55FB-4849-9AF2-5BECE99F75E7}"/>
                </a:ext>
              </a:extLst>
            </p:cNvPr>
            <p:cNvSpPr/>
            <p:nvPr/>
          </p:nvSpPr>
          <p:spPr>
            <a:xfrm rot="5400000">
              <a:off x="1875367"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24" name="Dowolny kształt: kształt 23">
              <a:extLst>
                <a:ext uri="{FF2B5EF4-FFF2-40B4-BE49-F238E27FC236}">
                  <a16:creationId xmlns:a16="http://schemas.microsoft.com/office/drawing/2014/main" id="{10F4F9DA-0CBB-41B3-B9BE-4F8BD706C77B}"/>
                </a:ext>
              </a:extLst>
            </p:cNvPr>
            <p:cNvSpPr/>
            <p:nvPr/>
          </p:nvSpPr>
          <p:spPr>
            <a:xfrm>
              <a:off x="1166661" y="436527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27" name="Strzałka: w prawo 26">
              <a:extLst>
                <a:ext uri="{FF2B5EF4-FFF2-40B4-BE49-F238E27FC236}">
                  <a16:creationId xmlns:a16="http://schemas.microsoft.com/office/drawing/2014/main" id="{CEB3150F-651F-4567-B902-75912131952C}"/>
                </a:ext>
              </a:extLst>
            </p:cNvPr>
            <p:cNvSpPr/>
            <p:nvPr/>
          </p:nvSpPr>
          <p:spPr>
            <a:xfrm rot="5400000">
              <a:off x="1875367"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35" name="Dowolny kształt: kształt 34">
              <a:extLst>
                <a:ext uri="{FF2B5EF4-FFF2-40B4-BE49-F238E27FC236}">
                  <a16:creationId xmlns:a16="http://schemas.microsoft.com/office/drawing/2014/main" id="{ECD348D8-4CF1-4EBC-8BCE-8B1167449B2A}"/>
                </a:ext>
              </a:extLst>
            </p:cNvPr>
            <p:cNvSpPr/>
            <p:nvPr/>
          </p:nvSpPr>
          <p:spPr>
            <a:xfrm>
              <a:off x="1166661" y="5194100"/>
              <a:ext cx="1524853"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21-28</a:t>
              </a:r>
            </a:p>
          </p:txBody>
        </p:sp>
        <p:sp>
          <p:nvSpPr>
            <p:cNvPr id="36" name="Dowolny kształt: kształt 35">
              <a:extLst>
                <a:ext uri="{FF2B5EF4-FFF2-40B4-BE49-F238E27FC236}">
                  <a16:creationId xmlns:a16="http://schemas.microsoft.com/office/drawing/2014/main" id="{F28CA722-4732-4EAE-808B-A170794FF0C0}"/>
                </a:ext>
              </a:extLst>
            </p:cNvPr>
            <p:cNvSpPr/>
            <p:nvPr/>
          </p:nvSpPr>
          <p:spPr>
            <a:xfrm>
              <a:off x="2975612" y="104995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VÝBĚH</a:t>
              </a:r>
            </a:p>
          </p:txBody>
        </p:sp>
        <p:sp>
          <p:nvSpPr>
            <p:cNvPr id="39" name="Strzałka: w prawo 38">
              <a:extLst>
                <a:ext uri="{FF2B5EF4-FFF2-40B4-BE49-F238E27FC236}">
                  <a16:creationId xmlns:a16="http://schemas.microsoft.com/office/drawing/2014/main" id="{7E63160E-B54C-4F30-A0CC-DE08AAFCC4C4}"/>
                </a:ext>
              </a:extLst>
            </p:cNvPr>
            <p:cNvSpPr/>
            <p:nvPr/>
          </p:nvSpPr>
          <p:spPr>
            <a:xfrm rot="5400000">
              <a:off x="3760561"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1" name="Dowolny kształt: kształt 40">
              <a:extLst>
                <a:ext uri="{FF2B5EF4-FFF2-40B4-BE49-F238E27FC236}">
                  <a16:creationId xmlns:a16="http://schemas.microsoft.com/office/drawing/2014/main" id="{CFA46CB5-1DE7-491F-ADF0-D82046AAFC08}"/>
                </a:ext>
              </a:extLst>
            </p:cNvPr>
            <p:cNvSpPr/>
            <p:nvPr/>
          </p:nvSpPr>
          <p:spPr>
            <a:xfrm>
              <a:off x="2975612" y="187878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1</a:t>
              </a:r>
            </a:p>
          </p:txBody>
        </p:sp>
        <p:sp>
          <p:nvSpPr>
            <p:cNvPr id="42" name="Strzałka: w prawo 41">
              <a:extLst>
                <a:ext uri="{FF2B5EF4-FFF2-40B4-BE49-F238E27FC236}">
                  <a16:creationId xmlns:a16="http://schemas.microsoft.com/office/drawing/2014/main" id="{79317778-5027-4DE4-A6C0-25B9762EF0BD}"/>
                </a:ext>
              </a:extLst>
            </p:cNvPr>
            <p:cNvSpPr/>
            <p:nvPr/>
          </p:nvSpPr>
          <p:spPr>
            <a:xfrm rot="5400000">
              <a:off x="3760561"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5" name="Dowolny kształt: kształt 44">
              <a:extLst>
                <a:ext uri="{FF2B5EF4-FFF2-40B4-BE49-F238E27FC236}">
                  <a16:creationId xmlns:a16="http://schemas.microsoft.com/office/drawing/2014/main" id="{DFBF112B-5F0A-4210-9C9B-D8E67917136F}"/>
                </a:ext>
              </a:extLst>
            </p:cNvPr>
            <p:cNvSpPr/>
            <p:nvPr/>
          </p:nvSpPr>
          <p:spPr>
            <a:xfrm>
              <a:off x="2975612" y="2707611"/>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dirty="0">
                  <a:solidFill>
                    <a:srgbClr val="000000"/>
                  </a:solidFill>
                </a:rPr>
                <a:t>1</a:t>
              </a:r>
              <a:endParaRPr lang="pl-PL" sz="2400" kern="1200" dirty="0">
                <a:solidFill>
                  <a:srgbClr val="000000"/>
                </a:solidFill>
              </a:endParaRPr>
            </a:p>
          </p:txBody>
        </p:sp>
        <p:sp>
          <p:nvSpPr>
            <p:cNvPr id="46" name="Strzałka: w prawo 45">
              <a:extLst>
                <a:ext uri="{FF2B5EF4-FFF2-40B4-BE49-F238E27FC236}">
                  <a16:creationId xmlns:a16="http://schemas.microsoft.com/office/drawing/2014/main" id="{DEB940E8-DB5A-46D6-B5A0-E1F5DA2DAC75}"/>
                </a:ext>
              </a:extLst>
            </p:cNvPr>
            <p:cNvSpPr/>
            <p:nvPr/>
          </p:nvSpPr>
          <p:spPr>
            <a:xfrm rot="5400000">
              <a:off x="3760561"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47" name="Dowolny kształt: kształt 46">
              <a:extLst>
                <a:ext uri="{FF2B5EF4-FFF2-40B4-BE49-F238E27FC236}">
                  <a16:creationId xmlns:a16="http://schemas.microsoft.com/office/drawing/2014/main" id="{F99B1DBD-D160-40DB-A7E2-5379791C2291}"/>
                </a:ext>
              </a:extLst>
            </p:cNvPr>
            <p:cNvSpPr/>
            <p:nvPr/>
          </p:nvSpPr>
          <p:spPr>
            <a:xfrm>
              <a:off x="2975612" y="353644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dirty="0">
                  <a:solidFill>
                    <a:srgbClr val="000000"/>
                  </a:solidFill>
                </a:rPr>
                <a:t>1</a:t>
              </a:r>
              <a:endParaRPr lang="pl-PL" sz="2400" kern="1200" dirty="0">
                <a:solidFill>
                  <a:srgbClr val="000000"/>
                </a:solidFill>
              </a:endParaRPr>
            </a:p>
          </p:txBody>
        </p:sp>
        <p:sp>
          <p:nvSpPr>
            <p:cNvPr id="48" name="Strzałka: w prawo 47">
              <a:extLst>
                <a:ext uri="{FF2B5EF4-FFF2-40B4-BE49-F238E27FC236}">
                  <a16:creationId xmlns:a16="http://schemas.microsoft.com/office/drawing/2014/main" id="{9996E346-95E5-4CF3-AC64-2530B6C572BA}"/>
                </a:ext>
              </a:extLst>
            </p:cNvPr>
            <p:cNvSpPr/>
            <p:nvPr/>
          </p:nvSpPr>
          <p:spPr>
            <a:xfrm rot="5400000">
              <a:off x="3760561"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1" name="Dowolny kształt: kształt 50">
              <a:extLst>
                <a:ext uri="{FF2B5EF4-FFF2-40B4-BE49-F238E27FC236}">
                  <a16:creationId xmlns:a16="http://schemas.microsoft.com/office/drawing/2014/main" id="{831CFCEC-99DA-4C8D-AAC8-340A6FCB9601}"/>
                </a:ext>
              </a:extLst>
            </p:cNvPr>
            <p:cNvSpPr/>
            <p:nvPr/>
          </p:nvSpPr>
          <p:spPr>
            <a:xfrm>
              <a:off x="2975612" y="436527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52" name="Strzałka: w prawo 51">
              <a:extLst>
                <a:ext uri="{FF2B5EF4-FFF2-40B4-BE49-F238E27FC236}">
                  <a16:creationId xmlns:a16="http://schemas.microsoft.com/office/drawing/2014/main" id="{3489E231-991F-4A82-97D9-B64A3D072C2D}"/>
                </a:ext>
              </a:extLst>
            </p:cNvPr>
            <p:cNvSpPr/>
            <p:nvPr/>
          </p:nvSpPr>
          <p:spPr>
            <a:xfrm rot="5400000">
              <a:off x="3760561"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3" name="Dowolny kształt: kształt 52">
              <a:extLst>
                <a:ext uri="{FF2B5EF4-FFF2-40B4-BE49-F238E27FC236}">
                  <a16:creationId xmlns:a16="http://schemas.microsoft.com/office/drawing/2014/main" id="{BFE6D7D2-8241-49CA-BAC4-1A6A364026EF}"/>
                </a:ext>
              </a:extLst>
            </p:cNvPr>
            <p:cNvSpPr/>
            <p:nvPr/>
          </p:nvSpPr>
          <p:spPr>
            <a:xfrm>
              <a:off x="2975612" y="5194100"/>
              <a:ext cx="1677338"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dirty="0">
                  <a:solidFill>
                    <a:srgbClr val="000000"/>
                  </a:solidFill>
                </a:rPr>
                <a:t>1</a:t>
              </a:r>
              <a:endParaRPr lang="pl-PL" sz="2400" kern="1200" dirty="0">
                <a:solidFill>
                  <a:srgbClr val="000000"/>
                </a:solidFill>
              </a:endParaRPr>
            </a:p>
          </p:txBody>
        </p:sp>
        <p:sp>
          <p:nvSpPr>
            <p:cNvPr id="54" name="Dowolny kształt: kształt 53">
              <a:extLst>
                <a:ext uri="{FF2B5EF4-FFF2-40B4-BE49-F238E27FC236}">
                  <a16:creationId xmlns:a16="http://schemas.microsoft.com/office/drawing/2014/main" id="{790EFDC2-98ED-45ED-9FF7-8E269CA9687A}"/>
                </a:ext>
              </a:extLst>
            </p:cNvPr>
            <p:cNvSpPr/>
            <p:nvPr/>
          </p:nvSpPr>
          <p:spPr>
            <a:xfrm>
              <a:off x="4902416" y="104995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ŽIVOČICHOVÉ</a:t>
              </a:r>
            </a:p>
          </p:txBody>
        </p:sp>
        <p:sp>
          <p:nvSpPr>
            <p:cNvPr id="55" name="Strzałka: w prawo 54">
              <a:extLst>
                <a:ext uri="{FF2B5EF4-FFF2-40B4-BE49-F238E27FC236}">
                  <a16:creationId xmlns:a16="http://schemas.microsoft.com/office/drawing/2014/main" id="{57FFC1BE-9D3B-4FB0-A944-CA62214D229A}"/>
                </a:ext>
              </a:extLst>
            </p:cNvPr>
            <p:cNvSpPr/>
            <p:nvPr/>
          </p:nvSpPr>
          <p:spPr>
            <a:xfrm rot="5400000">
              <a:off x="5863486"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6" name="Dowolny kształt: kształt 55">
              <a:extLst>
                <a:ext uri="{FF2B5EF4-FFF2-40B4-BE49-F238E27FC236}">
                  <a16:creationId xmlns:a16="http://schemas.microsoft.com/office/drawing/2014/main" id="{A0F5E559-A47C-407D-9C5A-49D7EAF25BFB}"/>
                </a:ext>
              </a:extLst>
            </p:cNvPr>
            <p:cNvSpPr/>
            <p:nvPr/>
          </p:nvSpPr>
          <p:spPr>
            <a:xfrm>
              <a:off x="4902416" y="187878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dobytek</a:t>
              </a:r>
              <a:endParaRPr lang="pl-PL" sz="2400" kern="1200" dirty="0">
                <a:solidFill>
                  <a:srgbClr val="000000"/>
                </a:solidFill>
              </a:endParaRPr>
            </a:p>
          </p:txBody>
        </p:sp>
        <p:sp>
          <p:nvSpPr>
            <p:cNvPr id="57" name="Strzałka: w prawo 56">
              <a:extLst>
                <a:ext uri="{FF2B5EF4-FFF2-40B4-BE49-F238E27FC236}">
                  <a16:creationId xmlns:a16="http://schemas.microsoft.com/office/drawing/2014/main" id="{0A2654F2-2527-4528-8A03-FA4ECF2DB8E4}"/>
                </a:ext>
              </a:extLst>
            </p:cNvPr>
            <p:cNvSpPr/>
            <p:nvPr/>
          </p:nvSpPr>
          <p:spPr>
            <a:xfrm rot="5400000">
              <a:off x="5863486"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58" name="Dowolny kształt: kształt 57">
              <a:extLst>
                <a:ext uri="{FF2B5EF4-FFF2-40B4-BE49-F238E27FC236}">
                  <a16:creationId xmlns:a16="http://schemas.microsoft.com/office/drawing/2014/main" id="{896E3336-E191-4246-926D-75C66FD965F4}"/>
                </a:ext>
              </a:extLst>
            </p:cNvPr>
            <p:cNvSpPr/>
            <p:nvPr/>
          </p:nvSpPr>
          <p:spPr>
            <a:xfrm>
              <a:off x="4902416" y="2707611"/>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ovce</a:t>
              </a:r>
              <a:endParaRPr lang="pl-PL" sz="2400" kern="1200" dirty="0">
                <a:solidFill>
                  <a:srgbClr val="000000"/>
                </a:solidFill>
              </a:endParaRPr>
            </a:p>
          </p:txBody>
        </p:sp>
        <p:sp>
          <p:nvSpPr>
            <p:cNvPr id="59" name="Strzałka: w prawo 58">
              <a:extLst>
                <a:ext uri="{FF2B5EF4-FFF2-40B4-BE49-F238E27FC236}">
                  <a16:creationId xmlns:a16="http://schemas.microsoft.com/office/drawing/2014/main" id="{617EBE4A-16F7-410D-92D2-E3CF103F12B2}"/>
                </a:ext>
              </a:extLst>
            </p:cNvPr>
            <p:cNvSpPr/>
            <p:nvPr/>
          </p:nvSpPr>
          <p:spPr>
            <a:xfrm rot="5400000">
              <a:off x="5863486"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0" name="Dowolny kształt: kształt 59">
              <a:extLst>
                <a:ext uri="{FF2B5EF4-FFF2-40B4-BE49-F238E27FC236}">
                  <a16:creationId xmlns:a16="http://schemas.microsoft.com/office/drawing/2014/main" id="{87B01BDD-5549-4065-BF22-90E682BF83A5}"/>
                </a:ext>
              </a:extLst>
            </p:cNvPr>
            <p:cNvSpPr/>
            <p:nvPr/>
          </p:nvSpPr>
          <p:spPr>
            <a:xfrm>
              <a:off x="4902416" y="353644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000000"/>
                  </a:solidFill>
                </a:rPr>
                <a:t>kozy</a:t>
              </a:r>
              <a:endParaRPr lang="pl-PL" sz="2400" kern="1200" dirty="0">
                <a:solidFill>
                  <a:srgbClr val="000000"/>
                </a:solidFill>
              </a:endParaRPr>
            </a:p>
          </p:txBody>
        </p:sp>
        <p:sp>
          <p:nvSpPr>
            <p:cNvPr id="61" name="Strzałka: w prawo 60">
              <a:extLst>
                <a:ext uri="{FF2B5EF4-FFF2-40B4-BE49-F238E27FC236}">
                  <a16:creationId xmlns:a16="http://schemas.microsoft.com/office/drawing/2014/main" id="{611E018E-C2B6-46E3-BE7D-C42E4E49190C}"/>
                </a:ext>
              </a:extLst>
            </p:cNvPr>
            <p:cNvSpPr/>
            <p:nvPr/>
          </p:nvSpPr>
          <p:spPr>
            <a:xfrm rot="5400000">
              <a:off x="5863486"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2" name="Dowolny kształt: kształt 61">
              <a:extLst>
                <a:ext uri="{FF2B5EF4-FFF2-40B4-BE49-F238E27FC236}">
                  <a16:creationId xmlns:a16="http://schemas.microsoft.com/office/drawing/2014/main" id="{84F05123-7A47-49EF-8C91-754CA821B497}"/>
                </a:ext>
              </a:extLst>
            </p:cNvPr>
            <p:cNvSpPr/>
            <p:nvPr/>
          </p:nvSpPr>
          <p:spPr>
            <a:xfrm>
              <a:off x="4902416" y="436527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000000"/>
                  </a:solidFill>
                </a:rPr>
                <a:t>....</a:t>
              </a:r>
            </a:p>
          </p:txBody>
        </p:sp>
        <p:sp>
          <p:nvSpPr>
            <p:cNvPr id="63" name="Strzałka: w prawo 62">
              <a:extLst>
                <a:ext uri="{FF2B5EF4-FFF2-40B4-BE49-F238E27FC236}">
                  <a16:creationId xmlns:a16="http://schemas.microsoft.com/office/drawing/2014/main" id="{E9FF968A-C06F-4BBD-B844-2BB394184EBE}"/>
                </a:ext>
              </a:extLst>
            </p:cNvPr>
            <p:cNvSpPr/>
            <p:nvPr/>
          </p:nvSpPr>
          <p:spPr>
            <a:xfrm rot="5400000">
              <a:off x="5863486"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4" name="Dowolny kształt: kształt 63">
              <a:extLst>
                <a:ext uri="{FF2B5EF4-FFF2-40B4-BE49-F238E27FC236}">
                  <a16:creationId xmlns:a16="http://schemas.microsoft.com/office/drawing/2014/main" id="{FCBF1D13-C533-46FF-8110-012B377816AA}"/>
                </a:ext>
              </a:extLst>
            </p:cNvPr>
            <p:cNvSpPr/>
            <p:nvPr/>
          </p:nvSpPr>
          <p:spPr>
            <a:xfrm>
              <a:off x="4902416" y="5194100"/>
              <a:ext cx="2029579"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dobytek</a:t>
              </a:r>
              <a:endParaRPr lang="pl-PL" sz="2400" kern="1200" dirty="0">
                <a:solidFill>
                  <a:srgbClr val="000000"/>
                </a:solidFill>
              </a:endParaRPr>
            </a:p>
          </p:txBody>
        </p:sp>
        <p:sp>
          <p:nvSpPr>
            <p:cNvPr id="65" name="Dowolny kształt: kształt 64">
              <a:extLst>
                <a:ext uri="{FF2B5EF4-FFF2-40B4-BE49-F238E27FC236}">
                  <a16:creationId xmlns:a16="http://schemas.microsoft.com/office/drawing/2014/main" id="{939F054A-5F84-46FD-8CEC-07885B64F2B5}"/>
                </a:ext>
              </a:extLst>
            </p:cNvPr>
            <p:cNvSpPr/>
            <p:nvPr/>
          </p:nvSpPr>
          <p:spPr>
            <a:xfrm>
              <a:off x="7205542" y="104995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pl-PL" sz="2400" b="1" kern="1200" dirty="0">
                  <a:solidFill>
                    <a:srgbClr val="000000"/>
                  </a:solidFill>
                </a:rPr>
                <a:t>AKTIVITY</a:t>
              </a:r>
            </a:p>
          </p:txBody>
        </p:sp>
        <p:sp>
          <p:nvSpPr>
            <p:cNvPr id="66" name="Strzałka: w prawo 65">
              <a:extLst>
                <a:ext uri="{FF2B5EF4-FFF2-40B4-BE49-F238E27FC236}">
                  <a16:creationId xmlns:a16="http://schemas.microsoft.com/office/drawing/2014/main" id="{F11807AD-7C2C-4F13-8181-0396C54D94CE}"/>
                </a:ext>
              </a:extLst>
            </p:cNvPr>
            <p:cNvSpPr/>
            <p:nvPr/>
          </p:nvSpPr>
          <p:spPr>
            <a:xfrm rot="5400000">
              <a:off x="9327114" y="1717620"/>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IE"/>
            </a:p>
          </p:txBody>
        </p:sp>
        <p:sp>
          <p:nvSpPr>
            <p:cNvPr id="67" name="Dowolny kształt: kształt 66">
              <a:extLst>
                <a:ext uri="{FF2B5EF4-FFF2-40B4-BE49-F238E27FC236}">
                  <a16:creationId xmlns:a16="http://schemas.microsoft.com/office/drawing/2014/main" id="{D5A05BA3-B157-4AD9-80A5-B214C1A9538B}"/>
                </a:ext>
              </a:extLst>
            </p:cNvPr>
            <p:cNvSpPr/>
            <p:nvPr/>
          </p:nvSpPr>
          <p:spPr>
            <a:xfrm>
              <a:off x="7205542" y="187878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a:ln>
              <a:solidFill>
                <a:srgbClr val="8BC54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spásat objemnou píci</a:t>
              </a:r>
              <a:endParaRPr lang="pl-PL" sz="2400" kern="1200" dirty="0">
                <a:solidFill>
                  <a:srgbClr val="000000"/>
                </a:solidFill>
              </a:endParaRPr>
            </a:p>
          </p:txBody>
        </p:sp>
        <p:sp>
          <p:nvSpPr>
            <p:cNvPr id="68" name="Strzałka: w prawo 67">
              <a:extLst>
                <a:ext uri="{FF2B5EF4-FFF2-40B4-BE49-F238E27FC236}">
                  <a16:creationId xmlns:a16="http://schemas.microsoft.com/office/drawing/2014/main" id="{C7835C98-5A23-4B6E-9113-76B817113764}"/>
                </a:ext>
              </a:extLst>
            </p:cNvPr>
            <p:cNvSpPr/>
            <p:nvPr/>
          </p:nvSpPr>
          <p:spPr>
            <a:xfrm rot="5400000">
              <a:off x="9327114" y="254644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69" name="Dowolny kształt: kształt 68">
              <a:extLst>
                <a:ext uri="{FF2B5EF4-FFF2-40B4-BE49-F238E27FC236}">
                  <a16:creationId xmlns:a16="http://schemas.microsoft.com/office/drawing/2014/main" id="{1AF07A0E-3358-4436-B7B7-491951BE76F1}"/>
                </a:ext>
              </a:extLst>
            </p:cNvPr>
            <p:cNvSpPr/>
            <p:nvPr/>
          </p:nvSpPr>
          <p:spPr>
            <a:xfrm>
              <a:off x="7205542" y="2707611"/>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a:solidFill>
                    <a:srgbClr val="000000"/>
                  </a:solidFill>
                </a:rPr>
                <a:t>jemná </a:t>
              </a:r>
              <a:r>
                <a:rPr lang="pl-PL" sz="2400" dirty="0" err="1">
                  <a:solidFill>
                    <a:srgbClr val="000000"/>
                  </a:solidFill>
                </a:rPr>
                <a:t>pastva</a:t>
              </a:r>
              <a:r>
                <a:rPr lang="pl-PL" sz="2400" dirty="0">
                  <a:solidFill>
                    <a:srgbClr val="000000"/>
                  </a:solidFill>
                </a:rPr>
                <a:t>; </a:t>
              </a:r>
              <a:r>
                <a:rPr lang="pl-PL" sz="2400" dirty="0" err="1">
                  <a:solidFill>
                    <a:srgbClr val="000000"/>
                  </a:solidFill>
                </a:rPr>
                <a:t>spásání plevelů</a:t>
              </a:r>
              <a:endParaRPr lang="pl-PL" sz="2400" kern="1200" dirty="0">
                <a:solidFill>
                  <a:srgbClr val="000000"/>
                </a:solidFill>
              </a:endParaRPr>
            </a:p>
          </p:txBody>
        </p:sp>
        <p:sp>
          <p:nvSpPr>
            <p:cNvPr id="86" name="Strzałka: w prawo 85">
              <a:extLst>
                <a:ext uri="{FF2B5EF4-FFF2-40B4-BE49-F238E27FC236}">
                  <a16:creationId xmlns:a16="http://schemas.microsoft.com/office/drawing/2014/main" id="{EA85029E-1DA6-4D80-84CC-7E9AA9FA2BD7}"/>
                </a:ext>
              </a:extLst>
            </p:cNvPr>
            <p:cNvSpPr/>
            <p:nvPr/>
          </p:nvSpPr>
          <p:spPr>
            <a:xfrm rot="5400000">
              <a:off x="9327114" y="337527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7" name="Dowolny kształt: kształt 86">
              <a:extLst>
                <a:ext uri="{FF2B5EF4-FFF2-40B4-BE49-F238E27FC236}">
                  <a16:creationId xmlns:a16="http://schemas.microsoft.com/office/drawing/2014/main" id="{2C3BD048-2FEF-4BFE-8D69-47452B1216EA}"/>
                </a:ext>
              </a:extLst>
            </p:cNvPr>
            <p:cNvSpPr/>
            <p:nvPr/>
          </p:nvSpPr>
          <p:spPr>
            <a:xfrm>
              <a:off x="7205542" y="353644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procházet keře </a:t>
              </a:r>
              <a:r>
                <a:rPr lang="pl-PL" sz="2400" dirty="0">
                  <a:solidFill>
                    <a:srgbClr val="000000"/>
                  </a:solidFill>
                </a:rPr>
                <a:t>a </a:t>
              </a:r>
              <a:r>
                <a:rPr lang="pl-PL" sz="2400" dirty="0" err="1">
                  <a:solidFill>
                    <a:srgbClr val="000000"/>
                  </a:solidFill>
                </a:rPr>
                <a:t>čistit</a:t>
              </a:r>
              <a:endParaRPr lang="pl-PL" sz="2400" kern="1200" dirty="0">
                <a:solidFill>
                  <a:srgbClr val="000000"/>
                </a:solidFill>
              </a:endParaRPr>
            </a:p>
          </p:txBody>
        </p:sp>
        <p:sp>
          <p:nvSpPr>
            <p:cNvPr id="88" name="Strzałka: w prawo 87">
              <a:extLst>
                <a:ext uri="{FF2B5EF4-FFF2-40B4-BE49-F238E27FC236}">
                  <a16:creationId xmlns:a16="http://schemas.microsoft.com/office/drawing/2014/main" id="{809FAEBF-6F8F-4BB1-8202-24913B7B32DA}"/>
                </a:ext>
              </a:extLst>
            </p:cNvPr>
            <p:cNvSpPr/>
            <p:nvPr/>
          </p:nvSpPr>
          <p:spPr>
            <a:xfrm rot="5399287">
              <a:off x="9327200" y="4204109"/>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89" name="Dowolny kształt: kształt 88">
              <a:extLst>
                <a:ext uri="{FF2B5EF4-FFF2-40B4-BE49-F238E27FC236}">
                  <a16:creationId xmlns:a16="http://schemas.microsoft.com/office/drawing/2014/main" id="{0690556B-DB08-4184-820B-D88B3F76E28A}"/>
                </a:ext>
              </a:extLst>
            </p:cNvPr>
            <p:cNvSpPr/>
            <p:nvPr/>
          </p:nvSpPr>
          <p:spPr>
            <a:xfrm>
              <a:off x="7205714" y="436527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lvl="0" algn="ctr" defTabSz="1066800">
                <a:lnSpc>
                  <a:spcPct val="90000"/>
                </a:lnSpc>
                <a:spcBef>
                  <a:spcPct val="0"/>
                </a:spcBef>
                <a:spcAft>
                  <a:spcPct val="35000"/>
                </a:spcAft>
              </a:pPr>
              <a:r>
                <a:rPr lang="pl-PL" sz="2400" dirty="0" err="1">
                  <a:solidFill>
                    <a:srgbClr val="000000"/>
                  </a:solidFill>
                </a:rPr>
                <a:t>pokračování sekvence</a:t>
              </a:r>
              <a:endParaRPr lang="pl-PL" sz="2400" dirty="0">
                <a:solidFill>
                  <a:srgbClr val="000000"/>
                </a:solidFill>
              </a:endParaRPr>
            </a:p>
          </p:txBody>
        </p:sp>
        <p:sp>
          <p:nvSpPr>
            <p:cNvPr id="90" name="Strzałka: w prawo 89">
              <a:extLst>
                <a:ext uri="{FF2B5EF4-FFF2-40B4-BE49-F238E27FC236}">
                  <a16:creationId xmlns:a16="http://schemas.microsoft.com/office/drawing/2014/main" id="{1F82991F-E411-4991-8188-1E87078D8876}"/>
                </a:ext>
              </a:extLst>
            </p:cNvPr>
            <p:cNvSpPr/>
            <p:nvPr/>
          </p:nvSpPr>
          <p:spPr>
            <a:xfrm rot="5400713">
              <a:off x="9327200" y="5032938"/>
              <a:ext cx="107440" cy="107440"/>
            </a:xfrm>
            <a:prstGeom prst="rightArrow">
              <a:avLst>
                <a:gd name="adj1" fmla="val 66700"/>
                <a:gd name="adj2" fmla="val 50000"/>
              </a:avLst>
            </a:prstGeom>
            <a:solidFill>
              <a:srgbClr val="8BC54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91" name="Dowolny kształt: kształt 90">
              <a:extLst>
                <a:ext uri="{FF2B5EF4-FFF2-40B4-BE49-F238E27FC236}">
                  <a16:creationId xmlns:a16="http://schemas.microsoft.com/office/drawing/2014/main" id="{68FF7C42-8655-4870-921C-3E9C66502AB2}"/>
                </a:ext>
              </a:extLst>
            </p:cNvPr>
            <p:cNvSpPr/>
            <p:nvPr/>
          </p:nvSpPr>
          <p:spPr>
            <a:xfrm>
              <a:off x="7205542" y="5194100"/>
              <a:ext cx="4350584" cy="613947"/>
            </a:xfrm>
            <a:custGeom>
              <a:avLst/>
              <a:gdLst>
                <a:gd name="connsiteX0" fmla="*/ 0 w 2455791"/>
                <a:gd name="connsiteY0" fmla="*/ 61395 h 613947"/>
                <a:gd name="connsiteX1" fmla="*/ 61395 w 2455791"/>
                <a:gd name="connsiteY1" fmla="*/ 0 h 613947"/>
                <a:gd name="connsiteX2" fmla="*/ 2394396 w 2455791"/>
                <a:gd name="connsiteY2" fmla="*/ 0 h 613947"/>
                <a:gd name="connsiteX3" fmla="*/ 2455791 w 2455791"/>
                <a:gd name="connsiteY3" fmla="*/ 61395 h 613947"/>
                <a:gd name="connsiteX4" fmla="*/ 2455791 w 2455791"/>
                <a:gd name="connsiteY4" fmla="*/ 552552 h 613947"/>
                <a:gd name="connsiteX5" fmla="*/ 2394396 w 2455791"/>
                <a:gd name="connsiteY5" fmla="*/ 613947 h 613947"/>
                <a:gd name="connsiteX6" fmla="*/ 61395 w 2455791"/>
                <a:gd name="connsiteY6" fmla="*/ 613947 h 613947"/>
                <a:gd name="connsiteX7" fmla="*/ 0 w 2455791"/>
                <a:gd name="connsiteY7" fmla="*/ 552552 h 613947"/>
                <a:gd name="connsiteX8" fmla="*/ 0 w 2455791"/>
                <a:gd name="connsiteY8" fmla="*/ 61395 h 61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791" h="613947">
                  <a:moveTo>
                    <a:pt x="0" y="61395"/>
                  </a:moveTo>
                  <a:cubicBezTo>
                    <a:pt x="0" y="27487"/>
                    <a:pt x="27487" y="0"/>
                    <a:pt x="61395" y="0"/>
                  </a:cubicBezTo>
                  <a:lnTo>
                    <a:pt x="2394396" y="0"/>
                  </a:lnTo>
                  <a:cubicBezTo>
                    <a:pt x="2428304" y="0"/>
                    <a:pt x="2455791" y="27487"/>
                    <a:pt x="2455791" y="61395"/>
                  </a:cubicBezTo>
                  <a:lnTo>
                    <a:pt x="2455791" y="552552"/>
                  </a:lnTo>
                  <a:cubicBezTo>
                    <a:pt x="2455791" y="586460"/>
                    <a:pt x="2428304" y="613947"/>
                    <a:pt x="2394396" y="613947"/>
                  </a:cubicBezTo>
                  <a:lnTo>
                    <a:pt x="61395" y="613947"/>
                  </a:lnTo>
                  <a:cubicBezTo>
                    <a:pt x="27487" y="613947"/>
                    <a:pt x="0" y="586460"/>
                    <a:pt x="0" y="552552"/>
                  </a:cubicBezTo>
                  <a:lnTo>
                    <a:pt x="0" y="61395"/>
                  </a:lnTo>
                  <a:close/>
                </a:path>
              </a:pathLst>
            </a:custGeom>
            <a:solidFill>
              <a:srgbClr val="8BC540">
                <a:alpha val="2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462" tIns="48462" rIns="48462" bIns="48462"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rgbClr val="000000"/>
                  </a:solidFill>
                </a:rPr>
                <a:t>návrat </a:t>
              </a:r>
              <a:r>
                <a:rPr lang="en-US" sz="2400" kern="1200" dirty="0">
                  <a:solidFill>
                    <a:srgbClr val="000000"/>
                  </a:solidFill>
                </a:rPr>
                <a:t>po době odpočinku</a:t>
              </a:r>
              <a:endParaRPr lang="pl-PL" sz="2400" kern="1200" dirty="0">
                <a:solidFill>
                  <a:srgbClr val="000000"/>
                </a:solidFill>
              </a:endParaRPr>
            </a:p>
          </p:txBody>
        </p:sp>
      </p:grpSp>
      <p:grpSp>
        <p:nvGrpSpPr>
          <p:cNvPr id="94" name="Group 1">
            <a:extLst>
              <a:ext uri="{FF2B5EF4-FFF2-40B4-BE49-F238E27FC236}">
                <a16:creationId xmlns:a16="http://schemas.microsoft.com/office/drawing/2014/main" id="{8ED854EC-27A9-4D43-B912-F49A8E8D85A2}"/>
              </a:ext>
            </a:extLst>
          </p:cNvPr>
          <p:cNvGrpSpPr/>
          <p:nvPr/>
        </p:nvGrpSpPr>
        <p:grpSpPr>
          <a:xfrm rot="3730759">
            <a:off x="261220" y="5420273"/>
            <a:ext cx="949885" cy="1163493"/>
            <a:chOff x="7602444" y="4967675"/>
            <a:chExt cx="483619" cy="592374"/>
          </a:xfrm>
        </p:grpSpPr>
        <p:grpSp>
          <p:nvGrpSpPr>
            <p:cNvPr id="95" name="Graphic 214">
              <a:extLst>
                <a:ext uri="{FF2B5EF4-FFF2-40B4-BE49-F238E27FC236}">
                  <a16:creationId xmlns:a16="http://schemas.microsoft.com/office/drawing/2014/main" id="{A94B68FB-AC0F-4095-A20E-0E22BC2C34B9}"/>
                </a:ext>
              </a:extLst>
            </p:cNvPr>
            <p:cNvGrpSpPr/>
            <p:nvPr/>
          </p:nvGrpSpPr>
          <p:grpSpPr>
            <a:xfrm>
              <a:off x="7618661" y="4967675"/>
              <a:ext cx="467402" cy="507608"/>
              <a:chOff x="2251964" y="3590497"/>
              <a:chExt cx="467402" cy="507608"/>
            </a:xfrm>
            <a:solidFill>
              <a:srgbClr val="8DC641"/>
            </a:solidFill>
          </p:grpSpPr>
          <p:sp>
            <p:nvSpPr>
              <p:cNvPr id="99" name="Freeform 8">
                <a:extLst>
                  <a:ext uri="{FF2B5EF4-FFF2-40B4-BE49-F238E27FC236}">
                    <a16:creationId xmlns:a16="http://schemas.microsoft.com/office/drawing/2014/main" id="{7273FD1D-05FB-441B-8730-AB741141BC06}"/>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0" name="Freeform 9">
                <a:extLst>
                  <a:ext uri="{FF2B5EF4-FFF2-40B4-BE49-F238E27FC236}">
                    <a16:creationId xmlns:a16="http://schemas.microsoft.com/office/drawing/2014/main" id="{16272BDD-E019-470B-9475-59D673A43C7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01" name="Freeform 10">
                <a:extLst>
                  <a:ext uri="{FF2B5EF4-FFF2-40B4-BE49-F238E27FC236}">
                    <a16:creationId xmlns:a16="http://schemas.microsoft.com/office/drawing/2014/main" id="{B258E8CE-9E00-4870-8116-E7DFF58EDE7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96" name="Graphic 214">
              <a:extLst>
                <a:ext uri="{FF2B5EF4-FFF2-40B4-BE49-F238E27FC236}">
                  <a16:creationId xmlns:a16="http://schemas.microsoft.com/office/drawing/2014/main" id="{E95BF750-28CE-45CD-9A67-AD8E7417A9E8}"/>
                </a:ext>
              </a:extLst>
            </p:cNvPr>
            <p:cNvGrpSpPr/>
            <p:nvPr/>
          </p:nvGrpSpPr>
          <p:grpSpPr>
            <a:xfrm>
              <a:off x="7602444" y="4993761"/>
              <a:ext cx="421973" cy="566288"/>
              <a:chOff x="2235747" y="3616583"/>
              <a:chExt cx="421973" cy="566288"/>
            </a:xfrm>
            <a:solidFill>
              <a:srgbClr val="231F20"/>
            </a:solidFill>
          </p:grpSpPr>
          <p:sp>
            <p:nvSpPr>
              <p:cNvPr id="97" name="Freeform 6">
                <a:extLst>
                  <a:ext uri="{FF2B5EF4-FFF2-40B4-BE49-F238E27FC236}">
                    <a16:creationId xmlns:a16="http://schemas.microsoft.com/office/drawing/2014/main" id="{A093B04B-302E-4274-B53E-0B83802073A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98" name="Freeform 7">
                <a:extLst>
                  <a:ext uri="{FF2B5EF4-FFF2-40B4-BE49-F238E27FC236}">
                    <a16:creationId xmlns:a16="http://schemas.microsoft.com/office/drawing/2014/main" id="{8379E168-E472-4CAB-9495-D0389AFE149E}"/>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467920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090" y="555172"/>
            <a:ext cx="10842509" cy="5437418"/>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rot="21394418">
            <a:off x="2184458" y="925479"/>
            <a:ext cx="241662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Výzvy</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832865"/>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Řešení</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rot="21449367">
            <a:off x="1239083" y="1617502"/>
            <a:ext cx="4859326" cy="3572250"/>
          </a:xfrm>
        </p:spPr>
        <p:txBody>
          <a:bodyPr/>
          <a:lstStyle/>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en-US" dirty="0"/>
              <a:t>Nerovnoměrné </a:t>
            </a:r>
            <a:r>
              <a:rPr lang="en-US" dirty="0" err="1"/>
              <a:t>využití </a:t>
            </a:r>
            <a:r>
              <a:rPr lang="en-US" dirty="0"/>
              <a:t>píce a sezónní dostupnost píce </a:t>
            </a:r>
            <a:endParaRPr lang="pl-PL" dirty="0">
              <a:latin typeface="Calibri" panose="020F0502020204030204" pitchFamily="34" charset="0"/>
              <a:ea typeface="Calibri" panose="020F0502020204030204" pitchFamily="34" charset="0"/>
              <a:cs typeface="Calibri" panose="020F0502020204030204" pitchFamily="34" charset="0"/>
            </a:endParaRPr>
          </a:p>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pl-PL" dirty="0" err="1"/>
              <a:t>oplocení </a:t>
            </a:r>
            <a:r>
              <a:rPr lang="pl-PL" dirty="0"/>
              <a:t>a </a:t>
            </a:r>
            <a:r>
              <a:rPr lang="pl-PL" dirty="0" err="1"/>
              <a:t>vodní systémy</a:t>
            </a:r>
            <a:endParaRPr lang="pl-PL" dirty="0">
              <a:latin typeface="Calibri" panose="020F0502020204030204" pitchFamily="34" charset="0"/>
              <a:ea typeface="Calibri" panose="020F0502020204030204" pitchFamily="34" charset="0"/>
              <a:cs typeface="Calibri" panose="020F0502020204030204" pitchFamily="34" charset="0"/>
            </a:endParaRPr>
          </a:p>
          <a:p>
            <a:endParaRPr lang="pl-PL"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371558">
            <a:off x="6596347" y="1679972"/>
            <a:ext cx="4729019" cy="3459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300" dirty="0">
                <a:latin typeface="Calibri" panose="020F0502020204030204" pitchFamily="34" charset="0"/>
                <a:ea typeface="Calibri" panose="020F0502020204030204" pitchFamily="34" charset="0"/>
                <a:cs typeface="Calibri" panose="020F0502020204030204" pitchFamily="34" charset="0"/>
              </a:rPr>
              <a:t>→Vysazování </a:t>
            </a:r>
            <a:r>
              <a:rPr lang="en-US" sz="2300" dirty="0"/>
              <a:t>smíšených pastvin a vypracování plánů pastvy</a:t>
            </a:r>
            <a:r>
              <a:rPr lang="pl-PL" sz="2300" dirty="0"/>
              <a:t>. </a:t>
            </a:r>
            <a:r>
              <a:rPr lang="en-US" sz="2300" dirty="0"/>
              <a:t>Skladování přebytečné píce v období největšího růstu (např. sena nebo siláže) pro použití v období nedostatku píce.</a:t>
            </a:r>
            <a:endParaRPr lang="pl-PL" sz="2300" dirty="0">
              <a:latin typeface="Calibri" panose="020F0502020204030204" pitchFamily="34" charset="0"/>
              <a:ea typeface="Calibri" panose="020F0502020204030204" pitchFamily="34" charset="0"/>
              <a:cs typeface="Calibri" panose="020F0502020204030204" pitchFamily="34" charset="0"/>
            </a:endParaRPr>
          </a:p>
          <a:p>
            <a:r>
              <a:rPr lang="pl-PL" sz="2300" dirty="0">
                <a:latin typeface="Calibri" panose="020F0502020204030204" pitchFamily="34" charset="0"/>
                <a:ea typeface="Calibri" panose="020F0502020204030204" pitchFamily="34" charset="0"/>
                <a:cs typeface="Calibri" panose="020F0502020204030204" pitchFamily="34" charset="0"/>
              </a:rPr>
              <a:t>→ </a:t>
            </a:r>
            <a:r>
              <a:rPr lang="en-US" sz="2300" dirty="0"/>
              <a:t>Využití dočasných ohradníků a mobilních vodních jednotek ke snížení nákladů a zvýšení flexibility nebo instalace </a:t>
            </a:r>
            <a:r>
              <a:rPr lang="en-US" sz="2300" dirty="0" err="1"/>
              <a:t>centrálních </a:t>
            </a:r>
            <a:r>
              <a:rPr lang="en-US" sz="2300" dirty="0"/>
              <a:t>napájecích míst</a:t>
            </a:r>
            <a:r>
              <a:rPr lang="pl-PL" sz="2300" dirty="0"/>
              <a:t>.</a:t>
            </a:r>
          </a:p>
          <a:p>
            <a:endParaRPr lang="en-US" sz="2300" dirty="0"/>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36086452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090" y="555172"/>
            <a:ext cx="10842509" cy="5437418"/>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rot="21394418">
            <a:off x="2236311" y="936907"/>
            <a:ext cx="241662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Výzvy</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832865"/>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Řešení</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rot="21343795">
            <a:off x="1154160" y="1516762"/>
            <a:ext cx="5142062" cy="3572250"/>
          </a:xfrm>
        </p:spPr>
        <p:txBody>
          <a:bodyPr/>
          <a:lstStyle/>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en-US" dirty="0"/>
              <a:t>Rizika nemocí a parazitů</a:t>
            </a:r>
            <a:endParaRPr lang="pl-PL" dirty="0"/>
          </a:p>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Extrémní </a:t>
            </a:r>
            <a:r>
              <a:rPr lang="pl-PL" dirty="0" err="1">
                <a:latin typeface="Calibri" panose="020F0502020204030204" pitchFamily="34" charset="0"/>
                <a:ea typeface="Calibri" panose="020F0502020204030204" pitchFamily="34" charset="0"/>
                <a:cs typeface="Calibri" panose="020F0502020204030204" pitchFamily="34" charset="0"/>
              </a:rPr>
              <a:t>povětrnostní jevy</a:t>
            </a:r>
            <a:endParaRPr lang="pl-PL"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298233">
            <a:off x="6596268" y="1682035"/>
            <a:ext cx="4782864" cy="3459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200" dirty="0">
                <a:latin typeface="Calibri" panose="020F0502020204030204" pitchFamily="34" charset="0"/>
                <a:ea typeface="Calibri" panose="020F0502020204030204" pitchFamily="34" charset="0"/>
                <a:cs typeface="Calibri" panose="020F0502020204030204" pitchFamily="34" charset="0"/>
              </a:rPr>
              <a:t>→Dopřát </a:t>
            </a:r>
            <a:r>
              <a:rPr lang="en-US" sz="2200" dirty="0"/>
              <a:t>výběhům dostatečný odpočinek, aby se narušily životní cykly parazitů</a:t>
            </a:r>
            <a:r>
              <a:rPr lang="pl-PL" sz="2200" dirty="0"/>
              <a:t>. </a:t>
            </a:r>
            <a:r>
              <a:rPr lang="en-US" sz="2200" dirty="0" err="1"/>
              <a:t>Zavedení </a:t>
            </a:r>
            <a:r>
              <a:rPr lang="en-US" sz="2200" dirty="0"/>
              <a:t>vícedruhové pastvy k přerušení cyklů parazitů a efektivnějšímu </a:t>
            </a:r>
            <a:r>
              <a:rPr lang="en-US" sz="2200" dirty="0" err="1"/>
              <a:t>využití </a:t>
            </a:r>
            <a:r>
              <a:rPr lang="en-US" sz="2200" dirty="0"/>
              <a:t>pastvin</a:t>
            </a:r>
            <a:r>
              <a:rPr lang="pl-PL" sz="2200" dirty="0"/>
              <a:t>.</a:t>
            </a:r>
            <a:endParaRPr lang="pl-PL" sz="2200" dirty="0">
              <a:latin typeface="Calibri" panose="020F0502020204030204" pitchFamily="34" charset="0"/>
              <a:ea typeface="Calibri" panose="020F0502020204030204" pitchFamily="34" charset="0"/>
              <a:cs typeface="Calibri" panose="020F0502020204030204" pitchFamily="34" charset="0"/>
            </a:endParaRPr>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Používání rychle rostoucích druhů pícnin odolných vůči suchu. Začlenění agroekologických postupů, jako je pěstování krycích plodin a kompostování, které zlepšují strukturu půdy a zadržování vody</a:t>
            </a:r>
            <a:r>
              <a:rPr lang="pl-PL" sz="2200" dirty="0"/>
              <a:t>.</a:t>
            </a:r>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482843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Řízení chovu hospodářských zvířat v agroekologických systémech</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315668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487680" y="1198880"/>
            <a:ext cx="6366041" cy="3994947"/>
          </a:xfrm>
        </p:spPr>
        <p:txBody>
          <a:bodyPr/>
          <a:lstStyle/>
          <a:p>
            <a:r>
              <a:rPr lang="en-US" dirty="0"/>
              <a:t>- je agrolesnický postup, který kombinuje hospodaření se stromy, krmivy a hospodářskými zvířaty na stejné půdě. </a:t>
            </a:r>
            <a:endParaRPr lang="pl-PL" dirty="0"/>
          </a:p>
          <a:p>
            <a:r>
              <a:rPr lang="cs-CZ" dirty="0"/>
              <a:t>Lesní pastva</a:t>
            </a:r>
            <a:r>
              <a:rPr lang="en-US" dirty="0"/>
              <a:t> představuje udržitelný přístup k zemědělství, který zvyšuje produktivitu, odolnost a zdraví životního prostředí. Kombinací stromů, hospodářských zvířat a krmiv vytváří multifunkční krajinu, která je prospěšná jak pro zemědělce, tak pro ekosystémy. Při správném plánování a řízení </a:t>
            </a:r>
            <a:r>
              <a:rPr lang="en-US" dirty="0" err="1"/>
              <a:t>může</a:t>
            </a:r>
            <a:r>
              <a:rPr lang="en-US" dirty="0"/>
              <a:t> </a:t>
            </a:r>
            <a:r>
              <a:rPr lang="cs-CZ" dirty="0"/>
              <a:t>lesní pastva</a:t>
            </a:r>
            <a:r>
              <a:rPr lang="en-US" dirty="0"/>
              <a:t> řešit problémy v zemědělství a zároveň podporovat dlouhodobou udržitelnost.</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589281" y="632404"/>
            <a:ext cx="6366042" cy="566476"/>
          </a:xfrm>
        </p:spPr>
        <p:txBody>
          <a:bodyPr/>
          <a:lstStyle/>
          <a:p>
            <a:r>
              <a:rPr lang="pl-PL" b="1" dirty="0"/>
              <a:t>Lesní pastva</a:t>
            </a:r>
            <a:endParaRPr lang="en-US" b="1" dirty="0"/>
          </a:p>
        </p:txBody>
      </p:sp>
      <p:pic>
        <p:nvPicPr>
          <p:cNvPr id="7" name="Symbol zastępczy obrazu 6">
            <a:extLst>
              <a:ext uri="{FF2B5EF4-FFF2-40B4-BE49-F238E27FC236}">
                <a16:creationId xmlns:a16="http://schemas.microsoft.com/office/drawing/2014/main" id="{035F25C2-CD17-4DCA-B364-8AB3D38AE78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2960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tekstu 4">
            <a:extLst>
              <a:ext uri="{FF2B5EF4-FFF2-40B4-BE49-F238E27FC236}">
                <a16:creationId xmlns:a16="http://schemas.microsoft.com/office/drawing/2014/main" id="{8B4EBB0A-3609-4E90-8F20-00532578195B}"/>
              </a:ext>
            </a:extLst>
          </p:cNvPr>
          <p:cNvSpPr>
            <a:spLocks noGrp="1"/>
          </p:cNvSpPr>
          <p:nvPr>
            <p:ph type="body" sz="quarter" idx="16"/>
          </p:nvPr>
        </p:nvSpPr>
        <p:spPr>
          <a:xfrm>
            <a:off x="762953" y="451461"/>
            <a:ext cx="8819347" cy="803654"/>
          </a:xfrm>
        </p:spPr>
        <p:txBody>
          <a:bodyPr/>
          <a:lstStyle/>
          <a:p>
            <a:r>
              <a:rPr lang="pl-PL" b="1" dirty="0"/>
              <a:t>Lesní pastva - klíčové prvky </a:t>
            </a:r>
          </a:p>
        </p:txBody>
      </p:sp>
      <p:grpSp>
        <p:nvGrpSpPr>
          <p:cNvPr id="15" name="Grupa 14">
            <a:extLst>
              <a:ext uri="{FF2B5EF4-FFF2-40B4-BE49-F238E27FC236}">
                <a16:creationId xmlns:a16="http://schemas.microsoft.com/office/drawing/2014/main" id="{D0433345-5E7F-4F80-BA07-22AD6E86BB2C}"/>
              </a:ext>
            </a:extLst>
          </p:cNvPr>
          <p:cNvGrpSpPr/>
          <p:nvPr/>
        </p:nvGrpSpPr>
        <p:grpSpPr>
          <a:xfrm>
            <a:off x="520782" y="1294567"/>
            <a:ext cx="4567446" cy="4543932"/>
            <a:chOff x="2969897" y="182173"/>
            <a:chExt cx="6339290" cy="6308254"/>
          </a:xfrm>
          <a:blipFill>
            <a:blip r:embed="rId2"/>
            <a:stretch>
              <a:fillRect l="-25000" r="-25000"/>
            </a:stretch>
          </a:blipFill>
        </p:grpSpPr>
        <p:sp>
          <p:nvSpPr>
            <p:cNvPr id="16" name="Dowolny kształt: kształt 15">
              <a:extLst>
                <a:ext uri="{FF2B5EF4-FFF2-40B4-BE49-F238E27FC236}">
                  <a16:creationId xmlns:a16="http://schemas.microsoft.com/office/drawing/2014/main" id="{3E4B871A-439B-4CFD-A47C-82FF8620FD25}"/>
                </a:ext>
              </a:extLst>
            </p:cNvPr>
            <p:cNvSpPr/>
            <p:nvPr/>
          </p:nvSpPr>
          <p:spPr>
            <a:xfrm>
              <a:off x="3531254" y="518977"/>
              <a:ext cx="5440680" cy="5440680"/>
            </a:xfrm>
            <a:custGeom>
              <a:avLst/>
              <a:gdLst>
                <a:gd name="connsiteX0" fmla="*/ 2720340 w 5440680"/>
                <a:gd name="connsiteY0" fmla="*/ 0 h 5440680"/>
                <a:gd name="connsiteX1" fmla="*/ 5076224 w 5440680"/>
                <a:gd name="connsiteY1" fmla="*/ 1360170 h 5440680"/>
                <a:gd name="connsiteX2" fmla="*/ 5076224 w 5440680"/>
                <a:gd name="connsiteY2" fmla="*/ 4080510 h 5440680"/>
                <a:gd name="connsiteX3" fmla="*/ 2720340 w 5440680"/>
                <a:gd name="connsiteY3" fmla="*/ 2720340 h 5440680"/>
                <a:gd name="connsiteX4" fmla="*/ 2720340 w 5440680"/>
                <a:gd name="connsiteY4" fmla="*/ 0 h 544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0680" h="5440680">
                  <a:moveTo>
                    <a:pt x="2720340" y="0"/>
                  </a:moveTo>
                  <a:cubicBezTo>
                    <a:pt x="3692224" y="0"/>
                    <a:pt x="4590282" y="518494"/>
                    <a:pt x="5076224" y="1360170"/>
                  </a:cubicBezTo>
                  <a:cubicBezTo>
                    <a:pt x="5562166" y="2201846"/>
                    <a:pt x="5562166" y="3238834"/>
                    <a:pt x="5076224" y="4080510"/>
                  </a:cubicBezTo>
                  <a:lnTo>
                    <a:pt x="2720340" y="2720340"/>
                  </a:lnTo>
                  <a:lnTo>
                    <a:pt x="2720340" y="0"/>
                  </a:lnTo>
                  <a:close/>
                </a:path>
              </a:pathLst>
            </a:custGeom>
            <a:grpFill/>
            <a:ln w="12700">
              <a:solidFill>
                <a:srgbClr val="9FDAD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34678" tIns="1220217" rIns="697522" bIns="2735833" numCol="1" spcCol="1270" anchor="ctr" anchorCtr="0">
              <a:noAutofit/>
            </a:bodyPr>
            <a:lstStyle/>
            <a:p>
              <a:pPr marL="0" lvl="0" indent="0" algn="ctr" defTabSz="2355850">
                <a:lnSpc>
                  <a:spcPct val="90000"/>
                </a:lnSpc>
                <a:spcBef>
                  <a:spcPct val="0"/>
                </a:spcBef>
                <a:spcAft>
                  <a:spcPct val="35000"/>
                </a:spcAft>
                <a:buNone/>
              </a:pPr>
              <a:endParaRPr lang="pl-PL" sz="5300" kern="1200"/>
            </a:p>
          </p:txBody>
        </p:sp>
        <p:sp>
          <p:nvSpPr>
            <p:cNvPr id="17" name="Dowolny kształt: kształt 16">
              <a:extLst>
                <a:ext uri="{FF2B5EF4-FFF2-40B4-BE49-F238E27FC236}">
                  <a16:creationId xmlns:a16="http://schemas.microsoft.com/office/drawing/2014/main" id="{CAAAB490-B1D0-46F3-841E-0223E3F8037F}"/>
                </a:ext>
              </a:extLst>
            </p:cNvPr>
            <p:cNvSpPr/>
            <p:nvPr/>
          </p:nvSpPr>
          <p:spPr>
            <a:xfrm>
              <a:off x="3419202" y="713287"/>
              <a:ext cx="5440680" cy="5440680"/>
            </a:xfrm>
            <a:custGeom>
              <a:avLst/>
              <a:gdLst>
                <a:gd name="connsiteX0" fmla="*/ 5076224 w 5440680"/>
                <a:gd name="connsiteY0" fmla="*/ 4080510 h 5440680"/>
                <a:gd name="connsiteX1" fmla="*/ 2720340 w 5440680"/>
                <a:gd name="connsiteY1" fmla="*/ 5440680 h 5440680"/>
                <a:gd name="connsiteX2" fmla="*/ 364456 w 5440680"/>
                <a:gd name="connsiteY2" fmla="*/ 4080510 h 5440680"/>
                <a:gd name="connsiteX3" fmla="*/ 2720340 w 5440680"/>
                <a:gd name="connsiteY3" fmla="*/ 2720340 h 5440680"/>
                <a:gd name="connsiteX4" fmla="*/ 5076224 w 5440680"/>
                <a:gd name="connsiteY4" fmla="*/ 4080510 h 544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0680" h="5440680">
                  <a:moveTo>
                    <a:pt x="5076224" y="4080510"/>
                  </a:moveTo>
                  <a:cubicBezTo>
                    <a:pt x="4590282" y="4922186"/>
                    <a:pt x="3692224" y="5440680"/>
                    <a:pt x="2720340" y="5440680"/>
                  </a:cubicBezTo>
                  <a:cubicBezTo>
                    <a:pt x="1748456" y="5440680"/>
                    <a:pt x="850398" y="4922186"/>
                    <a:pt x="364456" y="4080510"/>
                  </a:cubicBezTo>
                  <a:lnTo>
                    <a:pt x="2720340" y="2720340"/>
                  </a:lnTo>
                  <a:lnTo>
                    <a:pt x="5076224" y="4080510"/>
                  </a:lnTo>
                  <a:close/>
                </a:path>
              </a:pathLst>
            </a:custGeom>
            <a:grpFill/>
            <a:ln w="12700">
              <a:solidFill>
                <a:srgbClr val="9FDAD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7950" tIns="3612516" rIns="1313181" bIns="568324" numCol="1" spcCol="1270" anchor="ctr" anchorCtr="0">
              <a:noAutofit/>
            </a:bodyPr>
            <a:lstStyle/>
            <a:p>
              <a:pPr marL="0" lvl="0" indent="0" algn="ctr" defTabSz="2889250">
                <a:lnSpc>
                  <a:spcPct val="90000"/>
                </a:lnSpc>
                <a:spcBef>
                  <a:spcPct val="0"/>
                </a:spcBef>
                <a:spcAft>
                  <a:spcPct val="35000"/>
                </a:spcAft>
                <a:buNone/>
              </a:pPr>
              <a:endParaRPr lang="pl-PL" sz="6500" kern="1200"/>
            </a:p>
          </p:txBody>
        </p:sp>
        <p:sp>
          <p:nvSpPr>
            <p:cNvPr id="18" name="Dowolny kształt: kształt 17">
              <a:extLst>
                <a:ext uri="{FF2B5EF4-FFF2-40B4-BE49-F238E27FC236}">
                  <a16:creationId xmlns:a16="http://schemas.microsoft.com/office/drawing/2014/main" id="{FBC4553E-17CF-4258-8BCB-7E719B3F2CB1}"/>
                </a:ext>
              </a:extLst>
            </p:cNvPr>
            <p:cNvSpPr/>
            <p:nvPr/>
          </p:nvSpPr>
          <p:spPr>
            <a:xfrm>
              <a:off x="3307150" y="518977"/>
              <a:ext cx="5440680" cy="5440680"/>
            </a:xfrm>
            <a:custGeom>
              <a:avLst/>
              <a:gdLst>
                <a:gd name="connsiteX0" fmla="*/ 364456 w 5440680"/>
                <a:gd name="connsiteY0" fmla="*/ 4080510 h 5440680"/>
                <a:gd name="connsiteX1" fmla="*/ 364456 w 5440680"/>
                <a:gd name="connsiteY1" fmla="*/ 1360170 h 5440680"/>
                <a:gd name="connsiteX2" fmla="*/ 2720340 w 5440680"/>
                <a:gd name="connsiteY2" fmla="*/ 0 h 5440680"/>
                <a:gd name="connsiteX3" fmla="*/ 2720340 w 5440680"/>
                <a:gd name="connsiteY3" fmla="*/ 2720340 h 5440680"/>
                <a:gd name="connsiteX4" fmla="*/ 364456 w 5440680"/>
                <a:gd name="connsiteY4" fmla="*/ 4080510 h 544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0680" h="5440680">
                  <a:moveTo>
                    <a:pt x="364456" y="4080510"/>
                  </a:moveTo>
                  <a:cubicBezTo>
                    <a:pt x="-121486" y="3238834"/>
                    <a:pt x="-121486" y="2201846"/>
                    <a:pt x="364456" y="1360170"/>
                  </a:cubicBezTo>
                  <a:cubicBezTo>
                    <a:pt x="850398" y="518494"/>
                    <a:pt x="1748456" y="0"/>
                    <a:pt x="2720340" y="0"/>
                  </a:cubicBezTo>
                  <a:lnTo>
                    <a:pt x="2720340" y="2720340"/>
                  </a:lnTo>
                  <a:lnTo>
                    <a:pt x="364456" y="4080510"/>
                  </a:lnTo>
                  <a:close/>
                </a:path>
              </a:pathLst>
            </a:custGeom>
            <a:grpFill/>
            <a:ln w="12700">
              <a:solidFill>
                <a:srgbClr val="9FDAD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7522" tIns="1220217" rIns="2934678" bIns="2735833" numCol="1" spcCol="1270" anchor="ctr" anchorCtr="0">
              <a:noAutofit/>
            </a:bodyPr>
            <a:lstStyle/>
            <a:p>
              <a:pPr marL="0" lvl="0" indent="0" algn="ctr" defTabSz="2355850">
                <a:lnSpc>
                  <a:spcPct val="90000"/>
                </a:lnSpc>
                <a:spcBef>
                  <a:spcPct val="0"/>
                </a:spcBef>
                <a:spcAft>
                  <a:spcPct val="35000"/>
                </a:spcAft>
                <a:buNone/>
              </a:pPr>
              <a:endParaRPr lang="pl-PL" sz="5300" kern="1200" dirty="0"/>
            </a:p>
          </p:txBody>
        </p:sp>
        <p:sp>
          <p:nvSpPr>
            <p:cNvPr id="23" name="Strzałka: kolista 22">
              <a:extLst>
                <a:ext uri="{FF2B5EF4-FFF2-40B4-BE49-F238E27FC236}">
                  <a16:creationId xmlns:a16="http://schemas.microsoft.com/office/drawing/2014/main" id="{CBEBC316-CBEC-40DB-B50C-39DB44B69A7C}"/>
                </a:ext>
              </a:extLst>
            </p:cNvPr>
            <p:cNvSpPr/>
            <p:nvPr/>
          </p:nvSpPr>
          <p:spPr>
            <a:xfrm>
              <a:off x="3194899" y="182173"/>
              <a:ext cx="6114288" cy="6114288"/>
            </a:xfrm>
            <a:prstGeom prst="circularArrow">
              <a:avLst>
                <a:gd name="adj1" fmla="val 5085"/>
                <a:gd name="adj2" fmla="val 327528"/>
                <a:gd name="adj3" fmla="val 1472472"/>
                <a:gd name="adj4" fmla="val 16199432"/>
                <a:gd name="adj5" fmla="val 5932"/>
              </a:avLst>
            </a:prstGeom>
            <a:grpFill/>
            <a:ln w="12700">
              <a:solidFill>
                <a:srgbClr val="9FDAD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dirty="0"/>
            </a:p>
          </p:txBody>
        </p:sp>
        <p:sp>
          <p:nvSpPr>
            <p:cNvPr id="24" name="Strzałka: kolista 23">
              <a:extLst>
                <a:ext uri="{FF2B5EF4-FFF2-40B4-BE49-F238E27FC236}">
                  <a16:creationId xmlns:a16="http://schemas.microsoft.com/office/drawing/2014/main" id="{CF59D802-0039-43C8-B879-2A1911AF3CB5}"/>
                </a:ext>
              </a:extLst>
            </p:cNvPr>
            <p:cNvSpPr/>
            <p:nvPr/>
          </p:nvSpPr>
          <p:spPr>
            <a:xfrm>
              <a:off x="3082398" y="376139"/>
              <a:ext cx="6114288" cy="6114288"/>
            </a:xfrm>
            <a:prstGeom prst="circularArrow">
              <a:avLst>
                <a:gd name="adj1" fmla="val 5085"/>
                <a:gd name="adj2" fmla="val 327528"/>
                <a:gd name="adj3" fmla="val 8671970"/>
                <a:gd name="adj4" fmla="val 1800502"/>
                <a:gd name="adj5" fmla="val 5932"/>
              </a:avLst>
            </a:prstGeom>
            <a:grpFill/>
            <a:ln w="12700">
              <a:solidFill>
                <a:srgbClr val="9FDAD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sp>
          <p:nvSpPr>
            <p:cNvPr id="25" name="Strzałka: kolista 24">
              <a:extLst>
                <a:ext uri="{FF2B5EF4-FFF2-40B4-BE49-F238E27FC236}">
                  <a16:creationId xmlns:a16="http://schemas.microsoft.com/office/drawing/2014/main" id="{926A0B59-515B-454A-86F1-BF577B0B6131}"/>
                </a:ext>
              </a:extLst>
            </p:cNvPr>
            <p:cNvSpPr/>
            <p:nvPr/>
          </p:nvSpPr>
          <p:spPr>
            <a:xfrm>
              <a:off x="2969897" y="182173"/>
              <a:ext cx="6114288" cy="6114288"/>
            </a:xfrm>
            <a:prstGeom prst="circularArrow">
              <a:avLst>
                <a:gd name="adj1" fmla="val 5085"/>
                <a:gd name="adj2" fmla="val 327528"/>
                <a:gd name="adj3" fmla="val 15873039"/>
                <a:gd name="adj4" fmla="val 9000000"/>
                <a:gd name="adj5" fmla="val 5932"/>
              </a:avLst>
            </a:prstGeom>
            <a:grpFill/>
            <a:ln w="12700">
              <a:solidFill>
                <a:srgbClr val="9FDADF"/>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E"/>
            </a:p>
          </p:txBody>
        </p:sp>
      </p:grpSp>
      <p:sp>
        <p:nvSpPr>
          <p:cNvPr id="26" name="Prostokąt 25">
            <a:extLst>
              <a:ext uri="{FF2B5EF4-FFF2-40B4-BE49-F238E27FC236}">
                <a16:creationId xmlns:a16="http://schemas.microsoft.com/office/drawing/2014/main" id="{EB9D0F25-5D34-4BD2-B47C-1A1C045F0CF2}"/>
              </a:ext>
            </a:extLst>
          </p:cNvPr>
          <p:cNvSpPr/>
          <p:nvPr/>
        </p:nvSpPr>
        <p:spPr>
          <a:xfrm>
            <a:off x="4926115" y="1338625"/>
            <a:ext cx="6994425" cy="1862048"/>
          </a:xfrm>
          <a:prstGeom prst="rect">
            <a:avLst/>
          </a:prstGeom>
        </p:spPr>
        <p:txBody>
          <a:bodyPr wrap="square">
            <a:spAutoFit/>
          </a:bodyPr>
          <a:lstStyle/>
          <a:p>
            <a:pPr algn="ctr">
              <a:spcAft>
                <a:spcPts val="600"/>
              </a:spcAft>
            </a:pPr>
            <a:r>
              <a:rPr lang="pl-PL" sz="2000" b="1" dirty="0">
                <a:solidFill>
                  <a:srgbClr val="8BC540"/>
                </a:solidFill>
                <a:latin typeface="Calibri" panose="020F0502020204030204" pitchFamily="34" charset="0"/>
                <a:ea typeface="Calibri" panose="020F0502020204030204" pitchFamily="34" charset="0"/>
                <a:cs typeface="Vrinda" panose="020B0502040204020203" pitchFamily="34" charset="0"/>
              </a:rPr>
              <a:t>STROMY NEBO DŘEVINY</a:t>
            </a:r>
          </a:p>
          <a:p>
            <a:pPr marL="342900" indent="-342900">
              <a:spcAft>
                <a:spcPts val="6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zahrnuje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druhy jako duby, topoly nebo ovocné stromy/ořešáky.</a:t>
            </a:r>
          </a:p>
          <a:p>
            <a:pPr marL="342900" indent="-342900">
              <a:spcAft>
                <a:spcPts val="6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poskytuje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stín, větrolamy a krmivo pro hospodářská zvířata.</a:t>
            </a:r>
          </a:p>
          <a:p>
            <a:pPr marL="342900" indent="-342900">
              <a:spcAft>
                <a:spcPts val="6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přispívá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ke zdraví půdy prostřednictvím listového opadu a kořenového systému.</a:t>
            </a:r>
            <a:endParaRPr lang="pl-PL" sz="2000" dirty="0">
              <a:solidFill>
                <a:srgbClr val="000000"/>
              </a:solidFill>
              <a:latin typeface="Calibri" panose="020F0502020204030204" pitchFamily="34" charset="0"/>
              <a:ea typeface="Calibri" panose="020F0502020204030204" pitchFamily="34" charset="0"/>
              <a:cs typeface="Vrinda" panose="020B0502040204020203" pitchFamily="34" charset="0"/>
            </a:endParaRPr>
          </a:p>
        </p:txBody>
      </p:sp>
      <p:sp>
        <p:nvSpPr>
          <p:cNvPr id="27" name="Prostokąt 26">
            <a:extLst>
              <a:ext uri="{FF2B5EF4-FFF2-40B4-BE49-F238E27FC236}">
                <a16:creationId xmlns:a16="http://schemas.microsoft.com/office/drawing/2014/main" id="{CCD482AC-0B18-425D-AA37-3F0150E0A64B}"/>
              </a:ext>
            </a:extLst>
          </p:cNvPr>
          <p:cNvSpPr/>
          <p:nvPr/>
        </p:nvSpPr>
        <p:spPr>
          <a:xfrm>
            <a:off x="4926114" y="4847794"/>
            <a:ext cx="6891481" cy="1477328"/>
          </a:xfrm>
          <a:prstGeom prst="rect">
            <a:avLst/>
          </a:prstGeom>
        </p:spPr>
        <p:txBody>
          <a:bodyPr wrap="square">
            <a:spAutoFit/>
          </a:bodyPr>
          <a:lstStyle/>
          <a:p>
            <a:pPr algn="ctr">
              <a:spcAft>
                <a:spcPts val="600"/>
              </a:spcAft>
            </a:pPr>
            <a:r>
              <a:rPr lang="pl-PL" sz="2000" b="1" dirty="0">
                <a:solidFill>
                  <a:srgbClr val="8BC540"/>
                </a:solidFill>
                <a:latin typeface="Calibri" panose="020F0502020204030204" pitchFamily="34" charset="0"/>
                <a:ea typeface="Calibri" panose="020F0502020204030204" pitchFamily="34" charset="0"/>
                <a:cs typeface="Vrinda" panose="020B0502040204020203" pitchFamily="34" charset="0"/>
              </a:rPr>
              <a:t>ŽIVOČICHOVÉ</a:t>
            </a:r>
          </a:p>
          <a:p>
            <a:pPr marL="342900" indent="-342900">
              <a:spcAft>
                <a:spcPts val="600"/>
              </a:spcAft>
              <a:buFont typeface="Wingdings" panose="05000000000000000000" pitchFamily="2" charset="2"/>
              <a:buChar char="§"/>
            </a:pPr>
            <a:r>
              <a:rPr lang="pl-PL" sz="2000" dirty="0">
                <a:solidFill>
                  <a:srgbClr val="000000"/>
                </a:solidFill>
                <a:latin typeface="Calibri" panose="020F0502020204030204" pitchFamily="34" charset="0"/>
                <a:ea typeface="Calibri" panose="020F0502020204030204" pitchFamily="34" charset="0"/>
                <a:cs typeface="Vrinda" panose="020B0502040204020203" pitchFamily="34" charset="0"/>
              </a:rPr>
              <a:t>pasoucí se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zvířata, jako je skot, ovce, kozy nebo drůbež.</a:t>
            </a:r>
          </a:p>
          <a:p>
            <a:pPr marL="342900" indent="-342900">
              <a:spcAft>
                <a:spcPts val="6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 hospodářská zvířata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přispívají k oběhu živin prostřednictvím hnoje.</a:t>
            </a:r>
          </a:p>
        </p:txBody>
      </p:sp>
      <p:sp>
        <p:nvSpPr>
          <p:cNvPr id="28" name="Prostokąt 27">
            <a:extLst>
              <a:ext uri="{FF2B5EF4-FFF2-40B4-BE49-F238E27FC236}">
                <a16:creationId xmlns:a16="http://schemas.microsoft.com/office/drawing/2014/main" id="{30E91418-1E95-492F-AFCF-164EB2CB611E}"/>
              </a:ext>
            </a:extLst>
          </p:cNvPr>
          <p:cNvSpPr/>
          <p:nvPr/>
        </p:nvSpPr>
        <p:spPr>
          <a:xfrm>
            <a:off x="4925971" y="3288739"/>
            <a:ext cx="6711258" cy="1862048"/>
          </a:xfrm>
          <a:prstGeom prst="rect">
            <a:avLst/>
          </a:prstGeom>
        </p:spPr>
        <p:txBody>
          <a:bodyPr wrap="square">
            <a:spAutoFit/>
          </a:bodyPr>
          <a:lstStyle/>
          <a:p>
            <a:pPr algn="ctr">
              <a:spcAft>
                <a:spcPts val="600"/>
              </a:spcAft>
            </a:pPr>
            <a:r>
              <a:rPr lang="pl-PL" sz="2000" b="1" dirty="0">
                <a:solidFill>
                  <a:srgbClr val="8BC540"/>
                </a:solidFill>
                <a:latin typeface="Calibri" panose="020F0502020204030204" pitchFamily="34" charset="0"/>
                <a:ea typeface="Calibri" panose="020F0502020204030204" pitchFamily="34" charset="0"/>
                <a:cs typeface="Vrinda" panose="020B0502040204020203" pitchFamily="34" charset="0"/>
              </a:rPr>
              <a:t>PĚSTOVANÉ ROSTLINY</a:t>
            </a:r>
          </a:p>
          <a:p>
            <a:pPr marL="342900" indent="-342900">
              <a:spcAft>
                <a:spcPts val="600"/>
              </a:spcAft>
              <a:buFont typeface="Wingdings" panose="05000000000000000000" pitchFamily="2" charset="2"/>
              <a:buChar char="§"/>
            </a:pP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kvalitní trávy, luštěniny nebo jiné rostliny, které poskytují výživu pro hospodářská zvířata.</a:t>
            </a:r>
          </a:p>
          <a:p>
            <a:pPr marL="342900" indent="-342900">
              <a:spcAft>
                <a:spcPts val="600"/>
              </a:spcAft>
              <a:buFont typeface="Wingdings" panose="05000000000000000000" pitchFamily="2" charset="2"/>
              <a:buChar char="§"/>
            </a:pPr>
            <a:r>
              <a:rPr lang="en-US" sz="2000" dirty="0" err="1">
                <a:solidFill>
                  <a:srgbClr val="000000"/>
                </a:solidFill>
                <a:latin typeface="Calibri" panose="020F0502020204030204" pitchFamily="34" charset="0"/>
                <a:ea typeface="Calibri" panose="020F0502020204030204" pitchFamily="34" charset="0"/>
                <a:cs typeface="Vrinda" panose="020B0502040204020203" pitchFamily="34" charset="0"/>
              </a:rPr>
              <a:t>zabraňuje </a:t>
            </a:r>
            <a:r>
              <a:rPr lang="en-US" sz="2000" dirty="0">
                <a:solidFill>
                  <a:srgbClr val="000000"/>
                </a:solidFill>
                <a:latin typeface="Calibri" panose="020F0502020204030204" pitchFamily="34" charset="0"/>
                <a:ea typeface="Calibri" panose="020F0502020204030204" pitchFamily="34" charset="0"/>
                <a:cs typeface="Vrinda" panose="020B0502040204020203" pitchFamily="34" charset="0"/>
              </a:rPr>
              <a:t>erozi půdy a zlepšuje její úrodnost.</a:t>
            </a:r>
          </a:p>
          <a:p>
            <a:pPr>
              <a:spcAft>
                <a:spcPts val="600"/>
              </a:spcAft>
            </a:pPr>
            <a:endParaRPr lang="pl-PL" sz="2000" b="1" dirty="0">
              <a:solidFill>
                <a:srgbClr val="00000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2848257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953323" y="2341241"/>
            <a:ext cx="6010480" cy="3066422"/>
          </a:xfrm>
        </p:spPr>
        <p:txBody>
          <a:bodyPr/>
          <a:lstStyle/>
          <a:p>
            <a:r>
              <a:rPr lang="en-US" dirty="0"/>
              <a:t>Dobré životní podmínky zvířat a </a:t>
            </a:r>
            <a:r>
              <a:rPr lang="pl-PL" dirty="0" err="1"/>
              <a:t>biologická bezpečnost </a:t>
            </a:r>
            <a:r>
              <a:rPr lang="pl-PL" dirty="0"/>
              <a:t>v </a:t>
            </a:r>
            <a:r>
              <a:rPr lang="pl-PL" dirty="0" err="1"/>
              <a:t>agroekologii</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05</a:t>
            </a:r>
            <a:endParaRPr lang="en-US" dirty="0"/>
          </a:p>
        </p:txBody>
      </p:sp>
    </p:spTree>
    <p:extLst>
      <p:ext uri="{BB962C8B-B14F-4D97-AF65-F5344CB8AC3E}">
        <p14:creationId xmlns:p14="http://schemas.microsoft.com/office/powerpoint/2010/main" val="4244161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Obraz 43">
            <a:extLst>
              <a:ext uri="{FF2B5EF4-FFF2-40B4-BE49-F238E27FC236}">
                <a16:creationId xmlns:a16="http://schemas.microsoft.com/office/drawing/2014/main" id="{57AB3EDC-DD0E-4899-A437-B5A4AD139BC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913428" y="2043110"/>
            <a:ext cx="3987943" cy="3176139"/>
          </a:xfrm>
          <a:prstGeom prst="rect">
            <a:avLst/>
          </a:prstGeom>
        </p:spPr>
      </p:pic>
      <p:graphicFrame>
        <p:nvGraphicFramePr>
          <p:cNvPr id="12" name="Diagram 11">
            <a:extLst>
              <a:ext uri="{FF2B5EF4-FFF2-40B4-BE49-F238E27FC236}">
                <a16:creationId xmlns:a16="http://schemas.microsoft.com/office/drawing/2014/main" id="{7F702456-A9B0-4696-B419-9AFED4675284}"/>
              </a:ext>
            </a:extLst>
          </p:cNvPr>
          <p:cNvGraphicFramePr/>
          <p:nvPr>
            <p:extLst>
              <p:ext uri="{D42A27DB-BD31-4B8C-83A1-F6EECF244321}">
                <p14:modId xmlns:p14="http://schemas.microsoft.com/office/powerpoint/2010/main" val="3488350086"/>
              </p:ext>
            </p:extLst>
          </p:nvPr>
        </p:nvGraphicFramePr>
        <p:xfrm>
          <a:off x="354003" y="482725"/>
          <a:ext cx="8820477" cy="5615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23303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a 35">
            <a:extLst>
              <a:ext uri="{FF2B5EF4-FFF2-40B4-BE49-F238E27FC236}">
                <a16:creationId xmlns:a16="http://schemas.microsoft.com/office/drawing/2014/main" id="{C10C2474-CB0F-4579-BF1F-8CAF25642B46}"/>
              </a:ext>
            </a:extLst>
          </p:cNvPr>
          <p:cNvGrpSpPr/>
          <p:nvPr/>
        </p:nvGrpSpPr>
        <p:grpSpPr>
          <a:xfrm>
            <a:off x="6590597" y="871698"/>
            <a:ext cx="5582891" cy="5408658"/>
            <a:chOff x="6592685" y="323660"/>
            <a:chExt cx="5634125" cy="5956696"/>
          </a:xfrm>
        </p:grpSpPr>
        <p:pic>
          <p:nvPicPr>
            <p:cNvPr id="35" name="Obraz 34">
              <a:extLst>
                <a:ext uri="{FF2B5EF4-FFF2-40B4-BE49-F238E27FC236}">
                  <a16:creationId xmlns:a16="http://schemas.microsoft.com/office/drawing/2014/main" id="{D6BE6433-8F5F-4BE6-AA49-6965D49204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386720" y="529625"/>
              <a:ext cx="5956696" cy="5544765"/>
            </a:xfrm>
            <a:prstGeom prst="rect">
              <a:avLst/>
            </a:prstGeom>
          </p:spPr>
        </p:pic>
        <p:sp>
          <p:nvSpPr>
            <p:cNvPr id="25" name="Prostokąt 24">
              <a:extLst>
                <a:ext uri="{FF2B5EF4-FFF2-40B4-BE49-F238E27FC236}">
                  <a16:creationId xmlns:a16="http://schemas.microsoft.com/office/drawing/2014/main" id="{530A66C8-A4EE-4D02-810D-8771672A1A50}"/>
                </a:ext>
              </a:extLst>
            </p:cNvPr>
            <p:cNvSpPr/>
            <p:nvPr/>
          </p:nvSpPr>
          <p:spPr>
            <a:xfrm rot="21410222">
              <a:off x="6681998" y="540850"/>
              <a:ext cx="5544812" cy="423703"/>
            </a:xfrm>
            <a:prstGeom prst="rect">
              <a:avLst/>
            </a:prstGeom>
          </p:spPr>
          <p:txBody>
            <a:bodyPr wrap="square">
              <a:spAutoFit/>
            </a:bodyPr>
            <a:lstStyle/>
            <a:p>
              <a:r>
                <a:rPr lang="pl-PL" sz="1900" b="1" dirty="0">
                  <a:solidFill>
                    <a:srgbClr val="000000"/>
                  </a:solidFill>
                </a:rPr>
                <a:t>5 SVOBOD DOBRÝCH ŽIVOTNÍCH PODMÍNEK ZVÍŘAT:</a:t>
              </a:r>
            </a:p>
          </p:txBody>
        </p:sp>
        <p:sp>
          <p:nvSpPr>
            <p:cNvPr id="26" name="Prostokąt 25">
              <a:extLst>
                <a:ext uri="{FF2B5EF4-FFF2-40B4-BE49-F238E27FC236}">
                  <a16:creationId xmlns:a16="http://schemas.microsoft.com/office/drawing/2014/main" id="{009B8293-DE54-4F5A-98D7-563033FDD5B0}"/>
                </a:ext>
              </a:extLst>
            </p:cNvPr>
            <p:cNvSpPr/>
            <p:nvPr/>
          </p:nvSpPr>
          <p:spPr>
            <a:xfrm>
              <a:off x="7024800" y="1455017"/>
              <a:ext cx="4830619" cy="491495"/>
            </a:xfrm>
            <a:prstGeom prst="rect">
              <a:avLst/>
            </a:prstGeom>
          </p:spPr>
          <p:txBody>
            <a:bodyPr wrap="square">
              <a:spAutoFit/>
            </a:bodyPr>
            <a:lstStyle/>
            <a:p>
              <a:r>
                <a:rPr lang="pl-PL" sz="2300" b="1" dirty="0">
                  <a:solidFill>
                    <a:srgbClr val="000000"/>
                  </a:solidFill>
                </a:rPr>
                <a:t>1. OD </a:t>
              </a:r>
              <a:r>
                <a:rPr lang="en-US" sz="2300" b="1" dirty="0">
                  <a:solidFill>
                    <a:srgbClr val="000000"/>
                  </a:solidFill>
                </a:rPr>
                <a:t>HLADU A ŽÍZNĚ</a:t>
              </a:r>
              <a:endParaRPr lang="pl-PL" sz="2300" b="1" dirty="0">
                <a:solidFill>
                  <a:srgbClr val="000000"/>
                </a:solidFill>
              </a:endParaRPr>
            </a:p>
          </p:txBody>
        </p:sp>
        <p:sp>
          <p:nvSpPr>
            <p:cNvPr id="28" name="Prostokąt 27">
              <a:extLst>
                <a:ext uri="{FF2B5EF4-FFF2-40B4-BE49-F238E27FC236}">
                  <a16:creationId xmlns:a16="http://schemas.microsoft.com/office/drawing/2014/main" id="{C4AD9896-EF54-40ED-B890-265B5E444B65}"/>
                </a:ext>
              </a:extLst>
            </p:cNvPr>
            <p:cNvSpPr/>
            <p:nvPr/>
          </p:nvSpPr>
          <p:spPr>
            <a:xfrm>
              <a:off x="7037958" y="2644937"/>
              <a:ext cx="4830619" cy="491495"/>
            </a:xfrm>
            <a:prstGeom prst="rect">
              <a:avLst/>
            </a:prstGeom>
          </p:spPr>
          <p:txBody>
            <a:bodyPr wrap="square">
              <a:spAutoFit/>
            </a:bodyPr>
            <a:lstStyle/>
            <a:p>
              <a:r>
                <a:rPr lang="pl-PL" sz="2300" b="1" dirty="0">
                  <a:solidFill>
                    <a:srgbClr val="000000"/>
                  </a:solidFill>
                </a:rPr>
                <a:t>2. OD NEPOHODLÍ</a:t>
              </a:r>
            </a:p>
          </p:txBody>
        </p:sp>
        <p:sp>
          <p:nvSpPr>
            <p:cNvPr id="29" name="Prostokąt 28">
              <a:extLst>
                <a:ext uri="{FF2B5EF4-FFF2-40B4-BE49-F238E27FC236}">
                  <a16:creationId xmlns:a16="http://schemas.microsoft.com/office/drawing/2014/main" id="{71241953-B4BF-432E-B4AA-CFDBD56C570A}"/>
                </a:ext>
              </a:extLst>
            </p:cNvPr>
            <p:cNvSpPr/>
            <p:nvPr/>
          </p:nvSpPr>
          <p:spPr>
            <a:xfrm>
              <a:off x="6887125" y="3672960"/>
              <a:ext cx="5132283" cy="491495"/>
            </a:xfrm>
            <a:prstGeom prst="rect">
              <a:avLst/>
            </a:prstGeom>
          </p:spPr>
          <p:txBody>
            <a:bodyPr wrap="square">
              <a:spAutoFit/>
            </a:bodyPr>
            <a:lstStyle/>
            <a:p>
              <a:r>
                <a:rPr lang="pl-PL" sz="2300" b="1" dirty="0">
                  <a:solidFill>
                    <a:srgbClr val="000000"/>
                  </a:solidFill>
                </a:rPr>
                <a:t>3. OD </a:t>
              </a:r>
              <a:r>
                <a:rPr lang="en-US" sz="2300" b="1" dirty="0">
                  <a:solidFill>
                    <a:srgbClr val="000000"/>
                  </a:solidFill>
                </a:rPr>
                <a:t>BOLESTI, ZRANĚNÍ NEBO NEMOCI</a:t>
              </a:r>
              <a:endParaRPr lang="pl-PL" sz="2300" b="1" dirty="0">
                <a:solidFill>
                  <a:srgbClr val="000000"/>
                </a:solidFill>
              </a:endParaRPr>
            </a:p>
          </p:txBody>
        </p:sp>
        <p:sp>
          <p:nvSpPr>
            <p:cNvPr id="32" name="Prostokąt 31">
              <a:extLst>
                <a:ext uri="{FF2B5EF4-FFF2-40B4-BE49-F238E27FC236}">
                  <a16:creationId xmlns:a16="http://schemas.microsoft.com/office/drawing/2014/main" id="{B03FF26C-AA06-4E8E-A9B9-C27A1CC0B2C1}"/>
                </a:ext>
              </a:extLst>
            </p:cNvPr>
            <p:cNvSpPr/>
            <p:nvPr/>
          </p:nvSpPr>
          <p:spPr>
            <a:xfrm rot="174308">
              <a:off x="7074981" y="4639626"/>
              <a:ext cx="4953782" cy="508444"/>
            </a:xfrm>
            <a:prstGeom prst="rect">
              <a:avLst/>
            </a:prstGeom>
          </p:spPr>
          <p:txBody>
            <a:bodyPr wrap="square">
              <a:spAutoFit/>
            </a:bodyPr>
            <a:lstStyle/>
            <a:p>
              <a:r>
                <a:rPr lang="pl-PL" sz="2300" b="1" dirty="0">
                  <a:solidFill>
                    <a:srgbClr val="000000"/>
                  </a:solidFill>
                </a:rPr>
                <a:t>4. VYJADŘOVAT NORMÁLNÍ CHOVÁNÍ</a:t>
              </a:r>
            </a:p>
          </p:txBody>
        </p:sp>
        <p:sp>
          <p:nvSpPr>
            <p:cNvPr id="33" name="Prostokąt 32">
              <a:extLst>
                <a:ext uri="{FF2B5EF4-FFF2-40B4-BE49-F238E27FC236}">
                  <a16:creationId xmlns:a16="http://schemas.microsoft.com/office/drawing/2014/main" id="{BA23103C-B236-4601-818B-17354074CB95}"/>
                </a:ext>
              </a:extLst>
            </p:cNvPr>
            <p:cNvSpPr/>
            <p:nvPr/>
          </p:nvSpPr>
          <p:spPr>
            <a:xfrm>
              <a:off x="7130475" y="5608589"/>
              <a:ext cx="4830619" cy="491495"/>
            </a:xfrm>
            <a:prstGeom prst="rect">
              <a:avLst/>
            </a:prstGeom>
          </p:spPr>
          <p:txBody>
            <a:bodyPr wrap="square">
              <a:spAutoFit/>
            </a:bodyPr>
            <a:lstStyle/>
            <a:p>
              <a:r>
                <a:rPr lang="pl-PL" sz="2300" b="1" dirty="0">
                  <a:solidFill>
                    <a:srgbClr val="000000"/>
                  </a:solidFill>
                </a:rPr>
                <a:t>5. OD STRACHU A ÚZKOSTI</a:t>
              </a:r>
            </a:p>
          </p:txBody>
        </p:sp>
      </p:grpSp>
      <p:grpSp>
        <p:nvGrpSpPr>
          <p:cNvPr id="37" name="Group 1">
            <a:extLst>
              <a:ext uri="{FF2B5EF4-FFF2-40B4-BE49-F238E27FC236}">
                <a16:creationId xmlns:a16="http://schemas.microsoft.com/office/drawing/2014/main" id="{98FF8210-56C5-432E-A255-9A9DB310A159}"/>
              </a:ext>
            </a:extLst>
          </p:cNvPr>
          <p:cNvGrpSpPr/>
          <p:nvPr/>
        </p:nvGrpSpPr>
        <p:grpSpPr>
          <a:xfrm rot="3730759">
            <a:off x="421291" y="176144"/>
            <a:ext cx="949887" cy="1163493"/>
            <a:chOff x="7602444" y="4967675"/>
            <a:chExt cx="483620" cy="592374"/>
          </a:xfrm>
        </p:grpSpPr>
        <p:grpSp>
          <p:nvGrpSpPr>
            <p:cNvPr id="38" name="Graphic 214">
              <a:extLst>
                <a:ext uri="{FF2B5EF4-FFF2-40B4-BE49-F238E27FC236}">
                  <a16:creationId xmlns:a16="http://schemas.microsoft.com/office/drawing/2014/main" id="{49B177C5-B420-4247-A070-F9597D50702E}"/>
                </a:ext>
              </a:extLst>
            </p:cNvPr>
            <p:cNvGrpSpPr/>
            <p:nvPr/>
          </p:nvGrpSpPr>
          <p:grpSpPr>
            <a:xfrm>
              <a:off x="7618660" y="4967675"/>
              <a:ext cx="467404" cy="507609"/>
              <a:chOff x="2251963" y="3590497"/>
              <a:chExt cx="467404" cy="507609"/>
            </a:xfrm>
            <a:solidFill>
              <a:srgbClr val="8DC641"/>
            </a:solidFill>
          </p:grpSpPr>
          <p:sp>
            <p:nvSpPr>
              <p:cNvPr id="42" name="Freeform 8">
                <a:extLst>
                  <a:ext uri="{FF2B5EF4-FFF2-40B4-BE49-F238E27FC236}">
                    <a16:creationId xmlns:a16="http://schemas.microsoft.com/office/drawing/2014/main" id="{60E990E9-A993-446C-BD38-5BE22CB485D8}"/>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43" name="Freeform 9">
                <a:extLst>
                  <a:ext uri="{FF2B5EF4-FFF2-40B4-BE49-F238E27FC236}">
                    <a16:creationId xmlns:a16="http://schemas.microsoft.com/office/drawing/2014/main" id="{BE768829-29DC-428C-BE3A-DC661DC90DC6}"/>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44" name="Freeform 10">
                <a:extLst>
                  <a:ext uri="{FF2B5EF4-FFF2-40B4-BE49-F238E27FC236}">
                    <a16:creationId xmlns:a16="http://schemas.microsoft.com/office/drawing/2014/main" id="{A5A3E999-DAB5-4FD1-A594-7180F7296FAA}"/>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39" name="Graphic 214">
              <a:extLst>
                <a:ext uri="{FF2B5EF4-FFF2-40B4-BE49-F238E27FC236}">
                  <a16:creationId xmlns:a16="http://schemas.microsoft.com/office/drawing/2014/main" id="{74585CC1-6999-4A4C-9222-73F5BE31EB22}"/>
                </a:ext>
              </a:extLst>
            </p:cNvPr>
            <p:cNvGrpSpPr/>
            <p:nvPr/>
          </p:nvGrpSpPr>
          <p:grpSpPr>
            <a:xfrm>
              <a:off x="7602444" y="4993761"/>
              <a:ext cx="421973" cy="566288"/>
              <a:chOff x="2235747" y="3616583"/>
              <a:chExt cx="421973" cy="566288"/>
            </a:xfrm>
            <a:solidFill>
              <a:srgbClr val="231F20"/>
            </a:solidFill>
          </p:grpSpPr>
          <p:sp>
            <p:nvSpPr>
              <p:cNvPr id="40" name="Freeform 6">
                <a:extLst>
                  <a:ext uri="{FF2B5EF4-FFF2-40B4-BE49-F238E27FC236}">
                    <a16:creationId xmlns:a16="http://schemas.microsoft.com/office/drawing/2014/main" id="{0E96EE56-75C1-4278-AAAC-BA48619FB0A0}"/>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41" name="Freeform 7">
                <a:extLst>
                  <a:ext uri="{FF2B5EF4-FFF2-40B4-BE49-F238E27FC236}">
                    <a16:creationId xmlns:a16="http://schemas.microsoft.com/office/drawing/2014/main" id="{2E30A680-9C1B-4D96-9A95-CA63CB0DA26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45" name="Diagram 44">
            <a:extLst>
              <a:ext uri="{FF2B5EF4-FFF2-40B4-BE49-F238E27FC236}">
                <a16:creationId xmlns:a16="http://schemas.microsoft.com/office/drawing/2014/main" id="{7DD62D82-629E-4ECB-A617-370661A4CBDD}"/>
              </a:ext>
            </a:extLst>
          </p:cNvPr>
          <p:cNvGraphicFramePr/>
          <p:nvPr>
            <p:extLst>
              <p:ext uri="{D42A27DB-BD31-4B8C-83A1-F6EECF244321}">
                <p14:modId xmlns:p14="http://schemas.microsoft.com/office/powerpoint/2010/main" val="4189033472"/>
              </p:ext>
            </p:extLst>
          </p:nvPr>
        </p:nvGraphicFramePr>
        <p:xfrm>
          <a:off x="577196" y="445734"/>
          <a:ext cx="4808970" cy="675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 name="Prostokąt 45">
            <a:extLst>
              <a:ext uri="{FF2B5EF4-FFF2-40B4-BE49-F238E27FC236}">
                <a16:creationId xmlns:a16="http://schemas.microsoft.com/office/drawing/2014/main" id="{DAA523D1-C08B-4F25-BF02-3B6E5605BE96}"/>
              </a:ext>
            </a:extLst>
          </p:cNvPr>
          <p:cNvSpPr/>
          <p:nvPr/>
        </p:nvSpPr>
        <p:spPr>
          <a:xfrm>
            <a:off x="619348" y="1592042"/>
            <a:ext cx="6263012" cy="4154984"/>
          </a:xfrm>
          <a:prstGeom prst="rect">
            <a:avLst/>
          </a:prstGeom>
        </p:spPr>
        <p:txBody>
          <a:bodyPr wrap="square">
            <a:spAutoFit/>
          </a:bodyPr>
          <a:lstStyle/>
          <a:p>
            <a:r>
              <a:rPr lang="en-US" sz="2400" dirty="0">
                <a:solidFill>
                  <a:srgbClr val="000000"/>
                </a:solidFill>
              </a:rPr>
              <a:t>Dobré životní podmínky zvířat v agroekologii kladou důraz na etické zacházení s hospodářskými zvířaty, neboť je upřednostňováno jejich přirozené chování, zdraví a pohoda. Tento přístup podporuje systémy založené na pastvě, humánním ustájení a sníženém stresu, což je v souladu s ekologickými zásadami udržitelnosti. Začleněním dobrých životních podmínek zvířat do agroekologie vytvářejí farmy zdravější ekosystémy a etičtější systémy produkce potravin.</a:t>
            </a:r>
            <a:endParaRPr lang="pl-PL" sz="2400" dirty="0">
              <a:solidFill>
                <a:srgbClr val="000000"/>
              </a:solidFill>
            </a:endParaRPr>
          </a:p>
        </p:txBody>
      </p:sp>
      <p:sp>
        <p:nvSpPr>
          <p:cNvPr id="47" name="Text Placeholder 3">
            <a:extLst>
              <a:ext uri="{FF2B5EF4-FFF2-40B4-BE49-F238E27FC236}">
                <a16:creationId xmlns:a16="http://schemas.microsoft.com/office/drawing/2014/main" id="{2A395650-C66D-4652-8285-3EF84B3F7AEF}"/>
              </a:ext>
            </a:extLst>
          </p:cNvPr>
          <p:cNvSpPr txBox="1">
            <a:spLocks/>
          </p:cNvSpPr>
          <p:nvPr/>
        </p:nvSpPr>
        <p:spPr>
          <a:xfrm>
            <a:off x="1129117" y="703261"/>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t>Dobré životní podmínky </a:t>
            </a:r>
            <a:r>
              <a:rPr lang="pl-PL" b="1" dirty="0" err="1"/>
              <a:t>zvířat </a:t>
            </a:r>
            <a:endParaRPr lang="en-US" b="1" dirty="0"/>
          </a:p>
        </p:txBody>
      </p:sp>
    </p:spTree>
    <p:extLst>
      <p:ext uri="{BB962C8B-B14F-4D97-AF65-F5344CB8AC3E}">
        <p14:creationId xmlns:p14="http://schemas.microsoft.com/office/powerpoint/2010/main" val="3169813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570294" y="1338794"/>
            <a:ext cx="6366041" cy="3994947"/>
          </a:xfrm>
        </p:spPr>
        <p:txBody>
          <a:bodyPr/>
          <a:lstStyle/>
          <a:p>
            <a:r>
              <a:rPr lang="en-US" sz="2200" dirty="0"/>
              <a:t>Biologická bezpečnost v agroekologii se zaměřuje na prevenci zavlečení a šíření nemocí při zachování ekologické rovnováhy a dobrých životních podmínek zvířat. Základní </a:t>
            </a:r>
            <a:r>
              <a:rPr lang="en-US" sz="2200" dirty="0" err="1"/>
              <a:t>zásady biologické bezpečnosti </a:t>
            </a:r>
            <a:r>
              <a:rPr lang="en-US" sz="2200" dirty="0"/>
              <a:t>v </a:t>
            </a:r>
            <a:r>
              <a:rPr lang="en-US" sz="2200" dirty="0" err="1"/>
              <a:t>agroekologii</a:t>
            </a:r>
            <a:r>
              <a:rPr lang="pl-PL" sz="2200" dirty="0"/>
              <a:t>:</a:t>
            </a:r>
          </a:p>
          <a:p>
            <a:pPr marL="342900" indent="-342900">
              <a:buFont typeface="Wingdings" panose="05000000000000000000" pitchFamily="2" charset="2"/>
              <a:buChar char="§"/>
            </a:pPr>
            <a:r>
              <a:rPr lang="pl-PL" sz="2200" dirty="0" err="1"/>
              <a:t>se zaměřují </a:t>
            </a:r>
            <a:r>
              <a:rPr lang="pl-PL" sz="2200" dirty="0"/>
              <a:t>na </a:t>
            </a:r>
            <a:r>
              <a:rPr lang="en-US" sz="2200" dirty="0"/>
              <a:t>proaktivní opatření k minimalizaci rizik onemocnění </a:t>
            </a:r>
            <a:r>
              <a:rPr lang="pl-PL" sz="2200" dirty="0"/>
              <a:t>- </a:t>
            </a:r>
            <a:r>
              <a:rPr lang="pl-PL" sz="2200" b="1" dirty="0"/>
              <a:t>PREVENCI;</a:t>
            </a:r>
            <a:endParaRPr lang="en-US" sz="2200" b="1" dirty="0"/>
          </a:p>
          <a:p>
            <a:pPr marL="342900" indent="-342900">
              <a:buFont typeface="Wingdings" panose="05000000000000000000" pitchFamily="2" charset="2"/>
              <a:buChar char="§"/>
            </a:pPr>
            <a:r>
              <a:rPr lang="pl-PL" sz="2200" dirty="0" err="1"/>
              <a:t>klást </a:t>
            </a:r>
            <a:r>
              <a:rPr lang="en-US" sz="2200" dirty="0"/>
              <a:t>důraz na holistické a integrované řízení zemědělských podniků </a:t>
            </a:r>
            <a:r>
              <a:rPr lang="en-US" sz="2200" b="1" dirty="0"/>
              <a:t>- SYSTÉMOVÝ PŘÍSTUP</a:t>
            </a:r>
            <a:r>
              <a:rPr lang="pl-PL" sz="2200" b="1" dirty="0"/>
              <a:t>;</a:t>
            </a:r>
            <a:endParaRPr lang="en-US" sz="2200" b="1" dirty="0"/>
          </a:p>
          <a:p>
            <a:pPr marL="342900" indent="-342900">
              <a:buFont typeface="Wingdings" panose="05000000000000000000" pitchFamily="2" charset="2"/>
              <a:buChar char="§"/>
            </a:pPr>
            <a:r>
              <a:rPr lang="pl-PL" sz="2200" dirty="0" err="1"/>
              <a:t>kladou </a:t>
            </a:r>
            <a:r>
              <a:rPr lang="pl-PL" sz="2200" dirty="0"/>
              <a:t>důraz</a:t>
            </a:r>
            <a:r>
              <a:rPr lang="pl-PL" sz="2200" dirty="0" err="1"/>
              <a:t> na </a:t>
            </a:r>
            <a:r>
              <a:rPr lang="en-US" sz="2200" dirty="0"/>
              <a:t>přirozenou odolnost hospodářských zvířat a zemědělského systému vůči patogenům </a:t>
            </a:r>
            <a:r>
              <a:rPr lang="pl-PL" sz="2200" dirty="0"/>
              <a:t>- </a:t>
            </a:r>
            <a:r>
              <a:rPr lang="en-US" sz="2200" b="1" dirty="0"/>
              <a:t>BUDOVÁNÍ ODOLNOSTI</a:t>
            </a:r>
            <a:r>
              <a:rPr lang="pl-PL" sz="2200" b="1" dirty="0"/>
              <a:t>.</a:t>
            </a:r>
            <a:endParaRPr lang="en-US" sz="2200" b="1" dirty="0"/>
          </a:p>
          <a:p>
            <a:endParaRPr lang="en-US" sz="2200"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45428" y="380357"/>
            <a:ext cx="10726547" cy="633631"/>
          </a:xfrm>
          <a:solidFill>
            <a:srgbClr val="8BC540"/>
          </a:solidFill>
        </p:spPr>
        <p:txBody>
          <a:bodyPr anchor="ctr"/>
          <a:lstStyle/>
          <a:p>
            <a:r>
              <a:rPr lang="en-US" sz="3200" b="1" dirty="0"/>
              <a:t>Biologická bezpečnost hospodářských zvířat v agroekologii</a:t>
            </a:r>
          </a:p>
        </p:txBody>
      </p:sp>
      <p:pic>
        <p:nvPicPr>
          <p:cNvPr id="8" name="Symbol zastępczy obrazu 7">
            <a:extLst>
              <a:ext uri="{FF2B5EF4-FFF2-40B4-BE49-F238E27FC236}">
                <a16:creationId xmlns:a16="http://schemas.microsoft.com/office/drawing/2014/main" id="{942F3522-7D6F-414C-B751-DDCBEE2D9DF0}"/>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002816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117218" y="366325"/>
            <a:ext cx="10595237" cy="803654"/>
          </a:xfrm>
        </p:spPr>
        <p:txBody>
          <a:bodyPr/>
          <a:lstStyle/>
          <a:p>
            <a:r>
              <a:rPr lang="pl-PL" b="1" dirty="0" err="1"/>
              <a:t>Klíčová opatření biologické bezpečnosti - postupy </a:t>
            </a:r>
            <a:r>
              <a:rPr lang="pl-PL" b="1" dirty="0"/>
              <a:t>na úrovni zemědělských </a:t>
            </a:r>
            <a:r>
              <a:rPr lang="pl-PL" b="1" dirty="0" err="1"/>
              <a:t>podniků</a:t>
            </a:r>
            <a:endParaRPr lang="pl-PL" b="1" dirty="0"/>
          </a:p>
          <a:p>
            <a:endParaRPr lang="en-US" b="1" dirty="0"/>
          </a:p>
        </p:txBody>
      </p:sp>
      <p:grpSp>
        <p:nvGrpSpPr>
          <p:cNvPr id="25" name="Grupa 24">
            <a:extLst>
              <a:ext uri="{FF2B5EF4-FFF2-40B4-BE49-F238E27FC236}">
                <a16:creationId xmlns:a16="http://schemas.microsoft.com/office/drawing/2014/main" id="{CD8D6C43-51EA-4020-ACAE-86186F959EB1}"/>
              </a:ext>
            </a:extLst>
          </p:cNvPr>
          <p:cNvGrpSpPr/>
          <p:nvPr/>
        </p:nvGrpSpPr>
        <p:grpSpPr>
          <a:xfrm>
            <a:off x="389784" y="959912"/>
            <a:ext cx="11702142" cy="5255601"/>
            <a:chOff x="1074804" y="773366"/>
            <a:chExt cx="10275972" cy="5634701"/>
          </a:xfrm>
        </p:grpSpPr>
        <p:sp>
          <p:nvSpPr>
            <p:cNvPr id="26" name="Dowolny kształt: kształt 25">
              <a:extLst>
                <a:ext uri="{FF2B5EF4-FFF2-40B4-BE49-F238E27FC236}">
                  <a16:creationId xmlns:a16="http://schemas.microsoft.com/office/drawing/2014/main" id="{FC7D2D66-EA74-47E8-8BC8-1EE1383B6F41}"/>
                </a:ext>
              </a:extLst>
            </p:cNvPr>
            <p:cNvSpPr/>
            <p:nvPr/>
          </p:nvSpPr>
          <p:spPr>
            <a:xfrm>
              <a:off x="1074804" y="773366"/>
              <a:ext cx="10275972" cy="50627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2000" b="1" kern="1200" dirty="0" err="1">
                  <a:solidFill>
                    <a:srgbClr val="000000"/>
                  </a:solidFill>
                </a:rPr>
                <a:t>Karanténa </a:t>
              </a:r>
              <a:r>
                <a:rPr lang="pl-PL" sz="2000" b="1" kern="1200" dirty="0">
                  <a:solidFill>
                    <a:srgbClr val="000000"/>
                  </a:solidFill>
                </a:rPr>
                <a:t>a </a:t>
              </a:r>
              <a:r>
                <a:rPr lang="pl-PL" sz="2000" b="1" kern="1200" dirty="0" err="1">
                  <a:solidFill>
                    <a:srgbClr val="000000"/>
                  </a:solidFill>
                </a:rPr>
                <a:t>izolace</a:t>
              </a:r>
              <a:endParaRPr lang="pl-PL" sz="2000" b="1" kern="1200" dirty="0">
                <a:solidFill>
                  <a:srgbClr val="000000"/>
                </a:solidFill>
              </a:endParaRPr>
            </a:p>
          </p:txBody>
        </p:sp>
        <p:sp>
          <p:nvSpPr>
            <p:cNvPr id="27" name="Dowolny kształt: kształt 26">
              <a:extLst>
                <a:ext uri="{FF2B5EF4-FFF2-40B4-BE49-F238E27FC236}">
                  <a16:creationId xmlns:a16="http://schemas.microsoft.com/office/drawing/2014/main" id="{D5E0E2B0-1D7A-4C75-8DBD-D45029115AFA}"/>
                </a:ext>
              </a:extLst>
            </p:cNvPr>
            <p:cNvSpPr/>
            <p:nvPr/>
          </p:nvSpPr>
          <p:spPr>
            <a:xfrm>
              <a:off x="1074804" y="1374823"/>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2000" kern="1200" dirty="0" err="1">
                  <a:solidFill>
                    <a:srgbClr val="000000"/>
                  </a:solidFill>
                </a:rPr>
                <a:t>Izolace nově příchozích nebo nemocných zvířat</a:t>
              </a:r>
              <a:r>
                <a:rPr lang="pl-PL" sz="2000" kern="1200" dirty="0">
                  <a:solidFill>
                    <a:srgbClr val="000000"/>
                  </a:solidFill>
                </a:rPr>
                <a:t>, aby </a:t>
              </a:r>
              <a:r>
                <a:rPr lang="pl-PL" sz="2000" kern="1200" dirty="0" err="1">
                  <a:solidFill>
                    <a:srgbClr val="000000"/>
                  </a:solidFill>
                </a:rPr>
                <a:t>se zabránilo přenosu nákazy</a:t>
              </a:r>
              <a:r>
                <a:rPr lang="pl-PL" sz="2000" kern="1200" dirty="0">
                  <a:solidFill>
                    <a:srgbClr val="000000"/>
                  </a:solidFill>
                </a:rPr>
                <a:t>.</a:t>
              </a:r>
            </a:p>
            <a:p>
              <a:pPr marL="228600" lvl="1" indent="-228600" algn="l" defTabSz="977900">
                <a:lnSpc>
                  <a:spcPct val="90000"/>
                </a:lnSpc>
                <a:spcBef>
                  <a:spcPct val="0"/>
                </a:spcBef>
                <a:spcAft>
                  <a:spcPct val="20000"/>
                </a:spcAft>
                <a:buChar char="•"/>
              </a:pPr>
              <a:r>
                <a:rPr lang="pl-PL" sz="2000" kern="1200" dirty="0">
                  <a:solidFill>
                    <a:srgbClr val="000000"/>
                  </a:solidFill>
                </a:rPr>
                <a:t>Zavedení </a:t>
              </a:r>
              <a:r>
                <a:rPr lang="pl-PL" sz="2000" kern="1200" dirty="0" err="1">
                  <a:solidFill>
                    <a:srgbClr val="000000"/>
                  </a:solidFill>
                </a:rPr>
                <a:t>přechodných zón </a:t>
              </a:r>
              <a:r>
                <a:rPr lang="pl-PL" sz="2000" kern="1200" dirty="0">
                  <a:solidFill>
                    <a:srgbClr val="000000"/>
                  </a:solidFill>
                </a:rPr>
                <a:t>pro </a:t>
              </a:r>
              <a:r>
                <a:rPr lang="pl-PL" sz="2000" kern="1200" dirty="0" err="1">
                  <a:solidFill>
                    <a:srgbClr val="000000"/>
                  </a:solidFill>
                </a:rPr>
                <a:t>pohyb hospodářských zvířat mezi oblastmi</a:t>
              </a:r>
              <a:endParaRPr lang="pl-PL" sz="2000" kern="1200" dirty="0">
                <a:solidFill>
                  <a:srgbClr val="000000"/>
                </a:solidFill>
              </a:endParaRPr>
            </a:p>
          </p:txBody>
        </p:sp>
        <p:sp>
          <p:nvSpPr>
            <p:cNvPr id="28" name="Dowolny kształt: kształt 27">
              <a:extLst>
                <a:ext uri="{FF2B5EF4-FFF2-40B4-BE49-F238E27FC236}">
                  <a16:creationId xmlns:a16="http://schemas.microsoft.com/office/drawing/2014/main" id="{4727C315-BE19-4BB9-8AA1-D0BDC4E63822}"/>
                </a:ext>
              </a:extLst>
            </p:cNvPr>
            <p:cNvSpPr/>
            <p:nvPr/>
          </p:nvSpPr>
          <p:spPr>
            <a:xfrm>
              <a:off x="1074804" y="2315138"/>
              <a:ext cx="10275972" cy="486628"/>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2000" b="1" kern="1200" dirty="0" err="1">
                  <a:solidFill>
                    <a:srgbClr val="000000"/>
                  </a:solidFill>
                </a:rPr>
                <a:t>Kontrolovaný vstup</a:t>
              </a:r>
              <a:endParaRPr lang="pl-PL" sz="2000" b="1" kern="1200" dirty="0">
                <a:solidFill>
                  <a:srgbClr val="000000"/>
                </a:solidFill>
              </a:endParaRPr>
            </a:p>
          </p:txBody>
        </p:sp>
        <p:sp>
          <p:nvSpPr>
            <p:cNvPr id="29" name="Dowolny kształt: kształt 28">
              <a:extLst>
                <a:ext uri="{FF2B5EF4-FFF2-40B4-BE49-F238E27FC236}">
                  <a16:creationId xmlns:a16="http://schemas.microsoft.com/office/drawing/2014/main" id="{92EBCBE5-8110-4702-9A2D-86CFB5CC6C02}"/>
                </a:ext>
              </a:extLst>
            </p:cNvPr>
            <p:cNvSpPr/>
            <p:nvPr/>
          </p:nvSpPr>
          <p:spPr>
            <a:xfrm>
              <a:off x="1074804" y="2902153"/>
              <a:ext cx="10275972" cy="868378"/>
            </a:xfrm>
            <a:custGeom>
              <a:avLst/>
              <a:gdLst>
                <a:gd name="connsiteX0" fmla="*/ 0 w 10275972"/>
                <a:gd name="connsiteY0" fmla="*/ 0 h 1072260"/>
                <a:gd name="connsiteX1" fmla="*/ 10275972 w 10275972"/>
                <a:gd name="connsiteY1" fmla="*/ 0 h 1072260"/>
                <a:gd name="connsiteX2" fmla="*/ 10275972 w 10275972"/>
                <a:gd name="connsiteY2" fmla="*/ 1072260 h 1072260"/>
                <a:gd name="connsiteX3" fmla="*/ 0 w 10275972"/>
                <a:gd name="connsiteY3" fmla="*/ 1072260 h 1072260"/>
                <a:gd name="connsiteX4" fmla="*/ 0 w 10275972"/>
                <a:gd name="connsiteY4" fmla="*/ 0 h 107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1072260">
                  <a:moveTo>
                    <a:pt x="0" y="0"/>
                  </a:moveTo>
                  <a:lnTo>
                    <a:pt x="10275972" y="0"/>
                  </a:lnTo>
                  <a:lnTo>
                    <a:pt x="10275972" y="1072260"/>
                  </a:lnTo>
                  <a:lnTo>
                    <a:pt x="0" y="107226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2000" kern="1200" dirty="0" err="1">
                  <a:solidFill>
                    <a:srgbClr val="000000"/>
                  </a:solidFill>
                </a:rPr>
                <a:t>Omezení přístupu na </a:t>
              </a:r>
              <a:r>
                <a:rPr lang="pl-PL" sz="2000" kern="1200" dirty="0">
                  <a:solidFill>
                    <a:srgbClr val="000000"/>
                  </a:solidFill>
                </a:rPr>
                <a:t>farmu pro </a:t>
              </a:r>
              <a:r>
                <a:rPr lang="pl-PL" sz="2000" kern="1200" dirty="0" err="1">
                  <a:solidFill>
                    <a:srgbClr val="000000"/>
                  </a:solidFill>
                </a:rPr>
                <a:t>základní personál </a:t>
              </a:r>
              <a:r>
                <a:rPr lang="pl-PL" sz="2000" kern="1200" dirty="0">
                  <a:solidFill>
                    <a:srgbClr val="000000"/>
                  </a:solidFill>
                </a:rPr>
                <a:t>a </a:t>
              </a:r>
              <a:r>
                <a:rPr lang="pl-PL" sz="2000" kern="1200" dirty="0" err="1">
                  <a:solidFill>
                    <a:srgbClr val="000000"/>
                  </a:solidFill>
                </a:rPr>
                <a:t>zajištění dodržování dezinfekčních protokolů.</a:t>
              </a:r>
              <a:endParaRPr lang="pl-PL" sz="2000" kern="1200" dirty="0">
                <a:solidFill>
                  <a:srgbClr val="000000"/>
                </a:solidFill>
              </a:endParaRPr>
            </a:p>
            <a:p>
              <a:pPr marL="228600" lvl="1" indent="-228600" algn="l" defTabSz="977900">
                <a:lnSpc>
                  <a:spcPct val="90000"/>
                </a:lnSpc>
                <a:spcBef>
                  <a:spcPct val="0"/>
                </a:spcBef>
                <a:spcAft>
                  <a:spcPct val="20000"/>
                </a:spcAft>
                <a:buChar char="•"/>
              </a:pPr>
              <a:r>
                <a:rPr lang="pl-PL" sz="2000" kern="1200" dirty="0" err="1">
                  <a:solidFill>
                    <a:srgbClr val="000000"/>
                  </a:solidFill>
                </a:rPr>
                <a:t>Usafe oděvů</a:t>
              </a:r>
              <a:r>
                <a:rPr lang="pl-PL" sz="2000" kern="1200" dirty="0">
                  <a:solidFill>
                    <a:srgbClr val="000000"/>
                  </a:solidFill>
                </a:rPr>
                <a:t>, </a:t>
              </a:r>
              <a:r>
                <a:rPr lang="pl-PL" sz="2000" kern="1200" dirty="0" err="1">
                  <a:solidFill>
                    <a:srgbClr val="000000"/>
                  </a:solidFill>
                </a:rPr>
                <a:t>obuvi </a:t>
              </a:r>
              <a:r>
                <a:rPr lang="pl-PL" sz="2000" kern="1200" dirty="0">
                  <a:solidFill>
                    <a:srgbClr val="000000"/>
                  </a:solidFill>
                </a:rPr>
                <a:t>a </a:t>
              </a:r>
              <a:r>
                <a:rPr lang="pl-PL" sz="2000" kern="1200" dirty="0" err="1">
                  <a:solidFill>
                    <a:srgbClr val="000000"/>
                  </a:solidFill>
                </a:rPr>
                <a:t>vybavení určených </a:t>
              </a:r>
              <a:r>
                <a:rPr lang="pl-PL" sz="2000" kern="1200" dirty="0">
                  <a:solidFill>
                    <a:srgbClr val="000000"/>
                  </a:solidFill>
                </a:rPr>
                <a:t>pro </a:t>
              </a:r>
              <a:r>
                <a:rPr lang="pl-PL" sz="2000" kern="1200" dirty="0" err="1">
                  <a:solidFill>
                    <a:srgbClr val="000000"/>
                  </a:solidFill>
                </a:rPr>
                <a:t>specifické oblasti nebo úkoly.</a:t>
              </a:r>
              <a:endParaRPr lang="pl-PL" sz="2000" kern="1200" dirty="0">
                <a:solidFill>
                  <a:srgbClr val="000000"/>
                </a:solidFill>
              </a:endParaRPr>
            </a:p>
          </p:txBody>
        </p:sp>
        <p:sp>
          <p:nvSpPr>
            <p:cNvPr id="30" name="Dowolny kształt: kształt 29">
              <a:extLst>
                <a:ext uri="{FF2B5EF4-FFF2-40B4-BE49-F238E27FC236}">
                  <a16:creationId xmlns:a16="http://schemas.microsoft.com/office/drawing/2014/main" id="{EEA14CB6-0013-41E0-B4ED-8E9DBC1C3596}"/>
                </a:ext>
              </a:extLst>
            </p:cNvPr>
            <p:cNvSpPr/>
            <p:nvPr/>
          </p:nvSpPr>
          <p:spPr>
            <a:xfrm>
              <a:off x="1074804" y="3883910"/>
              <a:ext cx="10275972" cy="476733"/>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2000" b="1" kern="1200" dirty="0">
                  <a:solidFill>
                    <a:srgbClr val="000000"/>
                  </a:solidFill>
                </a:rPr>
                <a:t>Nakládání s odpady</a:t>
              </a:r>
            </a:p>
          </p:txBody>
        </p:sp>
        <p:sp>
          <p:nvSpPr>
            <p:cNvPr id="31" name="Dowolny kształt: kształt 30">
              <a:extLst>
                <a:ext uri="{FF2B5EF4-FFF2-40B4-BE49-F238E27FC236}">
                  <a16:creationId xmlns:a16="http://schemas.microsoft.com/office/drawing/2014/main" id="{96F5322B-F5C9-42A8-B232-466F34FF02FA}"/>
                </a:ext>
              </a:extLst>
            </p:cNvPr>
            <p:cNvSpPr/>
            <p:nvPr/>
          </p:nvSpPr>
          <p:spPr>
            <a:xfrm>
              <a:off x="1074804" y="4484206"/>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2000" kern="1200" dirty="0" err="1">
                  <a:solidFill>
                    <a:srgbClr val="000000"/>
                  </a:solidFill>
                </a:rPr>
                <a:t>Kompostování hnoje </a:t>
              </a:r>
              <a:r>
                <a:rPr lang="pl-PL" sz="2000" kern="1200" dirty="0">
                  <a:solidFill>
                    <a:srgbClr val="000000"/>
                  </a:solidFill>
                </a:rPr>
                <a:t>a </a:t>
              </a:r>
              <a:r>
                <a:rPr lang="pl-PL" sz="2000" kern="1200" dirty="0" err="1">
                  <a:solidFill>
                    <a:srgbClr val="000000"/>
                  </a:solidFill>
                </a:rPr>
                <a:t>organického </a:t>
              </a:r>
              <a:r>
                <a:rPr lang="pl-PL" sz="2000" kern="1200" dirty="0">
                  <a:solidFill>
                    <a:srgbClr val="000000"/>
                  </a:solidFill>
                </a:rPr>
                <a:t>odpadu za účelem </a:t>
              </a:r>
              <a:r>
                <a:rPr lang="pl-PL" sz="2000" kern="1200" dirty="0" err="1">
                  <a:solidFill>
                    <a:srgbClr val="000000"/>
                  </a:solidFill>
                </a:rPr>
                <a:t>snížení výskytu patogenů </a:t>
              </a:r>
              <a:r>
                <a:rPr lang="pl-PL" sz="2000" kern="1200" dirty="0">
                  <a:solidFill>
                    <a:srgbClr val="000000"/>
                  </a:solidFill>
                </a:rPr>
                <a:t>a </a:t>
              </a:r>
              <a:r>
                <a:rPr lang="pl-PL" sz="2000" kern="1200" dirty="0" err="1">
                  <a:solidFill>
                    <a:srgbClr val="000000"/>
                  </a:solidFill>
                </a:rPr>
                <a:t>zlepšení stavu půdy</a:t>
              </a:r>
              <a:r>
                <a:rPr lang="pl-PL" sz="2000" kern="1200" dirty="0">
                  <a:solidFill>
                    <a:srgbClr val="000000"/>
                  </a:solidFill>
                </a:rPr>
                <a:t>.</a:t>
              </a:r>
            </a:p>
            <a:p>
              <a:pPr marL="228600" lvl="1" indent="-228600" algn="l" defTabSz="977900">
                <a:lnSpc>
                  <a:spcPct val="90000"/>
                </a:lnSpc>
                <a:spcBef>
                  <a:spcPct val="0"/>
                </a:spcBef>
                <a:spcAft>
                  <a:spcPct val="20000"/>
                </a:spcAft>
                <a:buChar char="•"/>
              </a:pPr>
              <a:r>
                <a:rPr lang="pl-PL" sz="2000" kern="1200" dirty="0" err="1">
                  <a:solidFill>
                    <a:srgbClr val="000000"/>
                  </a:solidFill>
                </a:rPr>
                <a:t>Zamezení rozmetávání hnoje nemocných zvířat na pastvinách.</a:t>
              </a:r>
              <a:endParaRPr lang="pl-PL" sz="2000" kern="1200" dirty="0">
                <a:solidFill>
                  <a:srgbClr val="000000"/>
                </a:solidFill>
              </a:endParaRPr>
            </a:p>
          </p:txBody>
        </p:sp>
        <p:sp>
          <p:nvSpPr>
            <p:cNvPr id="32" name="Dowolny kształt: kształt 31">
              <a:extLst>
                <a:ext uri="{FF2B5EF4-FFF2-40B4-BE49-F238E27FC236}">
                  <a16:creationId xmlns:a16="http://schemas.microsoft.com/office/drawing/2014/main" id="{C2609455-2BC1-4658-B2CC-D026C6099922}"/>
                </a:ext>
              </a:extLst>
            </p:cNvPr>
            <p:cNvSpPr/>
            <p:nvPr/>
          </p:nvSpPr>
          <p:spPr>
            <a:xfrm>
              <a:off x="1074804" y="5367326"/>
              <a:ext cx="10275972" cy="4636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marL="0" lvl="0" indent="0" algn="ctr" defTabSz="1244600">
                <a:lnSpc>
                  <a:spcPct val="90000"/>
                </a:lnSpc>
                <a:spcBef>
                  <a:spcPct val="0"/>
                </a:spcBef>
                <a:spcAft>
                  <a:spcPct val="35000"/>
                </a:spcAft>
                <a:buNone/>
              </a:pPr>
              <a:r>
                <a:rPr lang="pl-PL" sz="2000" b="1" kern="1200" dirty="0" err="1">
                  <a:solidFill>
                    <a:srgbClr val="000000"/>
                  </a:solidFill>
                </a:rPr>
                <a:t>Střídání pastvin</a:t>
              </a:r>
              <a:endParaRPr lang="pl-PL" sz="2000" b="1" kern="1200" dirty="0">
                <a:solidFill>
                  <a:srgbClr val="000000"/>
                </a:solidFill>
              </a:endParaRPr>
            </a:p>
          </p:txBody>
        </p:sp>
        <p:sp>
          <p:nvSpPr>
            <p:cNvPr id="33" name="Dowolny kształt: kształt 32">
              <a:extLst>
                <a:ext uri="{FF2B5EF4-FFF2-40B4-BE49-F238E27FC236}">
                  <a16:creationId xmlns:a16="http://schemas.microsoft.com/office/drawing/2014/main" id="{70186629-9C90-4436-BDBA-04A0B9BECB8A}"/>
                </a:ext>
              </a:extLst>
            </p:cNvPr>
            <p:cNvSpPr/>
            <p:nvPr/>
          </p:nvSpPr>
          <p:spPr>
            <a:xfrm>
              <a:off x="1074804" y="5944387"/>
              <a:ext cx="10275972" cy="463680"/>
            </a:xfrm>
            <a:custGeom>
              <a:avLst/>
              <a:gdLst>
                <a:gd name="connsiteX0" fmla="*/ 0 w 10275972"/>
                <a:gd name="connsiteY0" fmla="*/ 0 h 463680"/>
                <a:gd name="connsiteX1" fmla="*/ 10275972 w 10275972"/>
                <a:gd name="connsiteY1" fmla="*/ 0 h 463680"/>
                <a:gd name="connsiteX2" fmla="*/ 10275972 w 10275972"/>
                <a:gd name="connsiteY2" fmla="*/ 463680 h 463680"/>
                <a:gd name="connsiteX3" fmla="*/ 0 w 10275972"/>
                <a:gd name="connsiteY3" fmla="*/ 463680 h 463680"/>
                <a:gd name="connsiteX4" fmla="*/ 0 w 10275972"/>
                <a:gd name="connsiteY4" fmla="*/ 0 h 46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463680">
                  <a:moveTo>
                    <a:pt x="0" y="0"/>
                  </a:moveTo>
                  <a:lnTo>
                    <a:pt x="10275972" y="0"/>
                  </a:lnTo>
                  <a:lnTo>
                    <a:pt x="10275972" y="463680"/>
                  </a:lnTo>
                  <a:lnTo>
                    <a:pt x="0" y="4636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pl-PL" sz="2000" kern="1200" dirty="0">
                  <a:solidFill>
                    <a:srgbClr val="000000"/>
                  </a:solidFill>
                </a:rPr>
                <a:t>Střídání pastvy pro přerušení životních cyklů parazitů a snížení </a:t>
              </a:r>
              <a:r>
                <a:rPr lang="en-IE" sz="2000" kern="1200" dirty="0">
                  <a:solidFill>
                    <a:srgbClr val="000000"/>
                  </a:solidFill>
                </a:rPr>
                <a:t>hromadění</a:t>
              </a:r>
              <a:r>
                <a:rPr lang="pl-PL" sz="2000" kern="1200" dirty="0">
                  <a:solidFill>
                    <a:srgbClr val="000000"/>
                  </a:solidFill>
                </a:rPr>
                <a:t> patogenů v půdě.</a:t>
              </a:r>
            </a:p>
          </p:txBody>
        </p:sp>
      </p:grpSp>
      <p:grpSp>
        <p:nvGrpSpPr>
          <p:cNvPr id="2" name="Group 1">
            <a:extLst>
              <a:ext uri="{FF2B5EF4-FFF2-40B4-BE49-F238E27FC236}">
                <a16:creationId xmlns:a16="http://schemas.microsoft.com/office/drawing/2014/main" id="{77DECCFB-1706-DBBF-AD45-2C09F82AF7A5}"/>
              </a:ext>
            </a:extLst>
          </p:cNvPr>
          <p:cNvGrpSpPr/>
          <p:nvPr/>
        </p:nvGrpSpPr>
        <p:grpSpPr>
          <a:xfrm rot="3730759">
            <a:off x="11221515" y="476128"/>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22478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841222" y="326930"/>
            <a:ext cx="10595237" cy="803654"/>
          </a:xfrm>
        </p:spPr>
        <p:txBody>
          <a:bodyPr/>
          <a:lstStyle/>
          <a:p>
            <a:r>
              <a:rPr lang="pl-PL" b="1" dirty="0" err="1"/>
              <a:t>Klíčová opatření biologické bezpečnosti </a:t>
            </a:r>
            <a:r>
              <a:rPr lang="pl-PL" b="1" dirty="0"/>
              <a:t>- </a:t>
            </a:r>
            <a:r>
              <a:rPr lang="pl-PL" b="1" dirty="0" err="1"/>
              <a:t>postupy na úrovni stáda</a:t>
            </a:r>
            <a:endParaRPr lang="pl-PL" b="1" dirty="0"/>
          </a:p>
          <a:p>
            <a:endParaRPr lang="en-US" b="1" dirty="0"/>
          </a:p>
        </p:txBody>
      </p:sp>
      <p:grpSp>
        <p:nvGrpSpPr>
          <p:cNvPr id="25" name="Grupa 24">
            <a:extLst>
              <a:ext uri="{FF2B5EF4-FFF2-40B4-BE49-F238E27FC236}">
                <a16:creationId xmlns:a16="http://schemas.microsoft.com/office/drawing/2014/main" id="{CD8D6C43-51EA-4020-ACAE-86186F959EB1}"/>
              </a:ext>
            </a:extLst>
          </p:cNvPr>
          <p:cNvGrpSpPr/>
          <p:nvPr/>
        </p:nvGrpSpPr>
        <p:grpSpPr>
          <a:xfrm>
            <a:off x="250372" y="891558"/>
            <a:ext cx="11713026" cy="5258709"/>
            <a:chOff x="1074804" y="773366"/>
            <a:chExt cx="10285530" cy="5638033"/>
          </a:xfrm>
        </p:grpSpPr>
        <p:sp>
          <p:nvSpPr>
            <p:cNvPr id="26" name="Dowolny kształt: kształt 25">
              <a:extLst>
                <a:ext uri="{FF2B5EF4-FFF2-40B4-BE49-F238E27FC236}">
                  <a16:creationId xmlns:a16="http://schemas.microsoft.com/office/drawing/2014/main" id="{FC7D2D66-EA74-47E8-8BC8-1EE1383B6F41}"/>
                </a:ext>
              </a:extLst>
            </p:cNvPr>
            <p:cNvSpPr/>
            <p:nvPr/>
          </p:nvSpPr>
          <p:spPr>
            <a:xfrm>
              <a:off x="1074804" y="773366"/>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Hygiena </a:t>
              </a:r>
              <a:r>
                <a:rPr lang="pl-PL" sz="2200" b="1" dirty="0">
                  <a:solidFill>
                    <a:srgbClr val="000000"/>
                  </a:solidFill>
                </a:rPr>
                <a:t>a </a:t>
              </a:r>
              <a:r>
                <a:rPr lang="pl-PL" sz="2200" b="1" dirty="0" err="1">
                  <a:solidFill>
                    <a:srgbClr val="000000"/>
                  </a:solidFill>
                </a:rPr>
                <a:t>hygiena</a:t>
              </a:r>
              <a:endParaRPr lang="pl-PL" sz="2200" b="1" kern="1200" dirty="0">
                <a:solidFill>
                  <a:srgbClr val="000000"/>
                </a:solidFill>
              </a:endParaRPr>
            </a:p>
          </p:txBody>
        </p:sp>
        <p:sp>
          <p:nvSpPr>
            <p:cNvPr id="27" name="Dowolny kształt: kształt 26">
              <a:extLst>
                <a:ext uri="{FF2B5EF4-FFF2-40B4-BE49-F238E27FC236}">
                  <a16:creationId xmlns:a16="http://schemas.microsoft.com/office/drawing/2014/main" id="{D5E0E2B0-1D7A-4C75-8DBD-D45029115AFA}"/>
                </a:ext>
              </a:extLst>
            </p:cNvPr>
            <p:cNvSpPr/>
            <p:nvPr/>
          </p:nvSpPr>
          <p:spPr>
            <a:xfrm>
              <a:off x="1079583" y="1380276"/>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err="1">
                  <a:solidFill>
                    <a:srgbClr val="000000"/>
                  </a:solidFill>
                </a:rPr>
                <a:t>Pravidelné </a:t>
              </a:r>
              <a:r>
                <a:rPr lang="en-US" sz="2100" dirty="0">
                  <a:solidFill>
                    <a:srgbClr val="000000"/>
                  </a:solidFill>
                </a:rPr>
                <a:t>čištění a dezinfekce krmných míst, napajedel a </a:t>
              </a:r>
              <a:r>
                <a:rPr lang="pl-PL" sz="2100" dirty="0">
                  <a:solidFill>
                    <a:srgbClr val="000000"/>
                  </a:solidFill>
                </a:rPr>
                <a:t>přístřešků</a:t>
              </a:r>
              <a:r>
                <a:rPr lang="en-US" sz="2100" dirty="0">
                  <a:solidFill>
                    <a:srgbClr val="000000"/>
                  </a:solidFill>
                </a:rPr>
                <a:t>.</a:t>
              </a:r>
            </a:p>
            <a:p>
              <a:pPr marL="228600" lvl="1" indent="-228600" defTabSz="977900">
                <a:lnSpc>
                  <a:spcPct val="90000"/>
                </a:lnSpc>
                <a:spcBef>
                  <a:spcPct val="0"/>
                </a:spcBef>
                <a:spcAft>
                  <a:spcPct val="20000"/>
                </a:spcAft>
                <a:buChar char="•"/>
              </a:pPr>
              <a:r>
                <a:rPr lang="pl-PL" sz="2100" dirty="0" err="1">
                  <a:solidFill>
                    <a:srgbClr val="000000"/>
                  </a:solidFill>
                </a:rPr>
                <a:t>Zajištění </a:t>
              </a:r>
              <a:r>
                <a:rPr lang="en-US" sz="2100" dirty="0">
                  <a:solidFill>
                    <a:srgbClr val="000000"/>
                  </a:solidFill>
                </a:rPr>
                <a:t>čisté podestýlky a řádné drenáže pro snížení rizika kontaminace.</a:t>
              </a:r>
              <a:endParaRPr lang="pl-PL" sz="2100" kern="1200" dirty="0">
                <a:solidFill>
                  <a:srgbClr val="000000"/>
                </a:solidFill>
              </a:endParaRPr>
            </a:p>
          </p:txBody>
        </p:sp>
        <p:sp>
          <p:nvSpPr>
            <p:cNvPr id="28" name="Dowolny kształt: kształt 27">
              <a:extLst>
                <a:ext uri="{FF2B5EF4-FFF2-40B4-BE49-F238E27FC236}">
                  <a16:creationId xmlns:a16="http://schemas.microsoft.com/office/drawing/2014/main" id="{4727C315-BE19-4BB9-8AA1-D0BDC4E63822}"/>
                </a:ext>
              </a:extLst>
            </p:cNvPr>
            <p:cNvSpPr/>
            <p:nvPr/>
          </p:nvSpPr>
          <p:spPr>
            <a:xfrm>
              <a:off x="1074804" y="2315138"/>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Bezpečnost krmiv </a:t>
              </a:r>
              <a:r>
                <a:rPr lang="pl-PL" sz="2200" b="1" dirty="0">
                  <a:solidFill>
                    <a:srgbClr val="000000"/>
                  </a:solidFill>
                </a:rPr>
                <a:t>a </a:t>
              </a:r>
              <a:r>
                <a:rPr lang="pl-PL" sz="2200" b="1" dirty="0" err="1">
                  <a:solidFill>
                    <a:srgbClr val="000000"/>
                  </a:solidFill>
                </a:rPr>
                <a:t>vody</a:t>
              </a:r>
              <a:endParaRPr lang="pl-PL" sz="2200" b="1" kern="1200" dirty="0">
                <a:solidFill>
                  <a:srgbClr val="000000"/>
                </a:solidFill>
              </a:endParaRPr>
            </a:p>
          </p:txBody>
        </p:sp>
        <p:sp>
          <p:nvSpPr>
            <p:cNvPr id="29" name="Dowolny kształt: kształt 28">
              <a:extLst>
                <a:ext uri="{FF2B5EF4-FFF2-40B4-BE49-F238E27FC236}">
                  <a16:creationId xmlns:a16="http://schemas.microsoft.com/office/drawing/2014/main" id="{92EBCBE5-8110-4702-9A2D-86CFB5CC6C02}"/>
                </a:ext>
              </a:extLst>
            </p:cNvPr>
            <p:cNvSpPr/>
            <p:nvPr/>
          </p:nvSpPr>
          <p:spPr>
            <a:xfrm>
              <a:off x="1084362" y="2926895"/>
              <a:ext cx="10275972" cy="1072260"/>
            </a:xfrm>
            <a:custGeom>
              <a:avLst/>
              <a:gdLst>
                <a:gd name="connsiteX0" fmla="*/ 0 w 10275972"/>
                <a:gd name="connsiteY0" fmla="*/ 0 h 1072260"/>
                <a:gd name="connsiteX1" fmla="*/ 10275972 w 10275972"/>
                <a:gd name="connsiteY1" fmla="*/ 0 h 1072260"/>
                <a:gd name="connsiteX2" fmla="*/ 10275972 w 10275972"/>
                <a:gd name="connsiteY2" fmla="*/ 1072260 h 1072260"/>
                <a:gd name="connsiteX3" fmla="*/ 0 w 10275972"/>
                <a:gd name="connsiteY3" fmla="*/ 1072260 h 1072260"/>
                <a:gd name="connsiteX4" fmla="*/ 0 w 10275972"/>
                <a:gd name="connsiteY4" fmla="*/ 0 h 107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1072260">
                  <a:moveTo>
                    <a:pt x="0" y="0"/>
                  </a:moveTo>
                  <a:lnTo>
                    <a:pt x="10275972" y="0"/>
                  </a:lnTo>
                  <a:lnTo>
                    <a:pt x="10275972" y="1072260"/>
                  </a:lnTo>
                  <a:lnTo>
                    <a:pt x="0" y="107226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err="1">
                  <a:solidFill>
                    <a:srgbClr val="000000"/>
                  </a:solidFill>
                </a:rPr>
                <a:t>Zajištění </a:t>
              </a:r>
              <a:r>
                <a:rPr lang="en-US" sz="2100" dirty="0">
                  <a:solidFill>
                    <a:srgbClr val="000000"/>
                  </a:solidFill>
                </a:rPr>
                <a:t>bezpečné </a:t>
              </a:r>
              <a:r>
                <a:rPr lang="pl-PL" sz="2100" dirty="0" err="1">
                  <a:solidFill>
                    <a:srgbClr val="000000"/>
                  </a:solidFill>
                </a:rPr>
                <a:t>výroby </a:t>
              </a:r>
              <a:r>
                <a:rPr lang="pl-PL" sz="2100" dirty="0">
                  <a:solidFill>
                    <a:srgbClr val="000000"/>
                  </a:solidFill>
                </a:rPr>
                <a:t>a </a:t>
              </a:r>
              <a:r>
                <a:rPr lang="en-US" sz="2100" dirty="0">
                  <a:solidFill>
                    <a:srgbClr val="000000"/>
                  </a:solidFill>
                </a:rPr>
                <a:t>skladování krmiva, aby se zabránilo vzniku plísní a kontaminaci.</a:t>
              </a:r>
              <a:endParaRPr lang="pl-PL" sz="2100" dirty="0">
                <a:solidFill>
                  <a:srgbClr val="000000"/>
                </a:solidFill>
              </a:endParaRPr>
            </a:p>
            <a:p>
              <a:pPr marL="228600" lvl="1" indent="-228600" defTabSz="977900">
                <a:lnSpc>
                  <a:spcPct val="90000"/>
                </a:lnSpc>
                <a:spcBef>
                  <a:spcPct val="0"/>
                </a:spcBef>
                <a:spcAft>
                  <a:spcPct val="20000"/>
                </a:spcAft>
                <a:buChar char="•"/>
              </a:pPr>
              <a:r>
                <a:rPr lang="en-US" sz="2100" dirty="0">
                  <a:solidFill>
                    <a:srgbClr val="000000"/>
                  </a:solidFill>
                </a:rPr>
                <a:t>Pravidelné </a:t>
              </a:r>
              <a:r>
                <a:rPr lang="pl-PL" sz="2100" dirty="0" err="1">
                  <a:solidFill>
                    <a:srgbClr val="000000"/>
                  </a:solidFill>
                </a:rPr>
                <a:t>testování </a:t>
              </a:r>
              <a:r>
                <a:rPr lang="en-US" sz="2100" dirty="0">
                  <a:solidFill>
                    <a:srgbClr val="000000"/>
                  </a:solidFill>
                </a:rPr>
                <a:t>vodních zdrojů na přítomnost patogenů nebo znečišťujících látek.</a:t>
              </a:r>
              <a:endParaRPr lang="pl-PL" sz="2100" kern="1200" dirty="0">
                <a:solidFill>
                  <a:srgbClr val="000000"/>
                </a:solidFill>
              </a:endParaRPr>
            </a:p>
          </p:txBody>
        </p:sp>
        <p:sp>
          <p:nvSpPr>
            <p:cNvPr id="30" name="Dowolny kształt: kształt 29">
              <a:extLst>
                <a:ext uri="{FF2B5EF4-FFF2-40B4-BE49-F238E27FC236}">
                  <a16:creationId xmlns:a16="http://schemas.microsoft.com/office/drawing/2014/main" id="{EEA14CB6-0013-41E0-B4ED-8E9DBC1C3596}"/>
                </a:ext>
              </a:extLst>
            </p:cNvPr>
            <p:cNvSpPr/>
            <p:nvPr/>
          </p:nvSpPr>
          <p:spPr>
            <a:xfrm>
              <a:off x="1074804" y="3883910"/>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Očkování </a:t>
              </a:r>
              <a:r>
                <a:rPr lang="pl-PL" sz="2200" b="1" dirty="0">
                  <a:solidFill>
                    <a:srgbClr val="000000"/>
                  </a:solidFill>
                </a:rPr>
                <a:t>a </a:t>
              </a:r>
              <a:r>
                <a:rPr lang="pl-PL" sz="2200" b="1" dirty="0" err="1">
                  <a:solidFill>
                    <a:srgbClr val="000000"/>
                  </a:solidFill>
                </a:rPr>
                <a:t>preventivní péče</a:t>
              </a:r>
              <a:endParaRPr lang="pl-PL" sz="2200" b="1" kern="1200" dirty="0">
                <a:solidFill>
                  <a:srgbClr val="000000"/>
                </a:solidFill>
              </a:endParaRPr>
            </a:p>
          </p:txBody>
        </p:sp>
        <p:sp>
          <p:nvSpPr>
            <p:cNvPr id="31" name="Dowolny kształt: kształt 30">
              <a:extLst>
                <a:ext uri="{FF2B5EF4-FFF2-40B4-BE49-F238E27FC236}">
                  <a16:creationId xmlns:a16="http://schemas.microsoft.com/office/drawing/2014/main" id="{96F5322B-F5C9-42A8-B232-466F34FF02FA}"/>
                </a:ext>
              </a:extLst>
            </p:cNvPr>
            <p:cNvSpPr/>
            <p:nvPr/>
          </p:nvSpPr>
          <p:spPr>
            <a:xfrm>
              <a:off x="1084362" y="4468667"/>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err="1">
                  <a:solidFill>
                    <a:srgbClr val="000000"/>
                  </a:solidFill>
                </a:rPr>
                <a:t>Používání </a:t>
              </a:r>
              <a:r>
                <a:rPr lang="en-US" sz="2100" dirty="0">
                  <a:solidFill>
                    <a:srgbClr val="000000"/>
                  </a:solidFill>
                </a:rPr>
                <a:t>cíleného očkování na základě místních rizik onemocnění</a:t>
              </a:r>
              <a:endParaRPr lang="pl-PL" sz="2100" dirty="0">
                <a:solidFill>
                  <a:srgbClr val="000000"/>
                </a:solidFill>
              </a:endParaRPr>
            </a:p>
            <a:p>
              <a:pPr marL="228600" lvl="1" indent="-228600" defTabSz="977900">
                <a:lnSpc>
                  <a:spcPct val="90000"/>
                </a:lnSpc>
                <a:spcBef>
                  <a:spcPct val="0"/>
                </a:spcBef>
                <a:spcAft>
                  <a:spcPct val="20000"/>
                </a:spcAft>
                <a:buChar char="•"/>
              </a:pPr>
              <a:r>
                <a:rPr lang="pl-PL" sz="2100" dirty="0">
                  <a:solidFill>
                    <a:srgbClr val="000000"/>
                  </a:solidFill>
                </a:rPr>
                <a:t>Provádění </a:t>
              </a:r>
              <a:r>
                <a:rPr lang="en-US" sz="2100" dirty="0">
                  <a:solidFill>
                    <a:srgbClr val="000000"/>
                  </a:solidFill>
                </a:rPr>
                <a:t>pravidelných zdravotních prohlídek s cílem včas odhalit a řešit případné problémy.</a:t>
              </a:r>
              <a:endParaRPr lang="pl-PL" sz="2100" kern="1200" dirty="0">
                <a:solidFill>
                  <a:srgbClr val="000000"/>
                </a:solidFill>
              </a:endParaRPr>
            </a:p>
          </p:txBody>
        </p:sp>
        <p:sp>
          <p:nvSpPr>
            <p:cNvPr id="32" name="Dowolny kształt: kształt 31">
              <a:extLst>
                <a:ext uri="{FF2B5EF4-FFF2-40B4-BE49-F238E27FC236}">
                  <a16:creationId xmlns:a16="http://schemas.microsoft.com/office/drawing/2014/main" id="{C2609455-2BC1-4658-B2CC-D026C6099922}"/>
                </a:ext>
              </a:extLst>
            </p:cNvPr>
            <p:cNvSpPr/>
            <p:nvPr/>
          </p:nvSpPr>
          <p:spPr>
            <a:xfrm>
              <a:off x="1074804" y="5367326"/>
              <a:ext cx="10275972" cy="554867"/>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a:solidFill>
                    <a:srgbClr val="000000"/>
                  </a:solidFill>
                </a:rPr>
                <a:t>Řízení </a:t>
              </a:r>
              <a:r>
                <a:rPr lang="pl-PL" sz="2200" b="1" dirty="0" err="1">
                  <a:solidFill>
                    <a:srgbClr val="000000"/>
                  </a:solidFill>
                </a:rPr>
                <a:t>parazitů</a:t>
              </a:r>
              <a:endParaRPr lang="pl-PL" sz="2200" b="1" kern="1200" dirty="0">
                <a:solidFill>
                  <a:srgbClr val="000000"/>
                </a:solidFill>
              </a:endParaRPr>
            </a:p>
          </p:txBody>
        </p:sp>
        <p:sp>
          <p:nvSpPr>
            <p:cNvPr id="33" name="Dowolny kształt: kształt 32">
              <a:extLst>
                <a:ext uri="{FF2B5EF4-FFF2-40B4-BE49-F238E27FC236}">
                  <a16:creationId xmlns:a16="http://schemas.microsoft.com/office/drawing/2014/main" id="{70186629-9C90-4436-BDBA-04A0B9BECB8A}"/>
                </a:ext>
              </a:extLst>
            </p:cNvPr>
            <p:cNvSpPr/>
            <p:nvPr/>
          </p:nvSpPr>
          <p:spPr>
            <a:xfrm>
              <a:off x="1074804" y="5947719"/>
              <a:ext cx="10275972" cy="463680"/>
            </a:xfrm>
            <a:custGeom>
              <a:avLst/>
              <a:gdLst>
                <a:gd name="connsiteX0" fmla="*/ 0 w 10275972"/>
                <a:gd name="connsiteY0" fmla="*/ 0 h 463680"/>
                <a:gd name="connsiteX1" fmla="*/ 10275972 w 10275972"/>
                <a:gd name="connsiteY1" fmla="*/ 0 h 463680"/>
                <a:gd name="connsiteX2" fmla="*/ 10275972 w 10275972"/>
                <a:gd name="connsiteY2" fmla="*/ 463680 h 463680"/>
                <a:gd name="connsiteX3" fmla="*/ 0 w 10275972"/>
                <a:gd name="connsiteY3" fmla="*/ 463680 h 463680"/>
                <a:gd name="connsiteX4" fmla="*/ 0 w 10275972"/>
                <a:gd name="connsiteY4" fmla="*/ 0 h 46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463680">
                  <a:moveTo>
                    <a:pt x="0" y="0"/>
                  </a:moveTo>
                  <a:lnTo>
                    <a:pt x="10275972" y="0"/>
                  </a:lnTo>
                  <a:lnTo>
                    <a:pt x="10275972" y="463680"/>
                  </a:lnTo>
                  <a:lnTo>
                    <a:pt x="0" y="4636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err="1">
                  <a:solidFill>
                    <a:srgbClr val="000000"/>
                  </a:solidFill>
                </a:rPr>
                <a:t>Začlenění </a:t>
              </a:r>
              <a:r>
                <a:rPr lang="en-US" sz="2100" dirty="0">
                  <a:solidFill>
                    <a:srgbClr val="000000"/>
                  </a:solidFill>
                </a:rPr>
                <a:t>přirozených metod boje proti parazitům, jako je vícedruhová pastva a používání pícnin s antiparazitárními účinky (např. čekanka).</a:t>
              </a:r>
              <a:endParaRPr lang="pl-PL" sz="2100" kern="1200" dirty="0">
                <a:solidFill>
                  <a:srgbClr val="000000"/>
                </a:solidFill>
              </a:endParaRPr>
            </a:p>
          </p:txBody>
        </p:sp>
      </p:grpSp>
      <p:grpSp>
        <p:nvGrpSpPr>
          <p:cNvPr id="2" name="Group 1">
            <a:extLst>
              <a:ext uri="{FF2B5EF4-FFF2-40B4-BE49-F238E27FC236}">
                <a16:creationId xmlns:a16="http://schemas.microsoft.com/office/drawing/2014/main" id="{77DECCFB-1706-DBBF-AD45-2C09F82AF7A5}"/>
              </a:ext>
            </a:extLst>
          </p:cNvPr>
          <p:cNvGrpSpPr/>
          <p:nvPr/>
        </p:nvGrpSpPr>
        <p:grpSpPr>
          <a:xfrm rot="3730759">
            <a:off x="11035505" y="316164"/>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26208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32008" y="413973"/>
            <a:ext cx="10595237" cy="803654"/>
          </a:xfrm>
        </p:spPr>
        <p:txBody>
          <a:bodyPr/>
          <a:lstStyle/>
          <a:p>
            <a:r>
              <a:rPr lang="pl-PL" b="1" dirty="0" err="1"/>
              <a:t>Klíčová opatření biologické bezpečnosti </a:t>
            </a:r>
            <a:r>
              <a:rPr lang="pl-PL" b="1" dirty="0"/>
              <a:t>- </a:t>
            </a:r>
            <a:r>
              <a:rPr lang="pl-PL" b="1" dirty="0" err="1"/>
              <a:t>postupy na úrovni krajiny</a:t>
            </a:r>
            <a:endParaRPr lang="en-US" b="1" dirty="0"/>
          </a:p>
        </p:txBody>
      </p:sp>
      <p:grpSp>
        <p:nvGrpSpPr>
          <p:cNvPr id="25" name="Grupa 24">
            <a:extLst>
              <a:ext uri="{FF2B5EF4-FFF2-40B4-BE49-F238E27FC236}">
                <a16:creationId xmlns:a16="http://schemas.microsoft.com/office/drawing/2014/main" id="{CD8D6C43-51EA-4020-ACAE-86186F959EB1}"/>
              </a:ext>
            </a:extLst>
          </p:cNvPr>
          <p:cNvGrpSpPr/>
          <p:nvPr/>
        </p:nvGrpSpPr>
        <p:grpSpPr>
          <a:xfrm>
            <a:off x="239486" y="1457831"/>
            <a:ext cx="11952513" cy="4328429"/>
            <a:chOff x="1074803" y="773366"/>
            <a:chExt cx="10495830" cy="4640648"/>
          </a:xfrm>
        </p:grpSpPr>
        <p:sp>
          <p:nvSpPr>
            <p:cNvPr id="26" name="Dowolny kształt: kształt 25">
              <a:extLst>
                <a:ext uri="{FF2B5EF4-FFF2-40B4-BE49-F238E27FC236}">
                  <a16:creationId xmlns:a16="http://schemas.microsoft.com/office/drawing/2014/main" id="{FC7D2D66-EA74-47E8-8BC8-1EE1383B6F41}"/>
                </a:ext>
              </a:extLst>
            </p:cNvPr>
            <p:cNvSpPr/>
            <p:nvPr/>
          </p:nvSpPr>
          <p:spPr>
            <a:xfrm>
              <a:off x="1074804" y="773366"/>
              <a:ext cx="10275972" cy="6715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a:solidFill>
                    <a:srgbClr val="000000"/>
                  </a:solidFill>
                </a:rPr>
                <a:t>Řízení volně žijících živočichů</a:t>
              </a:r>
              <a:endParaRPr lang="pl-PL" sz="2200" b="1" kern="1200" dirty="0">
                <a:solidFill>
                  <a:srgbClr val="000000"/>
                </a:solidFill>
              </a:endParaRPr>
            </a:p>
          </p:txBody>
        </p:sp>
        <p:sp>
          <p:nvSpPr>
            <p:cNvPr id="27" name="Dowolny kształt: kształt 26">
              <a:extLst>
                <a:ext uri="{FF2B5EF4-FFF2-40B4-BE49-F238E27FC236}">
                  <a16:creationId xmlns:a16="http://schemas.microsoft.com/office/drawing/2014/main" id="{D5E0E2B0-1D7A-4C75-8DBD-D45029115AFA}"/>
                </a:ext>
              </a:extLst>
            </p:cNvPr>
            <p:cNvSpPr/>
            <p:nvPr/>
          </p:nvSpPr>
          <p:spPr>
            <a:xfrm>
              <a:off x="1074803" y="1444946"/>
              <a:ext cx="10495830"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a:solidFill>
                    <a:srgbClr val="000000"/>
                  </a:solidFill>
                </a:rPr>
                <a:t>Omezení </a:t>
              </a:r>
              <a:r>
                <a:rPr lang="en-US" sz="2100" dirty="0">
                  <a:solidFill>
                    <a:srgbClr val="000000"/>
                  </a:solidFill>
                </a:rPr>
                <a:t>interakcí mezi hospodářskými zvířaty a volně žijícími zvířaty za účelem snížení přenosu mezidruhových nákaz.</a:t>
              </a:r>
            </a:p>
            <a:p>
              <a:pPr marL="228600" lvl="1" indent="-228600" defTabSz="977900">
                <a:lnSpc>
                  <a:spcPct val="90000"/>
                </a:lnSpc>
                <a:spcBef>
                  <a:spcPct val="0"/>
                </a:spcBef>
                <a:spcAft>
                  <a:spcPct val="20000"/>
                </a:spcAft>
                <a:buChar char="•"/>
              </a:pPr>
              <a:r>
                <a:rPr lang="pl-PL" sz="2100" dirty="0">
                  <a:solidFill>
                    <a:srgbClr val="000000"/>
                  </a:solidFill>
                </a:rPr>
                <a:t>Zavedení </a:t>
              </a:r>
              <a:r>
                <a:rPr lang="en-US" sz="2100" dirty="0">
                  <a:solidFill>
                    <a:srgbClr val="000000"/>
                  </a:solidFill>
                </a:rPr>
                <a:t>zábran nebo nárazníkových zón kolem pastevních oblastí</a:t>
              </a:r>
            </a:p>
          </p:txBody>
        </p:sp>
        <p:sp>
          <p:nvSpPr>
            <p:cNvPr id="28" name="Dowolny kształt: kształt 27">
              <a:extLst>
                <a:ext uri="{FF2B5EF4-FFF2-40B4-BE49-F238E27FC236}">
                  <a16:creationId xmlns:a16="http://schemas.microsoft.com/office/drawing/2014/main" id="{4727C315-BE19-4BB9-8AA1-D0BDC4E63822}"/>
                </a:ext>
              </a:extLst>
            </p:cNvPr>
            <p:cNvSpPr/>
            <p:nvPr/>
          </p:nvSpPr>
          <p:spPr>
            <a:xfrm>
              <a:off x="1074804" y="2595242"/>
              <a:ext cx="10275972" cy="6715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Zvyšování biologické rozmanitosti</a:t>
              </a:r>
              <a:endParaRPr lang="pl-PL" sz="2200" b="1" kern="1200" dirty="0">
                <a:solidFill>
                  <a:srgbClr val="000000"/>
                </a:solidFill>
              </a:endParaRPr>
            </a:p>
          </p:txBody>
        </p:sp>
        <p:sp>
          <p:nvSpPr>
            <p:cNvPr id="29" name="Dowolny kształt: kształt 28">
              <a:extLst>
                <a:ext uri="{FF2B5EF4-FFF2-40B4-BE49-F238E27FC236}">
                  <a16:creationId xmlns:a16="http://schemas.microsoft.com/office/drawing/2014/main" id="{92EBCBE5-8110-4702-9A2D-86CFB5CC6C02}"/>
                </a:ext>
              </a:extLst>
            </p:cNvPr>
            <p:cNvSpPr/>
            <p:nvPr/>
          </p:nvSpPr>
          <p:spPr>
            <a:xfrm>
              <a:off x="1074804" y="3266827"/>
              <a:ext cx="10275972" cy="1072260"/>
            </a:xfrm>
            <a:custGeom>
              <a:avLst/>
              <a:gdLst>
                <a:gd name="connsiteX0" fmla="*/ 0 w 10275972"/>
                <a:gd name="connsiteY0" fmla="*/ 0 h 1072260"/>
                <a:gd name="connsiteX1" fmla="*/ 10275972 w 10275972"/>
                <a:gd name="connsiteY1" fmla="*/ 0 h 1072260"/>
                <a:gd name="connsiteX2" fmla="*/ 10275972 w 10275972"/>
                <a:gd name="connsiteY2" fmla="*/ 1072260 h 1072260"/>
                <a:gd name="connsiteX3" fmla="*/ 0 w 10275972"/>
                <a:gd name="connsiteY3" fmla="*/ 1072260 h 1072260"/>
                <a:gd name="connsiteX4" fmla="*/ 0 w 10275972"/>
                <a:gd name="connsiteY4" fmla="*/ 0 h 107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1072260">
                  <a:moveTo>
                    <a:pt x="0" y="0"/>
                  </a:moveTo>
                  <a:lnTo>
                    <a:pt x="10275972" y="0"/>
                  </a:lnTo>
                  <a:lnTo>
                    <a:pt x="10275972" y="1072260"/>
                  </a:lnTo>
                  <a:lnTo>
                    <a:pt x="0" y="107226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err="1">
                  <a:solidFill>
                    <a:srgbClr val="000000"/>
                  </a:solidFill>
                </a:rPr>
                <a:t>Podpora </a:t>
              </a:r>
              <a:r>
                <a:rPr lang="en-US" sz="2100" dirty="0">
                  <a:solidFill>
                    <a:srgbClr val="000000"/>
                  </a:solidFill>
                </a:rPr>
                <a:t>ekologické rozmanitosti, včetně užitečného hmyzu a predátorů, za účelem přirozené regulace škůdců a vektorů.</a:t>
              </a:r>
              <a:endParaRPr lang="pl-PL" sz="2100" kern="1200" dirty="0">
                <a:solidFill>
                  <a:srgbClr val="000000"/>
                </a:solidFill>
              </a:endParaRPr>
            </a:p>
          </p:txBody>
        </p:sp>
        <p:sp>
          <p:nvSpPr>
            <p:cNvPr id="30" name="Dowolny kształt: kształt 29">
              <a:extLst>
                <a:ext uri="{FF2B5EF4-FFF2-40B4-BE49-F238E27FC236}">
                  <a16:creationId xmlns:a16="http://schemas.microsoft.com/office/drawing/2014/main" id="{EEA14CB6-0013-41E0-B4ED-8E9DBC1C3596}"/>
                </a:ext>
              </a:extLst>
            </p:cNvPr>
            <p:cNvSpPr/>
            <p:nvPr/>
          </p:nvSpPr>
          <p:spPr>
            <a:xfrm>
              <a:off x="1074804" y="4023965"/>
              <a:ext cx="10275972" cy="671580"/>
            </a:xfrm>
            <a:custGeom>
              <a:avLst/>
              <a:gdLst>
                <a:gd name="connsiteX0" fmla="*/ 0 w 10275972"/>
                <a:gd name="connsiteY0" fmla="*/ 111932 h 671580"/>
                <a:gd name="connsiteX1" fmla="*/ 111932 w 10275972"/>
                <a:gd name="connsiteY1" fmla="*/ 0 h 671580"/>
                <a:gd name="connsiteX2" fmla="*/ 10164040 w 10275972"/>
                <a:gd name="connsiteY2" fmla="*/ 0 h 671580"/>
                <a:gd name="connsiteX3" fmla="*/ 10275972 w 10275972"/>
                <a:gd name="connsiteY3" fmla="*/ 111932 h 671580"/>
                <a:gd name="connsiteX4" fmla="*/ 10275972 w 10275972"/>
                <a:gd name="connsiteY4" fmla="*/ 559648 h 671580"/>
                <a:gd name="connsiteX5" fmla="*/ 10164040 w 10275972"/>
                <a:gd name="connsiteY5" fmla="*/ 671580 h 671580"/>
                <a:gd name="connsiteX6" fmla="*/ 111932 w 10275972"/>
                <a:gd name="connsiteY6" fmla="*/ 671580 h 671580"/>
                <a:gd name="connsiteX7" fmla="*/ 0 w 10275972"/>
                <a:gd name="connsiteY7" fmla="*/ 559648 h 671580"/>
                <a:gd name="connsiteX8" fmla="*/ 0 w 10275972"/>
                <a:gd name="connsiteY8" fmla="*/ 111932 h 67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5972" h="671580">
                  <a:moveTo>
                    <a:pt x="0" y="111932"/>
                  </a:moveTo>
                  <a:cubicBezTo>
                    <a:pt x="0" y="50114"/>
                    <a:pt x="50114" y="0"/>
                    <a:pt x="111932" y="0"/>
                  </a:cubicBezTo>
                  <a:lnTo>
                    <a:pt x="10164040" y="0"/>
                  </a:lnTo>
                  <a:cubicBezTo>
                    <a:pt x="10225858" y="0"/>
                    <a:pt x="10275972" y="50114"/>
                    <a:pt x="10275972" y="111932"/>
                  </a:cubicBezTo>
                  <a:lnTo>
                    <a:pt x="10275972" y="559648"/>
                  </a:lnTo>
                  <a:cubicBezTo>
                    <a:pt x="10275972" y="621466"/>
                    <a:pt x="10225858" y="671580"/>
                    <a:pt x="10164040" y="671580"/>
                  </a:cubicBezTo>
                  <a:lnTo>
                    <a:pt x="111932" y="671580"/>
                  </a:lnTo>
                  <a:cubicBezTo>
                    <a:pt x="50114" y="671580"/>
                    <a:pt x="0" y="621466"/>
                    <a:pt x="0" y="559648"/>
                  </a:cubicBezTo>
                  <a:lnTo>
                    <a:pt x="0" y="111932"/>
                  </a:lnTo>
                  <a:close/>
                </a:path>
              </a:pathLst>
            </a:custGeom>
            <a:solidFill>
              <a:srgbClr val="9DD8DE"/>
            </a:solidFill>
            <a:ln>
              <a:solidFill>
                <a:srgbClr val="9DD8D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464" tIns="139464" rIns="139464" bIns="139464" numCol="1" spcCol="1270" anchor="ctr" anchorCtr="0">
              <a:noAutofit/>
            </a:bodyPr>
            <a:lstStyle/>
            <a:p>
              <a:pPr lvl="0" algn="ctr" defTabSz="1244600">
                <a:lnSpc>
                  <a:spcPct val="90000"/>
                </a:lnSpc>
                <a:spcBef>
                  <a:spcPct val="0"/>
                </a:spcBef>
                <a:spcAft>
                  <a:spcPct val="35000"/>
                </a:spcAft>
              </a:pPr>
              <a:r>
                <a:rPr lang="pl-PL" sz="2200" b="1" dirty="0" err="1">
                  <a:solidFill>
                    <a:srgbClr val="000000"/>
                  </a:solidFill>
                </a:rPr>
                <a:t>Ochrana vodních zdrojů</a:t>
              </a:r>
              <a:endParaRPr lang="pl-PL" sz="2200" b="1" kern="1200" dirty="0">
                <a:solidFill>
                  <a:srgbClr val="000000"/>
                </a:solidFill>
              </a:endParaRPr>
            </a:p>
          </p:txBody>
        </p:sp>
        <p:sp>
          <p:nvSpPr>
            <p:cNvPr id="31" name="Dowolny kształt: kształt 30">
              <a:extLst>
                <a:ext uri="{FF2B5EF4-FFF2-40B4-BE49-F238E27FC236}">
                  <a16:creationId xmlns:a16="http://schemas.microsoft.com/office/drawing/2014/main" id="{96F5322B-F5C9-42A8-B232-466F34FF02FA}"/>
                </a:ext>
              </a:extLst>
            </p:cNvPr>
            <p:cNvSpPr/>
            <p:nvPr/>
          </p:nvSpPr>
          <p:spPr>
            <a:xfrm>
              <a:off x="1074804" y="4660534"/>
              <a:ext cx="10275972" cy="753480"/>
            </a:xfrm>
            <a:custGeom>
              <a:avLst/>
              <a:gdLst>
                <a:gd name="connsiteX0" fmla="*/ 0 w 10275972"/>
                <a:gd name="connsiteY0" fmla="*/ 0 h 753480"/>
                <a:gd name="connsiteX1" fmla="*/ 10275972 w 10275972"/>
                <a:gd name="connsiteY1" fmla="*/ 0 h 753480"/>
                <a:gd name="connsiteX2" fmla="*/ 10275972 w 10275972"/>
                <a:gd name="connsiteY2" fmla="*/ 753480 h 753480"/>
                <a:gd name="connsiteX3" fmla="*/ 0 w 10275972"/>
                <a:gd name="connsiteY3" fmla="*/ 753480 h 753480"/>
                <a:gd name="connsiteX4" fmla="*/ 0 w 10275972"/>
                <a:gd name="connsiteY4" fmla="*/ 0 h 753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5972" h="753480">
                  <a:moveTo>
                    <a:pt x="0" y="0"/>
                  </a:moveTo>
                  <a:lnTo>
                    <a:pt x="10275972" y="0"/>
                  </a:lnTo>
                  <a:lnTo>
                    <a:pt x="10275972" y="753480"/>
                  </a:lnTo>
                  <a:lnTo>
                    <a:pt x="0" y="753480"/>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6262" tIns="35560" rIns="199136" bIns="35560" numCol="1" spcCol="1270" anchor="t" anchorCtr="0">
              <a:noAutofit/>
            </a:bodyPr>
            <a:lstStyle/>
            <a:p>
              <a:pPr marL="228600" lvl="1" indent="-228600" defTabSz="977900">
                <a:lnSpc>
                  <a:spcPct val="90000"/>
                </a:lnSpc>
                <a:spcBef>
                  <a:spcPct val="0"/>
                </a:spcBef>
                <a:spcAft>
                  <a:spcPct val="20000"/>
                </a:spcAft>
                <a:buChar char="•"/>
              </a:pPr>
              <a:r>
                <a:rPr lang="pl-PL" sz="2100" dirty="0">
                  <a:solidFill>
                    <a:srgbClr val="000000"/>
                  </a:solidFill>
                </a:rPr>
                <a:t>Zabránění </a:t>
              </a:r>
              <a:r>
                <a:rPr lang="en-US" sz="2100" dirty="0">
                  <a:solidFill>
                    <a:srgbClr val="000000"/>
                  </a:solidFill>
                </a:rPr>
                <a:t>kontaminaci společných vodních útvarů ohrazením toků nebo zajištěním alternativních systémů napájení.</a:t>
              </a:r>
              <a:endParaRPr lang="pl-PL" sz="2100" kern="1200" dirty="0">
                <a:solidFill>
                  <a:srgbClr val="000000"/>
                </a:solidFill>
              </a:endParaRPr>
            </a:p>
          </p:txBody>
        </p:sp>
      </p:grpSp>
      <p:grpSp>
        <p:nvGrpSpPr>
          <p:cNvPr id="2" name="Group 1">
            <a:extLst>
              <a:ext uri="{FF2B5EF4-FFF2-40B4-BE49-F238E27FC236}">
                <a16:creationId xmlns:a16="http://schemas.microsoft.com/office/drawing/2014/main" id="{77DECCFB-1706-DBBF-AD45-2C09F82AF7A5}"/>
              </a:ext>
            </a:extLst>
          </p:cNvPr>
          <p:cNvGrpSpPr/>
          <p:nvPr/>
        </p:nvGrpSpPr>
        <p:grpSpPr>
          <a:xfrm rot="3730759">
            <a:off x="10875835" y="401084"/>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7941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Obraz 46">
            <a:extLst>
              <a:ext uri="{FF2B5EF4-FFF2-40B4-BE49-F238E27FC236}">
                <a16:creationId xmlns:a16="http://schemas.microsoft.com/office/drawing/2014/main" id="{4C620B5A-5079-40BF-BC9B-BC8F56C1F178}"/>
              </a:ext>
            </a:extLst>
          </p:cNvPr>
          <p:cNvPicPr>
            <a:picLocks noChangeAspect="1"/>
          </p:cNvPicPr>
          <p:nvPr/>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648182" y="2592236"/>
            <a:ext cx="1850297" cy="1404178"/>
          </a:xfrm>
          <a:prstGeom prst="rect">
            <a:avLst/>
          </a:pr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837287" y="440796"/>
            <a:ext cx="10595237" cy="803654"/>
          </a:xfrm>
        </p:spPr>
        <p:txBody>
          <a:bodyPr/>
          <a:lstStyle/>
          <a:p>
            <a:r>
              <a:rPr lang="en-US" b="1" dirty="0"/>
              <a:t>Budování </a:t>
            </a:r>
            <a:r>
              <a:rPr lang="en-US" b="1" dirty="0" err="1"/>
              <a:t>odolnosti prostřednictvím agroekologického designu</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879771" y="816623"/>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2" name="Freeform 280">
            <a:extLst>
              <a:ext uri="{FF2B5EF4-FFF2-40B4-BE49-F238E27FC236}">
                <a16:creationId xmlns:a16="http://schemas.microsoft.com/office/drawing/2014/main" id="{104F291D-057E-42D0-870C-25CE255AF70A}"/>
              </a:ext>
            </a:extLst>
          </p:cNvPr>
          <p:cNvSpPr>
            <a:spLocks noChangeArrowheads="1"/>
          </p:cNvSpPr>
          <p:nvPr/>
        </p:nvSpPr>
        <p:spPr bwMode="auto">
          <a:xfrm>
            <a:off x="6514945" y="2235160"/>
            <a:ext cx="1543662" cy="2025194"/>
          </a:xfrm>
          <a:custGeom>
            <a:avLst/>
            <a:gdLst>
              <a:gd name="T0" fmla="*/ 1697 w 2954"/>
              <a:gd name="T1" fmla="*/ 3841 h 3878"/>
              <a:gd name="T2" fmla="*/ 1697 w 2954"/>
              <a:gd name="T3" fmla="*/ 3841 h 3878"/>
              <a:gd name="T4" fmla="*/ 2549 w 2954"/>
              <a:gd name="T5" fmla="*/ 3330 h 3878"/>
              <a:gd name="T6" fmla="*/ 2755 w 2954"/>
              <a:gd name="T7" fmla="*/ 1857 h 3878"/>
              <a:gd name="T8" fmla="*/ 1374 w 2954"/>
              <a:gd name="T9" fmla="*/ 36 h 3878"/>
              <a:gd name="T10" fmla="*/ 1248 w 2954"/>
              <a:gd name="T11" fmla="*/ 45 h 3878"/>
              <a:gd name="T12" fmla="*/ 1158 w 2954"/>
              <a:gd name="T13" fmla="*/ 152 h 3878"/>
              <a:gd name="T14" fmla="*/ 180 w 2954"/>
              <a:gd name="T15" fmla="*/ 1741 h 3878"/>
              <a:gd name="T16" fmla="*/ 81 w 2954"/>
              <a:gd name="T17" fmla="*/ 2737 h 3878"/>
              <a:gd name="T18" fmla="*/ 1248 w 2954"/>
              <a:gd name="T19" fmla="*/ 3850 h 3878"/>
              <a:gd name="T20" fmla="*/ 1697 w 2954"/>
              <a:gd name="T21" fmla="*/ 3841 h 3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4" h="3878">
                <a:moveTo>
                  <a:pt x="1697" y="3841"/>
                </a:moveTo>
                <a:lnTo>
                  <a:pt x="1697" y="3841"/>
                </a:lnTo>
                <a:cubicBezTo>
                  <a:pt x="2047" y="3761"/>
                  <a:pt x="2333" y="3608"/>
                  <a:pt x="2549" y="3330"/>
                </a:cubicBezTo>
                <a:cubicBezTo>
                  <a:pt x="2890" y="2881"/>
                  <a:pt x="2953" y="2378"/>
                  <a:pt x="2755" y="1857"/>
                </a:cubicBezTo>
                <a:cubicBezTo>
                  <a:pt x="2477" y="1113"/>
                  <a:pt x="1948" y="557"/>
                  <a:pt x="1374" y="36"/>
                </a:cubicBezTo>
                <a:cubicBezTo>
                  <a:pt x="1329" y="0"/>
                  <a:pt x="1284" y="9"/>
                  <a:pt x="1248" y="45"/>
                </a:cubicBezTo>
                <a:cubicBezTo>
                  <a:pt x="1212" y="81"/>
                  <a:pt x="1185" y="116"/>
                  <a:pt x="1158" y="152"/>
                </a:cubicBezTo>
                <a:cubicBezTo>
                  <a:pt x="754" y="637"/>
                  <a:pt x="395" y="1149"/>
                  <a:pt x="180" y="1741"/>
                </a:cubicBezTo>
                <a:cubicBezTo>
                  <a:pt x="54" y="2064"/>
                  <a:pt x="0" y="2396"/>
                  <a:pt x="81" y="2737"/>
                </a:cubicBezTo>
                <a:cubicBezTo>
                  <a:pt x="198" y="3303"/>
                  <a:pt x="682" y="3769"/>
                  <a:pt x="1248" y="3850"/>
                </a:cubicBezTo>
                <a:cubicBezTo>
                  <a:pt x="1248" y="3850"/>
                  <a:pt x="1553" y="3877"/>
                  <a:pt x="1697" y="3841"/>
                </a:cubicBezTo>
              </a:path>
            </a:pathLst>
          </a:custGeom>
          <a:solidFill>
            <a:srgbClr val="9FDADF"/>
          </a:solidFill>
          <a:ln>
            <a:noFill/>
          </a:ln>
          <a:effectLst/>
        </p:spPr>
        <p:txBody>
          <a:bodyPr wrap="none" anchor="ctr"/>
          <a:lstStyle/>
          <a:p>
            <a:endParaRPr lang="es-MX"/>
          </a:p>
        </p:txBody>
      </p:sp>
      <p:sp>
        <p:nvSpPr>
          <p:cNvPr id="13" name="Freeform 281">
            <a:extLst>
              <a:ext uri="{FF2B5EF4-FFF2-40B4-BE49-F238E27FC236}">
                <a16:creationId xmlns:a16="http://schemas.microsoft.com/office/drawing/2014/main" id="{2E18FD73-C1E6-4DE1-A75F-734DDD76DBED}"/>
              </a:ext>
            </a:extLst>
          </p:cNvPr>
          <p:cNvSpPr>
            <a:spLocks noChangeArrowheads="1"/>
          </p:cNvSpPr>
          <p:nvPr/>
        </p:nvSpPr>
        <p:spPr bwMode="auto">
          <a:xfrm>
            <a:off x="6284548" y="2848017"/>
            <a:ext cx="1317873" cy="2209511"/>
          </a:xfrm>
          <a:custGeom>
            <a:avLst/>
            <a:gdLst>
              <a:gd name="T0" fmla="*/ 81 w 2524"/>
              <a:gd name="T1" fmla="*/ 4218 h 4229"/>
              <a:gd name="T2" fmla="*/ 81 w 2524"/>
              <a:gd name="T3" fmla="*/ 4218 h 4229"/>
              <a:gd name="T4" fmla="*/ 9 w 2524"/>
              <a:gd name="T5" fmla="*/ 4182 h 4229"/>
              <a:gd name="T6" fmla="*/ 54 w 2524"/>
              <a:gd name="T7" fmla="*/ 4102 h 4229"/>
              <a:gd name="T8" fmla="*/ 1930 w 2524"/>
              <a:gd name="T9" fmla="*/ 2531 h 4229"/>
              <a:gd name="T10" fmla="*/ 2146 w 2524"/>
              <a:gd name="T11" fmla="*/ 90 h 4229"/>
              <a:gd name="T12" fmla="*/ 2182 w 2524"/>
              <a:gd name="T13" fmla="*/ 9 h 4229"/>
              <a:gd name="T14" fmla="*/ 2254 w 2524"/>
              <a:gd name="T15" fmla="*/ 54 h 4229"/>
              <a:gd name="T16" fmla="*/ 2038 w 2524"/>
              <a:gd name="T17" fmla="*/ 2585 h 4229"/>
              <a:gd name="T18" fmla="*/ 90 w 2524"/>
              <a:gd name="T19" fmla="*/ 4218 h 4229"/>
              <a:gd name="T20" fmla="*/ 81 w 2524"/>
              <a:gd name="T21" fmla="*/ 4218 h 4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24" h="4229">
                <a:moveTo>
                  <a:pt x="81" y="4218"/>
                </a:moveTo>
                <a:lnTo>
                  <a:pt x="81" y="4218"/>
                </a:lnTo>
                <a:cubicBezTo>
                  <a:pt x="54" y="4228"/>
                  <a:pt x="18" y="4209"/>
                  <a:pt x="9" y="4182"/>
                </a:cubicBezTo>
                <a:cubicBezTo>
                  <a:pt x="0" y="4146"/>
                  <a:pt x="18" y="4111"/>
                  <a:pt x="54" y="4102"/>
                </a:cubicBezTo>
                <a:cubicBezTo>
                  <a:pt x="862" y="3850"/>
                  <a:pt x="1535" y="3285"/>
                  <a:pt x="1930" y="2531"/>
                </a:cubicBezTo>
                <a:cubicBezTo>
                  <a:pt x="2326" y="1768"/>
                  <a:pt x="2397" y="906"/>
                  <a:pt x="2146" y="90"/>
                </a:cubicBezTo>
                <a:cubicBezTo>
                  <a:pt x="2128" y="54"/>
                  <a:pt x="2146" y="18"/>
                  <a:pt x="2182" y="9"/>
                </a:cubicBezTo>
                <a:cubicBezTo>
                  <a:pt x="2209" y="0"/>
                  <a:pt x="2245" y="18"/>
                  <a:pt x="2254" y="54"/>
                </a:cubicBezTo>
                <a:cubicBezTo>
                  <a:pt x="2523" y="897"/>
                  <a:pt x="2442" y="1795"/>
                  <a:pt x="2038" y="2585"/>
                </a:cubicBezTo>
                <a:cubicBezTo>
                  <a:pt x="1625" y="3366"/>
                  <a:pt x="934" y="3949"/>
                  <a:pt x="90" y="4218"/>
                </a:cubicBezTo>
                <a:cubicBezTo>
                  <a:pt x="81" y="4218"/>
                  <a:pt x="81" y="4218"/>
                  <a:pt x="81" y="4218"/>
                </a:cubicBezTo>
              </a:path>
            </a:pathLst>
          </a:custGeom>
          <a:solidFill>
            <a:srgbClr val="9FDADF"/>
          </a:solidFill>
          <a:ln>
            <a:noFill/>
          </a:ln>
          <a:effectLst/>
        </p:spPr>
        <p:txBody>
          <a:bodyPr wrap="none" anchor="ctr"/>
          <a:lstStyle/>
          <a:p>
            <a:endParaRPr lang="es-MX"/>
          </a:p>
        </p:txBody>
      </p:sp>
      <p:sp>
        <p:nvSpPr>
          <p:cNvPr id="14" name="Freeform 284">
            <a:extLst>
              <a:ext uri="{FF2B5EF4-FFF2-40B4-BE49-F238E27FC236}">
                <a16:creationId xmlns:a16="http://schemas.microsoft.com/office/drawing/2014/main" id="{BF204C2F-AB1E-43A3-A2A7-E0A5B91C2FAD}"/>
              </a:ext>
            </a:extLst>
          </p:cNvPr>
          <p:cNvSpPr>
            <a:spLocks noChangeArrowheads="1"/>
          </p:cNvSpPr>
          <p:nvPr/>
        </p:nvSpPr>
        <p:spPr bwMode="auto">
          <a:xfrm>
            <a:off x="3948318" y="1202980"/>
            <a:ext cx="1778668" cy="1598958"/>
          </a:xfrm>
          <a:custGeom>
            <a:avLst/>
            <a:gdLst>
              <a:gd name="T0" fmla="*/ 2846 w 3404"/>
              <a:gd name="T1" fmla="*/ 377 h 3062"/>
              <a:gd name="T2" fmla="*/ 2846 w 3404"/>
              <a:gd name="T3" fmla="*/ 377 h 3062"/>
              <a:gd name="T4" fmla="*/ 1930 w 3404"/>
              <a:gd name="T5" fmla="*/ 9 h 3062"/>
              <a:gd name="T6" fmla="*/ 629 w 3404"/>
              <a:gd name="T7" fmla="*/ 727 h 3062"/>
              <a:gd name="T8" fmla="*/ 9 w 3404"/>
              <a:gd name="T9" fmla="*/ 2936 h 3062"/>
              <a:gd name="T10" fmla="*/ 90 w 3404"/>
              <a:gd name="T11" fmla="*/ 3025 h 3062"/>
              <a:gd name="T12" fmla="*/ 234 w 3404"/>
              <a:gd name="T13" fmla="*/ 3034 h 3062"/>
              <a:gd name="T14" fmla="*/ 2092 w 3404"/>
              <a:gd name="T15" fmla="*/ 2855 h 3062"/>
              <a:gd name="T16" fmla="*/ 2945 w 3404"/>
              <a:gd name="T17" fmla="*/ 2334 h 3062"/>
              <a:gd name="T18" fmla="*/ 3125 w 3404"/>
              <a:gd name="T19" fmla="*/ 727 h 3062"/>
              <a:gd name="T20" fmla="*/ 2846 w 3404"/>
              <a:gd name="T21" fmla="*/ 377 h 3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4" h="3062">
                <a:moveTo>
                  <a:pt x="2846" y="377"/>
                </a:moveTo>
                <a:lnTo>
                  <a:pt x="2846" y="377"/>
                </a:lnTo>
                <a:cubicBezTo>
                  <a:pt x="2577" y="143"/>
                  <a:pt x="2281" y="9"/>
                  <a:pt x="1930" y="9"/>
                </a:cubicBezTo>
                <a:cubicBezTo>
                  <a:pt x="1356" y="0"/>
                  <a:pt x="925" y="251"/>
                  <a:pt x="629" y="727"/>
                </a:cubicBezTo>
                <a:cubicBezTo>
                  <a:pt x="198" y="1391"/>
                  <a:pt x="72" y="2154"/>
                  <a:pt x="9" y="2936"/>
                </a:cubicBezTo>
                <a:cubicBezTo>
                  <a:pt x="0" y="2989"/>
                  <a:pt x="36" y="3016"/>
                  <a:pt x="90" y="3025"/>
                </a:cubicBezTo>
                <a:cubicBezTo>
                  <a:pt x="135" y="3034"/>
                  <a:pt x="189" y="3034"/>
                  <a:pt x="234" y="3034"/>
                </a:cubicBezTo>
                <a:cubicBezTo>
                  <a:pt x="862" y="3061"/>
                  <a:pt x="1482" y="3034"/>
                  <a:pt x="2092" y="2855"/>
                </a:cubicBezTo>
                <a:cubicBezTo>
                  <a:pt x="2415" y="2765"/>
                  <a:pt x="2711" y="2603"/>
                  <a:pt x="2945" y="2334"/>
                </a:cubicBezTo>
                <a:cubicBezTo>
                  <a:pt x="3322" y="1903"/>
                  <a:pt x="3403" y="1230"/>
                  <a:pt x="3125" y="727"/>
                </a:cubicBezTo>
                <a:cubicBezTo>
                  <a:pt x="3125" y="727"/>
                  <a:pt x="2963" y="476"/>
                  <a:pt x="2846" y="377"/>
                </a:cubicBezTo>
              </a:path>
            </a:pathLst>
          </a:custGeom>
          <a:solidFill>
            <a:srgbClr val="8DC641"/>
          </a:solidFill>
          <a:ln>
            <a:noFill/>
          </a:ln>
          <a:effectLst/>
        </p:spPr>
        <p:txBody>
          <a:bodyPr wrap="none" anchor="ctr"/>
          <a:lstStyle/>
          <a:p>
            <a:endParaRPr lang="es-MX"/>
          </a:p>
        </p:txBody>
      </p:sp>
      <p:sp>
        <p:nvSpPr>
          <p:cNvPr id="15" name="Freeform 285">
            <a:extLst>
              <a:ext uri="{FF2B5EF4-FFF2-40B4-BE49-F238E27FC236}">
                <a16:creationId xmlns:a16="http://schemas.microsoft.com/office/drawing/2014/main" id="{2F7D6654-92D9-4936-8825-5CA1545A1A7F}"/>
              </a:ext>
            </a:extLst>
          </p:cNvPr>
          <p:cNvSpPr>
            <a:spLocks noChangeArrowheads="1"/>
          </p:cNvSpPr>
          <p:nvPr/>
        </p:nvSpPr>
        <p:spPr bwMode="auto">
          <a:xfrm>
            <a:off x="4386073" y="1384994"/>
            <a:ext cx="2449123" cy="836342"/>
          </a:xfrm>
          <a:custGeom>
            <a:avLst/>
            <a:gdLst>
              <a:gd name="T0" fmla="*/ 72 w 4688"/>
              <a:gd name="T1" fmla="*/ 1598 h 1599"/>
              <a:gd name="T2" fmla="*/ 72 w 4688"/>
              <a:gd name="T3" fmla="*/ 1598 h 1599"/>
              <a:gd name="T4" fmla="*/ 36 w 4688"/>
              <a:gd name="T5" fmla="*/ 1580 h 1599"/>
              <a:gd name="T6" fmla="*/ 27 w 4688"/>
              <a:gd name="T7" fmla="*/ 1499 h 1599"/>
              <a:gd name="T8" fmla="*/ 2173 w 4688"/>
              <a:gd name="T9" fmla="*/ 153 h 1599"/>
              <a:gd name="T10" fmla="*/ 4660 w 4688"/>
              <a:gd name="T11" fmla="*/ 718 h 1599"/>
              <a:gd name="T12" fmla="*/ 4669 w 4688"/>
              <a:gd name="T13" fmla="*/ 799 h 1599"/>
              <a:gd name="T14" fmla="*/ 4588 w 4688"/>
              <a:gd name="T15" fmla="*/ 817 h 1599"/>
              <a:gd name="T16" fmla="*/ 2200 w 4688"/>
              <a:gd name="T17" fmla="*/ 269 h 1599"/>
              <a:gd name="T18" fmla="*/ 117 w 4688"/>
              <a:gd name="T19" fmla="*/ 1571 h 1599"/>
              <a:gd name="T20" fmla="*/ 72 w 4688"/>
              <a:gd name="T21" fmla="*/ 1598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88" h="1599">
                <a:moveTo>
                  <a:pt x="72" y="1598"/>
                </a:moveTo>
                <a:lnTo>
                  <a:pt x="72" y="1598"/>
                </a:lnTo>
                <a:cubicBezTo>
                  <a:pt x="63" y="1598"/>
                  <a:pt x="45" y="1589"/>
                  <a:pt x="36" y="1580"/>
                </a:cubicBezTo>
                <a:cubicBezTo>
                  <a:pt x="9" y="1562"/>
                  <a:pt x="0" y="1526"/>
                  <a:pt x="27" y="1499"/>
                </a:cubicBezTo>
                <a:cubicBezTo>
                  <a:pt x="539" y="781"/>
                  <a:pt x="1302" y="296"/>
                  <a:pt x="2173" y="153"/>
                </a:cubicBezTo>
                <a:cubicBezTo>
                  <a:pt x="3053" y="0"/>
                  <a:pt x="3932" y="207"/>
                  <a:pt x="4660" y="718"/>
                </a:cubicBezTo>
                <a:cubicBezTo>
                  <a:pt x="4687" y="736"/>
                  <a:pt x="4687" y="772"/>
                  <a:pt x="4669" y="799"/>
                </a:cubicBezTo>
                <a:cubicBezTo>
                  <a:pt x="4651" y="826"/>
                  <a:pt x="4615" y="835"/>
                  <a:pt x="4588" y="817"/>
                </a:cubicBezTo>
                <a:cubicBezTo>
                  <a:pt x="3888" y="323"/>
                  <a:pt x="3044" y="126"/>
                  <a:pt x="2200" y="269"/>
                </a:cubicBezTo>
                <a:cubicBezTo>
                  <a:pt x="1356" y="413"/>
                  <a:pt x="620" y="871"/>
                  <a:pt x="117" y="1571"/>
                </a:cubicBezTo>
                <a:cubicBezTo>
                  <a:pt x="108" y="1589"/>
                  <a:pt x="90" y="1598"/>
                  <a:pt x="72" y="1598"/>
                </a:cubicBezTo>
              </a:path>
            </a:pathLst>
          </a:custGeom>
          <a:solidFill>
            <a:srgbClr val="8DC641"/>
          </a:solidFill>
          <a:ln>
            <a:noFill/>
          </a:ln>
          <a:effectLst/>
        </p:spPr>
        <p:txBody>
          <a:bodyPr wrap="none" anchor="ctr"/>
          <a:lstStyle/>
          <a:p>
            <a:endParaRPr lang="es-MX"/>
          </a:p>
        </p:txBody>
      </p:sp>
      <p:sp>
        <p:nvSpPr>
          <p:cNvPr id="16" name="Freeform 288">
            <a:extLst>
              <a:ext uri="{FF2B5EF4-FFF2-40B4-BE49-F238E27FC236}">
                <a16:creationId xmlns:a16="http://schemas.microsoft.com/office/drawing/2014/main" id="{C4704226-361A-4537-8246-EB4760E56087}"/>
              </a:ext>
            </a:extLst>
          </p:cNvPr>
          <p:cNvSpPr>
            <a:spLocks noChangeArrowheads="1"/>
          </p:cNvSpPr>
          <p:nvPr/>
        </p:nvSpPr>
        <p:spPr bwMode="auto">
          <a:xfrm>
            <a:off x="4081948" y="4073731"/>
            <a:ext cx="1942249" cy="1571310"/>
          </a:xfrm>
          <a:custGeom>
            <a:avLst/>
            <a:gdLst>
              <a:gd name="T0" fmla="*/ 80 w 3717"/>
              <a:gd name="T1" fmla="*/ 1122 h 3009"/>
              <a:gd name="T2" fmla="*/ 80 w 3717"/>
              <a:gd name="T3" fmla="*/ 1122 h 3009"/>
              <a:gd name="T4" fmla="*/ 179 w 3717"/>
              <a:gd name="T5" fmla="*/ 2110 h 3009"/>
              <a:gd name="T6" fmla="*/ 1409 w 3717"/>
              <a:gd name="T7" fmla="*/ 2936 h 3009"/>
              <a:gd name="T8" fmla="*/ 3653 w 3717"/>
              <a:gd name="T9" fmla="*/ 2469 h 3009"/>
              <a:gd name="T10" fmla="*/ 3699 w 3717"/>
              <a:gd name="T11" fmla="*/ 2352 h 3009"/>
              <a:gd name="T12" fmla="*/ 3645 w 3717"/>
              <a:gd name="T13" fmla="*/ 2227 h 3009"/>
              <a:gd name="T14" fmla="*/ 2639 w 3717"/>
              <a:gd name="T15" fmla="*/ 655 h 3009"/>
              <a:gd name="T16" fmla="*/ 1786 w 3717"/>
              <a:gd name="T17" fmla="*/ 135 h 3009"/>
              <a:gd name="T18" fmla="*/ 269 w 3717"/>
              <a:gd name="T19" fmla="*/ 709 h 3009"/>
              <a:gd name="T20" fmla="*/ 80 w 3717"/>
              <a:gd name="T21" fmla="*/ 1122 h 3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17" h="3009">
                <a:moveTo>
                  <a:pt x="80" y="1122"/>
                </a:moveTo>
                <a:lnTo>
                  <a:pt x="80" y="1122"/>
                </a:lnTo>
                <a:cubicBezTo>
                  <a:pt x="0" y="1463"/>
                  <a:pt x="17" y="1796"/>
                  <a:pt x="179" y="2110"/>
                </a:cubicBezTo>
                <a:cubicBezTo>
                  <a:pt x="431" y="2613"/>
                  <a:pt x="852" y="2882"/>
                  <a:pt x="1409" y="2936"/>
                </a:cubicBezTo>
                <a:cubicBezTo>
                  <a:pt x="2199" y="3008"/>
                  <a:pt x="2935" y="2774"/>
                  <a:pt x="3653" y="2469"/>
                </a:cubicBezTo>
                <a:cubicBezTo>
                  <a:pt x="3707" y="2451"/>
                  <a:pt x="3716" y="2406"/>
                  <a:pt x="3699" y="2352"/>
                </a:cubicBezTo>
                <a:cubicBezTo>
                  <a:pt x="3680" y="2307"/>
                  <a:pt x="3663" y="2271"/>
                  <a:pt x="3645" y="2227"/>
                </a:cubicBezTo>
                <a:cubicBezTo>
                  <a:pt x="3384" y="1652"/>
                  <a:pt x="3070" y="1113"/>
                  <a:pt x="2639" y="655"/>
                </a:cubicBezTo>
                <a:cubicBezTo>
                  <a:pt x="2397" y="404"/>
                  <a:pt x="2118" y="224"/>
                  <a:pt x="1786" y="135"/>
                </a:cubicBezTo>
                <a:cubicBezTo>
                  <a:pt x="1221" y="0"/>
                  <a:pt x="592" y="234"/>
                  <a:pt x="269" y="709"/>
                </a:cubicBezTo>
                <a:cubicBezTo>
                  <a:pt x="269" y="709"/>
                  <a:pt x="116" y="970"/>
                  <a:pt x="80" y="1122"/>
                </a:cubicBezTo>
              </a:path>
            </a:pathLst>
          </a:custGeom>
          <a:solidFill>
            <a:srgbClr val="63C1D3"/>
          </a:solidFill>
          <a:ln>
            <a:noFill/>
          </a:ln>
          <a:effectLst/>
        </p:spPr>
        <p:txBody>
          <a:bodyPr wrap="none" anchor="ctr"/>
          <a:lstStyle/>
          <a:p>
            <a:endParaRPr lang="es-MX"/>
          </a:p>
        </p:txBody>
      </p:sp>
      <p:sp>
        <p:nvSpPr>
          <p:cNvPr id="17" name="Freeform 289">
            <a:extLst>
              <a:ext uri="{FF2B5EF4-FFF2-40B4-BE49-F238E27FC236}">
                <a16:creationId xmlns:a16="http://schemas.microsoft.com/office/drawing/2014/main" id="{0B9A71E1-0148-473D-9315-5CB690DEC164}"/>
              </a:ext>
            </a:extLst>
          </p:cNvPr>
          <p:cNvSpPr>
            <a:spLocks noChangeArrowheads="1"/>
          </p:cNvSpPr>
          <p:nvPr/>
        </p:nvSpPr>
        <p:spPr bwMode="auto">
          <a:xfrm>
            <a:off x="3747872" y="3232781"/>
            <a:ext cx="1575918" cy="1995241"/>
          </a:xfrm>
          <a:custGeom>
            <a:avLst/>
            <a:gdLst>
              <a:gd name="T0" fmla="*/ 2954 w 3018"/>
              <a:gd name="T1" fmla="*/ 3816 h 3817"/>
              <a:gd name="T2" fmla="*/ 2954 w 3018"/>
              <a:gd name="T3" fmla="*/ 3816 h 3817"/>
              <a:gd name="T4" fmla="*/ 2945 w 3018"/>
              <a:gd name="T5" fmla="*/ 3816 h 3817"/>
              <a:gd name="T6" fmla="*/ 754 w 3018"/>
              <a:gd name="T7" fmla="*/ 2523 h 3817"/>
              <a:gd name="T8" fmla="*/ 126 w 3018"/>
              <a:gd name="T9" fmla="*/ 63 h 3817"/>
              <a:gd name="T10" fmla="*/ 189 w 3018"/>
              <a:gd name="T11" fmla="*/ 9 h 3817"/>
              <a:gd name="T12" fmla="*/ 243 w 3018"/>
              <a:gd name="T13" fmla="*/ 72 h 3817"/>
              <a:gd name="T14" fmla="*/ 853 w 3018"/>
              <a:gd name="T15" fmla="*/ 2451 h 3817"/>
              <a:gd name="T16" fmla="*/ 2963 w 3018"/>
              <a:gd name="T17" fmla="*/ 3699 h 3817"/>
              <a:gd name="T18" fmla="*/ 3008 w 3018"/>
              <a:gd name="T19" fmla="*/ 3771 h 3817"/>
              <a:gd name="T20" fmla="*/ 2954 w 3018"/>
              <a:gd name="T21" fmla="*/ 3816 h 3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8" h="3817">
                <a:moveTo>
                  <a:pt x="2954" y="3816"/>
                </a:moveTo>
                <a:lnTo>
                  <a:pt x="2954" y="3816"/>
                </a:lnTo>
                <a:cubicBezTo>
                  <a:pt x="2945" y="3816"/>
                  <a:pt x="2945" y="3816"/>
                  <a:pt x="2945" y="3816"/>
                </a:cubicBezTo>
                <a:cubicBezTo>
                  <a:pt x="2065" y="3690"/>
                  <a:pt x="1284" y="3232"/>
                  <a:pt x="754" y="2523"/>
                </a:cubicBezTo>
                <a:cubicBezTo>
                  <a:pt x="225" y="1814"/>
                  <a:pt x="0" y="934"/>
                  <a:pt x="126" y="63"/>
                </a:cubicBezTo>
                <a:cubicBezTo>
                  <a:pt x="126" y="27"/>
                  <a:pt x="162" y="0"/>
                  <a:pt x="189" y="9"/>
                </a:cubicBezTo>
                <a:cubicBezTo>
                  <a:pt x="225" y="9"/>
                  <a:pt x="252" y="45"/>
                  <a:pt x="243" y="72"/>
                </a:cubicBezTo>
                <a:cubicBezTo>
                  <a:pt x="126" y="925"/>
                  <a:pt x="341" y="1769"/>
                  <a:pt x="853" y="2451"/>
                </a:cubicBezTo>
                <a:cubicBezTo>
                  <a:pt x="1365" y="3133"/>
                  <a:pt x="2110" y="3582"/>
                  <a:pt x="2963" y="3699"/>
                </a:cubicBezTo>
                <a:cubicBezTo>
                  <a:pt x="2990" y="3708"/>
                  <a:pt x="3017" y="3735"/>
                  <a:pt x="3008" y="3771"/>
                </a:cubicBezTo>
                <a:cubicBezTo>
                  <a:pt x="3008" y="3798"/>
                  <a:pt x="2981" y="3816"/>
                  <a:pt x="2954" y="3816"/>
                </a:cubicBezTo>
              </a:path>
            </a:pathLst>
          </a:custGeom>
          <a:solidFill>
            <a:srgbClr val="63C1D3"/>
          </a:solidFill>
          <a:ln>
            <a:noFill/>
          </a:ln>
          <a:effectLst/>
        </p:spPr>
        <p:txBody>
          <a:bodyPr wrap="none" anchor="ctr"/>
          <a:lstStyle/>
          <a:p>
            <a:endParaRPr lang="es-MX"/>
          </a:p>
        </p:txBody>
      </p:sp>
      <p:grpSp>
        <p:nvGrpSpPr>
          <p:cNvPr id="18" name="Group 26">
            <a:extLst>
              <a:ext uri="{FF2B5EF4-FFF2-40B4-BE49-F238E27FC236}">
                <a16:creationId xmlns:a16="http://schemas.microsoft.com/office/drawing/2014/main" id="{ACBD42CE-C460-4753-AA6A-307ACCF0A014}"/>
              </a:ext>
            </a:extLst>
          </p:cNvPr>
          <p:cNvGrpSpPr/>
          <p:nvPr/>
        </p:nvGrpSpPr>
        <p:grpSpPr>
          <a:xfrm>
            <a:off x="4450584" y="4460799"/>
            <a:ext cx="820214" cy="827127"/>
            <a:chOff x="6256100" y="4406950"/>
            <a:chExt cx="820214" cy="827127"/>
          </a:xfrm>
        </p:grpSpPr>
        <p:sp>
          <p:nvSpPr>
            <p:cNvPr id="19" name="Freeform 290">
              <a:extLst>
                <a:ext uri="{FF2B5EF4-FFF2-40B4-BE49-F238E27FC236}">
                  <a16:creationId xmlns:a16="http://schemas.microsoft.com/office/drawing/2014/main" id="{2512EE88-E587-46D3-86F9-3F791E0CC4B6}"/>
                </a:ext>
              </a:extLst>
            </p:cNvPr>
            <p:cNvSpPr>
              <a:spLocks noChangeArrowheads="1"/>
            </p:cNvSpPr>
            <p:nvPr/>
          </p:nvSpPr>
          <p:spPr bwMode="auto">
            <a:xfrm>
              <a:off x="6256100" y="4406950"/>
              <a:ext cx="820214" cy="827127"/>
            </a:xfrm>
            <a:custGeom>
              <a:avLst/>
              <a:gdLst>
                <a:gd name="T0" fmla="*/ 1347 w 1572"/>
                <a:gd name="T1" fmla="*/ 234 h 1581"/>
                <a:gd name="T2" fmla="*/ 1347 w 1572"/>
                <a:gd name="T3" fmla="*/ 234 h 1581"/>
                <a:gd name="T4" fmla="*/ 790 w 1572"/>
                <a:gd name="T5" fmla="*/ 0 h 1581"/>
                <a:gd name="T6" fmla="*/ 233 w 1572"/>
                <a:gd name="T7" fmla="*/ 234 h 1581"/>
                <a:gd name="T8" fmla="*/ 0 w 1572"/>
                <a:gd name="T9" fmla="*/ 790 h 1581"/>
                <a:gd name="T10" fmla="*/ 233 w 1572"/>
                <a:gd name="T11" fmla="*/ 1347 h 1581"/>
                <a:gd name="T12" fmla="*/ 781 w 1572"/>
                <a:gd name="T13" fmla="*/ 1580 h 1581"/>
                <a:gd name="T14" fmla="*/ 790 w 1572"/>
                <a:gd name="T15" fmla="*/ 1580 h 1581"/>
                <a:gd name="T16" fmla="*/ 790 w 1572"/>
                <a:gd name="T17" fmla="*/ 1580 h 1581"/>
                <a:gd name="T18" fmla="*/ 790 w 1572"/>
                <a:gd name="T19" fmla="*/ 1580 h 1581"/>
                <a:gd name="T20" fmla="*/ 1347 w 1572"/>
                <a:gd name="T21" fmla="*/ 1347 h 1581"/>
                <a:gd name="T22" fmla="*/ 1571 w 1572"/>
                <a:gd name="T23" fmla="*/ 790 h 1581"/>
                <a:gd name="T24" fmla="*/ 1347 w 1572"/>
                <a:gd name="T25" fmla="*/ 234 h 1581"/>
                <a:gd name="T26" fmla="*/ 332 w 1572"/>
                <a:gd name="T27" fmla="*/ 1284 h 1581"/>
                <a:gd name="T28" fmla="*/ 332 w 1572"/>
                <a:gd name="T29" fmla="*/ 1284 h 1581"/>
                <a:gd name="T30" fmla="*/ 332 w 1572"/>
                <a:gd name="T31" fmla="*/ 1284 h 1581"/>
                <a:gd name="T32" fmla="*/ 332 w 1572"/>
                <a:gd name="T33" fmla="*/ 1275 h 1581"/>
                <a:gd name="T34" fmla="*/ 781 w 1572"/>
                <a:gd name="T35" fmla="*/ 1131 h 1581"/>
                <a:gd name="T36" fmla="*/ 1239 w 1572"/>
                <a:gd name="T37" fmla="*/ 1284 h 1581"/>
                <a:gd name="T38" fmla="*/ 1239 w 1572"/>
                <a:gd name="T39" fmla="*/ 1284 h 1581"/>
                <a:gd name="T40" fmla="*/ 1239 w 1572"/>
                <a:gd name="T41" fmla="*/ 1293 h 1581"/>
                <a:gd name="T42" fmla="*/ 790 w 1572"/>
                <a:gd name="T43" fmla="*/ 1473 h 1581"/>
                <a:gd name="T44" fmla="*/ 772 w 1572"/>
                <a:gd name="T45" fmla="*/ 1473 h 1581"/>
                <a:gd name="T46" fmla="*/ 332 w 1572"/>
                <a:gd name="T47" fmla="*/ 1284 h 1581"/>
                <a:gd name="T48" fmla="*/ 1320 w 1572"/>
                <a:gd name="T49" fmla="*/ 1221 h 1581"/>
                <a:gd name="T50" fmla="*/ 1320 w 1572"/>
                <a:gd name="T51" fmla="*/ 1221 h 1581"/>
                <a:gd name="T52" fmla="*/ 1302 w 1572"/>
                <a:gd name="T53" fmla="*/ 1203 h 1581"/>
                <a:gd name="T54" fmla="*/ 1077 w 1572"/>
                <a:gd name="T55" fmla="*/ 1078 h 1581"/>
                <a:gd name="T56" fmla="*/ 781 w 1572"/>
                <a:gd name="T57" fmla="*/ 1024 h 1581"/>
                <a:gd name="T58" fmla="*/ 260 w 1572"/>
                <a:gd name="T59" fmla="*/ 1194 h 1581"/>
                <a:gd name="T60" fmla="*/ 251 w 1572"/>
                <a:gd name="T61" fmla="*/ 1212 h 1581"/>
                <a:gd name="T62" fmla="*/ 99 w 1572"/>
                <a:gd name="T63" fmla="*/ 790 h 1581"/>
                <a:gd name="T64" fmla="*/ 305 w 1572"/>
                <a:gd name="T65" fmla="*/ 305 h 1581"/>
                <a:gd name="T66" fmla="*/ 790 w 1572"/>
                <a:gd name="T67" fmla="*/ 108 h 1581"/>
                <a:gd name="T68" fmla="*/ 1266 w 1572"/>
                <a:gd name="T69" fmla="*/ 305 h 1581"/>
                <a:gd name="T70" fmla="*/ 1472 w 1572"/>
                <a:gd name="T71" fmla="*/ 790 h 1581"/>
                <a:gd name="T72" fmla="*/ 1320 w 1572"/>
                <a:gd name="T73" fmla="*/ 1221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72" h="1581">
                  <a:moveTo>
                    <a:pt x="1347" y="234"/>
                  </a:moveTo>
                  <a:lnTo>
                    <a:pt x="1347" y="234"/>
                  </a:lnTo>
                  <a:cubicBezTo>
                    <a:pt x="1194" y="90"/>
                    <a:pt x="996" y="0"/>
                    <a:pt x="790" y="0"/>
                  </a:cubicBezTo>
                  <a:cubicBezTo>
                    <a:pt x="574" y="0"/>
                    <a:pt x="377" y="90"/>
                    <a:pt x="233" y="234"/>
                  </a:cubicBezTo>
                  <a:cubicBezTo>
                    <a:pt x="81" y="386"/>
                    <a:pt x="0" y="584"/>
                    <a:pt x="0" y="790"/>
                  </a:cubicBezTo>
                  <a:cubicBezTo>
                    <a:pt x="0" y="1006"/>
                    <a:pt x="81" y="1203"/>
                    <a:pt x="233" y="1347"/>
                  </a:cubicBezTo>
                  <a:cubicBezTo>
                    <a:pt x="377" y="1500"/>
                    <a:pt x="565" y="1580"/>
                    <a:pt x="781" y="1580"/>
                  </a:cubicBezTo>
                  <a:cubicBezTo>
                    <a:pt x="781" y="1580"/>
                    <a:pt x="781" y="1580"/>
                    <a:pt x="790" y="1580"/>
                  </a:cubicBezTo>
                  <a:lnTo>
                    <a:pt x="790" y="1580"/>
                  </a:lnTo>
                  <a:lnTo>
                    <a:pt x="790" y="1580"/>
                  </a:lnTo>
                  <a:cubicBezTo>
                    <a:pt x="996" y="1580"/>
                    <a:pt x="1194" y="1500"/>
                    <a:pt x="1347" y="1347"/>
                  </a:cubicBezTo>
                  <a:cubicBezTo>
                    <a:pt x="1490" y="1203"/>
                    <a:pt x="1571" y="1006"/>
                    <a:pt x="1571" y="790"/>
                  </a:cubicBezTo>
                  <a:cubicBezTo>
                    <a:pt x="1571" y="584"/>
                    <a:pt x="1490" y="386"/>
                    <a:pt x="1347" y="234"/>
                  </a:cubicBezTo>
                  <a:close/>
                  <a:moveTo>
                    <a:pt x="332" y="1284"/>
                  </a:moveTo>
                  <a:lnTo>
                    <a:pt x="332" y="1284"/>
                  </a:lnTo>
                  <a:lnTo>
                    <a:pt x="332" y="1284"/>
                  </a:lnTo>
                  <a:cubicBezTo>
                    <a:pt x="332" y="1275"/>
                    <a:pt x="332" y="1275"/>
                    <a:pt x="332" y="1275"/>
                  </a:cubicBezTo>
                  <a:cubicBezTo>
                    <a:pt x="431" y="1185"/>
                    <a:pt x="601" y="1131"/>
                    <a:pt x="781" y="1131"/>
                  </a:cubicBezTo>
                  <a:cubicBezTo>
                    <a:pt x="960" y="1131"/>
                    <a:pt x="1131" y="1185"/>
                    <a:pt x="1239" y="1284"/>
                  </a:cubicBezTo>
                  <a:lnTo>
                    <a:pt x="1239" y="1284"/>
                  </a:lnTo>
                  <a:lnTo>
                    <a:pt x="1239" y="1293"/>
                  </a:lnTo>
                  <a:cubicBezTo>
                    <a:pt x="1113" y="1410"/>
                    <a:pt x="952" y="1473"/>
                    <a:pt x="790" y="1473"/>
                  </a:cubicBezTo>
                  <a:cubicBezTo>
                    <a:pt x="781" y="1473"/>
                    <a:pt x="772" y="1473"/>
                    <a:pt x="772" y="1473"/>
                  </a:cubicBezTo>
                  <a:cubicBezTo>
                    <a:pt x="601" y="1473"/>
                    <a:pt x="449" y="1401"/>
                    <a:pt x="332" y="1284"/>
                  </a:cubicBezTo>
                  <a:close/>
                  <a:moveTo>
                    <a:pt x="1320" y="1221"/>
                  </a:moveTo>
                  <a:lnTo>
                    <a:pt x="1320" y="1221"/>
                  </a:lnTo>
                  <a:cubicBezTo>
                    <a:pt x="1311" y="1212"/>
                    <a:pt x="1311" y="1212"/>
                    <a:pt x="1302" y="1203"/>
                  </a:cubicBezTo>
                  <a:cubicBezTo>
                    <a:pt x="1248" y="1149"/>
                    <a:pt x="1167" y="1104"/>
                    <a:pt x="1077" y="1078"/>
                  </a:cubicBezTo>
                  <a:cubicBezTo>
                    <a:pt x="987" y="1042"/>
                    <a:pt x="880" y="1024"/>
                    <a:pt x="781" y="1024"/>
                  </a:cubicBezTo>
                  <a:cubicBezTo>
                    <a:pt x="574" y="1024"/>
                    <a:pt x="386" y="1086"/>
                    <a:pt x="260" y="1194"/>
                  </a:cubicBezTo>
                  <a:cubicBezTo>
                    <a:pt x="260" y="1203"/>
                    <a:pt x="251" y="1203"/>
                    <a:pt x="251" y="1212"/>
                  </a:cubicBezTo>
                  <a:cubicBezTo>
                    <a:pt x="153" y="1095"/>
                    <a:pt x="99" y="943"/>
                    <a:pt x="99" y="790"/>
                  </a:cubicBezTo>
                  <a:cubicBezTo>
                    <a:pt x="99" y="611"/>
                    <a:pt x="170" y="440"/>
                    <a:pt x="305" y="305"/>
                  </a:cubicBezTo>
                  <a:cubicBezTo>
                    <a:pt x="431" y="180"/>
                    <a:pt x="601" y="108"/>
                    <a:pt x="790" y="108"/>
                  </a:cubicBezTo>
                  <a:cubicBezTo>
                    <a:pt x="969" y="108"/>
                    <a:pt x="1140" y="180"/>
                    <a:pt x="1266" y="305"/>
                  </a:cubicBezTo>
                  <a:cubicBezTo>
                    <a:pt x="1400" y="440"/>
                    <a:pt x="1472" y="611"/>
                    <a:pt x="1472" y="790"/>
                  </a:cubicBezTo>
                  <a:cubicBezTo>
                    <a:pt x="1472" y="952"/>
                    <a:pt x="1418" y="1095"/>
                    <a:pt x="1320" y="1221"/>
                  </a:cubicBezTo>
                  <a:close/>
                </a:path>
              </a:pathLst>
            </a:custGeom>
            <a:solidFill>
              <a:schemeClr val="bg1"/>
            </a:solidFill>
            <a:ln>
              <a:noFill/>
            </a:ln>
            <a:effectLst/>
          </p:spPr>
          <p:txBody>
            <a:bodyPr wrap="none" anchor="ctr"/>
            <a:lstStyle/>
            <a:p>
              <a:endParaRPr lang="es-MX"/>
            </a:p>
          </p:txBody>
        </p:sp>
        <p:sp>
          <p:nvSpPr>
            <p:cNvPr id="20" name="Freeform 291">
              <a:extLst>
                <a:ext uri="{FF2B5EF4-FFF2-40B4-BE49-F238E27FC236}">
                  <a16:creationId xmlns:a16="http://schemas.microsoft.com/office/drawing/2014/main" id="{A4D432EB-8658-4584-924E-D3719BD79037}"/>
                </a:ext>
              </a:extLst>
            </p:cNvPr>
            <p:cNvSpPr>
              <a:spLocks noChangeArrowheads="1"/>
            </p:cNvSpPr>
            <p:nvPr/>
          </p:nvSpPr>
          <p:spPr bwMode="auto">
            <a:xfrm>
              <a:off x="6449634" y="4496805"/>
              <a:ext cx="426234" cy="426234"/>
            </a:xfrm>
            <a:custGeom>
              <a:avLst/>
              <a:gdLst>
                <a:gd name="T0" fmla="*/ 413 w 818"/>
                <a:gd name="T1" fmla="*/ 0 h 818"/>
                <a:gd name="T2" fmla="*/ 413 w 818"/>
                <a:gd name="T3" fmla="*/ 0 h 818"/>
                <a:gd name="T4" fmla="*/ 0 w 818"/>
                <a:gd name="T5" fmla="*/ 404 h 818"/>
                <a:gd name="T6" fmla="*/ 413 w 818"/>
                <a:gd name="T7" fmla="*/ 817 h 818"/>
                <a:gd name="T8" fmla="*/ 817 w 818"/>
                <a:gd name="T9" fmla="*/ 404 h 818"/>
                <a:gd name="T10" fmla="*/ 413 w 818"/>
                <a:gd name="T11" fmla="*/ 0 h 818"/>
                <a:gd name="T12" fmla="*/ 413 w 818"/>
                <a:gd name="T13" fmla="*/ 709 h 818"/>
                <a:gd name="T14" fmla="*/ 413 w 818"/>
                <a:gd name="T15" fmla="*/ 709 h 818"/>
                <a:gd name="T16" fmla="*/ 108 w 818"/>
                <a:gd name="T17" fmla="*/ 404 h 818"/>
                <a:gd name="T18" fmla="*/ 413 w 818"/>
                <a:gd name="T19" fmla="*/ 108 h 818"/>
                <a:gd name="T20" fmla="*/ 709 w 818"/>
                <a:gd name="T21" fmla="*/ 404 h 818"/>
                <a:gd name="T22" fmla="*/ 413 w 818"/>
                <a:gd name="T23" fmla="*/ 709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8" h="818">
                  <a:moveTo>
                    <a:pt x="413" y="0"/>
                  </a:moveTo>
                  <a:lnTo>
                    <a:pt x="413" y="0"/>
                  </a:lnTo>
                  <a:cubicBezTo>
                    <a:pt x="188" y="0"/>
                    <a:pt x="0" y="179"/>
                    <a:pt x="0" y="404"/>
                  </a:cubicBezTo>
                  <a:cubicBezTo>
                    <a:pt x="0" y="628"/>
                    <a:pt x="188" y="817"/>
                    <a:pt x="413" y="817"/>
                  </a:cubicBezTo>
                  <a:cubicBezTo>
                    <a:pt x="637" y="817"/>
                    <a:pt x="817" y="628"/>
                    <a:pt x="817" y="404"/>
                  </a:cubicBezTo>
                  <a:cubicBezTo>
                    <a:pt x="817" y="179"/>
                    <a:pt x="637" y="0"/>
                    <a:pt x="413" y="0"/>
                  </a:cubicBezTo>
                  <a:close/>
                  <a:moveTo>
                    <a:pt x="413" y="709"/>
                  </a:moveTo>
                  <a:lnTo>
                    <a:pt x="413" y="709"/>
                  </a:lnTo>
                  <a:cubicBezTo>
                    <a:pt x="242" y="709"/>
                    <a:pt x="108" y="574"/>
                    <a:pt x="108" y="404"/>
                  </a:cubicBezTo>
                  <a:cubicBezTo>
                    <a:pt x="108" y="242"/>
                    <a:pt x="242" y="108"/>
                    <a:pt x="413" y="108"/>
                  </a:cubicBezTo>
                  <a:cubicBezTo>
                    <a:pt x="575" y="108"/>
                    <a:pt x="709" y="242"/>
                    <a:pt x="709" y="404"/>
                  </a:cubicBezTo>
                  <a:cubicBezTo>
                    <a:pt x="709" y="574"/>
                    <a:pt x="575" y="709"/>
                    <a:pt x="413" y="709"/>
                  </a:cubicBezTo>
                  <a:close/>
                </a:path>
              </a:pathLst>
            </a:custGeom>
            <a:solidFill>
              <a:schemeClr val="bg1"/>
            </a:solidFill>
            <a:ln>
              <a:noFill/>
            </a:ln>
            <a:effectLst/>
          </p:spPr>
          <p:txBody>
            <a:bodyPr wrap="none" anchor="ctr"/>
            <a:lstStyle/>
            <a:p>
              <a:endParaRPr lang="es-MX"/>
            </a:p>
          </p:txBody>
        </p:sp>
      </p:grpSp>
      <p:grpSp>
        <p:nvGrpSpPr>
          <p:cNvPr id="21" name="Group 27">
            <a:extLst>
              <a:ext uri="{FF2B5EF4-FFF2-40B4-BE49-F238E27FC236}">
                <a16:creationId xmlns:a16="http://schemas.microsoft.com/office/drawing/2014/main" id="{C8690A09-6E55-43DA-9C1D-01AA71DA2D76}"/>
              </a:ext>
            </a:extLst>
          </p:cNvPr>
          <p:cNvGrpSpPr/>
          <p:nvPr/>
        </p:nvGrpSpPr>
        <p:grpSpPr>
          <a:xfrm>
            <a:off x="6844412" y="3078415"/>
            <a:ext cx="866294" cy="1297138"/>
            <a:chOff x="8649928" y="3024566"/>
            <a:chExt cx="866294" cy="1297138"/>
          </a:xfrm>
        </p:grpSpPr>
        <p:sp>
          <p:nvSpPr>
            <p:cNvPr id="22" name="Freeform 278">
              <a:extLst>
                <a:ext uri="{FF2B5EF4-FFF2-40B4-BE49-F238E27FC236}">
                  <a16:creationId xmlns:a16="http://schemas.microsoft.com/office/drawing/2014/main" id="{6595DF1F-CC61-43C8-9955-E2426CE8C3A7}"/>
                </a:ext>
              </a:extLst>
            </p:cNvPr>
            <p:cNvSpPr>
              <a:spLocks noChangeArrowheads="1"/>
            </p:cNvSpPr>
            <p:nvPr/>
          </p:nvSpPr>
          <p:spPr bwMode="auto">
            <a:xfrm>
              <a:off x="9085380" y="4319399"/>
              <a:ext cx="2303"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5F95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3" name="Freeform 279">
              <a:extLst>
                <a:ext uri="{FF2B5EF4-FFF2-40B4-BE49-F238E27FC236}">
                  <a16:creationId xmlns:a16="http://schemas.microsoft.com/office/drawing/2014/main" id="{A1565F26-DC4B-4885-81F2-5F77BF2E6BEC}"/>
                </a:ext>
              </a:extLst>
            </p:cNvPr>
            <p:cNvSpPr>
              <a:spLocks noChangeArrowheads="1"/>
            </p:cNvSpPr>
            <p:nvPr/>
          </p:nvSpPr>
          <p:spPr bwMode="auto">
            <a:xfrm>
              <a:off x="9085380" y="4319399"/>
              <a:ext cx="2303"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5F953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4" name="Freeform 292">
              <a:extLst>
                <a:ext uri="{FF2B5EF4-FFF2-40B4-BE49-F238E27FC236}">
                  <a16:creationId xmlns:a16="http://schemas.microsoft.com/office/drawing/2014/main" id="{6E6F66DB-AC75-40E4-B5B4-48E23A948E0C}"/>
                </a:ext>
              </a:extLst>
            </p:cNvPr>
            <p:cNvSpPr>
              <a:spLocks noChangeArrowheads="1"/>
            </p:cNvSpPr>
            <p:nvPr/>
          </p:nvSpPr>
          <p:spPr bwMode="auto">
            <a:xfrm>
              <a:off x="8649928" y="3024566"/>
              <a:ext cx="866294" cy="868599"/>
            </a:xfrm>
            <a:custGeom>
              <a:avLst/>
              <a:gdLst>
                <a:gd name="T0" fmla="*/ 978 w 1660"/>
                <a:gd name="T1" fmla="*/ 1616 h 1662"/>
                <a:gd name="T2" fmla="*/ 978 w 1660"/>
                <a:gd name="T3" fmla="*/ 1616 h 1662"/>
                <a:gd name="T4" fmla="*/ 377 w 1660"/>
                <a:gd name="T5" fmla="*/ 1490 h 1662"/>
                <a:gd name="T6" fmla="*/ 44 w 1660"/>
                <a:gd name="T7" fmla="*/ 978 h 1662"/>
                <a:gd name="T8" fmla="*/ 170 w 1660"/>
                <a:gd name="T9" fmla="*/ 377 h 1662"/>
                <a:gd name="T10" fmla="*/ 682 w 1660"/>
                <a:gd name="T11" fmla="*/ 45 h 1662"/>
                <a:gd name="T12" fmla="*/ 1284 w 1660"/>
                <a:gd name="T13" fmla="*/ 162 h 1662"/>
                <a:gd name="T14" fmla="*/ 1615 w 1660"/>
                <a:gd name="T15" fmla="*/ 682 h 1662"/>
                <a:gd name="T16" fmla="*/ 1490 w 1660"/>
                <a:gd name="T17" fmla="*/ 1284 h 1662"/>
                <a:gd name="T18" fmla="*/ 978 w 1660"/>
                <a:gd name="T19" fmla="*/ 1616 h 1662"/>
                <a:gd name="T20" fmla="*/ 700 w 1660"/>
                <a:gd name="T21" fmla="*/ 143 h 1662"/>
                <a:gd name="T22" fmla="*/ 700 w 1660"/>
                <a:gd name="T23" fmla="*/ 143 h 1662"/>
                <a:gd name="T24" fmla="*/ 251 w 1660"/>
                <a:gd name="T25" fmla="*/ 440 h 1662"/>
                <a:gd name="T26" fmla="*/ 143 w 1660"/>
                <a:gd name="T27" fmla="*/ 960 h 1662"/>
                <a:gd name="T28" fmla="*/ 439 w 1660"/>
                <a:gd name="T29" fmla="*/ 1409 h 1662"/>
                <a:gd name="T30" fmla="*/ 960 w 1660"/>
                <a:gd name="T31" fmla="*/ 1517 h 1662"/>
                <a:gd name="T32" fmla="*/ 1409 w 1660"/>
                <a:gd name="T33" fmla="*/ 1221 h 1662"/>
                <a:gd name="T34" fmla="*/ 1516 w 1660"/>
                <a:gd name="T35" fmla="*/ 700 h 1662"/>
                <a:gd name="T36" fmla="*/ 1221 w 1660"/>
                <a:gd name="T37" fmla="*/ 251 h 1662"/>
                <a:gd name="T38" fmla="*/ 700 w 1660"/>
                <a:gd name="T39" fmla="*/ 143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0" h="1662">
                  <a:moveTo>
                    <a:pt x="978" y="1616"/>
                  </a:moveTo>
                  <a:lnTo>
                    <a:pt x="978" y="1616"/>
                  </a:lnTo>
                  <a:cubicBezTo>
                    <a:pt x="772" y="1661"/>
                    <a:pt x="556" y="1616"/>
                    <a:pt x="377" y="1490"/>
                  </a:cubicBezTo>
                  <a:cubicBezTo>
                    <a:pt x="206" y="1373"/>
                    <a:pt x="80" y="1194"/>
                    <a:pt x="44" y="978"/>
                  </a:cubicBezTo>
                  <a:cubicBezTo>
                    <a:pt x="0" y="772"/>
                    <a:pt x="44" y="557"/>
                    <a:pt x="170" y="377"/>
                  </a:cubicBezTo>
                  <a:cubicBezTo>
                    <a:pt x="287" y="197"/>
                    <a:pt x="466" y="81"/>
                    <a:pt x="682" y="45"/>
                  </a:cubicBezTo>
                  <a:cubicBezTo>
                    <a:pt x="889" y="0"/>
                    <a:pt x="1104" y="45"/>
                    <a:pt x="1284" y="162"/>
                  </a:cubicBezTo>
                  <a:cubicBezTo>
                    <a:pt x="1463" y="287"/>
                    <a:pt x="1579" y="467"/>
                    <a:pt x="1615" y="682"/>
                  </a:cubicBezTo>
                  <a:cubicBezTo>
                    <a:pt x="1659" y="889"/>
                    <a:pt x="1615" y="1104"/>
                    <a:pt x="1490" y="1284"/>
                  </a:cubicBezTo>
                  <a:cubicBezTo>
                    <a:pt x="1373" y="1454"/>
                    <a:pt x="1194" y="1580"/>
                    <a:pt x="978" y="1616"/>
                  </a:cubicBezTo>
                  <a:close/>
                  <a:moveTo>
                    <a:pt x="700" y="143"/>
                  </a:moveTo>
                  <a:lnTo>
                    <a:pt x="700" y="143"/>
                  </a:lnTo>
                  <a:cubicBezTo>
                    <a:pt x="520" y="179"/>
                    <a:pt x="359" y="278"/>
                    <a:pt x="251" y="440"/>
                  </a:cubicBezTo>
                  <a:cubicBezTo>
                    <a:pt x="152" y="592"/>
                    <a:pt x="107" y="772"/>
                    <a:pt x="143" y="960"/>
                  </a:cubicBezTo>
                  <a:cubicBezTo>
                    <a:pt x="179" y="1140"/>
                    <a:pt x="287" y="1301"/>
                    <a:pt x="439" y="1409"/>
                  </a:cubicBezTo>
                  <a:cubicBezTo>
                    <a:pt x="592" y="1508"/>
                    <a:pt x="781" y="1553"/>
                    <a:pt x="960" y="1517"/>
                  </a:cubicBezTo>
                  <a:cubicBezTo>
                    <a:pt x="1149" y="1481"/>
                    <a:pt x="1301" y="1373"/>
                    <a:pt x="1409" y="1221"/>
                  </a:cubicBezTo>
                  <a:cubicBezTo>
                    <a:pt x="1516" y="1068"/>
                    <a:pt x="1552" y="880"/>
                    <a:pt x="1516" y="700"/>
                  </a:cubicBezTo>
                  <a:cubicBezTo>
                    <a:pt x="1481" y="511"/>
                    <a:pt x="1373" y="359"/>
                    <a:pt x="1221" y="251"/>
                  </a:cubicBezTo>
                  <a:cubicBezTo>
                    <a:pt x="1068" y="143"/>
                    <a:pt x="879" y="108"/>
                    <a:pt x="700" y="143"/>
                  </a:cubicBezTo>
                  <a:close/>
                </a:path>
              </a:pathLst>
            </a:custGeom>
            <a:solidFill>
              <a:schemeClr val="bg1"/>
            </a:solidFill>
            <a:ln>
              <a:noFill/>
            </a:ln>
            <a:effectLst/>
          </p:spPr>
          <p:txBody>
            <a:bodyPr wrap="none" anchor="ctr"/>
            <a:lstStyle/>
            <a:p>
              <a:endParaRPr lang="es-MX"/>
            </a:p>
          </p:txBody>
        </p:sp>
        <p:sp>
          <p:nvSpPr>
            <p:cNvPr id="25" name="Freeform 293">
              <a:extLst>
                <a:ext uri="{FF2B5EF4-FFF2-40B4-BE49-F238E27FC236}">
                  <a16:creationId xmlns:a16="http://schemas.microsoft.com/office/drawing/2014/main" id="{F4DB5489-5C27-4076-AD99-5658620A56D8}"/>
                </a:ext>
              </a:extLst>
            </p:cNvPr>
            <p:cNvSpPr>
              <a:spLocks noChangeArrowheads="1"/>
            </p:cNvSpPr>
            <p:nvPr/>
          </p:nvSpPr>
          <p:spPr bwMode="auto">
            <a:xfrm>
              <a:off x="8891846" y="3174324"/>
              <a:ext cx="389371" cy="343291"/>
            </a:xfrm>
            <a:custGeom>
              <a:avLst/>
              <a:gdLst>
                <a:gd name="T0" fmla="*/ 728 w 747"/>
                <a:gd name="T1" fmla="*/ 90 h 656"/>
                <a:gd name="T2" fmla="*/ 728 w 747"/>
                <a:gd name="T3" fmla="*/ 90 h 656"/>
                <a:gd name="T4" fmla="*/ 404 w 747"/>
                <a:gd name="T5" fmla="*/ 557 h 656"/>
                <a:gd name="T6" fmla="*/ 368 w 747"/>
                <a:gd name="T7" fmla="*/ 593 h 656"/>
                <a:gd name="T8" fmla="*/ 72 w 747"/>
                <a:gd name="T9" fmla="*/ 646 h 656"/>
                <a:gd name="T10" fmla="*/ 9 w 747"/>
                <a:gd name="T11" fmla="*/ 602 h 656"/>
                <a:gd name="T12" fmla="*/ 54 w 747"/>
                <a:gd name="T13" fmla="*/ 548 h 656"/>
                <a:gd name="T14" fmla="*/ 324 w 747"/>
                <a:gd name="T15" fmla="*/ 494 h 656"/>
                <a:gd name="T16" fmla="*/ 638 w 747"/>
                <a:gd name="T17" fmla="*/ 27 h 656"/>
                <a:gd name="T18" fmla="*/ 710 w 747"/>
                <a:gd name="T19" fmla="*/ 18 h 656"/>
                <a:gd name="T20" fmla="*/ 728 w 747"/>
                <a:gd name="T21" fmla="*/ 9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7" h="656">
                  <a:moveTo>
                    <a:pt x="728" y="90"/>
                  </a:moveTo>
                  <a:lnTo>
                    <a:pt x="728" y="90"/>
                  </a:lnTo>
                  <a:cubicBezTo>
                    <a:pt x="404" y="557"/>
                    <a:pt x="404" y="557"/>
                    <a:pt x="404" y="557"/>
                  </a:cubicBezTo>
                  <a:cubicBezTo>
                    <a:pt x="395" y="575"/>
                    <a:pt x="387" y="584"/>
                    <a:pt x="368" y="593"/>
                  </a:cubicBezTo>
                  <a:cubicBezTo>
                    <a:pt x="72" y="646"/>
                    <a:pt x="72" y="646"/>
                    <a:pt x="72" y="646"/>
                  </a:cubicBezTo>
                  <a:cubicBezTo>
                    <a:pt x="45" y="655"/>
                    <a:pt x="18" y="638"/>
                    <a:pt x="9" y="602"/>
                  </a:cubicBezTo>
                  <a:cubicBezTo>
                    <a:pt x="0" y="575"/>
                    <a:pt x="18" y="548"/>
                    <a:pt x="54" y="548"/>
                  </a:cubicBezTo>
                  <a:cubicBezTo>
                    <a:pt x="324" y="494"/>
                    <a:pt x="324" y="494"/>
                    <a:pt x="324" y="494"/>
                  </a:cubicBezTo>
                  <a:cubicBezTo>
                    <a:pt x="638" y="27"/>
                    <a:pt x="638" y="27"/>
                    <a:pt x="638" y="27"/>
                  </a:cubicBezTo>
                  <a:cubicBezTo>
                    <a:pt x="656" y="9"/>
                    <a:pt x="692" y="0"/>
                    <a:pt x="710" y="18"/>
                  </a:cubicBezTo>
                  <a:cubicBezTo>
                    <a:pt x="737" y="36"/>
                    <a:pt x="746" y="63"/>
                    <a:pt x="728" y="90"/>
                  </a:cubicBezTo>
                </a:path>
              </a:pathLst>
            </a:custGeom>
            <a:solidFill>
              <a:schemeClr val="bg1"/>
            </a:solidFill>
            <a:ln>
              <a:noFill/>
            </a:ln>
            <a:effectLst/>
          </p:spPr>
          <p:txBody>
            <a:bodyPr wrap="none" anchor="ctr"/>
            <a:lstStyle/>
            <a:p>
              <a:endParaRPr lang="es-MX"/>
            </a:p>
          </p:txBody>
        </p:sp>
      </p:grpSp>
      <p:grpSp>
        <p:nvGrpSpPr>
          <p:cNvPr id="26" name="Group 28">
            <a:extLst>
              <a:ext uri="{FF2B5EF4-FFF2-40B4-BE49-F238E27FC236}">
                <a16:creationId xmlns:a16="http://schemas.microsoft.com/office/drawing/2014/main" id="{D371D8E9-48AD-4138-910C-0EB8D2CA2356}"/>
              </a:ext>
            </a:extLst>
          </p:cNvPr>
          <p:cNvGrpSpPr/>
          <p:nvPr/>
        </p:nvGrpSpPr>
        <p:grpSpPr>
          <a:xfrm>
            <a:off x="4508183" y="1419554"/>
            <a:ext cx="1108213" cy="942326"/>
            <a:chOff x="6313699" y="1365705"/>
            <a:chExt cx="1108213" cy="942326"/>
          </a:xfrm>
        </p:grpSpPr>
        <p:sp>
          <p:nvSpPr>
            <p:cNvPr id="27" name="Freeform 282">
              <a:extLst>
                <a:ext uri="{FF2B5EF4-FFF2-40B4-BE49-F238E27FC236}">
                  <a16:creationId xmlns:a16="http://schemas.microsoft.com/office/drawing/2014/main" id="{8EA760EE-DC1F-42ED-A3D2-4DF5588A57F0}"/>
                </a:ext>
              </a:extLst>
            </p:cNvPr>
            <p:cNvSpPr>
              <a:spLocks noChangeArrowheads="1"/>
            </p:cNvSpPr>
            <p:nvPr/>
          </p:nvSpPr>
          <p:spPr bwMode="auto">
            <a:xfrm>
              <a:off x="7419607" y="1365705"/>
              <a:ext cx="2305"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3A668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8" name="Freeform 283">
              <a:extLst>
                <a:ext uri="{FF2B5EF4-FFF2-40B4-BE49-F238E27FC236}">
                  <a16:creationId xmlns:a16="http://schemas.microsoft.com/office/drawing/2014/main" id="{C2269B2F-1ACD-4EB5-8051-B50EAB204212}"/>
                </a:ext>
              </a:extLst>
            </p:cNvPr>
            <p:cNvSpPr>
              <a:spLocks noChangeArrowheads="1"/>
            </p:cNvSpPr>
            <p:nvPr/>
          </p:nvSpPr>
          <p:spPr bwMode="auto">
            <a:xfrm>
              <a:off x="7419607" y="1365705"/>
              <a:ext cx="2305" cy="2305"/>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3A668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9" name="Freeform 294">
              <a:extLst>
                <a:ext uri="{FF2B5EF4-FFF2-40B4-BE49-F238E27FC236}">
                  <a16:creationId xmlns:a16="http://schemas.microsoft.com/office/drawing/2014/main" id="{8B0CC4F4-3A0D-47CF-AD91-8278F6774925}"/>
                </a:ext>
              </a:extLst>
            </p:cNvPr>
            <p:cNvSpPr>
              <a:spLocks noChangeArrowheads="1"/>
            </p:cNvSpPr>
            <p:nvPr/>
          </p:nvSpPr>
          <p:spPr bwMode="auto">
            <a:xfrm>
              <a:off x="6313699" y="1467080"/>
              <a:ext cx="840951" cy="840951"/>
            </a:xfrm>
            <a:custGeom>
              <a:avLst/>
              <a:gdLst>
                <a:gd name="T0" fmla="*/ 800 w 1609"/>
                <a:gd name="T1" fmla="*/ 1607 h 1608"/>
                <a:gd name="T2" fmla="*/ 800 w 1609"/>
                <a:gd name="T3" fmla="*/ 1607 h 1608"/>
                <a:gd name="T4" fmla="*/ 234 w 1609"/>
                <a:gd name="T5" fmla="*/ 1374 h 1608"/>
                <a:gd name="T6" fmla="*/ 0 w 1609"/>
                <a:gd name="T7" fmla="*/ 808 h 1608"/>
                <a:gd name="T8" fmla="*/ 234 w 1609"/>
                <a:gd name="T9" fmla="*/ 243 h 1608"/>
                <a:gd name="T10" fmla="*/ 800 w 1609"/>
                <a:gd name="T11" fmla="*/ 0 h 1608"/>
                <a:gd name="T12" fmla="*/ 1374 w 1609"/>
                <a:gd name="T13" fmla="*/ 243 h 1608"/>
                <a:gd name="T14" fmla="*/ 1608 w 1609"/>
                <a:gd name="T15" fmla="*/ 808 h 1608"/>
                <a:gd name="T16" fmla="*/ 1374 w 1609"/>
                <a:gd name="T17" fmla="*/ 1374 h 1608"/>
                <a:gd name="T18" fmla="*/ 800 w 1609"/>
                <a:gd name="T19" fmla="*/ 1607 h 1608"/>
                <a:gd name="T20" fmla="*/ 800 w 1609"/>
                <a:gd name="T21" fmla="*/ 108 h 1608"/>
                <a:gd name="T22" fmla="*/ 800 w 1609"/>
                <a:gd name="T23" fmla="*/ 108 h 1608"/>
                <a:gd name="T24" fmla="*/ 306 w 1609"/>
                <a:gd name="T25" fmla="*/ 315 h 1608"/>
                <a:gd name="T26" fmla="*/ 108 w 1609"/>
                <a:gd name="T27" fmla="*/ 808 h 1608"/>
                <a:gd name="T28" fmla="*/ 306 w 1609"/>
                <a:gd name="T29" fmla="*/ 1302 h 1608"/>
                <a:gd name="T30" fmla="*/ 800 w 1609"/>
                <a:gd name="T31" fmla="*/ 1508 h 1608"/>
                <a:gd name="T32" fmla="*/ 1293 w 1609"/>
                <a:gd name="T33" fmla="*/ 1302 h 1608"/>
                <a:gd name="T34" fmla="*/ 1500 w 1609"/>
                <a:gd name="T35" fmla="*/ 808 h 1608"/>
                <a:gd name="T36" fmla="*/ 1293 w 1609"/>
                <a:gd name="T37" fmla="*/ 315 h 1608"/>
                <a:gd name="T38" fmla="*/ 800 w 1609"/>
                <a:gd name="T39" fmla="*/ 108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9" h="1608">
                  <a:moveTo>
                    <a:pt x="800" y="1607"/>
                  </a:moveTo>
                  <a:lnTo>
                    <a:pt x="800" y="1607"/>
                  </a:lnTo>
                  <a:cubicBezTo>
                    <a:pt x="593" y="1607"/>
                    <a:pt x="387" y="1527"/>
                    <a:pt x="234" y="1374"/>
                  </a:cubicBezTo>
                  <a:cubicBezTo>
                    <a:pt x="81" y="1221"/>
                    <a:pt x="0" y="1024"/>
                    <a:pt x="0" y="808"/>
                  </a:cubicBezTo>
                  <a:cubicBezTo>
                    <a:pt x="0" y="593"/>
                    <a:pt x="81" y="386"/>
                    <a:pt x="234" y="243"/>
                  </a:cubicBezTo>
                  <a:cubicBezTo>
                    <a:pt x="387" y="90"/>
                    <a:pt x="593" y="0"/>
                    <a:pt x="800" y="0"/>
                  </a:cubicBezTo>
                  <a:cubicBezTo>
                    <a:pt x="1015" y="0"/>
                    <a:pt x="1221" y="90"/>
                    <a:pt x="1374" y="243"/>
                  </a:cubicBezTo>
                  <a:cubicBezTo>
                    <a:pt x="1527" y="386"/>
                    <a:pt x="1608" y="593"/>
                    <a:pt x="1608" y="808"/>
                  </a:cubicBezTo>
                  <a:cubicBezTo>
                    <a:pt x="1608" y="1024"/>
                    <a:pt x="1527" y="1221"/>
                    <a:pt x="1374" y="1374"/>
                  </a:cubicBezTo>
                  <a:cubicBezTo>
                    <a:pt x="1221" y="1527"/>
                    <a:pt x="1015" y="1607"/>
                    <a:pt x="800" y="1607"/>
                  </a:cubicBezTo>
                  <a:close/>
                  <a:moveTo>
                    <a:pt x="800" y="108"/>
                  </a:moveTo>
                  <a:lnTo>
                    <a:pt x="800" y="108"/>
                  </a:lnTo>
                  <a:cubicBezTo>
                    <a:pt x="620" y="108"/>
                    <a:pt x="441" y="180"/>
                    <a:pt x="306" y="315"/>
                  </a:cubicBezTo>
                  <a:cubicBezTo>
                    <a:pt x="180" y="449"/>
                    <a:pt x="108" y="620"/>
                    <a:pt x="108" y="808"/>
                  </a:cubicBezTo>
                  <a:cubicBezTo>
                    <a:pt x="108" y="997"/>
                    <a:pt x="180" y="1167"/>
                    <a:pt x="306" y="1302"/>
                  </a:cubicBezTo>
                  <a:cubicBezTo>
                    <a:pt x="441" y="1437"/>
                    <a:pt x="620" y="1508"/>
                    <a:pt x="800" y="1508"/>
                  </a:cubicBezTo>
                  <a:cubicBezTo>
                    <a:pt x="988" y="1508"/>
                    <a:pt x="1168" y="1437"/>
                    <a:pt x="1293" y="1302"/>
                  </a:cubicBezTo>
                  <a:cubicBezTo>
                    <a:pt x="1428" y="1167"/>
                    <a:pt x="1500" y="997"/>
                    <a:pt x="1500" y="808"/>
                  </a:cubicBezTo>
                  <a:cubicBezTo>
                    <a:pt x="1500" y="620"/>
                    <a:pt x="1428" y="449"/>
                    <a:pt x="1293" y="315"/>
                  </a:cubicBezTo>
                  <a:cubicBezTo>
                    <a:pt x="1168" y="180"/>
                    <a:pt x="988" y="108"/>
                    <a:pt x="800" y="108"/>
                  </a:cubicBezTo>
                  <a:close/>
                </a:path>
              </a:pathLst>
            </a:custGeom>
            <a:solidFill>
              <a:schemeClr val="bg1"/>
            </a:solidFill>
            <a:ln>
              <a:noFill/>
            </a:ln>
            <a:effectLst/>
          </p:spPr>
          <p:txBody>
            <a:bodyPr wrap="none" anchor="ctr"/>
            <a:lstStyle/>
            <a:p>
              <a:endParaRPr lang="es-MX"/>
            </a:p>
          </p:txBody>
        </p:sp>
        <p:sp>
          <p:nvSpPr>
            <p:cNvPr id="30" name="Freeform 295">
              <a:extLst>
                <a:ext uri="{FF2B5EF4-FFF2-40B4-BE49-F238E27FC236}">
                  <a16:creationId xmlns:a16="http://schemas.microsoft.com/office/drawing/2014/main" id="{4F592298-8966-4351-9CEF-B9F2F3BD5860}"/>
                </a:ext>
              </a:extLst>
            </p:cNvPr>
            <p:cNvSpPr>
              <a:spLocks noChangeArrowheads="1"/>
            </p:cNvSpPr>
            <p:nvPr/>
          </p:nvSpPr>
          <p:spPr bwMode="auto">
            <a:xfrm>
              <a:off x="6468066" y="1628358"/>
              <a:ext cx="520698" cy="440060"/>
            </a:xfrm>
            <a:custGeom>
              <a:avLst/>
              <a:gdLst>
                <a:gd name="T0" fmla="*/ 978 w 997"/>
                <a:gd name="T1" fmla="*/ 80 h 844"/>
                <a:gd name="T2" fmla="*/ 978 w 997"/>
                <a:gd name="T3" fmla="*/ 80 h 844"/>
                <a:gd name="T4" fmla="*/ 377 w 997"/>
                <a:gd name="T5" fmla="*/ 826 h 844"/>
                <a:gd name="T6" fmla="*/ 377 w 997"/>
                <a:gd name="T7" fmla="*/ 826 h 844"/>
                <a:gd name="T8" fmla="*/ 377 w 997"/>
                <a:gd name="T9" fmla="*/ 834 h 844"/>
                <a:gd name="T10" fmla="*/ 377 w 997"/>
                <a:gd name="T11" fmla="*/ 834 h 844"/>
                <a:gd name="T12" fmla="*/ 368 w 997"/>
                <a:gd name="T13" fmla="*/ 834 h 844"/>
                <a:gd name="T14" fmla="*/ 368 w 997"/>
                <a:gd name="T15" fmla="*/ 834 h 844"/>
                <a:gd name="T16" fmla="*/ 368 w 997"/>
                <a:gd name="T17" fmla="*/ 834 h 844"/>
                <a:gd name="T18" fmla="*/ 359 w 997"/>
                <a:gd name="T19" fmla="*/ 834 h 844"/>
                <a:gd name="T20" fmla="*/ 359 w 997"/>
                <a:gd name="T21" fmla="*/ 843 h 844"/>
                <a:gd name="T22" fmla="*/ 359 w 997"/>
                <a:gd name="T23" fmla="*/ 843 h 844"/>
                <a:gd name="T24" fmla="*/ 350 w 997"/>
                <a:gd name="T25" fmla="*/ 843 h 844"/>
                <a:gd name="T26" fmla="*/ 350 w 997"/>
                <a:gd name="T27" fmla="*/ 843 h 844"/>
                <a:gd name="T28" fmla="*/ 350 w 997"/>
                <a:gd name="T29" fmla="*/ 843 h 844"/>
                <a:gd name="T30" fmla="*/ 350 w 997"/>
                <a:gd name="T31" fmla="*/ 843 h 844"/>
                <a:gd name="T32" fmla="*/ 350 w 997"/>
                <a:gd name="T33" fmla="*/ 843 h 844"/>
                <a:gd name="T34" fmla="*/ 350 w 997"/>
                <a:gd name="T35" fmla="*/ 843 h 844"/>
                <a:gd name="T36" fmla="*/ 341 w 997"/>
                <a:gd name="T37" fmla="*/ 843 h 844"/>
                <a:gd name="T38" fmla="*/ 341 w 997"/>
                <a:gd name="T39" fmla="*/ 843 h 844"/>
                <a:gd name="T40" fmla="*/ 341 w 997"/>
                <a:gd name="T41" fmla="*/ 843 h 844"/>
                <a:gd name="T42" fmla="*/ 341 w 997"/>
                <a:gd name="T43" fmla="*/ 843 h 844"/>
                <a:gd name="T44" fmla="*/ 341 w 997"/>
                <a:gd name="T45" fmla="*/ 843 h 844"/>
                <a:gd name="T46" fmla="*/ 332 w 997"/>
                <a:gd name="T47" fmla="*/ 834 h 844"/>
                <a:gd name="T48" fmla="*/ 332 w 997"/>
                <a:gd name="T49" fmla="*/ 834 h 844"/>
                <a:gd name="T50" fmla="*/ 323 w 997"/>
                <a:gd name="T51" fmla="*/ 834 h 844"/>
                <a:gd name="T52" fmla="*/ 323 w 997"/>
                <a:gd name="T53" fmla="*/ 834 h 844"/>
                <a:gd name="T54" fmla="*/ 323 w 997"/>
                <a:gd name="T55" fmla="*/ 834 h 844"/>
                <a:gd name="T56" fmla="*/ 314 w 997"/>
                <a:gd name="T57" fmla="*/ 834 h 844"/>
                <a:gd name="T58" fmla="*/ 314 w 997"/>
                <a:gd name="T59" fmla="*/ 826 h 844"/>
                <a:gd name="T60" fmla="*/ 314 w 997"/>
                <a:gd name="T61" fmla="*/ 826 h 844"/>
                <a:gd name="T62" fmla="*/ 18 w 997"/>
                <a:gd name="T63" fmla="*/ 529 h 844"/>
                <a:gd name="T64" fmla="*/ 18 w 997"/>
                <a:gd name="T65" fmla="*/ 466 h 844"/>
                <a:gd name="T66" fmla="*/ 90 w 997"/>
                <a:gd name="T67" fmla="*/ 466 h 844"/>
                <a:gd name="T68" fmla="*/ 341 w 997"/>
                <a:gd name="T69" fmla="*/ 727 h 844"/>
                <a:gd name="T70" fmla="*/ 907 w 997"/>
                <a:gd name="T71" fmla="*/ 26 h 844"/>
                <a:gd name="T72" fmla="*/ 978 w 997"/>
                <a:gd name="T73" fmla="*/ 17 h 844"/>
                <a:gd name="T74" fmla="*/ 978 w 997"/>
                <a:gd name="T75" fmla="*/ 8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7" h="844">
                  <a:moveTo>
                    <a:pt x="978" y="80"/>
                  </a:moveTo>
                  <a:lnTo>
                    <a:pt x="978" y="80"/>
                  </a:lnTo>
                  <a:cubicBezTo>
                    <a:pt x="377" y="826"/>
                    <a:pt x="377" y="826"/>
                    <a:pt x="377" y="826"/>
                  </a:cubicBezTo>
                  <a:lnTo>
                    <a:pt x="377" y="826"/>
                  </a:lnTo>
                  <a:lnTo>
                    <a:pt x="377" y="834"/>
                  </a:lnTo>
                  <a:lnTo>
                    <a:pt x="377" y="834"/>
                  </a:lnTo>
                  <a:cubicBezTo>
                    <a:pt x="368" y="834"/>
                    <a:pt x="368" y="834"/>
                    <a:pt x="368" y="834"/>
                  </a:cubicBezTo>
                  <a:lnTo>
                    <a:pt x="368" y="834"/>
                  </a:lnTo>
                  <a:lnTo>
                    <a:pt x="368" y="834"/>
                  </a:lnTo>
                  <a:cubicBezTo>
                    <a:pt x="359" y="834"/>
                    <a:pt x="359" y="834"/>
                    <a:pt x="359" y="834"/>
                  </a:cubicBezTo>
                  <a:cubicBezTo>
                    <a:pt x="359" y="834"/>
                    <a:pt x="359" y="834"/>
                    <a:pt x="359" y="843"/>
                  </a:cubicBezTo>
                  <a:lnTo>
                    <a:pt x="359" y="843"/>
                  </a:lnTo>
                  <a:lnTo>
                    <a:pt x="350" y="843"/>
                  </a:lnTo>
                  <a:lnTo>
                    <a:pt x="350" y="843"/>
                  </a:lnTo>
                  <a:lnTo>
                    <a:pt x="350" y="843"/>
                  </a:lnTo>
                  <a:lnTo>
                    <a:pt x="350" y="843"/>
                  </a:lnTo>
                  <a:lnTo>
                    <a:pt x="350" y="843"/>
                  </a:lnTo>
                  <a:lnTo>
                    <a:pt x="350" y="843"/>
                  </a:lnTo>
                  <a:cubicBezTo>
                    <a:pt x="350" y="843"/>
                    <a:pt x="350" y="843"/>
                    <a:pt x="341" y="843"/>
                  </a:cubicBezTo>
                  <a:lnTo>
                    <a:pt x="341" y="843"/>
                  </a:lnTo>
                  <a:lnTo>
                    <a:pt x="341" y="843"/>
                  </a:lnTo>
                  <a:lnTo>
                    <a:pt x="341" y="843"/>
                  </a:lnTo>
                  <a:lnTo>
                    <a:pt x="341" y="843"/>
                  </a:lnTo>
                  <a:cubicBezTo>
                    <a:pt x="332" y="843"/>
                    <a:pt x="332" y="834"/>
                    <a:pt x="332" y="834"/>
                  </a:cubicBezTo>
                  <a:lnTo>
                    <a:pt x="332" y="834"/>
                  </a:lnTo>
                  <a:cubicBezTo>
                    <a:pt x="323" y="834"/>
                    <a:pt x="323" y="834"/>
                    <a:pt x="323" y="834"/>
                  </a:cubicBezTo>
                  <a:lnTo>
                    <a:pt x="323" y="834"/>
                  </a:lnTo>
                  <a:lnTo>
                    <a:pt x="323" y="834"/>
                  </a:lnTo>
                  <a:cubicBezTo>
                    <a:pt x="323" y="834"/>
                    <a:pt x="323" y="834"/>
                    <a:pt x="314" y="834"/>
                  </a:cubicBezTo>
                  <a:lnTo>
                    <a:pt x="314" y="826"/>
                  </a:lnTo>
                  <a:lnTo>
                    <a:pt x="314" y="826"/>
                  </a:lnTo>
                  <a:cubicBezTo>
                    <a:pt x="18" y="529"/>
                    <a:pt x="18" y="529"/>
                    <a:pt x="18" y="529"/>
                  </a:cubicBezTo>
                  <a:cubicBezTo>
                    <a:pt x="0" y="511"/>
                    <a:pt x="0" y="484"/>
                    <a:pt x="18" y="466"/>
                  </a:cubicBezTo>
                  <a:cubicBezTo>
                    <a:pt x="36" y="448"/>
                    <a:pt x="72" y="448"/>
                    <a:pt x="90" y="466"/>
                  </a:cubicBezTo>
                  <a:cubicBezTo>
                    <a:pt x="341" y="727"/>
                    <a:pt x="341" y="727"/>
                    <a:pt x="341" y="727"/>
                  </a:cubicBezTo>
                  <a:cubicBezTo>
                    <a:pt x="907" y="26"/>
                    <a:pt x="907" y="26"/>
                    <a:pt x="907" y="26"/>
                  </a:cubicBezTo>
                  <a:cubicBezTo>
                    <a:pt x="924" y="0"/>
                    <a:pt x="951" y="0"/>
                    <a:pt x="978" y="17"/>
                  </a:cubicBezTo>
                  <a:cubicBezTo>
                    <a:pt x="996" y="36"/>
                    <a:pt x="996" y="62"/>
                    <a:pt x="978" y="80"/>
                  </a:cubicBezTo>
                </a:path>
              </a:pathLst>
            </a:custGeom>
            <a:solidFill>
              <a:schemeClr val="bg1"/>
            </a:solidFill>
            <a:ln>
              <a:noFill/>
            </a:ln>
            <a:effectLst/>
          </p:spPr>
          <p:txBody>
            <a:bodyPr wrap="none" anchor="ctr"/>
            <a:lstStyle/>
            <a:p>
              <a:endParaRPr lang="es-MX"/>
            </a:p>
          </p:txBody>
        </p:sp>
      </p:grpSp>
      <p:sp>
        <p:nvSpPr>
          <p:cNvPr id="31" name="Text Placeholder 13">
            <a:extLst>
              <a:ext uri="{FF2B5EF4-FFF2-40B4-BE49-F238E27FC236}">
                <a16:creationId xmlns:a16="http://schemas.microsoft.com/office/drawing/2014/main" id="{8BD487A7-454F-4099-BF89-91C8D9FAA787}"/>
              </a:ext>
            </a:extLst>
          </p:cNvPr>
          <p:cNvSpPr txBox="1">
            <a:spLocks/>
          </p:cNvSpPr>
          <p:nvPr/>
        </p:nvSpPr>
        <p:spPr>
          <a:xfrm>
            <a:off x="606361" y="1570097"/>
            <a:ext cx="2302577" cy="3394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8DC641"/>
                </a:solidFill>
                <a:latin typeface="Calibri" panose="020F0502020204030204" pitchFamily="34" charset="0"/>
                <a:cs typeface="Calibri" panose="020F0502020204030204" pitchFamily="34" charset="0"/>
              </a:rPr>
              <a:t>Snížení stresu </a:t>
            </a:r>
          </a:p>
        </p:txBody>
      </p:sp>
      <p:sp>
        <p:nvSpPr>
          <p:cNvPr id="32" name="Text Placeholder 4">
            <a:extLst>
              <a:ext uri="{FF2B5EF4-FFF2-40B4-BE49-F238E27FC236}">
                <a16:creationId xmlns:a16="http://schemas.microsoft.com/office/drawing/2014/main" id="{5571BDF4-BE72-4AD7-8385-FC0E2220FC59}"/>
              </a:ext>
            </a:extLst>
          </p:cNvPr>
          <p:cNvSpPr txBox="1">
            <a:spLocks/>
          </p:cNvSpPr>
          <p:nvPr/>
        </p:nvSpPr>
        <p:spPr>
          <a:xfrm>
            <a:off x="584596" y="2115628"/>
            <a:ext cx="3163276"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0000"/>
                </a:solidFill>
                <a:latin typeface="Calibri" panose="020F0502020204030204" pitchFamily="34" charset="0"/>
                <a:cs typeface="Calibri" panose="020F0502020204030204" pitchFamily="34" charset="0"/>
              </a:rPr>
              <a:t>hraje významnou roli při udržování dobrých životních podmínek zvířat; to lze zajistit vytvořením prostředí s nízkým stresem prostřednictvím správného zacházení, poskytováním vhodného přístřeší a prováděním střídavé pastvy.</a:t>
            </a:r>
          </a:p>
          <a:p>
            <a:pPr marL="0" indent="0">
              <a:buNone/>
            </a:pPr>
            <a:endParaRPr lang="en-US" sz="2000" dirty="0">
              <a:solidFill>
                <a:srgbClr val="000000"/>
              </a:solidFill>
              <a:latin typeface="Calibri" panose="020F0502020204030204" pitchFamily="34" charset="0"/>
              <a:cs typeface="Calibri" panose="020F0502020204030204" pitchFamily="34" charset="0"/>
            </a:endParaRPr>
          </a:p>
        </p:txBody>
      </p:sp>
      <p:sp>
        <p:nvSpPr>
          <p:cNvPr id="33" name="Line 1">
            <a:extLst>
              <a:ext uri="{FF2B5EF4-FFF2-40B4-BE49-F238E27FC236}">
                <a16:creationId xmlns:a16="http://schemas.microsoft.com/office/drawing/2014/main" id="{47B4886F-6373-4164-AD60-6F5E894D6CC3}"/>
              </a:ext>
            </a:extLst>
          </p:cNvPr>
          <p:cNvSpPr>
            <a:spLocks noChangeShapeType="1"/>
          </p:cNvSpPr>
          <p:nvPr/>
        </p:nvSpPr>
        <p:spPr bwMode="auto">
          <a:xfrm flipH="1" flipV="1">
            <a:off x="2238866" y="1948105"/>
            <a:ext cx="2516554" cy="49648"/>
          </a:xfrm>
          <a:prstGeom prst="line">
            <a:avLst/>
          </a:prstGeom>
          <a:noFill/>
          <a:ln w="12960" cap="flat">
            <a:solidFill>
              <a:srgbClr val="8DC64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4" name="Freeform 2">
            <a:extLst>
              <a:ext uri="{FF2B5EF4-FFF2-40B4-BE49-F238E27FC236}">
                <a16:creationId xmlns:a16="http://schemas.microsoft.com/office/drawing/2014/main" id="{79DD9F31-D58D-4846-9B29-3318ED727A15}"/>
              </a:ext>
            </a:extLst>
          </p:cNvPr>
          <p:cNvSpPr>
            <a:spLocks noChangeArrowheads="1"/>
          </p:cNvSpPr>
          <p:nvPr/>
        </p:nvSpPr>
        <p:spPr bwMode="auto">
          <a:xfrm>
            <a:off x="2169298" y="1903361"/>
            <a:ext cx="90131" cy="90131"/>
          </a:xfrm>
          <a:custGeom>
            <a:avLst/>
            <a:gdLst>
              <a:gd name="T0" fmla="*/ 126 w 145"/>
              <a:gd name="T1" fmla="*/ 118 h 146"/>
              <a:gd name="T2" fmla="*/ 126 w 145"/>
              <a:gd name="T3" fmla="*/ 118 h 146"/>
              <a:gd name="T4" fmla="*/ 117 w 145"/>
              <a:gd name="T5" fmla="*/ 28 h 146"/>
              <a:gd name="T6" fmla="*/ 27 w 145"/>
              <a:gd name="T7" fmla="*/ 28 h 146"/>
              <a:gd name="T8" fmla="*/ 27 w 145"/>
              <a:gd name="T9" fmla="*/ 118 h 146"/>
              <a:gd name="T10" fmla="*/ 126 w 145"/>
              <a:gd name="T11" fmla="*/ 118 h 146"/>
            </a:gdLst>
            <a:ahLst/>
            <a:cxnLst>
              <a:cxn ang="0">
                <a:pos x="T0" y="T1"/>
              </a:cxn>
              <a:cxn ang="0">
                <a:pos x="T2" y="T3"/>
              </a:cxn>
              <a:cxn ang="0">
                <a:pos x="T4" y="T5"/>
              </a:cxn>
              <a:cxn ang="0">
                <a:pos x="T6" y="T7"/>
              </a:cxn>
              <a:cxn ang="0">
                <a:pos x="T8" y="T9"/>
              </a:cxn>
              <a:cxn ang="0">
                <a:pos x="T10" y="T11"/>
              </a:cxn>
            </a:cxnLst>
            <a:rect l="0" t="0" r="r" b="b"/>
            <a:pathLst>
              <a:path w="145" h="146">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75A949"/>
          </a:solidFill>
          <a:ln>
            <a:noFill/>
          </a:ln>
          <a:effectLst/>
        </p:spPr>
        <p:txBody>
          <a:bodyPr wrap="none" anchor="ctr"/>
          <a:lstStyle/>
          <a:p>
            <a:endParaRPr lang="es-MX"/>
          </a:p>
        </p:txBody>
      </p:sp>
      <p:sp>
        <p:nvSpPr>
          <p:cNvPr id="35" name="Text Placeholder 13">
            <a:extLst>
              <a:ext uri="{FF2B5EF4-FFF2-40B4-BE49-F238E27FC236}">
                <a16:creationId xmlns:a16="http://schemas.microsoft.com/office/drawing/2014/main" id="{814EDD99-0FD0-4875-8AAB-79A7F4FD9686}"/>
              </a:ext>
            </a:extLst>
          </p:cNvPr>
          <p:cNvSpPr txBox="1">
            <a:spLocks/>
          </p:cNvSpPr>
          <p:nvPr/>
        </p:nvSpPr>
        <p:spPr>
          <a:xfrm>
            <a:off x="7056687" y="4734165"/>
            <a:ext cx="4789115" cy="3813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b="1" dirty="0" err="1">
                <a:solidFill>
                  <a:srgbClr val="63C1D3"/>
                </a:solidFill>
                <a:latin typeface="Calibri" panose="020F0502020204030204" pitchFamily="34" charset="0"/>
                <a:cs typeface="Calibri" panose="020F0502020204030204" pitchFamily="34" charset="0"/>
              </a:rPr>
              <a:t>Zdravá </a:t>
            </a:r>
            <a:r>
              <a:rPr lang="pl-PL" b="1" dirty="0">
                <a:solidFill>
                  <a:srgbClr val="63C1D3"/>
                </a:solidFill>
                <a:latin typeface="Calibri" panose="020F0502020204030204" pitchFamily="34" charset="0"/>
                <a:cs typeface="Calibri" panose="020F0502020204030204" pitchFamily="34" charset="0"/>
              </a:rPr>
              <a:t>výživa hospodářských</a:t>
            </a:r>
            <a:r>
              <a:rPr lang="pl-PL" b="1" dirty="0" err="1">
                <a:solidFill>
                  <a:srgbClr val="63C1D3"/>
                </a:solidFill>
                <a:latin typeface="Calibri" panose="020F0502020204030204" pitchFamily="34" charset="0"/>
                <a:cs typeface="Calibri" panose="020F0502020204030204" pitchFamily="34" charset="0"/>
              </a:rPr>
              <a:t> zvířat </a:t>
            </a:r>
          </a:p>
        </p:txBody>
      </p:sp>
      <p:sp>
        <p:nvSpPr>
          <p:cNvPr id="36" name="Text Placeholder 4">
            <a:extLst>
              <a:ext uri="{FF2B5EF4-FFF2-40B4-BE49-F238E27FC236}">
                <a16:creationId xmlns:a16="http://schemas.microsoft.com/office/drawing/2014/main" id="{3FD214D5-0CC4-4D01-BEC4-F072887268D2}"/>
              </a:ext>
            </a:extLst>
          </p:cNvPr>
          <p:cNvSpPr txBox="1">
            <a:spLocks/>
          </p:cNvSpPr>
          <p:nvPr/>
        </p:nvSpPr>
        <p:spPr>
          <a:xfrm>
            <a:off x="6096001" y="5422365"/>
            <a:ext cx="5685054"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0000"/>
                </a:solidFill>
                <a:latin typeface="Calibri" panose="020F0502020204030204" pitchFamily="34" charset="0"/>
                <a:cs typeface="Calibri" panose="020F0502020204030204" pitchFamily="34" charset="0"/>
              </a:rPr>
              <a:t>zásadní pro zlepšení jejich imunitního systému, čehož lze dosáhnout poskytováním rozmanitého a výživného krmiva.</a:t>
            </a:r>
          </a:p>
        </p:txBody>
      </p:sp>
      <p:sp>
        <p:nvSpPr>
          <p:cNvPr id="37" name="Text Placeholder 13">
            <a:extLst>
              <a:ext uri="{FF2B5EF4-FFF2-40B4-BE49-F238E27FC236}">
                <a16:creationId xmlns:a16="http://schemas.microsoft.com/office/drawing/2014/main" id="{37E5761B-E8AD-4619-A784-FDDB439C71C2}"/>
              </a:ext>
            </a:extLst>
          </p:cNvPr>
          <p:cNvSpPr txBox="1">
            <a:spLocks/>
          </p:cNvSpPr>
          <p:nvPr/>
        </p:nvSpPr>
        <p:spPr>
          <a:xfrm>
            <a:off x="9285019" y="1914886"/>
            <a:ext cx="2302577" cy="3394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9FDADF"/>
                </a:solidFill>
                <a:latin typeface="Calibri" panose="020F0502020204030204" pitchFamily="34" charset="0"/>
                <a:cs typeface="Calibri" panose="020F0502020204030204" pitchFamily="34" charset="0"/>
              </a:rPr>
              <a:t>Robustní plemena </a:t>
            </a:r>
          </a:p>
        </p:txBody>
      </p:sp>
      <p:sp>
        <p:nvSpPr>
          <p:cNvPr id="38" name="Text Placeholder 4">
            <a:extLst>
              <a:ext uri="{FF2B5EF4-FFF2-40B4-BE49-F238E27FC236}">
                <a16:creationId xmlns:a16="http://schemas.microsoft.com/office/drawing/2014/main" id="{E0AC4BAF-799E-4BFF-BE28-6F2AE8D80CD8}"/>
              </a:ext>
            </a:extLst>
          </p:cNvPr>
          <p:cNvSpPr txBox="1">
            <a:spLocks/>
          </p:cNvSpPr>
          <p:nvPr/>
        </p:nvSpPr>
        <p:spPr>
          <a:xfrm>
            <a:off x="8134845" y="2625973"/>
            <a:ext cx="3845564"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000000"/>
                </a:solidFill>
                <a:latin typeface="Calibri" panose="020F0502020204030204" pitchFamily="34" charset="0"/>
                <a:cs typeface="Calibri" panose="020F0502020204030204" pitchFamily="34" charset="0"/>
              </a:rPr>
              <a:t>zejména ty, které jsou místní a odolné vůči chorobám, protože jsou lépe přizpůsobeny regionálnímu klimatu a ekosystémům, což zajišťuje odolnost i produktivitu chovu hospodářských zvířat.</a:t>
            </a:r>
          </a:p>
        </p:txBody>
      </p:sp>
      <p:grpSp>
        <p:nvGrpSpPr>
          <p:cNvPr id="39" name="Group 83">
            <a:extLst>
              <a:ext uri="{FF2B5EF4-FFF2-40B4-BE49-F238E27FC236}">
                <a16:creationId xmlns:a16="http://schemas.microsoft.com/office/drawing/2014/main" id="{480BB134-7FD7-4C1A-A809-0D90D7D8A495}"/>
              </a:ext>
            </a:extLst>
          </p:cNvPr>
          <p:cNvGrpSpPr/>
          <p:nvPr/>
        </p:nvGrpSpPr>
        <p:grpSpPr>
          <a:xfrm rot="10800000">
            <a:off x="5183248" y="5164258"/>
            <a:ext cx="1919870" cy="90131"/>
            <a:chOff x="6348336" y="5127450"/>
            <a:chExt cx="1919870" cy="90131"/>
          </a:xfrm>
        </p:grpSpPr>
        <p:sp>
          <p:nvSpPr>
            <p:cNvPr id="40" name="Line 1">
              <a:extLst>
                <a:ext uri="{FF2B5EF4-FFF2-40B4-BE49-F238E27FC236}">
                  <a16:creationId xmlns:a16="http://schemas.microsoft.com/office/drawing/2014/main" id="{703A4C95-9ED7-47D7-AD90-46CE18BE87BA}"/>
                </a:ext>
              </a:extLst>
            </p:cNvPr>
            <p:cNvSpPr>
              <a:spLocks noChangeShapeType="1"/>
            </p:cNvSpPr>
            <p:nvPr/>
          </p:nvSpPr>
          <p:spPr bwMode="auto">
            <a:xfrm flipH="1" flipV="1">
              <a:off x="6394767" y="5168419"/>
              <a:ext cx="1873439" cy="8679"/>
            </a:xfrm>
            <a:prstGeom prst="line">
              <a:avLst/>
            </a:prstGeom>
            <a:noFill/>
            <a:ln w="12960" cap="flat">
              <a:solidFill>
                <a:srgbClr val="63C1D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dirty="0"/>
            </a:p>
          </p:txBody>
        </p:sp>
        <p:sp>
          <p:nvSpPr>
            <p:cNvPr id="41" name="Freeform 2">
              <a:extLst>
                <a:ext uri="{FF2B5EF4-FFF2-40B4-BE49-F238E27FC236}">
                  <a16:creationId xmlns:a16="http://schemas.microsoft.com/office/drawing/2014/main" id="{26AE8C6E-28FC-4157-8417-D05CD06B857C}"/>
                </a:ext>
              </a:extLst>
            </p:cNvPr>
            <p:cNvSpPr>
              <a:spLocks noChangeArrowheads="1"/>
            </p:cNvSpPr>
            <p:nvPr/>
          </p:nvSpPr>
          <p:spPr bwMode="auto">
            <a:xfrm>
              <a:off x="6348336" y="5127450"/>
              <a:ext cx="90131" cy="90131"/>
            </a:xfrm>
            <a:custGeom>
              <a:avLst/>
              <a:gdLst>
                <a:gd name="T0" fmla="*/ 126 w 145"/>
                <a:gd name="T1" fmla="*/ 118 h 146"/>
                <a:gd name="T2" fmla="*/ 126 w 145"/>
                <a:gd name="T3" fmla="*/ 118 h 146"/>
                <a:gd name="T4" fmla="*/ 117 w 145"/>
                <a:gd name="T5" fmla="*/ 28 h 146"/>
                <a:gd name="T6" fmla="*/ 27 w 145"/>
                <a:gd name="T7" fmla="*/ 28 h 146"/>
                <a:gd name="T8" fmla="*/ 27 w 145"/>
                <a:gd name="T9" fmla="*/ 118 h 146"/>
                <a:gd name="T10" fmla="*/ 126 w 145"/>
                <a:gd name="T11" fmla="*/ 118 h 146"/>
              </a:gdLst>
              <a:ahLst/>
              <a:cxnLst>
                <a:cxn ang="0">
                  <a:pos x="T0" y="T1"/>
                </a:cxn>
                <a:cxn ang="0">
                  <a:pos x="T2" y="T3"/>
                </a:cxn>
                <a:cxn ang="0">
                  <a:pos x="T4" y="T5"/>
                </a:cxn>
                <a:cxn ang="0">
                  <a:pos x="T6" y="T7"/>
                </a:cxn>
                <a:cxn ang="0">
                  <a:pos x="T8" y="T9"/>
                </a:cxn>
                <a:cxn ang="0">
                  <a:pos x="T10" y="T11"/>
                </a:cxn>
              </a:cxnLst>
              <a:rect l="0" t="0" r="r" b="b"/>
              <a:pathLst>
                <a:path w="145" h="146">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63C1D3"/>
            </a:solidFill>
            <a:ln>
              <a:noFill/>
            </a:ln>
            <a:effectLst/>
          </p:spPr>
          <p:txBody>
            <a:bodyPr wrap="none" anchor="ctr"/>
            <a:lstStyle/>
            <a:p>
              <a:endParaRPr lang="es-MX"/>
            </a:p>
          </p:txBody>
        </p:sp>
      </p:grpSp>
      <p:grpSp>
        <p:nvGrpSpPr>
          <p:cNvPr id="42" name="Group 84">
            <a:extLst>
              <a:ext uri="{FF2B5EF4-FFF2-40B4-BE49-F238E27FC236}">
                <a16:creationId xmlns:a16="http://schemas.microsoft.com/office/drawing/2014/main" id="{9883FF3A-373F-438F-AB6F-6ED9F0C20262}"/>
              </a:ext>
            </a:extLst>
          </p:cNvPr>
          <p:cNvGrpSpPr/>
          <p:nvPr/>
        </p:nvGrpSpPr>
        <p:grpSpPr>
          <a:xfrm rot="10800000">
            <a:off x="7429270" y="2367867"/>
            <a:ext cx="1919870" cy="90131"/>
            <a:chOff x="6348336" y="5127450"/>
            <a:chExt cx="1919870" cy="90131"/>
          </a:xfrm>
        </p:grpSpPr>
        <p:sp>
          <p:nvSpPr>
            <p:cNvPr id="43" name="Line 1">
              <a:extLst>
                <a:ext uri="{FF2B5EF4-FFF2-40B4-BE49-F238E27FC236}">
                  <a16:creationId xmlns:a16="http://schemas.microsoft.com/office/drawing/2014/main" id="{60A5C8B7-235F-4CA4-AB63-11F873397705}"/>
                </a:ext>
              </a:extLst>
            </p:cNvPr>
            <p:cNvSpPr>
              <a:spLocks noChangeShapeType="1"/>
            </p:cNvSpPr>
            <p:nvPr/>
          </p:nvSpPr>
          <p:spPr bwMode="auto">
            <a:xfrm flipH="1" flipV="1">
              <a:off x="6394767" y="5168419"/>
              <a:ext cx="1873439" cy="8679"/>
            </a:xfrm>
            <a:prstGeom prst="line">
              <a:avLst/>
            </a:prstGeom>
            <a:noFill/>
            <a:ln w="12960" cap="flat">
              <a:solidFill>
                <a:srgbClr val="9FDAD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4" name="Freeform 2">
              <a:extLst>
                <a:ext uri="{FF2B5EF4-FFF2-40B4-BE49-F238E27FC236}">
                  <a16:creationId xmlns:a16="http://schemas.microsoft.com/office/drawing/2014/main" id="{622E60E4-C35E-45B7-AB53-D7A960412489}"/>
                </a:ext>
              </a:extLst>
            </p:cNvPr>
            <p:cNvSpPr>
              <a:spLocks noChangeArrowheads="1"/>
            </p:cNvSpPr>
            <p:nvPr/>
          </p:nvSpPr>
          <p:spPr bwMode="auto">
            <a:xfrm>
              <a:off x="6348336" y="5127450"/>
              <a:ext cx="90131" cy="90131"/>
            </a:xfrm>
            <a:custGeom>
              <a:avLst/>
              <a:gdLst>
                <a:gd name="T0" fmla="*/ 126 w 145"/>
                <a:gd name="T1" fmla="*/ 118 h 146"/>
                <a:gd name="T2" fmla="*/ 126 w 145"/>
                <a:gd name="T3" fmla="*/ 118 h 146"/>
                <a:gd name="T4" fmla="*/ 117 w 145"/>
                <a:gd name="T5" fmla="*/ 28 h 146"/>
                <a:gd name="T6" fmla="*/ 27 w 145"/>
                <a:gd name="T7" fmla="*/ 28 h 146"/>
                <a:gd name="T8" fmla="*/ 27 w 145"/>
                <a:gd name="T9" fmla="*/ 118 h 146"/>
                <a:gd name="T10" fmla="*/ 126 w 145"/>
                <a:gd name="T11" fmla="*/ 118 h 146"/>
              </a:gdLst>
              <a:ahLst/>
              <a:cxnLst>
                <a:cxn ang="0">
                  <a:pos x="T0" y="T1"/>
                </a:cxn>
                <a:cxn ang="0">
                  <a:pos x="T2" y="T3"/>
                </a:cxn>
                <a:cxn ang="0">
                  <a:pos x="T4" y="T5"/>
                </a:cxn>
                <a:cxn ang="0">
                  <a:pos x="T6" y="T7"/>
                </a:cxn>
                <a:cxn ang="0">
                  <a:pos x="T8" y="T9"/>
                </a:cxn>
                <a:cxn ang="0">
                  <a:pos x="T10" y="T11"/>
                </a:cxn>
              </a:cxnLst>
              <a:rect l="0" t="0" r="r" b="b"/>
              <a:pathLst>
                <a:path w="145" h="146">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9FDADF"/>
            </a:solidFill>
            <a:ln>
              <a:noFill/>
            </a:ln>
            <a:effectLst/>
          </p:spPr>
          <p:txBody>
            <a:bodyPr wrap="none" anchor="ctr"/>
            <a:lstStyle/>
            <a:p>
              <a:endParaRPr lang="es-MX"/>
            </a:p>
          </p:txBody>
        </p:sp>
      </p:grpSp>
    </p:spTree>
    <p:extLst>
      <p:ext uri="{BB962C8B-B14F-4D97-AF65-F5344CB8AC3E}">
        <p14:creationId xmlns:p14="http://schemas.microsoft.com/office/powerpoint/2010/main" val="3971408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177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7" name="Diagram 16">
            <a:extLst>
              <a:ext uri="{FF2B5EF4-FFF2-40B4-BE49-F238E27FC236}">
                <a16:creationId xmlns:a16="http://schemas.microsoft.com/office/drawing/2014/main" id="{500EB2D9-ED03-42D1-A8E6-1CC99DB57CB1}"/>
              </a:ext>
            </a:extLst>
          </p:cNvPr>
          <p:cNvGraphicFramePr/>
          <p:nvPr>
            <p:extLst>
              <p:ext uri="{D42A27DB-BD31-4B8C-83A1-F6EECF244321}">
                <p14:modId xmlns:p14="http://schemas.microsoft.com/office/powerpoint/2010/main" val="8107731"/>
              </p:ext>
            </p:extLst>
          </p:nvPr>
        </p:nvGraphicFramePr>
        <p:xfrm>
          <a:off x="577196" y="445734"/>
          <a:ext cx="9041254" cy="675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D3889AD9-9BAB-462E-B4F4-9FDC9617CBD0}"/>
              </a:ext>
            </a:extLst>
          </p:cNvPr>
          <p:cNvGraphicFramePr/>
          <p:nvPr>
            <p:extLst>
              <p:ext uri="{D42A27DB-BD31-4B8C-83A1-F6EECF244321}">
                <p14:modId xmlns:p14="http://schemas.microsoft.com/office/powerpoint/2010/main" val="3163244463"/>
              </p:ext>
            </p:extLst>
          </p:nvPr>
        </p:nvGraphicFramePr>
        <p:xfrm>
          <a:off x="948551" y="1488421"/>
          <a:ext cx="10784740" cy="46401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 name="Text Placeholder 3">
            <a:extLst>
              <a:ext uri="{FF2B5EF4-FFF2-40B4-BE49-F238E27FC236}">
                <a16:creationId xmlns:a16="http://schemas.microsoft.com/office/drawing/2014/main" id="{C8582CB0-9D7B-41CF-9C21-F9127EEC3B27}"/>
              </a:ext>
            </a:extLst>
          </p:cNvPr>
          <p:cNvSpPr txBox="1">
            <a:spLocks/>
          </p:cNvSpPr>
          <p:nvPr/>
        </p:nvSpPr>
        <p:spPr>
          <a:xfrm>
            <a:off x="1463376" y="577644"/>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Chov hospodářských zvířat v agroekologických systémech</a:t>
            </a:r>
          </a:p>
        </p:txBody>
      </p:sp>
    </p:spTree>
    <p:extLst>
      <p:ext uri="{BB962C8B-B14F-4D97-AF65-F5344CB8AC3E}">
        <p14:creationId xmlns:p14="http://schemas.microsoft.com/office/powerpoint/2010/main" val="1160331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C8CAB7AD-034A-4A62-A221-114F7B825D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6090" y="555172"/>
            <a:ext cx="10842509" cy="5437418"/>
          </a:xfrm>
          <a:prstGeom prst="rect">
            <a:avLst/>
          </a:prstGeom>
        </p:spPr>
      </p:pic>
      <p:pic>
        <p:nvPicPr>
          <p:cNvPr id="12" name="Obraz 11">
            <a:extLst>
              <a:ext uri="{FF2B5EF4-FFF2-40B4-BE49-F238E27FC236}">
                <a16:creationId xmlns:a16="http://schemas.microsoft.com/office/drawing/2014/main" id="{D122392F-1F01-48D6-8E30-EFB8186B7E1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02" b="89264" l="2974" r="97510">
                        <a14:foregroundMark x1="70816" y1="17485" x2="70816" y2="17485"/>
                        <a14:foregroundMark x1="97580" y1="63190" x2="97580" y2="63190"/>
                        <a14:foregroundMark x1="90664" y1="89264" x2="90664" y2="89264"/>
                        <a14:foregroundMark x1="59544" y1="9816" x2="59544" y2="9816"/>
                        <a14:foregroundMark x1="8368" y1="69632" x2="8368" y2="69632"/>
                        <a14:foregroundMark x1="2974" y1="81595" x2="2974" y2="81595"/>
                      </a14:backgroundRemoval>
                    </a14:imgEffect>
                  </a14:imgLayer>
                </a14:imgProps>
              </a:ext>
              <a:ext uri="{28A0092B-C50C-407E-A947-70E740481C1C}">
                <a14:useLocalDpi xmlns:a14="http://schemas.microsoft.com/office/drawing/2010/main"/>
              </a:ext>
            </a:extLst>
          </a:blip>
          <a:srcRect/>
          <a:stretch/>
        </p:blipFill>
        <p:spPr>
          <a:xfrm>
            <a:off x="3875314" y="270255"/>
            <a:ext cx="4441371" cy="1001486"/>
          </a:xfrm>
          <a:prstGeom prst="rect">
            <a:avLst/>
          </a:prstGeom>
        </p:spPr>
      </p:pic>
      <p:pic>
        <p:nvPicPr>
          <p:cNvPr id="13" name="Obraz 12">
            <a:extLst>
              <a:ext uri="{FF2B5EF4-FFF2-40B4-BE49-F238E27FC236}">
                <a16:creationId xmlns:a16="http://schemas.microsoft.com/office/drawing/2014/main" id="{F739E9B8-3A40-4985-B077-1C1308A7A23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462" b="96918" l="1908" r="93775">
                        <a14:foregroundMark x1="58835" y1="10169" x2="47590" y2="3852"/>
                        <a14:foregroundMark x1="47590" y1="3852" x2="34438" y2="6549"/>
                        <a14:foregroundMark x1="34438" y1="6549" x2="59940" y2="10786"/>
                        <a14:foregroundMark x1="33032" y1="37750" x2="36345" y2="39445"/>
                        <a14:foregroundMark x1="36847" y1="50385" x2="34137" y2="54545"/>
                        <a14:foregroundMark x1="39759" y1="45840" x2="37851" y2="48767"/>
                        <a14:foregroundMark x1="37952" y1="83282" x2="39157" y2="92219"/>
                        <a14:foregroundMark x1="34739" y1="59245" x2="35843" y2="67643"/>
                        <a14:foregroundMark x1="29217" y1="58783" x2="20783" y2="79276"/>
                        <a14:foregroundMark x1="20783" y1="79276" x2="8635" y2="85285"/>
                        <a14:foregroundMark x1="67671" y1="92219" x2="67671" y2="92219"/>
                        <a14:foregroundMark x1="67671" y1="90678" x2="67671" y2="90678"/>
                        <a14:foregroundMark x1="67470" y1="89831" x2="67470" y2="89831"/>
                        <a14:foregroundMark x1="75502" y1="82820" x2="75502" y2="82820"/>
                        <a14:foregroundMark x1="92369" y1="84515" x2="92369" y2="84515"/>
                        <a14:foregroundMark x1="85141" y1="87904" x2="85141" y2="87904"/>
                        <a14:foregroundMark x1="80723" y1="94761" x2="80723" y2="94761"/>
                        <a14:foregroundMark x1="73494" y1="34592" x2="73494" y2="34592"/>
                        <a14:foregroundMark x1="76004" y1="41371" x2="70783" y2="40293"/>
                        <a14:foregroundMark x1="76606" y1="25886" x2="76606" y2="25886"/>
                        <a14:foregroundMark x1="81225" y1="21418" x2="81225" y2="21418"/>
                        <a14:foregroundMark x1="83534" y1="26733" x2="83534" y2="26733"/>
                        <a14:foregroundMark x1="87349" y1="30123" x2="87349" y2="30123"/>
                        <a14:foregroundMark x1="93775" y1="27966" x2="93775" y2="27966"/>
                        <a14:foregroundMark x1="49297" y1="3390" x2="53614" y2="462"/>
                        <a14:foregroundMark x1="3012" y1="87827" x2="3012" y2="87827"/>
                        <a14:foregroundMark x1="1908" y1="90601" x2="1908" y2="90601"/>
                        <a14:backgroundMark x1="8936" y1="87288" x2="9237" y2="92835"/>
                        <a14:backgroundMark x1="42470" y1="94530" x2="42470" y2="94530"/>
                        <a14:backgroundMark x1="39458" y1="45840" x2="39458" y2="45840"/>
                        <a14:backgroundMark x1="51908" y1="37982" x2="51908" y2="37982"/>
                        <a14:backgroundMark x1="39157" y1="46456" x2="39157" y2="46456"/>
                        <a14:backgroundMark x1="40863" y1="44607" x2="37751" y2="48613"/>
                        <a14:backgroundMark x1="42169" y1="43066" x2="39960" y2="45455"/>
                        <a14:backgroundMark x1="38052" y1="48844" x2="37249" y2="50539"/>
                        <a14:backgroundMark x1="35241" y1="67720" x2="37751" y2="83282"/>
                        <a14:backgroundMark x1="5120" y1="91140" x2="5120" y2="91140"/>
                        <a14:backgroundMark x1="4418" y1="91140" x2="4418" y2="91140"/>
                        <a14:backgroundMark x1="4418" y1="89908" x2="6024" y2="92681"/>
                        <a14:backgroundMark x1="14157" y1="82589" x2="14157" y2="82589"/>
                        <a14:backgroundMark x1="15060" y1="82589" x2="15060" y2="82589"/>
                        <a14:backgroundMark x1="38353" y1="85208" x2="38353" y2="85208"/>
                        <a14:backgroundMark x1="35341" y1="65100" x2="35341" y2="65100"/>
                      </a14:backgroundRemoval>
                    </a14:imgEffect>
                  </a14:imgLayer>
                </a14:imgProps>
              </a:ext>
              <a:ext uri="{28A0092B-C50C-407E-A947-70E740481C1C}">
                <a14:useLocalDpi xmlns:a14="http://schemas.microsoft.com/office/drawing/2010/main"/>
              </a:ext>
            </a:extLst>
          </a:blip>
          <a:srcRect/>
          <a:stretch/>
        </p:blipFill>
        <p:spPr>
          <a:xfrm>
            <a:off x="41388" y="4702630"/>
            <a:ext cx="1448846" cy="1887076"/>
          </a:xfrm>
          <a:prstGeom prst="rect">
            <a:avLst/>
          </a:prstGeom>
        </p:spPr>
      </p:pic>
      <p:pic>
        <p:nvPicPr>
          <p:cNvPr id="16" name="Obraz 15">
            <a:extLst>
              <a:ext uri="{FF2B5EF4-FFF2-40B4-BE49-F238E27FC236}">
                <a16:creationId xmlns:a16="http://schemas.microsoft.com/office/drawing/2014/main" id="{2D26DC0E-5B14-4814-91D3-B61747C66A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7147" b="95214" l="4569" r="96842">
                        <a14:foregroundMark x1="95601" y1="36311" x2="95601" y2="36311"/>
                        <a14:foregroundMark x1="75804" y1="9636" x2="75804" y2="9636"/>
                        <a14:foregroundMark x1="50649" y1="9955" x2="50649" y2="9955"/>
                        <a14:foregroundMark x1="30175" y1="15316" x2="30175" y2="15316"/>
                        <a14:foregroundMark x1="20417" y1="12125" x2="20417" y2="12125"/>
                        <a14:foregroundMark x1="21997" y1="7466" x2="21997" y2="7466"/>
                        <a14:foregroundMark x1="25776" y1="8551" x2="25776" y2="8551"/>
                        <a14:foregroundMark x1="8178" y1="55520" x2="17259" y2="68922"/>
                        <a14:foregroundMark x1="76706" y1="10338" x2="73604" y2="14614"/>
                        <a14:foregroundMark x1="88663" y1="36694" x2="96842" y2="35609"/>
                        <a14:foregroundMark x1="50310" y1="8551" x2="53469" y2="14614"/>
                        <a14:foregroundMark x1="39312" y1="93618" x2="39312" y2="93618"/>
                        <a14:foregroundMark x1="84602" y1="65858" x2="86464" y2="68347"/>
                        <a14:foregroundMark x1="30795" y1="14231" x2="30795" y2="14231"/>
                        <a14:foregroundMark x1="20417" y1="12827" x2="20417" y2="12827"/>
                        <a14:foregroundMark x1="22617" y1="7147" x2="22617" y2="7147"/>
                        <a14:foregroundMark x1="25437" y1="8934" x2="25437" y2="8934"/>
                        <a14:foregroundMark x1="9081" y1="48054" x2="9081" y2="48054"/>
                        <a14:foregroundMark x1="29836" y1="48054" x2="29836" y2="48054"/>
                        <a14:foregroundMark x1="29836" y1="48054" x2="25776" y2="49458"/>
                        <a14:foregroundMark x1="4569" y1="45756" x2="4569" y2="45756"/>
                        <a14:foregroundMark x1="21320" y1="12636" x2="21320" y2="12636"/>
                        <a14:foregroundMark x1="32431" y1="53223" x2="32431" y2="53223"/>
                        <a14:foregroundMark x1="26001" y1="54052" x2="26001" y2="54052"/>
                        <a14:foregroundMark x1="32826" y1="58073" x2="32826" y2="58073"/>
                        <a14:foregroundMark x1="51777" y1="95278" x2="51777" y2="95278"/>
                        <a14:backgroundMark x1="7727" y1="48437" x2="7727" y2="48437"/>
                        <a14:backgroundMark x1="23971" y1="70645" x2="23971" y2="70645"/>
                        <a14:backgroundMark x1="29667" y1="16209" x2="29667" y2="16209"/>
                        <a14:backgroundMark x1="21207" y1="12508" x2="21207" y2="12508"/>
                        <a14:backgroundMark x1="31303" y1="59477" x2="31303" y2="59477"/>
                      </a14:backgroundRemoval>
                    </a14:imgEffect>
                  </a14:imgLayer>
                </a14:imgProps>
              </a:ext>
              <a:ext uri="{28A0092B-C50C-407E-A947-70E740481C1C}">
                <a14:useLocalDpi xmlns:a14="http://schemas.microsoft.com/office/drawing/2010/main"/>
              </a:ext>
            </a:extLst>
          </a:blip>
          <a:srcRect/>
          <a:stretch/>
        </p:blipFill>
        <p:spPr>
          <a:xfrm>
            <a:off x="10029397" y="-113550"/>
            <a:ext cx="2215214" cy="1957919"/>
          </a:xfrm>
          <a:prstGeom prst="rect">
            <a:avLst/>
          </a:prstGeom>
        </p:spPr>
      </p:pic>
      <p:sp>
        <p:nvSpPr>
          <p:cNvPr id="17" name="Text Placeholder 3">
            <a:extLst>
              <a:ext uri="{FF2B5EF4-FFF2-40B4-BE49-F238E27FC236}">
                <a16:creationId xmlns:a16="http://schemas.microsoft.com/office/drawing/2014/main" id="{E1134D56-1486-4854-B72E-3C1AD0528AD9}"/>
              </a:ext>
            </a:extLst>
          </p:cNvPr>
          <p:cNvSpPr txBox="1">
            <a:spLocks/>
          </p:cNvSpPr>
          <p:nvPr/>
        </p:nvSpPr>
        <p:spPr>
          <a:xfrm rot="21394418">
            <a:off x="2252923" y="1000342"/>
            <a:ext cx="241662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solidFill>
                  <a:srgbClr val="000000"/>
                </a:solidFill>
              </a:rPr>
              <a:t>Výzvy</a:t>
            </a:r>
            <a:endParaRPr lang="en-US" b="1" dirty="0">
              <a:solidFill>
                <a:srgbClr val="000000"/>
              </a:solidFill>
            </a:endParaRPr>
          </a:p>
        </p:txBody>
      </p:sp>
      <p:sp>
        <p:nvSpPr>
          <p:cNvPr id="19" name="Text Placeholder 3">
            <a:extLst>
              <a:ext uri="{FF2B5EF4-FFF2-40B4-BE49-F238E27FC236}">
                <a16:creationId xmlns:a16="http://schemas.microsoft.com/office/drawing/2014/main" id="{C628D72B-5825-470E-A074-E82733390901}"/>
              </a:ext>
            </a:extLst>
          </p:cNvPr>
          <p:cNvSpPr txBox="1">
            <a:spLocks/>
          </p:cNvSpPr>
          <p:nvPr/>
        </p:nvSpPr>
        <p:spPr>
          <a:xfrm rot="295492">
            <a:off x="8302929" y="832865"/>
            <a:ext cx="2136551"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a:solidFill>
                  <a:srgbClr val="000000"/>
                </a:solidFill>
              </a:rPr>
              <a:t>Řešení</a:t>
            </a:r>
            <a:endParaRPr lang="en-US" b="1" dirty="0">
              <a:solidFill>
                <a:srgbClr val="000000"/>
              </a:solidFill>
            </a:endParaRPr>
          </a:p>
        </p:txBody>
      </p:sp>
      <p:sp>
        <p:nvSpPr>
          <p:cNvPr id="20" name="Text Placeholder 4">
            <a:extLst>
              <a:ext uri="{FF2B5EF4-FFF2-40B4-BE49-F238E27FC236}">
                <a16:creationId xmlns:a16="http://schemas.microsoft.com/office/drawing/2014/main" id="{39EED35A-B937-41B2-9D53-9C308FBAB8DD}"/>
              </a:ext>
            </a:extLst>
          </p:cNvPr>
          <p:cNvSpPr>
            <a:spLocks noGrp="1"/>
          </p:cNvSpPr>
          <p:nvPr>
            <p:ph type="body" sz="quarter" idx="18"/>
          </p:nvPr>
        </p:nvSpPr>
        <p:spPr>
          <a:xfrm>
            <a:off x="1066740" y="1370015"/>
            <a:ext cx="4856366" cy="3572250"/>
          </a:xfrm>
        </p:spPr>
        <p:txBody>
          <a:bodyPr/>
          <a:lstStyle/>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en-US" dirty="0"/>
              <a:t>Omezené zdroje pro optimální péči</a:t>
            </a:r>
            <a:endParaRPr lang="pl-PL" dirty="0"/>
          </a:p>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pl-PL" dirty="0"/>
              <a:t>Vysoké </a:t>
            </a:r>
            <a:r>
              <a:rPr lang="en-US" dirty="0"/>
              <a:t>náklady na infrastrukturu pro biologickou bezpečnost</a:t>
            </a:r>
            <a:endParaRPr lang="pl-PL" dirty="0"/>
          </a:p>
          <a:p>
            <a:endParaRPr lang="pl-PL" dirty="0">
              <a:latin typeface="Calibri" panose="020F0502020204030204" pitchFamily="34" charset="0"/>
              <a:ea typeface="Calibri" panose="020F0502020204030204" pitchFamily="34" charset="0"/>
              <a:cs typeface="Calibri" panose="020F0502020204030204" pitchFamily="34" charset="0"/>
            </a:endParaRPr>
          </a:p>
          <a:p>
            <a:r>
              <a:rPr lang="pl-PL" dirty="0">
                <a:latin typeface="Calibri" panose="020F0502020204030204" pitchFamily="34" charset="0"/>
                <a:ea typeface="Calibri" panose="020F0502020204030204" pitchFamily="34" charset="0"/>
                <a:cs typeface="Calibri" panose="020F0502020204030204" pitchFamily="34" charset="0"/>
              </a:rPr>
              <a:t>→ </a:t>
            </a:r>
            <a:r>
              <a:rPr lang="en-US" dirty="0"/>
              <a:t>Nesprávné nakládání s hnojem může být zdrojem patogenů a znečišťovat životní prostředí.</a:t>
            </a:r>
          </a:p>
          <a:p>
            <a:endParaRPr lang="pl-PL" dirty="0"/>
          </a:p>
        </p:txBody>
      </p:sp>
      <p:sp>
        <p:nvSpPr>
          <p:cNvPr id="21" name="Text Placeholder 4">
            <a:extLst>
              <a:ext uri="{FF2B5EF4-FFF2-40B4-BE49-F238E27FC236}">
                <a16:creationId xmlns:a16="http://schemas.microsoft.com/office/drawing/2014/main" id="{580456D0-3327-4AB5-9CD2-B7AEF3B62FC2}"/>
              </a:ext>
            </a:extLst>
          </p:cNvPr>
          <p:cNvSpPr txBox="1">
            <a:spLocks/>
          </p:cNvSpPr>
          <p:nvPr/>
        </p:nvSpPr>
        <p:spPr>
          <a:xfrm rot="339324">
            <a:off x="6596347" y="1679972"/>
            <a:ext cx="4729019" cy="3459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200" dirty="0"/>
              <a:t>→ Zavádět </a:t>
            </a:r>
            <a:r>
              <a:rPr lang="en-US" sz="2200" dirty="0"/>
              <a:t>nákladově efektivní postupy, jako je používání místně dostupných materiálů pro přístřešky a podpora rozmanitosti krmiv na farmě, aby se snížily náklady na krmiva.</a:t>
            </a:r>
            <a:endParaRPr lang="pl-PL" sz="2200" dirty="0"/>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Využití levných přírodních bariér, jako </a:t>
            </a:r>
            <a:r>
              <a:rPr lang="pl-PL" sz="2200" dirty="0"/>
              <a:t>jsou </a:t>
            </a:r>
            <a:r>
              <a:rPr lang="en-US" sz="2200" dirty="0"/>
              <a:t>živé ploty a víceúčelové rostliny.</a:t>
            </a:r>
          </a:p>
          <a:p>
            <a:r>
              <a:rPr lang="pl-PL" sz="2200" dirty="0">
                <a:latin typeface="Calibri" panose="020F0502020204030204" pitchFamily="34" charset="0"/>
                <a:ea typeface="Calibri" panose="020F0502020204030204" pitchFamily="34" charset="0"/>
                <a:cs typeface="Calibri" panose="020F0502020204030204" pitchFamily="34" charset="0"/>
              </a:rPr>
              <a:t>→ </a:t>
            </a:r>
            <a:r>
              <a:rPr lang="en-US" sz="2200" dirty="0"/>
              <a:t>Kompostování pro snížení počtu patogenů, recyklaci živin a zlepšení zdraví půdy.</a:t>
            </a:r>
          </a:p>
        </p:txBody>
      </p:sp>
      <p:pic>
        <p:nvPicPr>
          <p:cNvPr id="22" name="Obraz 21">
            <a:extLst>
              <a:ext uri="{FF2B5EF4-FFF2-40B4-BE49-F238E27FC236}">
                <a16:creationId xmlns:a16="http://schemas.microsoft.com/office/drawing/2014/main" id="{593D48A4-9208-4ABE-AA11-C83C8025DDC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4054" b="93919" l="3473" r="92185">
                        <a14:foregroundMark x1="92185" y1="93919" x2="92185" y2="93919"/>
                        <a14:foregroundMark x1="3473" y1="10135" x2="3473" y2="10135"/>
                        <a14:foregroundMark x1="60492" y1="4223" x2="60492" y2="4223"/>
                      </a14:backgroundRemoval>
                    </a14:imgEffect>
                  </a14:imgLayer>
                </a14:imgProps>
              </a:ext>
              <a:ext uri="{28A0092B-C50C-407E-A947-70E740481C1C}">
                <a14:useLocalDpi xmlns:a14="http://schemas.microsoft.com/office/drawing/2010/main"/>
              </a:ext>
            </a:extLst>
          </a:blip>
          <a:srcRect/>
          <a:stretch/>
        </p:blipFill>
        <p:spPr>
          <a:xfrm>
            <a:off x="249412" y="325735"/>
            <a:ext cx="1557787" cy="1334104"/>
          </a:xfrm>
          <a:prstGeom prst="rect">
            <a:avLst/>
          </a:prstGeom>
        </p:spPr>
      </p:pic>
    </p:spTree>
    <p:extLst>
      <p:ext uri="{BB962C8B-B14F-4D97-AF65-F5344CB8AC3E}">
        <p14:creationId xmlns:p14="http://schemas.microsoft.com/office/powerpoint/2010/main" val="1834594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438185"/>
            <a:ext cx="10595237" cy="3849918"/>
          </a:xfrm>
        </p:spPr>
        <p:txBody>
          <a:bodyPr/>
          <a:lstStyle/>
          <a:p>
            <a:pPr marL="0" indent="0"/>
            <a:r>
              <a:rPr lang="en-US" sz="2300" dirty="0"/>
              <a:t>Altieri, M. A. (1995). Agroekologie: M.: The Science of Sustainable Agriculture (Ekologie: věda o udržitelném zemědělství). CRC Press.</a:t>
            </a:r>
            <a:endParaRPr lang="pl-PL" sz="2300" dirty="0"/>
          </a:p>
          <a:p>
            <a:pPr marL="0" indent="0"/>
            <a:r>
              <a:rPr lang="en-US" sz="2300" dirty="0"/>
              <a:t>Pretty, J. (2018). Udržitelné zemědělství a potraviny. Routledge.</a:t>
            </a:r>
            <a:endParaRPr lang="pl-PL" sz="2300" dirty="0"/>
          </a:p>
          <a:p>
            <a:pPr marL="0" indent="0"/>
            <a:r>
              <a:rPr lang="en-US" sz="2300" dirty="0" err="1"/>
              <a:t>Gliessman</a:t>
            </a:r>
            <a:r>
              <a:rPr lang="en-US" sz="2300" dirty="0"/>
              <a:t>, S. R. (2015). Agroekologie: S.: The Ecology of Sustainable Food Systems (Ekologie udržitelných potravinových systémů). CRC Press.</a:t>
            </a:r>
            <a:endParaRPr lang="pl-PL" sz="2300" dirty="0"/>
          </a:p>
          <a:p>
            <a:pPr marL="0" indent="0"/>
            <a:r>
              <a:rPr lang="en-US" sz="2300" dirty="0"/>
              <a:t>FAO (2019). Budoucnost hospodářských zvířat v udržitelných potravinových systémech. Organizace OSN pro výživu a zemědělství.</a:t>
            </a:r>
            <a:endParaRPr lang="pl-PL" sz="2300" dirty="0"/>
          </a:p>
          <a:p>
            <a:pPr marL="0" indent="0"/>
            <a:r>
              <a:rPr lang="en-US" sz="2300" dirty="0"/>
              <a:t>Capper, J. L., &amp; Bauman, D. E. (2013). The Role of Livestock in Agricultural Sustainability (Úloha hospodářských zvířat v udržitelnosti zemědělství). Journal of Animal Science.</a:t>
            </a:r>
            <a:endParaRPr lang="pl-PL" sz="2300" dirty="0"/>
          </a:p>
          <a:p>
            <a:pPr marL="0" indent="0"/>
            <a:r>
              <a:rPr lang="en-US" sz="2300" dirty="0"/>
              <a:t>Miele, M. (2011). Udržitelnost a welfare v chovu hospodářských zvířat. Springer.</a:t>
            </a:r>
            <a:endParaRPr lang="pl-PL" sz="2300" dirty="0"/>
          </a:p>
          <a:p>
            <a:pPr marL="0" indent="0"/>
            <a:r>
              <a:rPr lang="en-US" sz="2300" dirty="0"/>
              <a:t>Van der </a:t>
            </a:r>
            <a:r>
              <a:rPr lang="en-US" sz="2300" dirty="0" err="1"/>
              <a:t>Zijpp</a:t>
            </a:r>
            <a:r>
              <a:rPr lang="en-US" sz="2300" dirty="0"/>
              <a:t>, A. J. (2010). Živočišná výroba a rozvoj venkova. CABI.</a:t>
            </a:r>
            <a:endParaRPr lang="pl-PL" sz="23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pl-PL" dirty="0" err="1"/>
              <a:t>Odkazy</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732616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510874"/>
            <a:ext cx="11158819" cy="3849918"/>
          </a:xfrm>
        </p:spPr>
        <p:txBody>
          <a:bodyPr/>
          <a:lstStyle/>
          <a:p>
            <a:pPr lvl="0"/>
            <a:r>
              <a:rPr lang="pl-PL" sz="2200" dirty="0" err="1"/>
              <a:t>Garnett</a:t>
            </a:r>
            <a:r>
              <a:rPr lang="pl-PL" sz="2200" dirty="0"/>
              <a:t>, T., &amp; </a:t>
            </a:r>
            <a:r>
              <a:rPr lang="pl-PL" sz="2200" dirty="0" err="1"/>
              <a:t>Godfray</a:t>
            </a:r>
            <a:r>
              <a:rPr lang="pl-PL" sz="2200" dirty="0"/>
              <a:t>, H. C. J. (2012). </a:t>
            </a:r>
            <a:r>
              <a:rPr lang="pl-PL" sz="2200" dirty="0" err="1"/>
              <a:t>Sustainable Intensification </a:t>
            </a:r>
            <a:r>
              <a:rPr lang="pl-PL" sz="2200" dirty="0"/>
              <a:t>in </a:t>
            </a:r>
            <a:r>
              <a:rPr lang="pl-PL" sz="2200" dirty="0" err="1"/>
              <a:t>Livestock Production (Udržitelná intenzifikace </a:t>
            </a:r>
            <a:r>
              <a:rPr lang="pl-PL" sz="2200" dirty="0"/>
              <a:t>v </a:t>
            </a:r>
            <a:r>
              <a:rPr lang="pl-PL" sz="2200" dirty="0" err="1"/>
              <a:t>živočišné výrobě</a:t>
            </a:r>
            <a:r>
              <a:rPr lang="pl-PL" sz="2200" dirty="0"/>
              <a:t>). </a:t>
            </a:r>
            <a:r>
              <a:rPr lang="pl-PL" sz="2200" dirty="0" err="1"/>
              <a:t>Philosophical Transactions </a:t>
            </a:r>
            <a:r>
              <a:rPr lang="pl-PL" sz="2200" dirty="0"/>
              <a:t>of the </a:t>
            </a:r>
            <a:r>
              <a:rPr lang="pl-PL" sz="2200" dirty="0" err="1"/>
              <a:t>Royal Society </a:t>
            </a:r>
            <a:r>
              <a:rPr lang="pl-PL" sz="2200" dirty="0"/>
              <a:t>B.</a:t>
            </a:r>
          </a:p>
          <a:p>
            <a:pPr lvl="0"/>
            <a:r>
              <a:rPr lang="pl-PL" sz="2200" dirty="0" err="1"/>
              <a:t>Tilman</a:t>
            </a:r>
            <a:r>
              <a:rPr lang="pl-PL" sz="2200" dirty="0"/>
              <a:t>, D., &amp; Clark, M. (2014). Global </a:t>
            </a:r>
            <a:r>
              <a:rPr lang="pl-PL" sz="2200" dirty="0" err="1"/>
              <a:t>Diets </a:t>
            </a:r>
            <a:r>
              <a:rPr lang="pl-PL" sz="2200" dirty="0"/>
              <a:t>Link </a:t>
            </a:r>
            <a:r>
              <a:rPr lang="pl-PL" sz="2200" dirty="0" err="1"/>
              <a:t>Environmental Sustainability </a:t>
            </a:r>
            <a:r>
              <a:rPr lang="pl-PL" sz="2200" dirty="0"/>
              <a:t>and Human </a:t>
            </a:r>
            <a:r>
              <a:rPr lang="pl-PL" sz="2200" dirty="0" err="1"/>
              <a:t>Health (</a:t>
            </a:r>
            <a:r>
              <a:rPr lang="pl-PL" sz="2200" dirty="0"/>
              <a:t>Globální </a:t>
            </a:r>
            <a:r>
              <a:rPr lang="pl-PL" sz="2200" dirty="0" err="1"/>
              <a:t>stravování </a:t>
            </a:r>
            <a:r>
              <a:rPr lang="pl-PL" sz="2200" dirty="0"/>
              <a:t>propojuje </a:t>
            </a:r>
            <a:r>
              <a:rPr lang="pl-PL" sz="2200" dirty="0" err="1"/>
              <a:t>udržitelnost životního prostředí </a:t>
            </a:r>
            <a:r>
              <a:rPr lang="pl-PL" sz="2200" dirty="0"/>
              <a:t>a lidské </a:t>
            </a:r>
            <a:r>
              <a:rPr lang="pl-PL" sz="2200" dirty="0" err="1"/>
              <a:t>zdraví</a:t>
            </a:r>
            <a:r>
              <a:rPr lang="pl-PL" sz="2200" dirty="0"/>
              <a:t>). Nature.</a:t>
            </a:r>
          </a:p>
          <a:p>
            <a:pPr lvl="0"/>
            <a:r>
              <a:rPr lang="pl-PL" sz="2200" dirty="0"/>
              <a:t>IFOAM (2017). </a:t>
            </a:r>
            <a:r>
              <a:rPr lang="pl-PL" sz="2200" dirty="0" err="1"/>
              <a:t>Zásady ekologického zemědělství</a:t>
            </a:r>
            <a:r>
              <a:rPr lang="pl-PL" sz="2200" dirty="0"/>
              <a:t>. Mezinárodní </a:t>
            </a:r>
            <a:r>
              <a:rPr lang="pl-PL" sz="2200" dirty="0" err="1"/>
              <a:t>federace hnutí za ekologické zemědělství</a:t>
            </a:r>
            <a:r>
              <a:rPr lang="pl-PL" sz="2200" dirty="0"/>
              <a:t>.</a:t>
            </a:r>
          </a:p>
          <a:p>
            <a:pPr lvl="0"/>
            <a:r>
              <a:rPr lang="pl-PL" sz="2200" dirty="0" err="1"/>
              <a:t>Dumont</a:t>
            </a:r>
            <a:r>
              <a:rPr lang="pl-PL" sz="2200" dirty="0"/>
              <a:t>, B. a kol. (2013). </a:t>
            </a:r>
            <a:r>
              <a:rPr lang="pl-PL" sz="2200" dirty="0" err="1"/>
              <a:t>Udržitelná živočišná výroba </a:t>
            </a:r>
            <a:r>
              <a:rPr lang="pl-PL" sz="2200" dirty="0"/>
              <a:t>s vysokou </a:t>
            </a:r>
            <a:r>
              <a:rPr lang="pl-PL" sz="2200" dirty="0" err="1"/>
              <a:t>biodiverzitou </a:t>
            </a:r>
            <a:r>
              <a:rPr lang="pl-PL" sz="2200" dirty="0"/>
              <a:t>a </a:t>
            </a:r>
            <a:r>
              <a:rPr lang="pl-PL" sz="2200" dirty="0" err="1"/>
              <a:t>ekosystémovými </a:t>
            </a:r>
            <a:r>
              <a:rPr lang="pl-PL" sz="2200" dirty="0"/>
              <a:t>službami. </a:t>
            </a:r>
            <a:r>
              <a:rPr lang="pl-PL" sz="2200" dirty="0" err="1"/>
              <a:t>Animal</a:t>
            </a:r>
            <a:r>
              <a:rPr lang="pl-PL" sz="2200" dirty="0"/>
              <a:t>.</a:t>
            </a:r>
          </a:p>
          <a:p>
            <a:pPr lvl="0"/>
            <a:r>
              <a:rPr lang="pl-PL" sz="2200" dirty="0"/>
              <a:t>Herrero, M. a další (2013). </a:t>
            </a:r>
            <a:r>
              <a:rPr lang="pl-PL" sz="2200" dirty="0" err="1"/>
              <a:t>Živočišná výroba </a:t>
            </a:r>
            <a:r>
              <a:rPr lang="pl-PL" sz="2200" dirty="0"/>
              <a:t>a globální </a:t>
            </a:r>
            <a:r>
              <a:rPr lang="pl-PL" sz="2200" dirty="0" err="1"/>
              <a:t>změny</a:t>
            </a:r>
            <a:r>
              <a:rPr lang="pl-PL" sz="2200" dirty="0"/>
              <a:t>: </a:t>
            </a:r>
            <a:r>
              <a:rPr lang="pl-PL" sz="2200" dirty="0" err="1"/>
              <a:t>Emerging Issues </a:t>
            </a:r>
            <a:r>
              <a:rPr lang="pl-PL" sz="2200" dirty="0"/>
              <a:t>for </a:t>
            </a:r>
            <a:r>
              <a:rPr lang="pl-PL" sz="2200" dirty="0" err="1"/>
              <a:t>Sustainable </a:t>
            </a:r>
            <a:r>
              <a:rPr lang="pl-PL" sz="2200" dirty="0"/>
              <a:t>Food Systems (</a:t>
            </a:r>
            <a:r>
              <a:rPr lang="pl-PL" sz="2200" dirty="0" err="1"/>
              <a:t>Nové otázky pro udržitelné </a:t>
            </a:r>
            <a:r>
              <a:rPr lang="pl-PL" sz="2200" dirty="0"/>
              <a:t>potravinové systémy). PNAS.</a:t>
            </a:r>
          </a:p>
          <a:p>
            <a:pPr lvl="0"/>
            <a:r>
              <a:rPr lang="pl-PL" sz="2200" dirty="0" err="1"/>
              <a:t>Rotz</a:t>
            </a:r>
            <a:r>
              <a:rPr lang="pl-PL" sz="2200" dirty="0"/>
              <a:t>, C. A., &amp; </a:t>
            </a:r>
            <a:r>
              <a:rPr lang="pl-PL" sz="2200" dirty="0" err="1"/>
              <a:t>Corson</a:t>
            </a:r>
            <a:r>
              <a:rPr lang="pl-PL" sz="2200" dirty="0"/>
              <a:t>, M. S. (2016). </a:t>
            </a:r>
            <a:r>
              <a:rPr lang="pl-PL" sz="2200" dirty="0" err="1"/>
              <a:t>Life-Cycle Assessment </a:t>
            </a:r>
            <a:r>
              <a:rPr lang="pl-PL" sz="2200" dirty="0"/>
              <a:t>of </a:t>
            </a:r>
            <a:r>
              <a:rPr lang="pl-PL" sz="2200" dirty="0" err="1"/>
              <a:t>Environmental Sustainability </a:t>
            </a:r>
            <a:r>
              <a:rPr lang="pl-PL" sz="2200" dirty="0"/>
              <a:t>in </a:t>
            </a:r>
            <a:r>
              <a:rPr lang="pl-PL" sz="2200" dirty="0" err="1"/>
              <a:t>Livestock Production (Posuzování </a:t>
            </a:r>
            <a:r>
              <a:rPr lang="pl-PL" sz="2200" dirty="0"/>
              <a:t>životního cyklu </a:t>
            </a:r>
            <a:r>
              <a:rPr lang="pl-PL" sz="2200" dirty="0" err="1"/>
              <a:t>environmentální udržitelnosti </a:t>
            </a:r>
            <a:r>
              <a:rPr lang="pl-PL" sz="2200" dirty="0"/>
              <a:t>v </a:t>
            </a:r>
            <a:r>
              <a:rPr lang="pl-PL" sz="2200" dirty="0" err="1"/>
              <a:t>živočišné výrobě</a:t>
            </a:r>
            <a:r>
              <a:rPr lang="pl-PL" sz="2200" dirty="0"/>
              <a:t>). </a:t>
            </a:r>
            <a:r>
              <a:rPr lang="pl-PL" sz="2200" dirty="0" err="1"/>
              <a:t>Annual Review </a:t>
            </a:r>
            <a:r>
              <a:rPr lang="pl-PL" sz="2200" dirty="0"/>
              <a:t>of </a:t>
            </a:r>
            <a:r>
              <a:rPr lang="pl-PL" sz="2200" dirty="0" err="1"/>
              <a:t>Animal Biosciences</a:t>
            </a:r>
            <a:r>
              <a:rPr lang="pl-PL" sz="2200" dirty="0"/>
              <a: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504883"/>
          </a:xfrm>
        </p:spPr>
        <p:txBody>
          <a:bodyPr/>
          <a:lstStyle/>
          <a:p>
            <a:r>
              <a:rPr lang="pl-PL" dirty="0" err="1"/>
              <a:t>Odkazy</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26937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510874"/>
            <a:ext cx="10595237" cy="3849918"/>
          </a:xfrm>
        </p:spPr>
        <p:txBody>
          <a:bodyPr/>
          <a:lstStyle/>
          <a:p>
            <a:pPr lvl="0"/>
            <a:r>
              <a:rPr lang="pl-PL" sz="2200" dirty="0"/>
              <a:t>Martin, G. a další (2016). </a:t>
            </a:r>
            <a:r>
              <a:rPr lang="pl-PL" sz="2200" dirty="0" err="1"/>
              <a:t>Pathways </a:t>
            </a:r>
            <a:r>
              <a:rPr lang="pl-PL" sz="2200" dirty="0"/>
              <a:t>for </a:t>
            </a:r>
            <a:r>
              <a:rPr lang="pl-PL" sz="2200" dirty="0" err="1"/>
              <a:t>Sustainable </a:t>
            </a:r>
            <a:r>
              <a:rPr lang="pl-PL" sz="2200" dirty="0"/>
              <a:t>Development of Mixed </a:t>
            </a:r>
            <a:r>
              <a:rPr lang="pl-PL" sz="2200" dirty="0" err="1"/>
              <a:t>Crop-Livestock </a:t>
            </a:r>
            <a:r>
              <a:rPr lang="pl-PL" sz="2200" dirty="0"/>
              <a:t>Systems (</a:t>
            </a:r>
            <a:r>
              <a:rPr lang="pl-PL" sz="2200" dirty="0" err="1"/>
              <a:t>Cesty k udržitelnému </a:t>
            </a:r>
            <a:r>
              <a:rPr lang="pl-PL" sz="2200" dirty="0"/>
              <a:t>rozvoji smíšených systémů </a:t>
            </a:r>
            <a:r>
              <a:rPr lang="pl-PL" sz="2200" dirty="0" err="1"/>
              <a:t>plodin a hospodářských zvířat</a:t>
            </a:r>
            <a:r>
              <a:rPr lang="pl-PL" sz="2200" dirty="0"/>
              <a:t>). </a:t>
            </a:r>
            <a:r>
              <a:rPr lang="pl-PL" sz="2200" dirty="0" err="1"/>
              <a:t>Agricultural </a:t>
            </a:r>
            <a:r>
              <a:rPr lang="pl-PL" sz="2200" dirty="0"/>
              <a:t>Systems.</a:t>
            </a:r>
          </a:p>
          <a:p>
            <a:pPr lvl="0"/>
            <a:r>
              <a:rPr lang="pl-PL" sz="2200" dirty="0" err="1"/>
              <a:t>Tarawali</a:t>
            </a:r>
            <a:r>
              <a:rPr lang="pl-PL" sz="2200" dirty="0"/>
              <a:t>, S. A., et al. (2011). </a:t>
            </a:r>
            <a:r>
              <a:rPr lang="pl-PL" sz="2200" dirty="0" err="1"/>
              <a:t>Integrated Crop-Livestock </a:t>
            </a:r>
            <a:r>
              <a:rPr lang="pl-PL" sz="2200" dirty="0"/>
              <a:t>Systems in </a:t>
            </a:r>
            <a:r>
              <a:rPr lang="pl-PL" sz="2200" dirty="0" err="1"/>
              <a:t>Sub-Saharan Africa (Integrované </a:t>
            </a:r>
            <a:r>
              <a:rPr lang="pl-PL" sz="2200" dirty="0"/>
              <a:t>systémy </a:t>
            </a:r>
            <a:r>
              <a:rPr lang="pl-PL" sz="2200" dirty="0" err="1"/>
              <a:t>plodin a hospodářských zvířat v subsaharské Africe</a:t>
            </a:r>
            <a:r>
              <a:rPr lang="pl-PL" sz="2200" dirty="0"/>
              <a:t>): The </a:t>
            </a:r>
            <a:r>
              <a:rPr lang="pl-PL" sz="2200" dirty="0" err="1"/>
              <a:t>Way Forward</a:t>
            </a:r>
            <a:r>
              <a:rPr lang="pl-PL" sz="2200" dirty="0"/>
              <a:t>. Springer.</a:t>
            </a:r>
          </a:p>
          <a:p>
            <a:pPr lvl="0"/>
            <a:r>
              <a:rPr lang="pl-PL" sz="2200" dirty="0"/>
              <a:t>FAO (2018). </a:t>
            </a:r>
            <a:r>
              <a:rPr lang="pl-PL" sz="2200" dirty="0" err="1"/>
              <a:t>Pastevectví </a:t>
            </a:r>
            <a:r>
              <a:rPr lang="pl-PL" sz="2200" dirty="0"/>
              <a:t>v 21. století. Organizace spojených národů pro výživu a </a:t>
            </a:r>
            <a:r>
              <a:rPr lang="pl-PL" sz="2200" dirty="0" err="1"/>
              <a:t>zemědělství</a:t>
            </a:r>
            <a:r>
              <a:rPr lang="pl-PL" sz="2200" dirty="0"/>
              <a:t>.</a:t>
            </a:r>
          </a:p>
          <a:p>
            <a:pPr lvl="0"/>
            <a:r>
              <a:rPr lang="pl-PL" sz="2200" dirty="0" err="1"/>
              <a:t>Smith</a:t>
            </a:r>
            <a:r>
              <a:rPr lang="pl-PL" sz="2200" dirty="0"/>
              <a:t>, P. a kol. (2013). How Much </a:t>
            </a:r>
            <a:r>
              <a:rPr lang="pl-PL" sz="2200" dirty="0" err="1"/>
              <a:t>Land-Based Greenhouse Gas Mitigation Can </a:t>
            </a:r>
            <a:r>
              <a:rPr lang="pl-PL" sz="2200" dirty="0"/>
              <a:t>be </a:t>
            </a:r>
            <a:r>
              <a:rPr lang="pl-PL" sz="2200" dirty="0" err="1"/>
              <a:t>Achieved Without Compromising </a:t>
            </a:r>
            <a:r>
              <a:rPr lang="pl-PL" sz="2200" dirty="0"/>
              <a:t>Food Security and </a:t>
            </a:r>
            <a:r>
              <a:rPr lang="pl-PL" sz="2200" dirty="0" err="1"/>
              <a:t>Environmental Goals</a:t>
            </a:r>
            <a:r>
              <a:rPr lang="pl-PL" sz="2200" dirty="0"/>
              <a:t>? Global </a:t>
            </a:r>
            <a:r>
              <a:rPr lang="pl-PL" sz="2200" dirty="0" err="1"/>
              <a:t>Change Biology (Biologie </a:t>
            </a:r>
            <a:r>
              <a:rPr lang="pl-PL" sz="2200" dirty="0"/>
              <a:t>globální </a:t>
            </a:r>
            <a:r>
              <a:rPr lang="pl-PL" sz="2200" dirty="0" err="1"/>
              <a:t>změny)</a:t>
            </a:r>
            <a:r>
              <a:rPr lang="pl-PL" sz="2200" dirty="0"/>
              <a:t>.</a:t>
            </a:r>
          </a:p>
          <a:p>
            <a:pPr lvl="0"/>
            <a:r>
              <a:rPr lang="pl-PL" sz="2200" dirty="0" err="1"/>
              <a:t>McMichael</a:t>
            </a:r>
            <a:r>
              <a:rPr lang="pl-PL" sz="2200" dirty="0"/>
              <a:t>, A. J. a další (2007). Potraviny, </a:t>
            </a:r>
            <a:r>
              <a:rPr lang="pl-PL" sz="2200" dirty="0" err="1"/>
              <a:t>živočišná výroba</a:t>
            </a:r>
            <a:r>
              <a:rPr lang="pl-PL" sz="2200" dirty="0"/>
              <a:t>, energie, </a:t>
            </a:r>
            <a:r>
              <a:rPr lang="pl-PL" sz="2200" dirty="0" err="1"/>
              <a:t>změna klimatu </a:t>
            </a:r>
            <a:r>
              <a:rPr lang="pl-PL" sz="2200" dirty="0"/>
              <a:t>a </a:t>
            </a:r>
            <a:r>
              <a:rPr lang="pl-PL" sz="2200" dirty="0" err="1"/>
              <a:t>zdraví</a:t>
            </a:r>
            <a:r>
              <a:rPr lang="pl-PL" sz="2200" dirty="0"/>
              <a:t>. The Lancet.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504883"/>
          </a:xfrm>
        </p:spPr>
        <p:txBody>
          <a:bodyPr/>
          <a:lstStyle/>
          <a:p>
            <a:r>
              <a:rPr lang="pl-PL" dirty="0" err="1"/>
              <a:t>Odkazy</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031226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5541" y="1510874"/>
            <a:ext cx="10595237" cy="3849918"/>
          </a:xfrm>
        </p:spPr>
        <p:txBody>
          <a:bodyPr/>
          <a:lstStyle/>
          <a:p>
            <a:pPr lvl="0"/>
            <a:r>
              <a:rPr lang="pl-PL" dirty="0" err="1"/>
              <a:t>Steinfeld</a:t>
            </a:r>
            <a:r>
              <a:rPr lang="pl-PL" dirty="0"/>
              <a:t>, H. a další (2006). </a:t>
            </a:r>
            <a:r>
              <a:rPr lang="pl-PL" dirty="0" err="1"/>
              <a:t>Dlouhý stín hospodářských zvířat</a:t>
            </a:r>
            <a:r>
              <a:rPr lang="pl-PL" dirty="0"/>
              <a:t>: </a:t>
            </a:r>
            <a:r>
              <a:rPr lang="pl-PL" dirty="0" err="1"/>
              <a:t>environmentální problémy </a:t>
            </a:r>
            <a:r>
              <a:rPr lang="pl-PL" dirty="0"/>
              <a:t>a </a:t>
            </a:r>
            <a:r>
              <a:rPr lang="pl-PL" dirty="0" err="1"/>
              <a:t>možnosti</a:t>
            </a:r>
            <a:r>
              <a:rPr lang="pl-PL" dirty="0"/>
              <a:t>. FAO.</a:t>
            </a:r>
          </a:p>
          <a:p>
            <a:pPr lvl="0"/>
            <a:r>
              <a:rPr lang="pl-PL" dirty="0" err="1"/>
              <a:t>Peters</a:t>
            </a:r>
            <a:r>
              <a:rPr lang="pl-PL" dirty="0"/>
              <a:t>, M. a další (2013). </a:t>
            </a:r>
            <a:r>
              <a:rPr lang="pl-PL" dirty="0" err="1"/>
              <a:t>Forages </a:t>
            </a:r>
            <a:r>
              <a:rPr lang="pl-PL" dirty="0"/>
              <a:t>and </a:t>
            </a:r>
            <a:r>
              <a:rPr lang="pl-PL" dirty="0" err="1"/>
              <a:t>Pathways to Sustainable Intensification (Krmiva </a:t>
            </a:r>
            <a:r>
              <a:rPr lang="pl-PL" dirty="0"/>
              <a:t>a </a:t>
            </a:r>
            <a:r>
              <a:rPr lang="pl-PL" dirty="0" err="1"/>
              <a:t>cesty k udržitelné intenzifikaci</a:t>
            </a:r>
            <a:r>
              <a:rPr lang="pl-PL" dirty="0"/>
              <a:t>). </a:t>
            </a:r>
            <a:r>
              <a:rPr lang="pl-PL" dirty="0" err="1"/>
              <a:t>Tropical Grasslands</a:t>
            </a:r>
            <a:r>
              <a:rPr lang="pl-PL" dirty="0"/>
              <a:t>.</a:t>
            </a:r>
          </a:p>
          <a:p>
            <a:pPr lvl="0"/>
            <a:r>
              <a:rPr lang="pl-PL" dirty="0"/>
              <a:t>Lal, R. (2016). </a:t>
            </a:r>
            <a:r>
              <a:rPr lang="pl-PL" dirty="0" err="1"/>
              <a:t>Enhancing Ecosystem </a:t>
            </a:r>
            <a:r>
              <a:rPr lang="pl-PL" dirty="0"/>
              <a:t>Services with No-Till </a:t>
            </a:r>
            <a:r>
              <a:rPr lang="pl-PL" dirty="0" err="1"/>
              <a:t>(Zvyšování ekosystémových </a:t>
            </a:r>
            <a:r>
              <a:rPr lang="pl-PL" dirty="0"/>
              <a:t>služeb pomocí </a:t>
            </a:r>
            <a:r>
              <a:rPr lang="pl-PL" dirty="0" err="1"/>
              <a:t>bezorebného</a:t>
            </a:r>
            <a:r>
              <a:rPr lang="pl-PL" dirty="0"/>
              <a:t> obdělávání půdy). Springer.</a:t>
            </a:r>
          </a:p>
          <a:p>
            <a:pPr lvl="0"/>
            <a:r>
              <a:rPr lang="pl-PL" dirty="0" err="1"/>
              <a:t>Badgley</a:t>
            </a:r>
            <a:r>
              <a:rPr lang="pl-PL" dirty="0"/>
              <a:t>, C. a další (2007). </a:t>
            </a:r>
            <a:r>
              <a:rPr lang="pl-PL" dirty="0" err="1"/>
              <a:t>Ekologické zemědělství </a:t>
            </a:r>
            <a:r>
              <a:rPr lang="pl-PL" dirty="0"/>
              <a:t>a globální zásobování potravinami. </a:t>
            </a:r>
            <a:r>
              <a:rPr lang="pl-PL" dirty="0" err="1"/>
              <a:t>Obnovitelné zemědělství </a:t>
            </a:r>
            <a:r>
              <a:rPr lang="pl-PL" dirty="0"/>
              <a:t>a potravinové systémy.</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595237" cy="504883"/>
          </a:xfrm>
        </p:spPr>
        <p:txBody>
          <a:bodyPr/>
          <a:lstStyle/>
          <a:p>
            <a:r>
              <a:rPr lang="pl-PL" dirty="0" err="1"/>
              <a:t>Odkazy</a:t>
            </a:r>
            <a:endParaRPr lang="en-US" dirty="0"/>
          </a:p>
          <a:p>
            <a:endParaRPr lang="en-US"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80337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90207" y="1714665"/>
            <a:ext cx="5067385" cy="837258"/>
          </a:xfrm>
        </p:spPr>
        <p:txBody>
          <a:bodyPr>
            <a:normAutofit fontScale="77500" lnSpcReduction="20000"/>
          </a:bodyPr>
          <a:lstStyle/>
          <a:p>
            <a:r>
              <a:rPr lang="cs-CZ" dirty="0"/>
              <a:t>Děkujeme za pozornost</a:t>
            </a:r>
            <a:endParaRPr lang="en-US" dirty="0"/>
          </a:p>
        </p:txBody>
      </p:sp>
      <p:grpSp>
        <p:nvGrpSpPr>
          <p:cNvPr id="2" name="Graphic 3">
            <a:extLst>
              <a:ext uri="{FF2B5EF4-FFF2-40B4-BE49-F238E27FC236}">
                <a16:creationId xmlns:a16="http://schemas.microsoft.com/office/drawing/2014/main" id="{39A84EEA-4E63-1387-2412-19AB7D1A18C7}"/>
              </a:ext>
            </a:extLst>
          </p:cNvPr>
          <p:cNvGrpSpPr/>
          <p:nvPr/>
        </p:nvGrpSpPr>
        <p:grpSpPr>
          <a:xfrm>
            <a:off x="10222537" y="5692848"/>
            <a:ext cx="610343" cy="610343"/>
            <a:chOff x="1950027" y="2499889"/>
            <a:chExt cx="850463" cy="850463"/>
          </a:xfrm>
        </p:grpSpPr>
        <p:sp>
          <p:nvSpPr>
            <p:cNvPr id="3" name="Freeform 2">
              <a:extLst>
                <a:ext uri="{FF2B5EF4-FFF2-40B4-BE49-F238E27FC236}">
                  <a16:creationId xmlns:a16="http://schemas.microsoft.com/office/drawing/2014/main" id="{B65E3E46-5457-66BC-DC1E-19AC60334A1D}"/>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 name="Graphic 3">
              <a:extLst>
                <a:ext uri="{FF2B5EF4-FFF2-40B4-BE49-F238E27FC236}">
                  <a16:creationId xmlns:a16="http://schemas.microsoft.com/office/drawing/2014/main" id="{F8659871-320D-0A1E-0795-1ABA8A1E7AF1}"/>
                </a:ext>
              </a:extLst>
            </p:cNvPr>
            <p:cNvGrpSpPr/>
            <p:nvPr/>
          </p:nvGrpSpPr>
          <p:grpSpPr>
            <a:xfrm>
              <a:off x="2107521" y="2657382"/>
              <a:ext cx="535476" cy="535477"/>
              <a:chOff x="2107521" y="2657382"/>
              <a:chExt cx="535476" cy="535477"/>
            </a:xfrm>
            <a:solidFill>
              <a:srgbClr val="FFFFFF"/>
            </a:solidFill>
          </p:grpSpPr>
          <p:sp>
            <p:nvSpPr>
              <p:cNvPr id="5" name="Freeform 4">
                <a:extLst>
                  <a:ext uri="{FF2B5EF4-FFF2-40B4-BE49-F238E27FC236}">
                    <a16:creationId xmlns:a16="http://schemas.microsoft.com/office/drawing/2014/main" id="{12D6A898-B080-C833-9991-F2CA06965A3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EE4A3862-CA1E-E34F-0264-A3343900A85A}"/>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329A6AE1-8EFE-A3CA-BDC1-DEB1F782F16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8" name="Graphic 3">
            <a:extLst>
              <a:ext uri="{FF2B5EF4-FFF2-40B4-BE49-F238E27FC236}">
                <a16:creationId xmlns:a16="http://schemas.microsoft.com/office/drawing/2014/main" id="{C06B2DB8-BF90-CDBD-A564-DA0341F4A19B}"/>
              </a:ext>
            </a:extLst>
          </p:cNvPr>
          <p:cNvGrpSpPr/>
          <p:nvPr/>
        </p:nvGrpSpPr>
        <p:grpSpPr>
          <a:xfrm>
            <a:off x="8765511" y="5692848"/>
            <a:ext cx="610343" cy="610343"/>
            <a:chOff x="-147782" y="2499889"/>
            <a:chExt cx="850463" cy="850463"/>
          </a:xfrm>
        </p:grpSpPr>
        <p:sp>
          <p:nvSpPr>
            <p:cNvPr id="9" name="Freeform 8">
              <a:extLst>
                <a:ext uri="{FF2B5EF4-FFF2-40B4-BE49-F238E27FC236}">
                  <a16:creationId xmlns:a16="http://schemas.microsoft.com/office/drawing/2014/main" id="{4E4062F5-B4F9-93FA-5DAB-1D38E9C0F6C5}"/>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CE43FDDD-5984-9351-D31A-FAB34B63790B}"/>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 name="Graphic 3">
            <a:extLst>
              <a:ext uri="{FF2B5EF4-FFF2-40B4-BE49-F238E27FC236}">
                <a16:creationId xmlns:a16="http://schemas.microsoft.com/office/drawing/2014/main" id="{45BF47F8-2332-4FBF-AD76-B400C6415C3B}"/>
              </a:ext>
            </a:extLst>
          </p:cNvPr>
          <p:cNvGrpSpPr/>
          <p:nvPr/>
        </p:nvGrpSpPr>
        <p:grpSpPr>
          <a:xfrm>
            <a:off x="10951051" y="5692848"/>
            <a:ext cx="610343" cy="610343"/>
            <a:chOff x="2998302" y="2499889"/>
            <a:chExt cx="850463" cy="850463"/>
          </a:xfrm>
        </p:grpSpPr>
        <p:sp>
          <p:nvSpPr>
            <p:cNvPr id="12" name="Freeform 11">
              <a:extLst>
                <a:ext uri="{FF2B5EF4-FFF2-40B4-BE49-F238E27FC236}">
                  <a16:creationId xmlns:a16="http://schemas.microsoft.com/office/drawing/2014/main" id="{E0D389A1-40B6-DD58-2027-509FD6CBB3F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AB6F30C3-4F46-AEFB-32CF-DF4FA23FA115}"/>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4" name="Graphic 3">
            <a:extLst>
              <a:ext uri="{FF2B5EF4-FFF2-40B4-BE49-F238E27FC236}">
                <a16:creationId xmlns:a16="http://schemas.microsoft.com/office/drawing/2014/main" id="{3DAC48AE-91EB-4991-8457-989C87B776E6}"/>
              </a:ext>
            </a:extLst>
          </p:cNvPr>
          <p:cNvGrpSpPr/>
          <p:nvPr/>
        </p:nvGrpSpPr>
        <p:grpSpPr>
          <a:xfrm>
            <a:off x="8036998" y="5692848"/>
            <a:ext cx="610343" cy="610795"/>
            <a:chOff x="-1196056" y="2499889"/>
            <a:chExt cx="850463" cy="851093"/>
          </a:xfrm>
        </p:grpSpPr>
        <p:sp>
          <p:nvSpPr>
            <p:cNvPr id="15" name="Freeform 14">
              <a:extLst>
                <a:ext uri="{FF2B5EF4-FFF2-40B4-BE49-F238E27FC236}">
                  <a16:creationId xmlns:a16="http://schemas.microsoft.com/office/drawing/2014/main" id="{5D0F7A79-F284-8771-A1AF-D8E68B1BB18B}"/>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A5E9FA67-719C-E352-50D6-BCAE9522684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7" name="Freeform 16">
            <a:extLst>
              <a:ext uri="{FF2B5EF4-FFF2-40B4-BE49-F238E27FC236}">
                <a16:creationId xmlns:a16="http://schemas.microsoft.com/office/drawing/2014/main" id="{284B7216-81D0-B7A9-296A-8DCDEE27BB79}"/>
              </a:ext>
            </a:extLst>
          </p:cNvPr>
          <p:cNvSpPr/>
          <p:nvPr/>
        </p:nvSpPr>
        <p:spPr>
          <a:xfrm>
            <a:off x="9494024" y="5692848"/>
            <a:ext cx="610343" cy="61034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8" name="Graphic 17" descr="World with solid fill">
            <a:extLst>
              <a:ext uri="{FF2B5EF4-FFF2-40B4-BE49-F238E27FC236}">
                <a16:creationId xmlns:a16="http://schemas.microsoft.com/office/drawing/2014/main" id="{E8B555B3-BB4E-D7B8-7652-DE4761F0E2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1602" y="5745797"/>
            <a:ext cx="535186" cy="535186"/>
          </a:xfrm>
          <a:prstGeom prst="rect">
            <a:avLst/>
          </a:prstGeom>
        </p:spPr>
      </p:pic>
    </p:spTree>
    <p:extLst>
      <p:ext uri="{BB962C8B-B14F-4D97-AF65-F5344CB8AC3E}">
        <p14:creationId xmlns:p14="http://schemas.microsoft.com/office/powerpoint/2010/main" val="416982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786445" y="2368252"/>
            <a:ext cx="5958388" cy="3994947"/>
          </a:xfrm>
        </p:spPr>
        <p:txBody>
          <a:bodyPr/>
          <a:lstStyle/>
          <a:p>
            <a:r>
              <a:rPr lang="en-US" dirty="0"/>
              <a:t>V souladu s ekologickými zásadami jsou podporovány přirozené metody reprodukce a obvykle se vyhýbáme umělým postupům, jako je klonování a přenos embryí. </a:t>
            </a:r>
            <a:endParaRPr lang="pl-PL" dirty="0"/>
          </a:p>
          <a:p>
            <a:r>
              <a:rPr lang="en-US" dirty="0"/>
              <a:t>Hormony a stimulátory růstu se nepoužívají k manipulaci s reprodukčními cykly nebo rychlostí růstu, což je v souladu s přirozenými životními cykly zvířat.</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706169" y="649484"/>
            <a:ext cx="6147553" cy="992652"/>
          </a:xfrm>
        </p:spPr>
        <p:txBody>
          <a:bodyPr/>
          <a:lstStyle/>
          <a:p>
            <a:r>
              <a:rPr lang="en-US" dirty="0"/>
              <a:t>Agroekologický chov hospodářských zvířat - přirozená reprodukce</a:t>
            </a:r>
          </a:p>
        </p:txBody>
      </p:sp>
      <p:pic>
        <p:nvPicPr>
          <p:cNvPr id="7" name="Symbol zastępczy obrazu 6">
            <a:extLst>
              <a:ext uri="{FF2B5EF4-FFF2-40B4-BE49-F238E27FC236}">
                <a16:creationId xmlns:a16="http://schemas.microsoft.com/office/drawing/2014/main" id="{7DD4940A-1E1D-4C30-8EBB-1C44E0F47ECA}"/>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4416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695159" y="2165433"/>
            <a:ext cx="6285063" cy="3994947"/>
          </a:xfrm>
        </p:spPr>
        <p:txBody>
          <a:bodyPr/>
          <a:lstStyle/>
          <a:p>
            <a:pPr marL="0" indent="0"/>
            <a:r>
              <a:rPr lang="en-US" sz="2200" dirty="0"/>
              <a:t>Výživa hospodářských zvířat musí odpovídat nutričním potřebám konkrétních druhů a jejich fyziologickým fázím (růst, laktace, reprodukce, udržení). Rozmanitá píce, včetně trav, luštěnin a bylin ve výživě hospodářských zvířat, dodává základní živiny, jako jsou bílkoviny, sacharidy a minerální látky. V souladu s agroekologickými zásadami by se měly používat místně dostupné a sezónně přizpůsobené zdroje krmiv. </a:t>
            </a:r>
            <a:r>
              <a:rPr lang="en-US" sz="2200" dirty="0" err="1"/>
              <a:t>Syntetick</a:t>
            </a:r>
            <a:r>
              <a:rPr lang="cs-CZ" sz="2200" dirty="0"/>
              <a:t>é</a:t>
            </a:r>
            <a:r>
              <a:rPr lang="en-US" sz="2200" dirty="0"/>
              <a:t> </a:t>
            </a:r>
            <a:r>
              <a:rPr lang="en-US" sz="2200" dirty="0" err="1"/>
              <a:t>doplňk</a:t>
            </a:r>
            <a:r>
              <a:rPr lang="cs-CZ" sz="2200" dirty="0"/>
              <a:t>y využívejte pouze</a:t>
            </a:r>
            <a:r>
              <a:rPr lang="en-US" sz="2200" dirty="0"/>
              <a:t> pokud nejsou k dispozici alternativy získávané přirozenou cestou nebo pokud ekosystém farmy </a:t>
            </a:r>
            <a:r>
              <a:rPr lang="en-US" sz="2200" dirty="0" err="1"/>
              <a:t>nemůže</a:t>
            </a:r>
            <a:r>
              <a:rPr lang="en-US" sz="2200" dirty="0"/>
              <a:t> </a:t>
            </a:r>
            <a:r>
              <a:rPr lang="cs-CZ" sz="2200" dirty="0"/>
              <a:t>vyhovět</a:t>
            </a:r>
            <a:r>
              <a:rPr lang="en-US" sz="2200" dirty="0"/>
              <a:t> </a:t>
            </a:r>
            <a:r>
              <a:rPr lang="en-US" sz="2200" dirty="0" err="1"/>
              <a:t>specifick</a:t>
            </a:r>
            <a:r>
              <a:rPr lang="cs-CZ" sz="2200" dirty="0" err="1"/>
              <a:t>ým</a:t>
            </a:r>
            <a:r>
              <a:rPr lang="en-US" sz="2200" dirty="0"/>
              <a:t> </a:t>
            </a:r>
            <a:r>
              <a:rPr lang="en-US" sz="2200" dirty="0" err="1"/>
              <a:t>nutriční</a:t>
            </a:r>
            <a:r>
              <a:rPr lang="cs-CZ" sz="2200" dirty="0"/>
              <a:t>m</a:t>
            </a:r>
            <a:r>
              <a:rPr lang="en-US" sz="2200" dirty="0"/>
              <a:t> </a:t>
            </a:r>
            <a:r>
              <a:rPr lang="en-US" sz="2200" dirty="0" err="1"/>
              <a:t>potřeb</a:t>
            </a:r>
            <a:r>
              <a:rPr lang="cs-CZ" sz="2200" dirty="0" err="1"/>
              <a:t>ám</a:t>
            </a:r>
            <a:r>
              <a:rPr lang="en-US" sz="2200" dirty="0"/>
              <a:t>.</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695158" y="608700"/>
            <a:ext cx="6058727" cy="992652"/>
          </a:xfrm>
        </p:spPr>
        <p:txBody>
          <a:bodyPr/>
          <a:lstStyle/>
          <a:p>
            <a:r>
              <a:rPr lang="en-US" dirty="0"/>
              <a:t>Agroekologický chov hospodářských zvířat - přirozené </a:t>
            </a:r>
            <a:r>
              <a:rPr lang="pl-PL" dirty="0" err="1"/>
              <a:t>krmení</a:t>
            </a:r>
            <a:endParaRPr lang="en-US" dirty="0"/>
          </a:p>
        </p:txBody>
      </p:sp>
      <p:pic>
        <p:nvPicPr>
          <p:cNvPr id="8" name="Symbol zastępczy obrazu 7">
            <a:extLst>
              <a:ext uri="{FF2B5EF4-FFF2-40B4-BE49-F238E27FC236}">
                <a16:creationId xmlns:a16="http://schemas.microsoft.com/office/drawing/2014/main" id="{D098A3FB-EBE0-43CE-829F-EC20EABD935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83755243"/>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76631</TotalTime>
  <Words>5200</Words>
  <Application>Microsoft Office PowerPoint</Application>
  <PresentationFormat>Widescreen</PresentationFormat>
  <Paragraphs>494</Paragraphs>
  <Slides>75</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Arial Black</vt:lpstr>
      <vt:lpstr>Calibri</vt:lpstr>
      <vt:lpstr>Montserrat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docId:19C3C6B4899609494EB41A9EFBF00079</cp:keywords>
  <cp:lastModifiedBy>Paula Whyte ( Momentum Consulting )</cp:lastModifiedBy>
  <cp:revision>762</cp:revision>
  <dcterms:created xsi:type="dcterms:W3CDTF">2020-10-14T13:32:04Z</dcterms:created>
  <dcterms:modified xsi:type="dcterms:W3CDTF">2024-12-11T11:33:42Z</dcterms:modified>
</cp:coreProperties>
</file>