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7"/>
  </p:notesMasterIdLst>
  <p:sldIdLst>
    <p:sldId id="4435" r:id="rId2"/>
    <p:sldId id="4436" r:id="rId3"/>
    <p:sldId id="4585" r:id="rId4"/>
    <p:sldId id="4437" r:id="rId5"/>
    <p:sldId id="4438" r:id="rId6"/>
    <p:sldId id="4342" r:id="rId7"/>
    <p:sldId id="4434" r:id="rId8"/>
    <p:sldId id="4597" r:id="rId9"/>
    <p:sldId id="4650" r:id="rId10"/>
    <p:sldId id="4651" r:id="rId11"/>
    <p:sldId id="4319" r:id="rId12"/>
    <p:sldId id="4663" r:id="rId13"/>
    <p:sldId id="4442" r:id="rId14"/>
    <p:sldId id="4666" r:id="rId15"/>
    <p:sldId id="4445" r:id="rId16"/>
    <p:sldId id="4590" r:id="rId17"/>
    <p:sldId id="4598" r:id="rId18"/>
    <p:sldId id="4591" r:id="rId19"/>
    <p:sldId id="4599" r:id="rId20"/>
    <p:sldId id="4592" r:id="rId21"/>
    <p:sldId id="4600" r:id="rId22"/>
    <p:sldId id="4593" r:id="rId23"/>
    <p:sldId id="4601" r:id="rId24"/>
    <p:sldId id="4594" r:id="rId25"/>
    <p:sldId id="4642" r:id="rId26"/>
    <p:sldId id="4605" r:id="rId27"/>
    <p:sldId id="4612" r:id="rId28"/>
    <p:sldId id="4613" r:id="rId29"/>
    <p:sldId id="4474" r:id="rId30"/>
    <p:sldId id="4595" r:id="rId31"/>
    <p:sldId id="4339" r:id="rId32"/>
    <p:sldId id="4602" r:id="rId33"/>
    <p:sldId id="4340" r:id="rId34"/>
    <p:sldId id="4587" r:id="rId35"/>
    <p:sldId id="4588" r:id="rId36"/>
    <p:sldId id="4589" r:id="rId37"/>
    <p:sldId id="4439" r:id="rId38"/>
    <p:sldId id="4615" r:id="rId39"/>
    <p:sldId id="4664" r:id="rId40"/>
    <p:sldId id="4611" r:id="rId41"/>
    <p:sldId id="4616" r:id="rId42"/>
    <p:sldId id="4618" r:id="rId43"/>
    <p:sldId id="4653" r:id="rId44"/>
    <p:sldId id="4654" r:id="rId45"/>
    <p:sldId id="4652" r:id="rId46"/>
    <p:sldId id="4655" r:id="rId47"/>
    <p:sldId id="4656" r:id="rId48"/>
    <p:sldId id="4657" r:id="rId49"/>
    <p:sldId id="4658" r:id="rId50"/>
    <p:sldId id="4619" r:id="rId51"/>
    <p:sldId id="4621" r:id="rId52"/>
    <p:sldId id="4625" r:id="rId53"/>
    <p:sldId id="4626" r:id="rId54"/>
    <p:sldId id="4627" r:id="rId55"/>
    <p:sldId id="4628" r:id="rId56"/>
    <p:sldId id="4629" r:id="rId57"/>
    <p:sldId id="4630" r:id="rId58"/>
    <p:sldId id="4645" r:id="rId59"/>
    <p:sldId id="4646" r:id="rId60"/>
    <p:sldId id="4606" r:id="rId61"/>
    <p:sldId id="4661" r:id="rId62"/>
    <p:sldId id="4614" r:id="rId63"/>
    <p:sldId id="4610" r:id="rId64"/>
    <p:sldId id="4596" r:id="rId65"/>
    <p:sldId id="4633" r:id="rId66"/>
    <p:sldId id="4604" r:id="rId67"/>
    <p:sldId id="4634" r:id="rId68"/>
    <p:sldId id="4635" r:id="rId69"/>
    <p:sldId id="4631" r:id="rId70"/>
    <p:sldId id="4638" r:id="rId71"/>
    <p:sldId id="4353" r:id="rId72"/>
    <p:sldId id="4647" r:id="rId73"/>
    <p:sldId id="4648" r:id="rId74"/>
    <p:sldId id="4649" r:id="rId75"/>
    <p:sldId id="4263"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AE02C6-C433-4FF4-BCE1-7980CE0E1774}">
          <p14:sldIdLst>
            <p14:sldId id="4435"/>
            <p14:sldId id="4436"/>
            <p14:sldId id="4585"/>
            <p14:sldId id="4437"/>
            <p14:sldId id="4438"/>
            <p14:sldId id="4342"/>
            <p14:sldId id="4434"/>
            <p14:sldId id="4597"/>
            <p14:sldId id="4650"/>
            <p14:sldId id="4651"/>
            <p14:sldId id="4319"/>
            <p14:sldId id="4663"/>
            <p14:sldId id="4442"/>
            <p14:sldId id="4666"/>
            <p14:sldId id="4445"/>
            <p14:sldId id="4590"/>
            <p14:sldId id="4598"/>
            <p14:sldId id="4591"/>
            <p14:sldId id="4599"/>
            <p14:sldId id="4592"/>
            <p14:sldId id="4600"/>
            <p14:sldId id="4593"/>
            <p14:sldId id="4601"/>
            <p14:sldId id="4594"/>
            <p14:sldId id="4642"/>
            <p14:sldId id="4605"/>
            <p14:sldId id="4612"/>
            <p14:sldId id="4613"/>
            <p14:sldId id="4474"/>
            <p14:sldId id="4595"/>
            <p14:sldId id="4339"/>
            <p14:sldId id="4602"/>
            <p14:sldId id="4340"/>
            <p14:sldId id="4587"/>
            <p14:sldId id="4588"/>
            <p14:sldId id="4589"/>
            <p14:sldId id="4439"/>
            <p14:sldId id="4615"/>
            <p14:sldId id="4664"/>
            <p14:sldId id="4611"/>
            <p14:sldId id="4616"/>
            <p14:sldId id="4618"/>
            <p14:sldId id="4653"/>
            <p14:sldId id="4654"/>
            <p14:sldId id="4652"/>
            <p14:sldId id="4655"/>
            <p14:sldId id="4656"/>
            <p14:sldId id="4657"/>
            <p14:sldId id="4658"/>
            <p14:sldId id="4619"/>
            <p14:sldId id="4621"/>
            <p14:sldId id="4625"/>
            <p14:sldId id="4626"/>
            <p14:sldId id="4627"/>
            <p14:sldId id="4628"/>
            <p14:sldId id="4629"/>
            <p14:sldId id="4630"/>
            <p14:sldId id="4645"/>
            <p14:sldId id="4646"/>
            <p14:sldId id="4606"/>
            <p14:sldId id="4661"/>
            <p14:sldId id="4614"/>
            <p14:sldId id="4610"/>
            <p14:sldId id="4596"/>
            <p14:sldId id="4633"/>
            <p14:sldId id="4604"/>
            <p14:sldId id="4634"/>
            <p14:sldId id="4635"/>
            <p14:sldId id="4631"/>
            <p14:sldId id="4638"/>
            <p14:sldId id="4353"/>
            <p14:sldId id="4647"/>
            <p14:sldId id="4648"/>
            <p14:sldId id="4649"/>
            <p14:sldId id="4263"/>
          </p14:sldIdLst>
        </p14:section>
      </p14:sectionLst>
    </p:ext>
    <p:ext uri="{EFAFB233-063F-42B5-8137-9DF3F51BA10A}">
      <p15:sldGuideLst xmlns:p15="http://schemas.microsoft.com/office/powerpoint/2012/main">
        <p15:guide id="1" orient="horz" pos="2341" userDrawn="1">
          <p15:clr>
            <a:srgbClr val="A4A3A4"/>
          </p15:clr>
        </p15:guide>
        <p15:guide id="2" pos="5360" userDrawn="1">
          <p15:clr>
            <a:srgbClr val="A4A3A4"/>
          </p15:clr>
        </p15:guide>
        <p15:guide id="3" pos="52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540"/>
    <a:srgbClr val="006600"/>
    <a:srgbClr val="000000"/>
    <a:srgbClr val="9FDADF"/>
    <a:srgbClr val="9DD8DE"/>
    <a:srgbClr val="75A949"/>
    <a:srgbClr val="00B827"/>
    <a:srgbClr val="231F20"/>
    <a:srgbClr val="E6E6E6"/>
    <a:srgbClr val="8DC6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4" autoAdjust="0"/>
    <p:restoredTop sz="86346" autoAdjust="0"/>
  </p:normalViewPr>
  <p:slideViewPr>
    <p:cSldViewPr snapToGrid="0" snapToObjects="1">
      <p:cViewPr varScale="1">
        <p:scale>
          <a:sx n="91" d="100"/>
          <a:sy n="91" d="100"/>
        </p:scale>
        <p:origin x="1110" y="90"/>
      </p:cViewPr>
      <p:guideLst>
        <p:guide orient="horz" pos="2341"/>
        <p:guide pos="5360"/>
        <p:guide pos="5246"/>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89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66.jpeg"/><Relationship Id="rId7" Type="http://schemas.openxmlformats.org/officeDocument/2006/relationships/image" Target="../media/image26.png"/><Relationship Id="rId12" Type="http://schemas.openxmlformats.org/officeDocument/2006/relationships/image" Target="../media/image71.png"/><Relationship Id="rId2" Type="http://schemas.openxmlformats.org/officeDocument/2006/relationships/image" Target="../media/image65.jpeg"/><Relationship Id="rId16" Type="http://schemas.openxmlformats.org/officeDocument/2006/relationships/image" Target="../media/image73.jpg"/><Relationship Id="rId1" Type="http://schemas.openxmlformats.org/officeDocument/2006/relationships/image" Target="../media/image64.jpeg"/><Relationship Id="rId6" Type="http://schemas.openxmlformats.org/officeDocument/2006/relationships/image" Target="../media/image69.jpeg"/><Relationship Id="rId11" Type="http://schemas.openxmlformats.org/officeDocument/2006/relationships/image" Target="../media/image31.png"/><Relationship Id="rId5" Type="http://schemas.openxmlformats.org/officeDocument/2006/relationships/image" Target="../media/image68.jpeg"/><Relationship Id="rId15" Type="http://schemas.openxmlformats.org/officeDocument/2006/relationships/image" Target="../media/image33.png"/><Relationship Id="rId10" Type="http://schemas.openxmlformats.org/officeDocument/2006/relationships/image" Target="../media/image70.jpeg"/><Relationship Id="rId4" Type="http://schemas.openxmlformats.org/officeDocument/2006/relationships/image" Target="../media/image67.jpeg"/><Relationship Id="rId9" Type="http://schemas.openxmlformats.org/officeDocument/2006/relationships/image" Target="../media/image29.png"/><Relationship Id="rId14" Type="http://schemas.openxmlformats.org/officeDocument/2006/relationships/image" Target="../media/image72.jpeg"/></Relationships>
</file>

<file path=ppt/diagrams/_rels/data1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0.jpeg"/><Relationship Id="rId12" Type="http://schemas.openxmlformats.org/officeDocument/2006/relationships/image" Target="../media/image32.png"/><Relationship Id="rId2" Type="http://schemas.openxmlformats.org/officeDocument/2006/relationships/image" Target="../media/image77.jpeg"/><Relationship Id="rId1" Type="http://schemas.openxmlformats.org/officeDocument/2006/relationships/image" Target="../media/image76.jpeg"/><Relationship Id="rId6" Type="http://schemas.openxmlformats.org/officeDocument/2006/relationships/image" Target="../media/image27.png"/><Relationship Id="rId11" Type="http://schemas.openxmlformats.org/officeDocument/2006/relationships/image" Target="../media/image71.png"/><Relationship Id="rId5" Type="http://schemas.openxmlformats.org/officeDocument/2006/relationships/image" Target="../media/image79.jpeg"/><Relationship Id="rId15" Type="http://schemas.openxmlformats.org/officeDocument/2006/relationships/image" Target="../media/image84.jpeg"/><Relationship Id="rId10" Type="http://schemas.openxmlformats.org/officeDocument/2006/relationships/image" Target="../media/image82.jpe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3.png"/></Relationships>
</file>

<file path=ppt/diagrams/_rels/data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diagrams/_rels/data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ata17.xml.rels><?xml version="1.0" encoding="UTF-8" standalone="yes"?>
<Relationships xmlns="http://schemas.openxmlformats.org/package/2006/relationships"><Relationship Id="rId1" Type="http://schemas.openxmlformats.org/officeDocument/2006/relationships/image" Target="../media/image106.jpeg"/></Relationships>
</file>

<file path=ppt/diagrams/_rels/data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image" Target="../media/image108.jpeg"/></Relationships>
</file>

<file path=ppt/diagrams/_rels/data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png"/><Relationship Id="rId1" Type="http://schemas.openxmlformats.org/officeDocument/2006/relationships/image" Target="../media/image113.png"/></Relationships>
</file>

<file path=ppt/diagrams/_rels/data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ata3.xml.rels><?xml version="1.0" encoding="UTF-8" standalone="yes"?>
<Relationships xmlns="http://schemas.openxmlformats.org/package/2006/relationships"><Relationship Id="rId1" Type="http://schemas.openxmlformats.org/officeDocument/2006/relationships/image" Target="../media/image14.jpeg"/></Relationships>
</file>

<file path=ppt/diagrams/_rels/data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image" Target="../media/image22.jpeg"/><Relationship Id="rId16" Type="http://schemas.openxmlformats.org/officeDocument/2006/relationships/image" Target="../media/image36.png"/><Relationship Id="rId1" Type="http://schemas.openxmlformats.org/officeDocument/2006/relationships/image" Target="../media/image21.jpeg"/><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png"/></Relationships>
</file>

<file path=ppt/diagrams/_rels/data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8.png"/><Relationship Id="rId3" Type="http://schemas.openxmlformats.org/officeDocument/2006/relationships/image" Target="../media/image42.jpeg"/><Relationship Id="rId7" Type="http://schemas.openxmlformats.org/officeDocument/2006/relationships/image" Target="../media/image26.pn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50.jpeg"/><Relationship Id="rId1" Type="http://schemas.openxmlformats.org/officeDocument/2006/relationships/image" Target="../media/image40.png"/><Relationship Id="rId6" Type="http://schemas.openxmlformats.org/officeDocument/2006/relationships/image" Target="../media/image45.png"/><Relationship Id="rId11" Type="http://schemas.openxmlformats.org/officeDocument/2006/relationships/image" Target="../media/image47.jpeg"/><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image" Target="../media/image29.png"/><Relationship Id="rId4" Type="http://schemas.openxmlformats.org/officeDocument/2006/relationships/image" Target="../media/image43.jpeg"/><Relationship Id="rId9" Type="http://schemas.openxmlformats.org/officeDocument/2006/relationships/image" Target="../media/image46.png"/><Relationship Id="rId14" Type="http://schemas.openxmlformats.org/officeDocument/2006/relationships/image" Target="../media/image33.png"/></Relationships>
</file>

<file path=ppt/diagrams/_rels/data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55.png"/><Relationship Id="rId7" Type="http://schemas.openxmlformats.org/officeDocument/2006/relationships/image" Target="../media/image26.png"/><Relationship Id="rId12" Type="http://schemas.openxmlformats.org/officeDocument/2006/relationships/image" Target="../media/image60.jpeg"/><Relationship Id="rId2" Type="http://schemas.openxmlformats.org/officeDocument/2006/relationships/image" Target="../media/image54.jpeg"/><Relationship Id="rId16" Type="http://schemas.openxmlformats.org/officeDocument/2006/relationships/image" Target="../media/image62.jpeg"/><Relationship Id="rId1" Type="http://schemas.openxmlformats.org/officeDocument/2006/relationships/image" Target="../media/image53.jpeg"/><Relationship Id="rId6" Type="http://schemas.openxmlformats.org/officeDocument/2006/relationships/image" Target="../media/image58.jpeg"/><Relationship Id="rId11" Type="http://schemas.openxmlformats.org/officeDocument/2006/relationships/image" Target="../media/image31.png"/><Relationship Id="rId5" Type="http://schemas.openxmlformats.org/officeDocument/2006/relationships/image" Target="../media/image57.jpeg"/><Relationship Id="rId15" Type="http://schemas.openxmlformats.org/officeDocument/2006/relationships/image" Target="../media/image33.png"/><Relationship Id="rId10" Type="http://schemas.openxmlformats.org/officeDocument/2006/relationships/image" Target="../media/image59.jpeg"/><Relationship Id="rId4" Type="http://schemas.openxmlformats.org/officeDocument/2006/relationships/image" Target="../media/image56.jpeg"/><Relationship Id="rId9" Type="http://schemas.openxmlformats.org/officeDocument/2006/relationships/image" Target="../media/image29.png"/><Relationship Id="rId14"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66.jpeg"/><Relationship Id="rId7" Type="http://schemas.openxmlformats.org/officeDocument/2006/relationships/image" Target="../media/image67.jpeg"/><Relationship Id="rId12" Type="http://schemas.openxmlformats.org/officeDocument/2006/relationships/image" Target="../media/image71.png"/><Relationship Id="rId2" Type="http://schemas.openxmlformats.org/officeDocument/2006/relationships/image" Target="../media/image26.png"/><Relationship Id="rId16" Type="http://schemas.openxmlformats.org/officeDocument/2006/relationships/image" Target="../media/image73.jpg"/><Relationship Id="rId1" Type="http://schemas.openxmlformats.org/officeDocument/2006/relationships/image" Target="../media/image69.jpeg"/><Relationship Id="rId6" Type="http://schemas.openxmlformats.org/officeDocument/2006/relationships/image" Target="../media/image65.jpe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68.jpeg"/><Relationship Id="rId4" Type="http://schemas.openxmlformats.org/officeDocument/2006/relationships/image" Target="../media/image64.jpeg"/><Relationship Id="rId9" Type="http://schemas.openxmlformats.org/officeDocument/2006/relationships/image" Target="../media/image70.jpeg"/><Relationship Id="rId14" Type="http://schemas.openxmlformats.org/officeDocument/2006/relationships/image" Target="../media/image72.jpeg"/></Relationships>
</file>

<file path=ppt/diagrams/_rels/drawing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3.jpeg"/><Relationship Id="rId3" Type="http://schemas.openxmlformats.org/officeDocument/2006/relationships/image" Target="../media/image79.jpeg"/><Relationship Id="rId7" Type="http://schemas.openxmlformats.org/officeDocument/2006/relationships/image" Target="../media/image81.jpe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image" Target="../media/image78.png"/><Relationship Id="rId6" Type="http://schemas.openxmlformats.org/officeDocument/2006/relationships/image" Target="../media/image76.jpeg"/><Relationship Id="rId11" Type="http://schemas.openxmlformats.org/officeDocument/2006/relationships/image" Target="../media/image71.png"/><Relationship Id="rId5" Type="http://schemas.openxmlformats.org/officeDocument/2006/relationships/image" Target="../media/image80.jpeg"/><Relationship Id="rId15" Type="http://schemas.openxmlformats.org/officeDocument/2006/relationships/image" Target="../media/image84.jpeg"/><Relationship Id="rId10" Type="http://schemas.openxmlformats.org/officeDocument/2006/relationships/image" Target="../media/image77.jpeg"/><Relationship Id="rId4" Type="http://schemas.openxmlformats.org/officeDocument/2006/relationships/image" Target="../media/image27.png"/><Relationship Id="rId9" Type="http://schemas.openxmlformats.org/officeDocument/2006/relationships/image" Target="../media/image82.jpeg"/><Relationship Id="rId14" Type="http://schemas.openxmlformats.org/officeDocument/2006/relationships/image" Target="../media/image33.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106.jpeg"/></Relationships>
</file>

<file path=ppt/diagrams/_rels/drawing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image" Target="../media/image108.jpeg"/></Relationships>
</file>

<file path=ppt/diagrams/_rels/drawing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png"/><Relationship Id="rId1" Type="http://schemas.openxmlformats.org/officeDocument/2006/relationships/image" Target="../media/image113.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4.jpeg"/><Relationship Id="rId7" Type="http://schemas.openxmlformats.org/officeDocument/2006/relationships/image" Target="../media/image29.png"/><Relationship Id="rId12" Type="http://schemas.openxmlformats.org/officeDocument/2006/relationships/image" Target="../media/image25.jpeg"/><Relationship Id="rId17" Type="http://schemas.openxmlformats.org/officeDocument/2006/relationships/image" Target="../media/image37.jpeg"/><Relationship Id="rId2" Type="http://schemas.openxmlformats.org/officeDocument/2006/relationships/image" Target="../media/image26.png"/><Relationship Id="rId16" Type="http://schemas.openxmlformats.org/officeDocument/2006/relationships/image" Target="../media/image36.png"/><Relationship Id="rId1" Type="http://schemas.openxmlformats.org/officeDocument/2006/relationships/image" Target="../media/image23.jpeg"/><Relationship Id="rId6" Type="http://schemas.openxmlformats.org/officeDocument/2006/relationships/image" Target="../media/image22.jpeg"/><Relationship Id="rId11" Type="http://schemas.openxmlformats.org/officeDocument/2006/relationships/image" Target="../media/image32.png"/><Relationship Id="rId5" Type="http://schemas.openxmlformats.org/officeDocument/2006/relationships/image" Target="../media/image28.jpeg"/><Relationship Id="rId15" Type="http://schemas.openxmlformats.org/officeDocument/2006/relationships/image" Target="../media/image35.jpeg"/><Relationship Id="rId10" Type="http://schemas.openxmlformats.org/officeDocument/2006/relationships/image" Target="../media/image21.jpe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3" Type="http://schemas.openxmlformats.org/officeDocument/2006/relationships/image" Target="../media/image42.jpeg"/><Relationship Id="rId7" Type="http://schemas.openxmlformats.org/officeDocument/2006/relationships/image" Target="../media/image43.jpe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image" Target="../media/image26.png"/><Relationship Id="rId16" Type="http://schemas.openxmlformats.org/officeDocument/2006/relationships/image" Target="../media/image50.jpeg"/><Relationship Id="rId1" Type="http://schemas.openxmlformats.org/officeDocument/2006/relationships/image" Target="../media/image45.png"/><Relationship Id="rId6" Type="http://schemas.openxmlformats.org/officeDocument/2006/relationships/image" Target="../media/image41.png"/><Relationship Id="rId11" Type="http://schemas.openxmlformats.org/officeDocument/2006/relationships/image" Target="../media/image47.jpeg"/><Relationship Id="rId5" Type="http://schemas.openxmlformats.org/officeDocument/2006/relationships/image" Target="../media/image27.png"/><Relationship Id="rId15" Type="http://schemas.openxmlformats.org/officeDocument/2006/relationships/image" Target="../media/image49.png"/><Relationship Id="rId10"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33.png"/></Relationships>
</file>

<file path=ppt/diagrams/_rels/drawing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55.png"/><Relationship Id="rId7" Type="http://schemas.openxmlformats.org/officeDocument/2006/relationships/image" Target="../media/image56.jpeg"/><Relationship Id="rId12" Type="http://schemas.openxmlformats.org/officeDocument/2006/relationships/image" Target="../media/image60.jpeg"/><Relationship Id="rId2" Type="http://schemas.openxmlformats.org/officeDocument/2006/relationships/image" Target="../media/image26.png"/><Relationship Id="rId16" Type="http://schemas.openxmlformats.org/officeDocument/2006/relationships/image" Target="../media/image62.jpeg"/><Relationship Id="rId1" Type="http://schemas.openxmlformats.org/officeDocument/2006/relationships/image" Target="../media/image58.jpeg"/><Relationship Id="rId6" Type="http://schemas.openxmlformats.org/officeDocument/2006/relationships/image" Target="../media/image54.jpe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57.jpeg"/><Relationship Id="rId4" Type="http://schemas.openxmlformats.org/officeDocument/2006/relationships/image" Target="../media/image53.jpeg"/><Relationship Id="rId9" Type="http://schemas.openxmlformats.org/officeDocument/2006/relationships/image" Target="../media/image59.jpeg"/><Relationship Id="rId14"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3E86F-68EA-4398-B371-4594196D05F4}" type="doc">
      <dgm:prSet loTypeId="urn:microsoft.com/office/officeart/2008/layout/BendingPictureSemiTransparentText" loCatId="picture" qsTypeId="urn:microsoft.com/office/officeart/2005/8/quickstyle/simple1" qsCatId="simple" csTypeId="urn:microsoft.com/office/officeart/2005/8/colors/accent1_3" csCatId="accent1" phldr="1"/>
      <dgm:spPr/>
      <dgm:t>
        <a:bodyPr/>
        <a:lstStyle/>
        <a:p>
          <a:endParaRPr lang="pl-PL"/>
        </a:p>
      </dgm:t>
    </dgm:pt>
    <dgm:pt modelId="{0A124FD0-3BF5-4824-AB8D-2C23A907262D}">
      <dgm:prSet phldrT="[Tekst]"/>
      <dgm:spPr/>
      <dgm:t>
        <a:bodyPr/>
        <a:lstStyle/>
        <a:p>
          <a:r>
            <a:rPr lang="pl-PL" b="1" dirty="0" err="1"/>
            <a:t>biodiversità</a:t>
          </a:r>
          <a:endParaRPr lang="pl-PL" b="1" dirty="0"/>
        </a:p>
      </dgm:t>
    </dgm:pt>
    <dgm:pt modelId="{B1A14249-090B-484D-B2A4-943EAAB65744}" type="parTrans" cxnId="{32838C4E-287C-4046-B646-E3439C58D1F1}">
      <dgm:prSet/>
      <dgm:spPr/>
      <dgm:t>
        <a:bodyPr/>
        <a:lstStyle/>
        <a:p>
          <a:endParaRPr lang="pl-PL"/>
        </a:p>
      </dgm:t>
    </dgm:pt>
    <dgm:pt modelId="{BF47EC79-FE18-463B-B12C-F31BA8D1F839}" type="sibTrans" cxnId="{32838C4E-287C-4046-B646-E3439C58D1F1}">
      <dgm:prSet/>
      <dgm:spPr/>
      <dgm:t>
        <a:bodyPr/>
        <a:lstStyle/>
        <a:p>
          <a:endParaRPr lang="pl-PL"/>
        </a:p>
      </dgm:t>
    </dgm:pt>
    <dgm:pt modelId="{0B7047A9-7F54-4CA8-87CC-2FCCA26C9660}">
      <dgm:prSet phldrT="[Tekst]"/>
      <dgm:spPr/>
      <dgm:t>
        <a:bodyPr/>
        <a:lstStyle/>
        <a:p>
          <a:r>
            <a:rPr lang="pl-PL" b="1" dirty="0" err="1"/>
            <a:t>benessere degli animali</a:t>
          </a:r>
          <a:endParaRPr lang="pl-PL" b="1" dirty="0"/>
        </a:p>
      </dgm:t>
    </dgm:pt>
    <dgm:pt modelId="{8F053D85-2779-4FBE-8D5E-EA65AEEEA472}" type="parTrans" cxnId="{8694BE7A-E70B-4554-989D-CF7CF8F614D5}">
      <dgm:prSet/>
      <dgm:spPr/>
      <dgm:t>
        <a:bodyPr/>
        <a:lstStyle/>
        <a:p>
          <a:endParaRPr lang="pl-PL"/>
        </a:p>
      </dgm:t>
    </dgm:pt>
    <dgm:pt modelId="{FC4CFFA7-4357-44FA-B2FF-3AB9021ECEF7}" type="sibTrans" cxnId="{8694BE7A-E70B-4554-989D-CF7CF8F614D5}">
      <dgm:prSet/>
      <dgm:spPr/>
      <dgm:t>
        <a:bodyPr/>
        <a:lstStyle/>
        <a:p>
          <a:endParaRPr lang="pl-PL"/>
        </a:p>
      </dgm:t>
    </dgm:pt>
    <dgm:pt modelId="{469676D8-166A-4690-AF64-42773B5B1D50}" type="pres">
      <dgm:prSet presAssocID="{6F53E86F-68EA-4398-B371-4594196D05F4}" presName="Name0" presStyleCnt="0">
        <dgm:presLayoutVars>
          <dgm:dir/>
          <dgm:resizeHandles val="exact"/>
        </dgm:presLayoutVars>
      </dgm:prSet>
      <dgm:spPr/>
    </dgm:pt>
    <dgm:pt modelId="{639ABAF6-4EE1-427B-91A4-2E9C007D710A}" type="pres">
      <dgm:prSet presAssocID="{0A124FD0-3BF5-4824-AB8D-2C23A907262D}" presName="composite" presStyleCnt="0"/>
      <dgm:spPr/>
    </dgm:pt>
    <dgm:pt modelId="{C666D4FA-5901-4F53-B84F-A060BD9D3539}" type="pres">
      <dgm:prSet presAssocID="{0A124FD0-3BF5-4824-AB8D-2C23A907262D}" presName="rect1" presStyleLbl="bgShp" presStyleIdx="0" presStyleCnt="2" custLinFactNeighborX="-141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2B84CF-BFAD-42C3-84A1-03309D863829}" type="pres">
      <dgm:prSet presAssocID="{0A124FD0-3BF5-4824-AB8D-2C23A907262D}" presName="rect2" presStyleLbl="trBgShp" presStyleIdx="0" presStyleCnt="2" custLinFactNeighborX="-13300">
        <dgm:presLayoutVars>
          <dgm:bulletEnabled val="1"/>
        </dgm:presLayoutVars>
      </dgm:prSet>
      <dgm:spPr/>
    </dgm:pt>
    <dgm:pt modelId="{174B3C68-9726-41A1-916C-14435A277E0F}" type="pres">
      <dgm:prSet presAssocID="{BF47EC79-FE18-463B-B12C-F31BA8D1F839}" presName="sibTrans" presStyleCnt="0"/>
      <dgm:spPr/>
    </dgm:pt>
    <dgm:pt modelId="{245B6BCD-B9A3-410E-B1E1-25295EF47A59}" type="pres">
      <dgm:prSet presAssocID="{0B7047A9-7F54-4CA8-87CC-2FCCA26C9660}" presName="composite" presStyleCnt="0"/>
      <dgm:spPr/>
    </dgm:pt>
    <dgm:pt modelId="{280CC280-AE07-4187-A786-948E01ECAEF2}" type="pres">
      <dgm:prSet presAssocID="{0B7047A9-7F54-4CA8-87CC-2FCCA26C9660}" presName="rect1" presStyleLbl="bgShp" presStyleIdx="1" presStyleCnt="2" custLinFactNeighborX="1436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F24BFD-F6F8-4E61-830F-0A024413AD91}" type="pres">
      <dgm:prSet presAssocID="{0B7047A9-7F54-4CA8-87CC-2FCCA26C9660}" presName="rect2" presStyleLbl="trBgShp" presStyleIdx="1" presStyleCnt="2" custLinFactNeighborX="14944">
        <dgm:presLayoutVars>
          <dgm:bulletEnabled val="1"/>
        </dgm:presLayoutVars>
      </dgm:prSet>
      <dgm:spPr/>
    </dgm:pt>
  </dgm:ptLst>
  <dgm:cxnLst>
    <dgm:cxn modelId="{6F2AF517-B2A9-437C-9EC1-E8C8A0F89B0B}" type="presOf" srcId="{0B7047A9-7F54-4CA8-87CC-2FCCA26C9660}" destId="{3FF24BFD-F6F8-4E61-830F-0A024413AD91}" srcOrd="0" destOrd="0" presId="urn:microsoft.com/office/officeart/2008/layout/BendingPictureSemiTransparentText"/>
    <dgm:cxn modelId="{23C9DF27-0A9F-4919-BFB6-A9ECEB74B865}" type="presOf" srcId="{0A124FD0-3BF5-4824-AB8D-2C23A907262D}" destId="{F92B84CF-BFAD-42C3-84A1-03309D863829}" srcOrd="0" destOrd="0" presId="urn:microsoft.com/office/officeart/2008/layout/BendingPictureSemiTransparentText"/>
    <dgm:cxn modelId="{32838C4E-287C-4046-B646-E3439C58D1F1}" srcId="{6F53E86F-68EA-4398-B371-4594196D05F4}" destId="{0A124FD0-3BF5-4824-AB8D-2C23A907262D}" srcOrd="0" destOrd="0" parTransId="{B1A14249-090B-484D-B2A4-943EAAB65744}" sibTransId="{BF47EC79-FE18-463B-B12C-F31BA8D1F839}"/>
    <dgm:cxn modelId="{A5396671-68D1-40F0-8FC0-DEDBEBDE8980}" type="presOf" srcId="{6F53E86F-68EA-4398-B371-4594196D05F4}" destId="{469676D8-166A-4690-AF64-42773B5B1D50}" srcOrd="0" destOrd="0" presId="urn:microsoft.com/office/officeart/2008/layout/BendingPictureSemiTransparentText"/>
    <dgm:cxn modelId="{8694BE7A-E70B-4554-989D-CF7CF8F614D5}" srcId="{6F53E86F-68EA-4398-B371-4594196D05F4}" destId="{0B7047A9-7F54-4CA8-87CC-2FCCA26C9660}" srcOrd="1" destOrd="0" parTransId="{8F053D85-2779-4FBE-8D5E-EA65AEEEA472}" sibTransId="{FC4CFFA7-4357-44FA-B2FF-3AB9021ECEF7}"/>
    <dgm:cxn modelId="{C99BB501-B185-45FA-835A-39F482C865DB}" type="presParOf" srcId="{469676D8-166A-4690-AF64-42773B5B1D50}" destId="{639ABAF6-4EE1-427B-91A4-2E9C007D710A}" srcOrd="0" destOrd="0" presId="urn:microsoft.com/office/officeart/2008/layout/BendingPictureSemiTransparentText"/>
    <dgm:cxn modelId="{FD701664-AE8E-4837-9E47-0B33D7F5DF5A}" type="presParOf" srcId="{639ABAF6-4EE1-427B-91A4-2E9C007D710A}" destId="{C666D4FA-5901-4F53-B84F-A060BD9D3539}" srcOrd="0" destOrd="0" presId="urn:microsoft.com/office/officeart/2008/layout/BendingPictureSemiTransparentText"/>
    <dgm:cxn modelId="{7A2635C0-EB9F-4A51-BD68-F107244C8064}" type="presParOf" srcId="{639ABAF6-4EE1-427B-91A4-2E9C007D710A}" destId="{F92B84CF-BFAD-42C3-84A1-03309D863829}" srcOrd="1" destOrd="0" presId="urn:microsoft.com/office/officeart/2008/layout/BendingPictureSemiTransparentText"/>
    <dgm:cxn modelId="{7800FFB1-77D3-4B75-B534-F74A69D0C0ED}" type="presParOf" srcId="{469676D8-166A-4690-AF64-42773B5B1D50}" destId="{174B3C68-9726-41A1-916C-14435A277E0F}" srcOrd="1" destOrd="0" presId="urn:microsoft.com/office/officeart/2008/layout/BendingPictureSemiTransparentText"/>
    <dgm:cxn modelId="{B8F7E01A-899B-432F-A3EF-25796B0BC47A}" type="presParOf" srcId="{469676D8-166A-4690-AF64-42773B5B1D50}" destId="{245B6BCD-B9A3-410E-B1E1-25295EF47A59}" srcOrd="2" destOrd="0" presId="urn:microsoft.com/office/officeart/2008/layout/BendingPictureSemiTransparentText"/>
    <dgm:cxn modelId="{511ACE5C-9DB7-4713-81BF-486819B3B436}" type="presParOf" srcId="{245B6BCD-B9A3-410E-B1E1-25295EF47A59}" destId="{280CC280-AE07-4187-A786-948E01ECAEF2}" srcOrd="0" destOrd="0" presId="urn:microsoft.com/office/officeart/2008/layout/BendingPictureSemiTransparentText"/>
    <dgm:cxn modelId="{D4549FD8-5389-48DC-B2C6-65CA1F98F576}" type="presParOf" srcId="{245B6BCD-B9A3-410E-B1E1-25295EF47A59}" destId="{3FF24BFD-F6F8-4E61-830F-0A024413AD9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400" dirty="0" err="1"/>
            <a:t>Pecora di montagna polacca</a:t>
          </a:r>
          <a:endParaRPr lang="pl-PL" sz="14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Pecora </a:t>
          </a:r>
          <a:r>
            <a:rPr lang="pl-PL" sz="1800" dirty="0"/>
            <a:t>Sarda</a:t>
          </a:r>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a:t> Gentile di </a:t>
          </a:r>
          <a:r>
            <a:rPr lang="pl-PL" sz="1800" dirty="0" err="1"/>
            <a:t>Puglia</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err="1"/>
            <a:t>Tiroler </a:t>
          </a:r>
          <a:r>
            <a:rPr lang="pl-PL" sz="1800" dirty="0"/>
            <a:t>Steinschaf </a:t>
          </a:r>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err="1"/>
            <a:t>Pecora della Valacchia</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err="1"/>
            <a:t>Pecora </a:t>
          </a:r>
          <a:r>
            <a:rPr lang="pl-PL" sz="1800" dirty="0"/>
            <a:t>Wrzosówka</a:t>
          </a:r>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Pecora di Valaška</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Krainer Steinschaf</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800" dirty="0" err="1"/>
            <a:t>Pecora </a:t>
          </a:r>
          <a:r>
            <a:rPr lang="pl-PL" sz="1800" dirty="0"/>
            <a:t>di Galway</a:t>
          </a:r>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Herdwick irlandese</a:t>
          </a:r>
          <a:endParaRPr lang="pl-PL" sz="1800" dirty="0"/>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rotWithShape="0">
          <a:blip xmlns:r="http://schemas.openxmlformats.org/officeDocument/2006/relationships" r:embed="rId16"/>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Lst>
  <dgm:cxnLst>
    <dgm:cxn modelId="{1AD77700-9A3D-41A2-914F-A9B181D439A3}" type="presOf" srcId="{62C8D780-0146-41E3-8A6A-2E973A31B1E8}" destId="{B82819D6-E4F6-4E3B-BEE0-C166B637DDA2}" srcOrd="0" destOrd="0" presId="urn:microsoft.com/office/officeart/2005/8/layout/bList2"/>
    <dgm:cxn modelId="{A78F6F02-B210-430A-AC55-0EA183521437}" type="presOf" srcId="{1C121274-0D6A-4361-91AC-C5772A9AB995}" destId="{1531CE46-135A-4E99-816A-4B9D133AA80C}" srcOrd="1"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E832F511-766D-47F3-A2E1-A74C9E272723}" type="presOf" srcId="{63C46A6A-029D-440A-9FEC-BEE2BD6A51E8}" destId="{971C6623-339B-4C81-8BD8-C44F26343B8B}" srcOrd="0" destOrd="0" presId="urn:microsoft.com/office/officeart/2005/8/layout/bList2"/>
    <dgm:cxn modelId="{19B53F19-45BA-4BDD-A5E7-DF0143D141D0}" type="presOf" srcId="{62796D26-A302-48C6-A353-8698E98DE92F}" destId="{FB195DA4-BADA-47CB-A99A-21DD17C49699}" srcOrd="1"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C76A7232-50C9-4EF3-A901-612B295EA4EC}" type="presOf" srcId="{CDDBCD4A-4D21-4FD0-A53A-76DE32A0834D}" destId="{91E437D0-457B-4174-8B22-5F4A2AFA010A}" srcOrd="0"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5298B036-68E5-42FC-A484-48A572DF7B94}" type="presOf" srcId="{7B768E13-31FC-4CA2-8BB3-6AD54C85BAC7}" destId="{D7663B89-8298-4C81-8A75-88CB25698023}" srcOrd="0" destOrd="0" presId="urn:microsoft.com/office/officeart/2005/8/layout/bList2"/>
    <dgm:cxn modelId="{CD141238-B006-4AFC-BD69-6A7AD674CB5D}" type="presOf" srcId="{5C069196-7642-4BC6-9927-2FE4BA02590C}" destId="{705427CE-A016-4860-ABAE-217FBBAC5973}" srcOrd="0" destOrd="0" presId="urn:microsoft.com/office/officeart/2005/8/layout/bList2"/>
    <dgm:cxn modelId="{EF06643C-6F60-46E9-9F90-EEFA1890FBA4}" type="presOf" srcId="{2CB69323-44F7-4C98-884E-C54778AED54F}" destId="{64A3CC14-2E61-4F34-90DF-CD8FF5F1FB78}" srcOrd="0" destOrd="0" presId="urn:microsoft.com/office/officeart/2005/8/layout/bList2"/>
    <dgm:cxn modelId="{64B91F5E-4115-4AA5-BF9E-8F1D38BF36A0}" type="presOf" srcId="{0735F5A6-DF07-4B4D-9DB9-B8F22E032CA1}" destId="{046EC82D-9FBB-4B0D-8DBE-7F5EE6697FA7}"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5" destOrd="0" parTransId="{1B14D97A-0558-4B7B-860C-0100EDAD88F5}" sibTransId="{096A6CD2-C7F1-4E9F-B64A-C5AEB20EB602}"/>
    <dgm:cxn modelId="{0D8BFC44-674F-4440-8774-D5A86C0FC51B}" type="presOf" srcId="{3DBEFA78-26F3-4D33-890A-51D180FAEAA8}" destId="{ABF902A0-AFD9-4CA1-AC22-DDDF47A66610}" srcOrd="0" destOrd="0" presId="urn:microsoft.com/office/officeart/2005/8/layout/bList2"/>
    <dgm:cxn modelId="{310BAA66-1EDA-42BD-BC42-B09D3E0123EE}" type="presOf" srcId="{E763B16C-E8B9-443F-9F7A-385C1592EBC8}" destId="{65F71AEE-FAF7-448C-A934-5827DE874FCA}" srcOrd="1" destOrd="0" presId="urn:microsoft.com/office/officeart/2005/8/layout/bList2"/>
    <dgm:cxn modelId="{221D1D67-1228-4EDC-A3C8-22C422C4DA9A}" type="presOf" srcId="{1D56FB21-28F4-4691-B4ED-AA410412FCD9}" destId="{51552448-3489-4628-913F-14669347439F}" srcOrd="0" destOrd="0" presId="urn:microsoft.com/office/officeart/2005/8/layout/bList2"/>
    <dgm:cxn modelId="{646DDC47-CF08-4A57-B79B-9AD52F24C84E}" type="presOf" srcId="{096A6CD2-C7F1-4E9F-B64A-C5AEB20EB602}" destId="{F68DC84B-E436-4B53-AF9D-B88E5E72A49A}" srcOrd="0" destOrd="0" presId="urn:microsoft.com/office/officeart/2005/8/layout/bList2"/>
    <dgm:cxn modelId="{2C8D7468-64C1-47BB-8DA9-BB1FD3337AFA}" type="presOf" srcId="{D75B5A11-70B0-429F-A697-45B3531F402C}" destId="{00C1B25B-544F-40DE-86AB-8E7629E17BE3}" srcOrd="0" destOrd="0" presId="urn:microsoft.com/office/officeart/2005/8/layout/bList2"/>
    <dgm:cxn modelId="{0384B36A-27FD-4EDF-99A5-912A0B0250A6}" type="presOf" srcId="{D75B5A11-70B0-429F-A697-45B3531F402C}" destId="{2436D654-64E0-43CF-B5DD-149DD1516312}" srcOrd="1"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4D8C0B6F-BBD4-4760-B984-C42020D38208}" type="presOf" srcId="{1D56FB21-28F4-4691-B4ED-AA410412FCD9}" destId="{56684C5F-8FFC-4C18-BC8A-2846456C8008}" srcOrd="1"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716B6259-F845-4F17-A5DA-D2B9FBB0C622}" type="presOf" srcId="{76D73FA1-E7CB-478B-ABA2-A93B89B4C41B}" destId="{CCB00BE2-FB2F-4A2B-AA1D-B52BEC5FDE95}"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08451782-589D-4A94-995E-BD807AC87187}" type="presOf" srcId="{CDDBCD4A-4D21-4FD0-A53A-76DE32A0834D}" destId="{0E833487-214C-484D-AC7A-ABBDCA72811F}" srcOrd="1"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2244A188-8643-42BA-9BA2-0E97C9A3AA1A}" type="presOf" srcId="{E763B16C-E8B9-443F-9F7A-385C1592EBC8}" destId="{F2C319CB-3F7B-4457-B759-2E8039E0013E}"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C0F5C39D-419F-4288-A521-32493624AB3B}" type="presOf" srcId="{6873AE59-CA35-4D1A-AE47-79163A5C639C}" destId="{CC96E37C-7C4A-4842-A6E5-9CE1CA420A43}"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852349B8-4654-47F8-87B7-4C39503CD918}" type="presOf" srcId="{0735F5A6-DF07-4B4D-9DB9-B8F22E032CA1}" destId="{FFEB34C1-CD7A-4FC8-86EA-C4FD6EB7AB81}" srcOrd="1" destOrd="0" presId="urn:microsoft.com/office/officeart/2005/8/layout/bList2"/>
    <dgm:cxn modelId="{A7EB47BA-0819-45E0-B53B-2127F8286188}" type="presOf" srcId="{76D73FA1-E7CB-478B-ABA2-A93B89B4C41B}" destId="{F024BB4F-3DB5-47E3-8C96-D78383727A5A}"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EF82EFC3-4604-4E32-B519-821AC5208A7D}" type="presOf" srcId="{3DBEFA78-26F3-4D33-890A-51D180FAEAA8}" destId="{825EE217-4965-4FB7-9044-7612A11A9256}" srcOrd="1" destOrd="0" presId="urn:microsoft.com/office/officeart/2005/8/layout/bList2"/>
    <dgm:cxn modelId="{86CFA7C7-2CC8-4F24-A23F-2753229EC7F5}" srcId="{ECF94BE0-34B0-4B87-A302-D71999620DA5}" destId="{3DBEFA78-26F3-4D33-890A-51D180FAEAA8}" srcOrd="3" destOrd="0" parTransId="{D1A5ED66-FDB8-42C8-823B-828FCF7AA8C2}" sibTransId="{817C178B-1D16-4852-A700-6CF39A16ABB0}"/>
    <dgm:cxn modelId="{4C2233CB-B327-4A55-BFDD-DCF4A8D2C2A1}" type="presOf" srcId="{62796D26-A302-48C6-A353-8698E98DE92F}" destId="{F027C8FA-7315-450A-BAE6-FEFFB3B57D94}"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81FE41E8-3BD5-420E-9806-1C6CA09FACF8}" type="presOf" srcId="{6873AE59-CA35-4D1A-AE47-79163A5C639C}" destId="{1397E743-654C-4D65-B28B-A61414E9970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6552CF9-601B-4A43-861C-B1C5164A1605}" type="presOf" srcId="{1C121274-0D6A-4361-91AC-C5772A9AB995}" destId="{5950D97A-3EEF-437B-9EB6-5A1294CE28E8}" srcOrd="0" destOrd="0" presId="urn:microsoft.com/office/officeart/2005/8/layout/bList2"/>
    <dgm:cxn modelId="{82B3F4FC-E12E-4081-96E6-ECD30C74F5BB}" type="presOf" srcId="{4EE3C582-722F-4CAA-BFD4-8B5A419FB271}" destId="{94E8008B-7730-45AC-A81D-8D8971575BE1}" srcOrd="0"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3FC5EDB8-C3AE-48EA-A45A-2E1010619EAE}" type="presParOf" srcId="{B521BDAD-A2DC-49E2-8917-F4015F11AF6A}" destId="{E17653B1-3010-486B-B722-0FC48ECFD12F}" srcOrd="0" destOrd="0" presId="urn:microsoft.com/office/officeart/2005/8/layout/bList2"/>
    <dgm:cxn modelId="{F8D19471-A7EA-49D4-9BED-402AA5B9628F}" type="presParOf" srcId="{B521BDAD-A2DC-49E2-8917-F4015F11AF6A}" destId="{046EC82D-9FBB-4B0D-8DBE-7F5EE6697FA7}" srcOrd="1" destOrd="0" presId="urn:microsoft.com/office/officeart/2005/8/layout/bList2"/>
    <dgm:cxn modelId="{21CC5EFC-9300-4E4B-AF33-4FE66E49F99A}" type="presParOf" srcId="{B521BDAD-A2DC-49E2-8917-F4015F11AF6A}" destId="{FFEB34C1-CD7A-4FC8-86EA-C4FD6EB7AB81}" srcOrd="2" destOrd="0" presId="urn:microsoft.com/office/officeart/2005/8/layout/bList2"/>
    <dgm:cxn modelId="{1360B4D6-1EC8-45F0-A1F7-282FFD2AB2BA}"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7DA780DD-2D82-4103-A2C7-D879BD75808F}" type="presParOf" srcId="{4DE8D6D6-210E-4992-A02D-72ED54FBB181}" destId="{B82819D6-E4F6-4E3B-BEE0-C166B637DDA2}" srcOrd="0" destOrd="0" presId="urn:microsoft.com/office/officeart/2005/8/layout/bList2"/>
    <dgm:cxn modelId="{BAD7F333-B772-4167-A1C0-C9821B775519}" type="presParOf" srcId="{4DE8D6D6-210E-4992-A02D-72ED54FBB181}" destId="{CCB00BE2-FB2F-4A2B-AA1D-B52BEC5FDE95}" srcOrd="1" destOrd="0" presId="urn:microsoft.com/office/officeart/2005/8/layout/bList2"/>
    <dgm:cxn modelId="{BEFEB499-CE10-48CA-B2BA-C194D869E5BF}" type="presParOf" srcId="{4DE8D6D6-210E-4992-A02D-72ED54FBB181}" destId="{F024BB4F-3DB5-47E3-8C96-D78383727A5A}" srcOrd="2" destOrd="0" presId="urn:microsoft.com/office/officeart/2005/8/layout/bList2"/>
    <dgm:cxn modelId="{A76702E1-F3C7-45D6-B2F8-3CAF7FD90992}"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137C2636-E01A-4648-B72E-6C72376F1BDA}" type="presParOf" srcId="{99E89C32-65B7-433C-B3EC-D5FBAC7A951B}" destId="{705427CE-A016-4860-ABAE-217FBBAC5973}" srcOrd="0" destOrd="0" presId="urn:microsoft.com/office/officeart/2005/8/layout/bList2"/>
    <dgm:cxn modelId="{746B4B8C-7D70-4CC7-8072-A887DC8FC7A6}" type="presParOf" srcId="{99E89C32-65B7-433C-B3EC-D5FBAC7A951B}" destId="{5950D97A-3EEF-437B-9EB6-5A1294CE28E8}" srcOrd="1" destOrd="0" presId="urn:microsoft.com/office/officeart/2005/8/layout/bList2"/>
    <dgm:cxn modelId="{33EC4A63-FF96-49DC-BB9E-3B0979EBFE22}" type="presParOf" srcId="{99E89C32-65B7-433C-B3EC-D5FBAC7A951B}" destId="{1531CE46-135A-4E99-816A-4B9D133AA80C}" srcOrd="2" destOrd="0" presId="urn:microsoft.com/office/officeart/2005/8/layout/bList2"/>
    <dgm:cxn modelId="{66B53986-5039-4C2E-84C6-C88EB6181DD7}"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CD3D4EEF-5BCD-4818-83AE-ED9474B6307F}" type="presParOf" srcId="{BB944AEC-D3B5-43D7-BF46-0A5E2C323A7F}" destId="{94E8008B-7730-45AC-A81D-8D8971575BE1}" srcOrd="0" destOrd="0" presId="urn:microsoft.com/office/officeart/2005/8/layout/bList2"/>
    <dgm:cxn modelId="{DD43A586-2A64-415C-BD1E-26329788E890}" type="presParOf" srcId="{BB944AEC-D3B5-43D7-BF46-0A5E2C323A7F}" destId="{ABF902A0-AFD9-4CA1-AC22-DDDF47A66610}" srcOrd="1" destOrd="0" presId="urn:microsoft.com/office/officeart/2005/8/layout/bList2"/>
    <dgm:cxn modelId="{6EF75D87-D5DE-4663-AD9C-6DEC14537050}" type="presParOf" srcId="{BB944AEC-D3B5-43D7-BF46-0A5E2C323A7F}" destId="{825EE217-4965-4FB7-9044-7612A11A9256}" srcOrd="2" destOrd="0" presId="urn:microsoft.com/office/officeart/2005/8/layout/bList2"/>
    <dgm:cxn modelId="{10612E2D-F068-44B7-927C-0D7963221CB0}"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D0114D36-D90A-48C4-BE66-F2E079CAC147}" type="presParOf" srcId="{75882230-B4AA-408A-BE5D-5575047875B1}" destId="{D7663B89-8298-4C81-8A75-88CB25698023}" srcOrd="0" destOrd="0" presId="urn:microsoft.com/office/officeart/2005/8/layout/bList2"/>
    <dgm:cxn modelId="{F7F53893-EB4C-4725-A949-E1FDD9E6DA08}" type="presParOf" srcId="{75882230-B4AA-408A-BE5D-5575047875B1}" destId="{51552448-3489-4628-913F-14669347439F}" srcOrd="1" destOrd="0" presId="urn:microsoft.com/office/officeart/2005/8/layout/bList2"/>
    <dgm:cxn modelId="{193B5A36-5870-4A67-9B0C-8561A88B1CF9}" type="presParOf" srcId="{75882230-B4AA-408A-BE5D-5575047875B1}" destId="{56684C5F-8FFC-4C18-BC8A-2846456C8008}" srcOrd="2" destOrd="0" presId="urn:microsoft.com/office/officeart/2005/8/layout/bList2"/>
    <dgm:cxn modelId="{CD3519CE-6CFA-4989-A030-CD3812FA1F2F}"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9658C0C9-2102-4635-9394-008056BCE5DE}" type="presParOf" srcId="{D709CCDD-8A4E-4F7E-9551-2C806ED8C0C4}" destId="{B6A720B2-F75F-481C-9DCB-15006F435324}" srcOrd="0" destOrd="0" presId="urn:microsoft.com/office/officeart/2005/8/layout/bList2"/>
    <dgm:cxn modelId="{D95D2459-40CA-4643-9677-D5E60F5FBFBC}" type="presParOf" srcId="{D709CCDD-8A4E-4F7E-9551-2C806ED8C0C4}" destId="{F027C8FA-7315-450A-BAE6-FEFFB3B57D94}" srcOrd="1" destOrd="0" presId="urn:microsoft.com/office/officeart/2005/8/layout/bList2"/>
    <dgm:cxn modelId="{08F69A09-C095-4EFE-BD27-684F579F2CE4}" type="presParOf" srcId="{D709CCDD-8A4E-4F7E-9551-2C806ED8C0C4}" destId="{FB195DA4-BADA-47CB-A99A-21DD17C49699}" srcOrd="2" destOrd="0" presId="urn:microsoft.com/office/officeart/2005/8/layout/bList2"/>
    <dgm:cxn modelId="{D65B318C-6F8F-42CB-B46C-FCDEA7DF331E}"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E7189802-713A-432F-A4FE-0D5CA3BA59E6}" type="presParOf" srcId="{53BDD859-FE15-40F4-B9E6-51BFA32B60B0}" destId="{971C6623-339B-4C81-8BD8-C44F26343B8B}" srcOrd="0" destOrd="0" presId="urn:microsoft.com/office/officeart/2005/8/layout/bList2"/>
    <dgm:cxn modelId="{5A65F9F0-49BC-4230-AD1E-9B3D2CAB6705}" type="presParOf" srcId="{53BDD859-FE15-40F4-B9E6-51BFA32B60B0}" destId="{F2C319CB-3F7B-4457-B759-2E8039E0013E}" srcOrd="1" destOrd="0" presId="urn:microsoft.com/office/officeart/2005/8/layout/bList2"/>
    <dgm:cxn modelId="{14194362-3BAC-4A19-8243-FEEAF35BE12A}" type="presParOf" srcId="{53BDD859-FE15-40F4-B9E6-51BFA32B60B0}" destId="{65F71AEE-FAF7-448C-A934-5827DE874FCA}" srcOrd="2" destOrd="0" presId="urn:microsoft.com/office/officeart/2005/8/layout/bList2"/>
    <dgm:cxn modelId="{3D1B74D9-A248-43AC-A7FC-71A9D85A8913}"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34F4927E-12D6-469B-AE0D-BA607D6D9294}" type="presParOf" srcId="{EC9967D9-2D4F-4F95-9A53-3427CD8326CD}" destId="{6E6A94AC-1C55-47FD-872C-3425D87CB082}" srcOrd="0" destOrd="0" presId="urn:microsoft.com/office/officeart/2005/8/layout/bList2"/>
    <dgm:cxn modelId="{ECC1DCFE-089D-4DFF-A038-B77C94B2C5AC}" type="presParOf" srcId="{EC9967D9-2D4F-4F95-9A53-3427CD8326CD}" destId="{1397E743-654C-4D65-B28B-A61414E99709}" srcOrd="1" destOrd="0" presId="urn:microsoft.com/office/officeart/2005/8/layout/bList2"/>
    <dgm:cxn modelId="{7863E921-B6D6-4AA6-9957-335A176CCFC4}" type="presParOf" srcId="{EC9967D9-2D4F-4F95-9A53-3427CD8326CD}" destId="{CC96E37C-7C4A-4842-A6E5-9CE1CA420A43}" srcOrd="2" destOrd="0" presId="urn:microsoft.com/office/officeart/2005/8/layout/bList2"/>
    <dgm:cxn modelId="{641C87DA-08F4-4D1C-B210-95309125C9ED}"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32977D93-7B03-4FFB-9E8C-6BEA695B66F2}" type="presParOf" srcId="{12B08EBC-7017-40BD-BC60-033A9EFD02B1}" destId="{D25A07E3-BDE8-44C4-AF47-0CD8A0355858}" srcOrd="0" destOrd="0" presId="urn:microsoft.com/office/officeart/2005/8/layout/bList2"/>
    <dgm:cxn modelId="{CF797DEC-046B-4C58-A9B4-1E90FFCF0667}" type="presParOf" srcId="{12B08EBC-7017-40BD-BC60-033A9EFD02B1}" destId="{91E437D0-457B-4174-8B22-5F4A2AFA010A}" srcOrd="1" destOrd="0" presId="urn:microsoft.com/office/officeart/2005/8/layout/bList2"/>
    <dgm:cxn modelId="{8AB85A22-0887-43FB-B532-6B66D6A2D2D4}" type="presParOf" srcId="{12B08EBC-7017-40BD-BC60-033A9EFD02B1}" destId="{0E833487-214C-484D-AC7A-ABBDCA72811F}" srcOrd="2" destOrd="0" presId="urn:microsoft.com/office/officeart/2005/8/layout/bList2"/>
    <dgm:cxn modelId="{8CB6210F-42D5-450F-9AC8-9492687147E8}"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B5E15F74-FE57-49A9-882F-5A8C07D0DCCC}" type="presParOf" srcId="{D81AA612-BA89-42FE-A6BA-877ECE888254}" destId="{85C66544-3945-40EB-800B-C971C733B0E4}" srcOrd="0" destOrd="0" presId="urn:microsoft.com/office/officeart/2005/8/layout/bList2"/>
    <dgm:cxn modelId="{09643547-1E0D-4653-9983-53E6D393936F}" type="presParOf" srcId="{D81AA612-BA89-42FE-A6BA-877ECE888254}" destId="{00C1B25B-544F-40DE-86AB-8E7629E17BE3}" srcOrd="1" destOrd="0" presId="urn:microsoft.com/office/officeart/2005/8/layout/bList2"/>
    <dgm:cxn modelId="{1B1B2C9E-4133-4E94-B662-468EDCDC8A03}" type="presParOf" srcId="{D81AA612-BA89-42FE-A6BA-877ECE888254}" destId="{2436D654-64E0-43CF-B5DD-149DD1516312}" srcOrd="2" destOrd="0" presId="urn:microsoft.com/office/officeart/2005/8/layout/bList2"/>
    <dgm:cxn modelId="{C0521F7B-488C-4603-A6B8-2D339E02DC06}"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Capra </a:t>
          </a:r>
          <a:r>
            <a:rPr lang="pl-PL" sz="1800" dirty="0"/>
            <a:t>Sandomierz</a:t>
          </a:r>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Capra Girgentana</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3DBEFA78-26F3-4D33-890A-51D180FAEAA8}">
      <dgm:prSet phldrT="[Tekst]" custT="1"/>
      <dgm:spPr/>
      <dgm:t>
        <a:bodyPr/>
        <a:lstStyle/>
        <a:p>
          <a:pPr algn="ctr"/>
          <a:r>
            <a:rPr lang="pl-PL" sz="1800" dirty="0" err="1"/>
            <a:t>Capra </a:t>
          </a:r>
          <a:r>
            <a:rPr lang="pl-PL" sz="1800" dirty="0"/>
            <a:t>Sarda</a:t>
          </a:r>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1D56FB21-28F4-4691-B4ED-AA410412FCD9}">
      <dgm:prSet phldrT="[Tekst]" custT="1"/>
      <dgm:spPr/>
      <dgm:t>
        <a:bodyPr/>
        <a:lstStyle/>
        <a:p>
          <a:pPr algn="ctr"/>
          <a:r>
            <a:rPr lang="pl-PL" sz="1800" dirty="0" err="1"/>
            <a:t>Capra Pinzgauer</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E763B16C-E8B9-443F-9F7A-385C1592EBC8}">
      <dgm:prSet phldrT="[Tekst]" custT="1"/>
      <dgm:spPr/>
      <dgm:t>
        <a:bodyPr/>
        <a:lstStyle/>
        <a:p>
          <a:pPr algn="ctr"/>
          <a:r>
            <a:rPr lang="pl-PL" sz="1800" dirty="0" err="1"/>
            <a:t>Pfauenziege</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err="1"/>
            <a:t>Capra Garganica</a:t>
          </a:r>
          <a:endParaRPr lang="pl-PL" sz="1800" dirty="0"/>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Pecora di Valaška</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Capra Blobe</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800" dirty="0" err="1"/>
            <a:t>Vecchia capra </a:t>
          </a:r>
          <a:r>
            <a:rPr lang="pl-PL" sz="1800" dirty="0"/>
            <a:t>irlandese</a:t>
          </a:r>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Pecora Belclare</a:t>
          </a:r>
          <a:endParaRPr lang="pl-PL" sz="1800" dirty="0"/>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a:blipFill dpi="0" rotWithShape="0">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Lst>
  <dgm:cxnLst>
    <dgm:cxn modelId="{A78F6F02-B210-430A-AC55-0EA183521437}" type="presOf" srcId="{1C121274-0D6A-4361-91AC-C5772A9AB995}" destId="{1531CE46-135A-4E99-816A-4B9D133AA80C}" srcOrd="1"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E832F511-766D-47F3-A2E1-A74C9E272723}" type="presOf" srcId="{63C46A6A-029D-440A-9FEC-BEE2BD6A51E8}" destId="{971C6623-339B-4C81-8BD8-C44F26343B8B}" srcOrd="0" destOrd="0" presId="urn:microsoft.com/office/officeart/2005/8/layout/bList2"/>
    <dgm:cxn modelId="{19B53F19-45BA-4BDD-A5E7-DF0143D141D0}" type="presOf" srcId="{62796D26-A302-48C6-A353-8698E98DE92F}" destId="{FB195DA4-BADA-47CB-A99A-21DD17C49699}" srcOrd="1" destOrd="0" presId="urn:microsoft.com/office/officeart/2005/8/layout/bList2"/>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C76A7232-50C9-4EF3-A901-612B295EA4EC}" type="presOf" srcId="{CDDBCD4A-4D21-4FD0-A53A-76DE32A0834D}" destId="{91E437D0-457B-4174-8B22-5F4A2AFA010A}" srcOrd="0"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EF06643C-6F60-46E9-9F90-EEFA1890FBA4}" type="presOf" srcId="{2CB69323-44F7-4C98-884E-C54778AED54F}" destId="{64A3CC14-2E61-4F34-90DF-CD8FF5F1FB78}" srcOrd="0" destOrd="0" presId="urn:microsoft.com/office/officeart/2005/8/layout/bList2"/>
    <dgm:cxn modelId="{64B91F5E-4115-4AA5-BF9E-8F1D38BF36A0}" type="presOf" srcId="{0735F5A6-DF07-4B4D-9DB9-B8F22E032CA1}" destId="{046EC82D-9FBB-4B0D-8DBE-7F5EE6697FA7}"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41642064-2ED4-4D4E-9964-0E81FBD0A18B}" srcId="{ECF94BE0-34B0-4B87-A302-D71999620DA5}" destId="{62796D26-A302-48C6-A353-8698E98DE92F}" srcOrd="5" destOrd="0" parTransId="{1B14D97A-0558-4B7B-860C-0100EDAD88F5}" sibTransId="{096A6CD2-C7F1-4E9F-B64A-C5AEB20EB602}"/>
    <dgm:cxn modelId="{0D8BFC44-674F-4440-8774-D5A86C0FC51B}" type="presOf" srcId="{3DBEFA78-26F3-4D33-890A-51D180FAEAA8}" destId="{ABF902A0-AFD9-4CA1-AC22-DDDF47A66610}" srcOrd="0" destOrd="0" presId="urn:microsoft.com/office/officeart/2005/8/layout/bList2"/>
    <dgm:cxn modelId="{310BAA66-1EDA-42BD-BC42-B09D3E0123EE}" type="presOf" srcId="{E763B16C-E8B9-443F-9F7A-385C1592EBC8}" destId="{65F71AEE-FAF7-448C-A934-5827DE874FCA}" srcOrd="1" destOrd="0" presId="urn:microsoft.com/office/officeart/2005/8/layout/bList2"/>
    <dgm:cxn modelId="{221D1D67-1228-4EDC-A3C8-22C422C4DA9A}" type="presOf" srcId="{1D56FB21-28F4-4691-B4ED-AA410412FCD9}" destId="{51552448-3489-4628-913F-14669347439F}" srcOrd="0" destOrd="0" presId="urn:microsoft.com/office/officeart/2005/8/layout/bList2"/>
    <dgm:cxn modelId="{646DDC47-CF08-4A57-B79B-9AD52F24C84E}" type="presOf" srcId="{096A6CD2-C7F1-4E9F-B64A-C5AEB20EB602}" destId="{F68DC84B-E436-4B53-AF9D-B88E5E72A49A}" srcOrd="0" destOrd="0" presId="urn:microsoft.com/office/officeart/2005/8/layout/bList2"/>
    <dgm:cxn modelId="{2C8D7468-64C1-47BB-8DA9-BB1FD3337AFA}" type="presOf" srcId="{D75B5A11-70B0-429F-A697-45B3531F402C}" destId="{00C1B25B-544F-40DE-86AB-8E7629E17BE3}" srcOrd="0" destOrd="0" presId="urn:microsoft.com/office/officeart/2005/8/layout/bList2"/>
    <dgm:cxn modelId="{0384B36A-27FD-4EDF-99A5-912A0B0250A6}" type="presOf" srcId="{D75B5A11-70B0-429F-A697-45B3531F402C}" destId="{2436D654-64E0-43CF-B5DD-149DD1516312}" srcOrd="1"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4D8C0B6F-BBD4-4760-B984-C42020D38208}" type="presOf" srcId="{1D56FB21-28F4-4691-B4ED-AA410412FCD9}" destId="{56684C5F-8FFC-4C18-BC8A-2846456C8008}" srcOrd="1"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716B6259-F845-4F17-A5DA-D2B9FBB0C622}" type="presOf" srcId="{76D73FA1-E7CB-478B-ABA2-A93B89B4C41B}" destId="{CCB00BE2-FB2F-4A2B-AA1D-B52BEC5FDE95}"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08451782-589D-4A94-995E-BD807AC87187}" type="presOf" srcId="{CDDBCD4A-4D21-4FD0-A53A-76DE32A0834D}" destId="{0E833487-214C-484D-AC7A-ABBDCA72811F}" srcOrd="1"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2244A188-8643-42BA-9BA2-0E97C9A3AA1A}" type="presOf" srcId="{E763B16C-E8B9-443F-9F7A-385C1592EBC8}" destId="{F2C319CB-3F7B-4457-B759-2E8039E0013E}"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C0F5C39D-419F-4288-A521-32493624AB3B}" type="presOf" srcId="{6873AE59-CA35-4D1A-AE47-79163A5C639C}" destId="{CC96E37C-7C4A-4842-A6E5-9CE1CA420A43}"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852349B8-4654-47F8-87B7-4C39503CD918}" type="presOf" srcId="{0735F5A6-DF07-4B4D-9DB9-B8F22E032CA1}" destId="{FFEB34C1-CD7A-4FC8-86EA-C4FD6EB7AB81}" srcOrd="1" destOrd="0" presId="urn:microsoft.com/office/officeart/2005/8/layout/bList2"/>
    <dgm:cxn modelId="{A7EB47BA-0819-45E0-B53B-2127F8286188}" type="presOf" srcId="{76D73FA1-E7CB-478B-ABA2-A93B89B4C41B}" destId="{F024BB4F-3DB5-47E3-8C96-D78383727A5A}"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EF82EFC3-4604-4E32-B519-821AC5208A7D}" type="presOf" srcId="{3DBEFA78-26F3-4D33-890A-51D180FAEAA8}" destId="{825EE217-4965-4FB7-9044-7612A11A9256}" srcOrd="1" destOrd="0" presId="urn:microsoft.com/office/officeart/2005/8/layout/bList2"/>
    <dgm:cxn modelId="{86CFA7C7-2CC8-4F24-A23F-2753229EC7F5}" srcId="{ECF94BE0-34B0-4B87-A302-D71999620DA5}" destId="{3DBEFA78-26F3-4D33-890A-51D180FAEAA8}" srcOrd="3" destOrd="0" parTransId="{D1A5ED66-FDB8-42C8-823B-828FCF7AA8C2}" sibTransId="{817C178B-1D16-4852-A700-6CF39A16ABB0}"/>
    <dgm:cxn modelId="{4C2233CB-B327-4A55-BFDD-DCF4A8D2C2A1}" type="presOf" srcId="{62796D26-A302-48C6-A353-8698E98DE92F}" destId="{F027C8FA-7315-450A-BAE6-FEFFB3B57D94}"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81FE41E8-3BD5-420E-9806-1C6CA09FACF8}" type="presOf" srcId="{6873AE59-CA35-4D1A-AE47-79163A5C639C}" destId="{1397E743-654C-4D65-B28B-A61414E9970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6552CF9-601B-4A43-861C-B1C5164A1605}" type="presOf" srcId="{1C121274-0D6A-4361-91AC-C5772A9AB995}" destId="{5950D97A-3EEF-437B-9EB6-5A1294CE28E8}" srcOrd="0" destOrd="0" presId="urn:microsoft.com/office/officeart/2005/8/layout/bList2"/>
    <dgm:cxn modelId="{82B3F4FC-E12E-4081-96E6-ECD30C74F5BB}" type="presOf" srcId="{4EE3C582-722F-4CAA-BFD4-8B5A419FB271}" destId="{94E8008B-7730-45AC-A81D-8D8971575BE1}" srcOrd="0"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3FC5EDB8-C3AE-48EA-A45A-2E1010619EAE}" type="presParOf" srcId="{B521BDAD-A2DC-49E2-8917-F4015F11AF6A}" destId="{E17653B1-3010-486B-B722-0FC48ECFD12F}" srcOrd="0" destOrd="0" presId="urn:microsoft.com/office/officeart/2005/8/layout/bList2"/>
    <dgm:cxn modelId="{F8D19471-A7EA-49D4-9BED-402AA5B9628F}" type="presParOf" srcId="{B521BDAD-A2DC-49E2-8917-F4015F11AF6A}" destId="{046EC82D-9FBB-4B0D-8DBE-7F5EE6697FA7}" srcOrd="1" destOrd="0" presId="urn:microsoft.com/office/officeart/2005/8/layout/bList2"/>
    <dgm:cxn modelId="{21CC5EFC-9300-4E4B-AF33-4FE66E49F99A}" type="presParOf" srcId="{B521BDAD-A2DC-49E2-8917-F4015F11AF6A}" destId="{FFEB34C1-CD7A-4FC8-86EA-C4FD6EB7AB81}" srcOrd="2" destOrd="0" presId="urn:microsoft.com/office/officeart/2005/8/layout/bList2"/>
    <dgm:cxn modelId="{1360B4D6-1EC8-45F0-A1F7-282FFD2AB2BA}"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7DA780DD-2D82-4103-A2C7-D879BD75808F}" type="presParOf" srcId="{4DE8D6D6-210E-4992-A02D-72ED54FBB181}" destId="{B82819D6-E4F6-4E3B-BEE0-C166B637DDA2}" srcOrd="0" destOrd="0" presId="urn:microsoft.com/office/officeart/2005/8/layout/bList2"/>
    <dgm:cxn modelId="{BAD7F333-B772-4167-A1C0-C9821B775519}" type="presParOf" srcId="{4DE8D6D6-210E-4992-A02D-72ED54FBB181}" destId="{CCB00BE2-FB2F-4A2B-AA1D-B52BEC5FDE95}" srcOrd="1" destOrd="0" presId="urn:microsoft.com/office/officeart/2005/8/layout/bList2"/>
    <dgm:cxn modelId="{BEFEB499-CE10-48CA-B2BA-C194D869E5BF}" type="presParOf" srcId="{4DE8D6D6-210E-4992-A02D-72ED54FBB181}" destId="{F024BB4F-3DB5-47E3-8C96-D78383727A5A}" srcOrd="2" destOrd="0" presId="urn:microsoft.com/office/officeart/2005/8/layout/bList2"/>
    <dgm:cxn modelId="{A76702E1-F3C7-45D6-B2F8-3CAF7FD90992}"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137C2636-E01A-4648-B72E-6C72376F1BDA}" type="presParOf" srcId="{99E89C32-65B7-433C-B3EC-D5FBAC7A951B}" destId="{705427CE-A016-4860-ABAE-217FBBAC5973}" srcOrd="0" destOrd="0" presId="urn:microsoft.com/office/officeart/2005/8/layout/bList2"/>
    <dgm:cxn modelId="{746B4B8C-7D70-4CC7-8072-A887DC8FC7A6}" type="presParOf" srcId="{99E89C32-65B7-433C-B3EC-D5FBAC7A951B}" destId="{5950D97A-3EEF-437B-9EB6-5A1294CE28E8}" srcOrd="1" destOrd="0" presId="urn:microsoft.com/office/officeart/2005/8/layout/bList2"/>
    <dgm:cxn modelId="{33EC4A63-FF96-49DC-BB9E-3B0979EBFE22}" type="presParOf" srcId="{99E89C32-65B7-433C-B3EC-D5FBAC7A951B}" destId="{1531CE46-135A-4E99-816A-4B9D133AA80C}" srcOrd="2" destOrd="0" presId="urn:microsoft.com/office/officeart/2005/8/layout/bList2"/>
    <dgm:cxn modelId="{66B53986-5039-4C2E-84C6-C88EB6181DD7}"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CD3D4EEF-5BCD-4818-83AE-ED9474B6307F}" type="presParOf" srcId="{BB944AEC-D3B5-43D7-BF46-0A5E2C323A7F}" destId="{94E8008B-7730-45AC-A81D-8D8971575BE1}" srcOrd="0" destOrd="0" presId="urn:microsoft.com/office/officeart/2005/8/layout/bList2"/>
    <dgm:cxn modelId="{DD43A586-2A64-415C-BD1E-26329788E890}" type="presParOf" srcId="{BB944AEC-D3B5-43D7-BF46-0A5E2C323A7F}" destId="{ABF902A0-AFD9-4CA1-AC22-DDDF47A66610}" srcOrd="1" destOrd="0" presId="urn:microsoft.com/office/officeart/2005/8/layout/bList2"/>
    <dgm:cxn modelId="{6EF75D87-D5DE-4663-AD9C-6DEC14537050}" type="presParOf" srcId="{BB944AEC-D3B5-43D7-BF46-0A5E2C323A7F}" destId="{825EE217-4965-4FB7-9044-7612A11A9256}" srcOrd="2" destOrd="0" presId="urn:microsoft.com/office/officeart/2005/8/layout/bList2"/>
    <dgm:cxn modelId="{10612E2D-F068-44B7-927C-0D7963221CB0}"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D0114D36-D90A-48C4-BE66-F2E079CAC147}" type="presParOf" srcId="{75882230-B4AA-408A-BE5D-5575047875B1}" destId="{D7663B89-8298-4C81-8A75-88CB25698023}" srcOrd="0" destOrd="0" presId="urn:microsoft.com/office/officeart/2005/8/layout/bList2"/>
    <dgm:cxn modelId="{F7F53893-EB4C-4725-A949-E1FDD9E6DA08}" type="presParOf" srcId="{75882230-B4AA-408A-BE5D-5575047875B1}" destId="{51552448-3489-4628-913F-14669347439F}" srcOrd="1" destOrd="0" presId="urn:microsoft.com/office/officeart/2005/8/layout/bList2"/>
    <dgm:cxn modelId="{193B5A36-5870-4A67-9B0C-8561A88B1CF9}" type="presParOf" srcId="{75882230-B4AA-408A-BE5D-5575047875B1}" destId="{56684C5F-8FFC-4C18-BC8A-2846456C8008}" srcOrd="2" destOrd="0" presId="urn:microsoft.com/office/officeart/2005/8/layout/bList2"/>
    <dgm:cxn modelId="{CD3519CE-6CFA-4989-A030-CD3812FA1F2F}"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9658C0C9-2102-4635-9394-008056BCE5DE}" type="presParOf" srcId="{D709CCDD-8A4E-4F7E-9551-2C806ED8C0C4}" destId="{B6A720B2-F75F-481C-9DCB-15006F435324}" srcOrd="0" destOrd="0" presId="urn:microsoft.com/office/officeart/2005/8/layout/bList2"/>
    <dgm:cxn modelId="{D95D2459-40CA-4643-9677-D5E60F5FBFBC}" type="presParOf" srcId="{D709CCDD-8A4E-4F7E-9551-2C806ED8C0C4}" destId="{F027C8FA-7315-450A-BAE6-FEFFB3B57D94}" srcOrd="1" destOrd="0" presId="urn:microsoft.com/office/officeart/2005/8/layout/bList2"/>
    <dgm:cxn modelId="{08F69A09-C095-4EFE-BD27-684F579F2CE4}" type="presParOf" srcId="{D709CCDD-8A4E-4F7E-9551-2C806ED8C0C4}" destId="{FB195DA4-BADA-47CB-A99A-21DD17C49699}" srcOrd="2" destOrd="0" presId="urn:microsoft.com/office/officeart/2005/8/layout/bList2"/>
    <dgm:cxn modelId="{D65B318C-6F8F-42CB-B46C-FCDEA7DF331E}"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E7189802-713A-432F-A4FE-0D5CA3BA59E6}" type="presParOf" srcId="{53BDD859-FE15-40F4-B9E6-51BFA32B60B0}" destId="{971C6623-339B-4C81-8BD8-C44F26343B8B}" srcOrd="0" destOrd="0" presId="urn:microsoft.com/office/officeart/2005/8/layout/bList2"/>
    <dgm:cxn modelId="{5A65F9F0-49BC-4230-AD1E-9B3D2CAB6705}" type="presParOf" srcId="{53BDD859-FE15-40F4-B9E6-51BFA32B60B0}" destId="{F2C319CB-3F7B-4457-B759-2E8039E0013E}" srcOrd="1" destOrd="0" presId="urn:microsoft.com/office/officeart/2005/8/layout/bList2"/>
    <dgm:cxn modelId="{14194362-3BAC-4A19-8243-FEEAF35BE12A}" type="presParOf" srcId="{53BDD859-FE15-40F4-B9E6-51BFA32B60B0}" destId="{65F71AEE-FAF7-448C-A934-5827DE874FCA}" srcOrd="2" destOrd="0" presId="urn:microsoft.com/office/officeart/2005/8/layout/bList2"/>
    <dgm:cxn modelId="{3D1B74D9-A248-43AC-A7FC-71A9D85A8913}"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34F4927E-12D6-469B-AE0D-BA607D6D9294}" type="presParOf" srcId="{EC9967D9-2D4F-4F95-9A53-3427CD8326CD}" destId="{6E6A94AC-1C55-47FD-872C-3425D87CB082}" srcOrd="0" destOrd="0" presId="urn:microsoft.com/office/officeart/2005/8/layout/bList2"/>
    <dgm:cxn modelId="{ECC1DCFE-089D-4DFF-A038-B77C94B2C5AC}" type="presParOf" srcId="{EC9967D9-2D4F-4F95-9A53-3427CD8326CD}" destId="{1397E743-654C-4D65-B28B-A61414E99709}" srcOrd="1" destOrd="0" presId="urn:microsoft.com/office/officeart/2005/8/layout/bList2"/>
    <dgm:cxn modelId="{7863E921-B6D6-4AA6-9957-335A176CCFC4}" type="presParOf" srcId="{EC9967D9-2D4F-4F95-9A53-3427CD8326CD}" destId="{CC96E37C-7C4A-4842-A6E5-9CE1CA420A43}" srcOrd="2" destOrd="0" presId="urn:microsoft.com/office/officeart/2005/8/layout/bList2"/>
    <dgm:cxn modelId="{641C87DA-08F4-4D1C-B210-95309125C9ED}"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32977D93-7B03-4FFB-9E8C-6BEA695B66F2}" type="presParOf" srcId="{12B08EBC-7017-40BD-BC60-033A9EFD02B1}" destId="{D25A07E3-BDE8-44C4-AF47-0CD8A0355858}" srcOrd="0" destOrd="0" presId="urn:microsoft.com/office/officeart/2005/8/layout/bList2"/>
    <dgm:cxn modelId="{CF797DEC-046B-4C58-A9B4-1E90FFCF0667}" type="presParOf" srcId="{12B08EBC-7017-40BD-BC60-033A9EFD02B1}" destId="{91E437D0-457B-4174-8B22-5F4A2AFA010A}" srcOrd="1" destOrd="0" presId="urn:microsoft.com/office/officeart/2005/8/layout/bList2"/>
    <dgm:cxn modelId="{8AB85A22-0887-43FB-B532-6B66D6A2D2D4}" type="presParOf" srcId="{12B08EBC-7017-40BD-BC60-033A9EFD02B1}" destId="{0E833487-214C-484D-AC7A-ABBDCA72811F}" srcOrd="2" destOrd="0" presId="urn:microsoft.com/office/officeart/2005/8/layout/bList2"/>
    <dgm:cxn modelId="{8CB6210F-42D5-450F-9AC8-9492687147E8}"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B5E15F74-FE57-49A9-882F-5A8C07D0DCCC}" type="presParOf" srcId="{D81AA612-BA89-42FE-A6BA-877ECE888254}" destId="{85C66544-3945-40EB-800B-C971C733B0E4}" srcOrd="0" destOrd="0" presId="urn:microsoft.com/office/officeart/2005/8/layout/bList2"/>
    <dgm:cxn modelId="{09643547-1E0D-4653-9983-53E6D393936F}" type="presParOf" srcId="{D81AA612-BA89-42FE-A6BA-877ECE888254}" destId="{00C1B25B-544F-40DE-86AB-8E7629E17BE3}" srcOrd="1" destOrd="0" presId="urn:microsoft.com/office/officeart/2005/8/layout/bList2"/>
    <dgm:cxn modelId="{1B1B2C9E-4133-4E94-B662-468EDCDC8A03}" type="presParOf" srcId="{D81AA612-BA89-42FE-A6BA-877ECE888254}" destId="{2436D654-64E0-43CF-B5DD-149DD1516312}" srcOrd="2" destOrd="0" presId="urn:microsoft.com/office/officeart/2005/8/layout/bList2"/>
    <dgm:cxn modelId="{C0521F7B-488C-4603-A6B8-2D339E02DC06}"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pl-PL" sz="2400" b="1" i="0" dirty="0">
              <a:solidFill>
                <a:srgbClr val="000000"/>
              </a:solidFill>
            </a:rPr>
            <a:t>AGRICOLTURA BIOLOGICA E AGROECOLOGICA</a:t>
          </a:r>
          <a:endParaRPr lang="pl-PL" sz="2400" b="1" dirty="0">
            <a:solidFill>
              <a:srgbClr val="000000"/>
            </a:solidFill>
          </a:endParaRPr>
        </a:p>
      </dgm:t>
    </dgm:pt>
    <dgm:pt modelId="{93C3993A-9B36-49F8-B867-98A50FCFF2F8}" type="parTrans" cxnId="{CAC844D6-5BE5-4AE4-829D-6C68B05FD80E}">
      <dgm:prSet/>
      <dgm:spPr/>
      <dgm:t>
        <a:bodyPr/>
        <a:lstStyle/>
        <a:p>
          <a:endParaRPr lang="pl-PL" sz="2400">
            <a:solidFill>
              <a:srgbClr val="000000"/>
            </a:solidFill>
          </a:endParaRPr>
        </a:p>
      </dgm:t>
    </dgm:pt>
    <dgm:pt modelId="{49191B1C-4559-4577-9829-222244B1AC95}" type="sibTrans" cxnId="{CAC844D6-5BE5-4AE4-829D-6C68B05FD80E}">
      <dgm:prSet/>
      <dgm:spPr>
        <a:ln>
          <a:solidFill>
            <a:schemeClr val="accent1">
              <a:alpha val="90000"/>
            </a:schemeClr>
          </a:solidFill>
        </a:ln>
      </dgm:spPr>
      <dgm:t>
        <a:bodyPr/>
        <a:lstStyle/>
        <a:p>
          <a:endParaRPr lang="pl-PL" sz="24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400" b="1" i="0" dirty="0" err="1">
              <a:solidFill>
                <a:srgbClr val="000000"/>
              </a:solidFill>
            </a:rPr>
            <a:t>Certificazione </a:t>
          </a:r>
          <a:r>
            <a:rPr lang="en-US" sz="2400" b="1" i="0" dirty="0">
              <a:solidFill>
                <a:srgbClr val="000000"/>
              </a:solidFill>
            </a:rPr>
            <a:t>biologica </a:t>
          </a:r>
          <a:r>
            <a:rPr lang="pl-PL" sz="2400" b="0" i="0" dirty="0">
              <a:solidFill>
                <a:srgbClr val="000000"/>
              </a:solidFill>
            </a:rPr>
            <a:t>- </a:t>
          </a:r>
          <a:r>
            <a:rPr lang="pl-PL" sz="2400" b="0" i="0" dirty="0" err="1">
              <a:solidFill>
                <a:srgbClr val="000000"/>
              </a:solidFill>
            </a:rPr>
            <a:t>esclusione </a:t>
          </a:r>
          <a:r>
            <a:rPr lang="pl-PL" sz="2400" b="0" i="0" dirty="0">
              <a:solidFill>
                <a:srgbClr val="000000"/>
              </a:solidFill>
            </a:rPr>
            <a:t>di </a:t>
          </a:r>
          <a:r>
            <a:rPr lang="en-US" sz="2400" b="0" i="0" dirty="0">
              <a:solidFill>
                <a:srgbClr val="000000"/>
              </a:solidFill>
            </a:rPr>
            <a:t>input sintetici ed </a:t>
          </a:r>
          <a:r>
            <a:rPr lang="en-US" sz="2400" b="0" i="0" dirty="0" err="1">
              <a:solidFill>
                <a:srgbClr val="000000"/>
              </a:solidFill>
            </a:rPr>
            <a:t>enfasi sul </a:t>
          </a:r>
          <a:r>
            <a:rPr lang="en-US" sz="2400" b="0" i="0" dirty="0">
              <a:solidFill>
                <a:srgbClr val="000000"/>
              </a:solidFill>
            </a:rPr>
            <a:t>benessere degli animali.</a:t>
          </a:r>
          <a:endParaRPr lang="pl-PL" sz="2400" b="0" i="0" dirty="0">
            <a:solidFill>
              <a:srgbClr val="000000"/>
            </a:solidFill>
          </a:endParaRPr>
        </a:p>
      </dgm:t>
    </dgm:pt>
    <dgm:pt modelId="{CB66367A-4D48-406D-A50B-C2C1F5885A86}" type="parTrans" cxnId="{86B49CB4-ED84-41B2-A5D7-A043B715A5DC}">
      <dgm:prSet/>
      <dgm:spPr/>
      <dgm:t>
        <a:bodyPr/>
        <a:lstStyle/>
        <a:p>
          <a:endParaRPr lang="pl-PL" sz="2400">
            <a:solidFill>
              <a:srgbClr val="000000"/>
            </a:solidFill>
          </a:endParaRPr>
        </a:p>
      </dgm:t>
    </dgm:pt>
    <dgm:pt modelId="{53E439E7-BC3D-465B-9445-859FB23F61D8}" type="sibTrans" cxnId="{86B49CB4-ED84-41B2-A5D7-A043B715A5DC}">
      <dgm:prSet/>
      <dgm:spPr>
        <a:ln>
          <a:solidFill>
            <a:schemeClr val="accent1">
              <a:alpha val="90000"/>
            </a:schemeClr>
          </a:solidFill>
        </a:ln>
      </dgm:spPr>
      <dgm:t>
        <a:bodyPr/>
        <a:lstStyle/>
        <a:p>
          <a:endParaRPr lang="pl-PL" sz="24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400" b="1" i="0" dirty="0">
              <a:solidFill>
                <a:srgbClr val="000000"/>
              </a:solidFill>
            </a:rPr>
            <a:t>Uso prudente degli antibiotici e pratiche sanitarie alternative </a:t>
          </a:r>
          <a:r>
            <a:rPr lang="en-US" sz="2400" b="0" i="0" dirty="0">
              <a:solidFill>
                <a:srgbClr val="000000"/>
              </a:solidFill>
            </a:rPr>
            <a:t>- riduzione della resistenza antimicrobica </a:t>
          </a:r>
          <a:endParaRPr lang="pl-PL" sz="2400" b="0" i="0" dirty="0">
            <a:solidFill>
              <a:srgbClr val="000000"/>
            </a:solidFill>
          </a:endParaRPr>
        </a:p>
      </dgm:t>
    </dgm:pt>
    <dgm:pt modelId="{E5ADE447-3387-4C3E-A731-F2E86B54BFD2}" type="parTrans" cxnId="{86119AA0-8864-4BF0-BDF4-E973442557A7}">
      <dgm:prSet/>
      <dgm:spPr/>
      <dgm:t>
        <a:bodyPr/>
        <a:lstStyle/>
        <a:p>
          <a:endParaRPr lang="pl-PL" sz="2400">
            <a:solidFill>
              <a:srgbClr val="000000"/>
            </a:solidFill>
          </a:endParaRPr>
        </a:p>
      </dgm:t>
    </dgm:pt>
    <dgm:pt modelId="{DD083505-CF39-4F57-83A2-05262A17BCE0}" type="sibTrans" cxnId="{86119AA0-8864-4BF0-BDF4-E973442557A7}">
      <dgm:prSet/>
      <dgm:spPr>
        <a:ln>
          <a:solidFill>
            <a:schemeClr val="accent1">
              <a:alpha val="90000"/>
            </a:schemeClr>
          </a:solidFill>
        </a:ln>
      </dgm:spPr>
      <dgm:t>
        <a:bodyPr/>
        <a:lstStyle/>
        <a:p>
          <a:endParaRPr lang="pl-PL" sz="2400">
            <a:solidFill>
              <a:srgbClr val="000000"/>
            </a:solidFill>
          </a:endParaRPr>
        </a:p>
      </dgm:t>
    </dgm:pt>
    <dgm:pt modelId="{54969B5A-E248-409A-B248-A66E20998A63}">
      <dgm:prSet custT="1"/>
      <dgm:spPr>
        <a:solidFill>
          <a:srgbClr val="8BC540"/>
        </a:solidFill>
        <a:ln>
          <a:solidFill>
            <a:srgbClr val="8BC540"/>
          </a:solidFill>
        </a:ln>
      </dgm:spPr>
      <dgm:t>
        <a:bodyPr/>
        <a:lstStyle/>
        <a:p>
          <a:r>
            <a:rPr lang="pl-PL" sz="2400" b="1" i="0" dirty="0" err="1">
              <a:solidFill>
                <a:srgbClr val="000000"/>
              </a:solidFill>
            </a:rPr>
            <a:t>Riduzione delle emissioni di metano </a:t>
          </a:r>
          <a:r>
            <a:rPr lang="pl-PL" sz="2400" b="1" i="0" dirty="0">
              <a:solidFill>
                <a:srgbClr val="000000"/>
              </a:solidFill>
            </a:rPr>
            <a:t>e </a:t>
          </a:r>
          <a:r>
            <a:rPr lang="pl-PL" sz="2400" b="1" i="0" dirty="0" err="1">
              <a:solidFill>
                <a:srgbClr val="000000"/>
              </a:solidFill>
            </a:rPr>
            <a:t>sequestro del carbonio </a:t>
          </a:r>
          <a:r>
            <a:rPr lang="pl-PL" sz="2400" b="0" i="0" dirty="0">
              <a:solidFill>
                <a:srgbClr val="000000"/>
              </a:solidFill>
            </a:rPr>
            <a:t>- </a:t>
          </a:r>
          <a:r>
            <a:rPr lang="pl-PL" sz="2400" b="0" i="0" dirty="0" err="1">
              <a:solidFill>
                <a:srgbClr val="000000"/>
              </a:solidFill>
            </a:rPr>
            <a:t>sforzi di mitigazione del clima</a:t>
          </a:r>
          <a:endParaRPr lang="pl-PL" sz="2400" b="0" dirty="0">
            <a:solidFill>
              <a:srgbClr val="000000"/>
            </a:solidFill>
          </a:endParaRPr>
        </a:p>
      </dgm:t>
    </dgm:pt>
    <dgm:pt modelId="{51D12B82-D54E-4175-B2BC-F79F9A7C56A7}" type="parTrans" cxnId="{19BBBFBF-54E9-4A80-920D-196D261B2EA3}">
      <dgm:prSet/>
      <dgm:spPr/>
      <dgm:t>
        <a:bodyPr/>
        <a:lstStyle/>
        <a:p>
          <a:endParaRPr lang="pl-PL" sz="2400">
            <a:solidFill>
              <a:srgbClr val="000000"/>
            </a:solidFill>
          </a:endParaRPr>
        </a:p>
      </dgm:t>
    </dgm:pt>
    <dgm:pt modelId="{564C843F-19AF-4F9B-8F75-0B537E919ACE}" type="sibTrans" cxnId="{19BBBFBF-54E9-4A80-920D-196D261B2EA3}">
      <dgm:prSet/>
      <dgm:spPr/>
      <dgm:t>
        <a:bodyPr/>
        <a:lstStyle/>
        <a:p>
          <a:endParaRPr lang="pl-PL" sz="24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custScaleX="98891">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2AB073-E58B-46DA-8CC5-C6EEA2FB453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9BF77350-4513-4CB6-91B7-CEEC23322F18}">
      <dgm:prSet custT="1"/>
      <dgm:spPr/>
      <dgm:t>
        <a:bodyPr/>
        <a:lstStyle/>
        <a:p>
          <a:r>
            <a:rPr lang="pl-PL" sz="2300" b="1" dirty="0">
              <a:solidFill>
                <a:srgbClr val="000000"/>
              </a:solidFill>
            </a:rPr>
            <a:t>DISPONIBILITA' DI FORAGGIO </a:t>
          </a:r>
          <a:r>
            <a:rPr lang="pl-PL" sz="2300" dirty="0">
              <a:solidFill>
                <a:srgbClr val="000000"/>
              </a:solidFill>
            </a:rPr>
            <a:t>- I </a:t>
          </a:r>
          <a:r>
            <a:rPr lang="en-US" sz="2300" dirty="0" err="1">
              <a:solidFill>
                <a:srgbClr val="000000"/>
              </a:solidFill>
            </a:rPr>
            <a:t>prati </a:t>
          </a:r>
          <a:r>
            <a:rPr lang="en-US" sz="2300" dirty="0">
              <a:solidFill>
                <a:srgbClr val="000000"/>
              </a:solidFill>
            </a:rPr>
            <a:t>o i pascoli devono produrre una quantità di mangime sufficiente per il bestiame durante tutto l'anno, senza sovrapascolo.</a:t>
          </a:r>
          <a:endParaRPr lang="pl-PL" sz="2300" dirty="0">
            <a:solidFill>
              <a:srgbClr val="000000"/>
            </a:solidFill>
          </a:endParaRPr>
        </a:p>
      </dgm:t>
    </dgm:pt>
    <dgm:pt modelId="{6CEAA994-1644-4E36-B6BE-4610C24B7F58}" type="parTrans" cxnId="{1FD6506D-1824-4003-9617-68033D8D59E9}">
      <dgm:prSet/>
      <dgm:spPr/>
      <dgm:t>
        <a:bodyPr/>
        <a:lstStyle/>
        <a:p>
          <a:endParaRPr lang="pl-PL" sz="2300">
            <a:solidFill>
              <a:srgbClr val="000000"/>
            </a:solidFill>
          </a:endParaRPr>
        </a:p>
      </dgm:t>
    </dgm:pt>
    <dgm:pt modelId="{8782CF94-84DB-446B-A6DF-4D6A9A3D5984}" type="sibTrans" cxnId="{1FD6506D-1824-4003-9617-68033D8D59E9}">
      <dgm:prSet/>
      <dgm:spPr/>
      <dgm:t>
        <a:bodyPr/>
        <a:lstStyle/>
        <a:p>
          <a:endParaRPr lang="pl-PL" sz="2300">
            <a:solidFill>
              <a:srgbClr val="000000"/>
            </a:solidFill>
          </a:endParaRPr>
        </a:p>
      </dgm:t>
    </dgm:pt>
    <dgm:pt modelId="{725E2A5D-6973-4859-8C4E-5442E55DB449}">
      <dgm:prSet custT="1"/>
      <dgm:spPr/>
      <dgm:t>
        <a:bodyPr/>
        <a:lstStyle/>
        <a:p>
          <a:r>
            <a:rPr lang="pl-PL" sz="2300" b="1" dirty="0">
              <a:solidFill>
                <a:srgbClr val="000000"/>
              </a:solidFill>
            </a:rPr>
            <a:t>SALUTE DEL SUOLO </a:t>
          </a:r>
          <a:r>
            <a:rPr lang="pl-PL" sz="2300" dirty="0">
              <a:solidFill>
                <a:srgbClr val="000000"/>
              </a:solidFill>
            </a:rPr>
            <a:t>- Un </a:t>
          </a:r>
          <a:r>
            <a:rPr lang="en-US" sz="2300" dirty="0">
              <a:solidFill>
                <a:srgbClr val="000000"/>
              </a:solidFill>
            </a:rPr>
            <a:t>pascolo ben gestito migliora la struttura del suolo e favorisce il sequestro di carbonio </a:t>
          </a:r>
          <a:r>
            <a:rPr lang="pl-PL" sz="2300" dirty="0">
              <a:solidFill>
                <a:srgbClr val="000000"/>
              </a:solidFill>
            </a:rPr>
            <a:t>(un </a:t>
          </a:r>
          <a:r>
            <a:rPr lang="en-US" sz="2300" dirty="0">
              <a:solidFill>
                <a:srgbClr val="000000"/>
              </a:solidFill>
            </a:rPr>
            <a:t>eccesso di bestiame può compattare il suolo e ridurne la fertilità</a:t>
          </a:r>
          <a:r>
            <a:rPr lang="pl-PL" sz="2300" dirty="0">
              <a:solidFill>
                <a:srgbClr val="000000"/>
              </a:solidFill>
            </a:rPr>
            <a:t>).</a:t>
          </a:r>
        </a:p>
      </dgm:t>
    </dgm:pt>
    <dgm:pt modelId="{7004A3A8-0E13-4A3A-B10E-E22F938ABFCA}" type="parTrans" cxnId="{0E5BD0E3-934A-4685-974A-1AD028681B93}">
      <dgm:prSet/>
      <dgm:spPr/>
      <dgm:t>
        <a:bodyPr/>
        <a:lstStyle/>
        <a:p>
          <a:endParaRPr lang="pl-PL" sz="2300">
            <a:solidFill>
              <a:srgbClr val="000000"/>
            </a:solidFill>
          </a:endParaRPr>
        </a:p>
      </dgm:t>
    </dgm:pt>
    <dgm:pt modelId="{59CE6D46-C464-4BDA-AD3A-03B7B36D5956}" type="sibTrans" cxnId="{0E5BD0E3-934A-4685-974A-1AD028681B93}">
      <dgm:prSet/>
      <dgm:spPr/>
      <dgm:t>
        <a:bodyPr/>
        <a:lstStyle/>
        <a:p>
          <a:endParaRPr lang="pl-PL" sz="2300">
            <a:solidFill>
              <a:srgbClr val="000000"/>
            </a:solidFill>
          </a:endParaRPr>
        </a:p>
      </dgm:t>
    </dgm:pt>
    <dgm:pt modelId="{37B0923A-2AE3-41ED-A47C-BF1F39CD89B5}">
      <dgm:prSet custT="1"/>
      <dgm:spPr/>
      <dgm:t>
        <a:bodyPr/>
        <a:lstStyle/>
        <a:p>
          <a:r>
            <a:rPr lang="pl-PL" sz="2300" b="1" dirty="0">
              <a:solidFill>
                <a:srgbClr val="000000"/>
              </a:solidFill>
            </a:rPr>
            <a:t>RISORSE IDRICHE </a:t>
          </a:r>
          <a:r>
            <a:rPr lang="pl-PL" sz="2300" dirty="0">
              <a:solidFill>
                <a:srgbClr val="000000"/>
              </a:solidFill>
            </a:rPr>
            <a:t>- Il </a:t>
          </a:r>
          <a:r>
            <a:rPr lang="en-US" sz="2300" dirty="0" err="1">
              <a:solidFill>
                <a:srgbClr val="000000"/>
              </a:solidFill>
            </a:rPr>
            <a:t>bestiame </a:t>
          </a:r>
          <a:r>
            <a:rPr lang="en-US" sz="2300" dirty="0">
              <a:solidFill>
                <a:srgbClr val="000000"/>
              </a:solidFill>
            </a:rPr>
            <a:t>non deve sovraccaricare i sistemi idrici, assicurando che fiumi, stagni e falde acquifere rimangano sani.</a:t>
          </a:r>
          <a:endParaRPr lang="pl-PL" sz="2300" dirty="0">
            <a:solidFill>
              <a:srgbClr val="000000"/>
            </a:solidFill>
          </a:endParaRPr>
        </a:p>
      </dgm:t>
    </dgm:pt>
    <dgm:pt modelId="{856B485A-F70C-41E4-9542-72FFBB02570A}" type="parTrans" cxnId="{398A09D8-6543-47ED-9959-50D39979221C}">
      <dgm:prSet/>
      <dgm:spPr/>
      <dgm:t>
        <a:bodyPr/>
        <a:lstStyle/>
        <a:p>
          <a:endParaRPr lang="pl-PL" sz="2300">
            <a:solidFill>
              <a:srgbClr val="000000"/>
            </a:solidFill>
          </a:endParaRPr>
        </a:p>
      </dgm:t>
    </dgm:pt>
    <dgm:pt modelId="{C5CA0B95-CE0C-4C4B-96A6-5672014A6C7D}" type="sibTrans" cxnId="{398A09D8-6543-47ED-9959-50D39979221C}">
      <dgm:prSet/>
      <dgm:spPr/>
      <dgm:t>
        <a:bodyPr/>
        <a:lstStyle/>
        <a:p>
          <a:endParaRPr lang="pl-PL" sz="2300">
            <a:solidFill>
              <a:srgbClr val="000000"/>
            </a:solidFill>
          </a:endParaRPr>
        </a:p>
      </dgm:t>
    </dgm:pt>
    <dgm:pt modelId="{D68939AD-C733-48DC-99EA-CB3705E41097}" type="pres">
      <dgm:prSet presAssocID="{CA2AB073-E58B-46DA-8CC5-C6EEA2FB4538}" presName="Name0" presStyleCnt="0">
        <dgm:presLayoutVars>
          <dgm:dir/>
          <dgm:resizeHandles val="exact"/>
        </dgm:presLayoutVars>
      </dgm:prSet>
      <dgm:spPr/>
    </dgm:pt>
    <dgm:pt modelId="{4711F4CF-B692-4CD6-AF32-B0F172201813}" type="pres">
      <dgm:prSet presAssocID="{9BF77350-4513-4CB6-91B7-CEEC23322F18}" presName="composite" presStyleCnt="0"/>
      <dgm:spPr/>
    </dgm:pt>
    <dgm:pt modelId="{F398CBA9-F20E-4292-AD38-1159876DB517}" type="pres">
      <dgm:prSet presAssocID="{9BF77350-4513-4CB6-91B7-CEEC23322F18}" presName="rect1" presStyleLbl="trAlignAcc1" presStyleIdx="0" presStyleCnt="3" custScaleY="130264">
        <dgm:presLayoutVars>
          <dgm:bulletEnabled val="1"/>
        </dgm:presLayoutVars>
      </dgm:prSet>
      <dgm:spPr/>
    </dgm:pt>
    <dgm:pt modelId="{CC546CA7-6192-4FAC-81B4-BCA35A21528C}" type="pres">
      <dgm:prSet presAssocID="{9BF77350-4513-4CB6-91B7-CEEC23322F18}" presName="rect2"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F56BC99-5526-423D-9419-84F76C9F9B7C}" type="pres">
      <dgm:prSet presAssocID="{8782CF94-84DB-446B-A6DF-4D6A9A3D5984}" presName="sibTrans" presStyleCnt="0"/>
      <dgm:spPr/>
    </dgm:pt>
    <dgm:pt modelId="{6B9F348B-8A5F-4550-BA2F-25A6AE4F6DFB}" type="pres">
      <dgm:prSet presAssocID="{725E2A5D-6973-4859-8C4E-5442E55DB449}" presName="composite" presStyleCnt="0"/>
      <dgm:spPr/>
    </dgm:pt>
    <dgm:pt modelId="{228F46D2-E640-400E-82EE-B7ED8ADF7495}" type="pres">
      <dgm:prSet presAssocID="{725E2A5D-6973-4859-8C4E-5442E55DB449}" presName="rect1" presStyleLbl="trAlignAcc1" presStyleIdx="1" presStyleCnt="3" custScaleY="132246">
        <dgm:presLayoutVars>
          <dgm:bulletEnabled val="1"/>
        </dgm:presLayoutVars>
      </dgm:prSet>
      <dgm:spPr/>
    </dgm:pt>
    <dgm:pt modelId="{946E7052-FC29-4597-96F7-D0276B709902}" type="pres">
      <dgm:prSet presAssocID="{725E2A5D-6973-4859-8C4E-5442E55DB449}" presName="rect2"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AAC01A93-9C2A-43D6-9BF2-85160F534AC3}" type="pres">
      <dgm:prSet presAssocID="{59CE6D46-C464-4BDA-AD3A-03B7B36D5956}" presName="sibTrans" presStyleCnt="0"/>
      <dgm:spPr/>
    </dgm:pt>
    <dgm:pt modelId="{A2A7DF8E-723F-4ADB-BB93-73A93D22D418}" type="pres">
      <dgm:prSet presAssocID="{37B0923A-2AE3-41ED-A47C-BF1F39CD89B5}" presName="composite" presStyleCnt="0"/>
      <dgm:spPr/>
    </dgm:pt>
    <dgm:pt modelId="{AF64FEA3-3FEB-4363-9132-81EB92BC9D95}" type="pres">
      <dgm:prSet presAssocID="{37B0923A-2AE3-41ED-A47C-BF1F39CD89B5}" presName="rect1" presStyleLbl="trAlignAcc1" presStyleIdx="2" presStyleCnt="3" custScaleY="115387">
        <dgm:presLayoutVars>
          <dgm:bulletEnabled val="1"/>
        </dgm:presLayoutVars>
      </dgm:prSet>
      <dgm:spPr/>
    </dgm:pt>
    <dgm:pt modelId="{FA958489-6F9A-4B95-84DE-C00A9893CFB4}" type="pres">
      <dgm:prSet presAssocID="{37B0923A-2AE3-41ED-A47C-BF1F39CD89B5}" presName="rect2"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3FB0DB0C-CD09-4F9F-9441-2563FF8E98CD}" type="presOf" srcId="{CA2AB073-E58B-46DA-8CC5-C6EEA2FB4538}" destId="{D68939AD-C733-48DC-99EA-CB3705E41097}" srcOrd="0" destOrd="0" presId="urn:microsoft.com/office/officeart/2008/layout/PictureStrips"/>
    <dgm:cxn modelId="{906C231D-0456-4AF1-9561-22B707B25E37}" type="presOf" srcId="{725E2A5D-6973-4859-8C4E-5442E55DB449}" destId="{228F46D2-E640-400E-82EE-B7ED8ADF7495}" srcOrd="0" destOrd="0" presId="urn:microsoft.com/office/officeart/2008/layout/PictureStrips"/>
    <dgm:cxn modelId="{F98C142A-148F-4665-81CD-B4B1B7692E11}" type="presOf" srcId="{37B0923A-2AE3-41ED-A47C-BF1F39CD89B5}" destId="{AF64FEA3-3FEB-4363-9132-81EB92BC9D95}" srcOrd="0" destOrd="0" presId="urn:microsoft.com/office/officeart/2008/layout/PictureStrips"/>
    <dgm:cxn modelId="{1FD6506D-1824-4003-9617-68033D8D59E9}" srcId="{CA2AB073-E58B-46DA-8CC5-C6EEA2FB4538}" destId="{9BF77350-4513-4CB6-91B7-CEEC23322F18}" srcOrd="0" destOrd="0" parTransId="{6CEAA994-1644-4E36-B6BE-4610C24B7F58}" sibTransId="{8782CF94-84DB-446B-A6DF-4D6A9A3D5984}"/>
    <dgm:cxn modelId="{68D539BD-F24F-4515-AB4C-60D51138955C}" type="presOf" srcId="{9BF77350-4513-4CB6-91B7-CEEC23322F18}" destId="{F398CBA9-F20E-4292-AD38-1159876DB517}" srcOrd="0" destOrd="0" presId="urn:microsoft.com/office/officeart/2008/layout/PictureStrips"/>
    <dgm:cxn modelId="{398A09D8-6543-47ED-9959-50D39979221C}" srcId="{CA2AB073-E58B-46DA-8CC5-C6EEA2FB4538}" destId="{37B0923A-2AE3-41ED-A47C-BF1F39CD89B5}" srcOrd="2" destOrd="0" parTransId="{856B485A-F70C-41E4-9542-72FFBB02570A}" sibTransId="{C5CA0B95-CE0C-4C4B-96A6-5672014A6C7D}"/>
    <dgm:cxn modelId="{0E5BD0E3-934A-4685-974A-1AD028681B93}" srcId="{CA2AB073-E58B-46DA-8CC5-C6EEA2FB4538}" destId="{725E2A5D-6973-4859-8C4E-5442E55DB449}" srcOrd="1" destOrd="0" parTransId="{7004A3A8-0E13-4A3A-B10E-E22F938ABFCA}" sibTransId="{59CE6D46-C464-4BDA-AD3A-03B7B36D5956}"/>
    <dgm:cxn modelId="{2DA841B6-A6AB-4A4C-AEED-201C109BC859}" type="presParOf" srcId="{D68939AD-C733-48DC-99EA-CB3705E41097}" destId="{4711F4CF-B692-4CD6-AF32-B0F172201813}" srcOrd="0" destOrd="0" presId="urn:microsoft.com/office/officeart/2008/layout/PictureStrips"/>
    <dgm:cxn modelId="{824BA40B-D5C3-46BB-852B-DD6F04A2718F}" type="presParOf" srcId="{4711F4CF-B692-4CD6-AF32-B0F172201813}" destId="{F398CBA9-F20E-4292-AD38-1159876DB517}" srcOrd="0" destOrd="0" presId="urn:microsoft.com/office/officeart/2008/layout/PictureStrips"/>
    <dgm:cxn modelId="{5A40649E-CFB9-49AF-B3F0-0D56A231521B}" type="presParOf" srcId="{4711F4CF-B692-4CD6-AF32-B0F172201813}" destId="{CC546CA7-6192-4FAC-81B4-BCA35A21528C}" srcOrd="1" destOrd="0" presId="urn:microsoft.com/office/officeart/2008/layout/PictureStrips"/>
    <dgm:cxn modelId="{F7CD9EFB-8C78-40FB-B546-85FB753A184F}" type="presParOf" srcId="{D68939AD-C733-48DC-99EA-CB3705E41097}" destId="{0F56BC99-5526-423D-9419-84F76C9F9B7C}" srcOrd="1" destOrd="0" presId="urn:microsoft.com/office/officeart/2008/layout/PictureStrips"/>
    <dgm:cxn modelId="{DAD5BC07-FD67-4A98-A71D-773F8B2F486E}" type="presParOf" srcId="{D68939AD-C733-48DC-99EA-CB3705E41097}" destId="{6B9F348B-8A5F-4550-BA2F-25A6AE4F6DFB}" srcOrd="2" destOrd="0" presId="urn:microsoft.com/office/officeart/2008/layout/PictureStrips"/>
    <dgm:cxn modelId="{56CF869A-E75A-480A-935B-8388E78F616B}" type="presParOf" srcId="{6B9F348B-8A5F-4550-BA2F-25A6AE4F6DFB}" destId="{228F46D2-E640-400E-82EE-B7ED8ADF7495}" srcOrd="0" destOrd="0" presId="urn:microsoft.com/office/officeart/2008/layout/PictureStrips"/>
    <dgm:cxn modelId="{147D3E30-9B7D-411B-9EAD-E57461880555}" type="presParOf" srcId="{6B9F348B-8A5F-4550-BA2F-25A6AE4F6DFB}" destId="{946E7052-FC29-4597-96F7-D0276B709902}" srcOrd="1" destOrd="0" presId="urn:microsoft.com/office/officeart/2008/layout/PictureStrips"/>
    <dgm:cxn modelId="{B4C453F9-000C-4A88-B9F8-E9C2BF7B083B}" type="presParOf" srcId="{D68939AD-C733-48DC-99EA-CB3705E41097}" destId="{AAC01A93-9C2A-43D6-9BF2-85160F534AC3}" srcOrd="3" destOrd="0" presId="urn:microsoft.com/office/officeart/2008/layout/PictureStrips"/>
    <dgm:cxn modelId="{AF506992-F10A-42BB-A057-2C3DA91CEA6C}" type="presParOf" srcId="{D68939AD-C733-48DC-99EA-CB3705E41097}" destId="{A2A7DF8E-723F-4ADB-BB93-73A93D22D418}" srcOrd="4" destOrd="0" presId="urn:microsoft.com/office/officeart/2008/layout/PictureStrips"/>
    <dgm:cxn modelId="{87FECFE6-9D4D-477F-AE29-E515EE6B31BF}" type="presParOf" srcId="{A2A7DF8E-723F-4ADB-BB93-73A93D22D418}" destId="{AF64FEA3-3FEB-4363-9132-81EB92BC9D95}" srcOrd="0" destOrd="0" presId="urn:microsoft.com/office/officeart/2008/layout/PictureStrips"/>
    <dgm:cxn modelId="{31119DEC-C904-4B7E-BF26-98A68D5BA0EF}" type="presParOf" srcId="{A2A7DF8E-723F-4ADB-BB93-73A93D22D418}" destId="{FA958489-6F9A-4B95-84DE-C00A9893CFB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F94BE0-34B0-4B87-A302-D71999620DA5}"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mungere le mucche</a:t>
          </a:r>
          <a:endParaRPr lang="pl-PL" sz="1800" dirty="0"/>
        </a:p>
      </dgm:t>
    </dgm:pt>
    <dgm:pt modelId="{DCD37C26-F306-48E7-A6EC-1AA29E568A53}" type="parTrans" cxnId="{69632026-23BD-4E5B-9CD0-117502E8EE4F}">
      <dgm:prSet/>
      <dgm:spPr/>
      <dgm:t>
        <a:bodyPr/>
        <a:lstStyle/>
        <a:p>
          <a:pPr algn="ctr"/>
          <a:endParaRPr lang="pl-PL"/>
        </a:p>
      </dgm:t>
    </dgm:pt>
    <dgm:pt modelId="{66968A7B-E460-4EE4-ACDE-F71A17EA98C3}" type="sibTrans" cxnId="{69632026-23BD-4E5B-9CD0-117502E8EE4F}">
      <dgm:prSet/>
      <dgm:spPr/>
      <dgm:t>
        <a:bodyPr/>
        <a:lstStyle/>
        <a:p>
          <a:pPr algn="ctr"/>
          <a:endParaRPr lang="pl-PL"/>
        </a:p>
      </dgm:t>
    </dgm:pt>
    <dgm:pt modelId="{9D53EB56-708D-42C4-9FB0-490251C8462A}">
      <dgm:prSet phldrT="[Tekst]"/>
      <dgm:spPr/>
      <dgm:t>
        <a:bodyPr/>
        <a:lstStyle/>
        <a:p>
          <a:pPr algn="ctr"/>
          <a:r>
            <a:rPr lang="pl-PL" dirty="0"/>
            <a:t>2</a:t>
          </a:r>
        </a:p>
      </dgm:t>
    </dgm:pt>
    <dgm:pt modelId="{6C479FF5-C82D-4725-A6E5-C6D3C9D2A10E}" type="parTrans" cxnId="{E1563098-4424-427D-BF99-15662767E4B6}">
      <dgm:prSet/>
      <dgm:spPr/>
      <dgm:t>
        <a:bodyPr/>
        <a:lstStyle/>
        <a:p>
          <a:pPr algn="ctr"/>
          <a:endParaRPr lang="pl-PL"/>
        </a:p>
      </dgm:t>
    </dgm:pt>
    <dgm:pt modelId="{1776AD9D-3FF8-46D0-81D7-731C854E3262}" type="sibTrans" cxnId="{E1563098-4424-427D-BF99-15662767E4B6}">
      <dgm:prSet/>
      <dgm:spPr/>
      <dgm:t>
        <a:bodyPr/>
        <a:lstStyle/>
        <a:p>
          <a:pPr algn="ctr"/>
          <a:endParaRPr lang="pl-PL"/>
        </a:p>
      </dgm:t>
    </dgm:pt>
    <dgm:pt modelId="{1C121274-0D6A-4361-91AC-C5772A9AB995}">
      <dgm:prSet phldrT="[Tekst]" custT="1"/>
      <dgm:spPr/>
      <dgm:t>
        <a:bodyPr/>
        <a:lstStyle/>
        <a:p>
          <a:pPr algn="ctr"/>
          <a:r>
            <a:rPr lang="pl-PL" sz="1800" dirty="0"/>
            <a:t>capra</a:t>
          </a:r>
        </a:p>
      </dgm:t>
    </dgm:pt>
    <dgm:pt modelId="{1B7633AA-6D1C-4849-AFCE-66CBEC464B75}" type="parTrans" cxnId="{4C2B2A36-B23D-48F0-BE37-86D1B019B842}">
      <dgm:prSet/>
      <dgm:spPr/>
      <dgm:t>
        <a:bodyPr/>
        <a:lstStyle/>
        <a:p>
          <a:pPr algn="ctr"/>
          <a:endParaRPr lang="pl-PL"/>
        </a:p>
      </dgm:t>
    </dgm:pt>
    <dgm:pt modelId="{13837C7F-E366-4853-80A4-E508E3195B69}" type="sibTrans" cxnId="{4C2B2A36-B23D-48F0-BE37-86D1B019B842}">
      <dgm:prSet/>
      <dgm:spPr/>
      <dgm:t>
        <a:bodyPr/>
        <a:lstStyle/>
        <a:p>
          <a:pPr algn="ctr"/>
          <a:endParaRPr lang="pl-PL"/>
        </a:p>
      </dgm:t>
    </dgm:pt>
    <dgm:pt modelId="{5C069196-7642-4BC6-9927-2FE4BA02590C}">
      <dgm:prSet phldrT="[Tekst]"/>
      <dgm:spPr/>
      <dgm:t>
        <a:bodyPr/>
        <a:lstStyle/>
        <a:p>
          <a:pPr algn="ctr"/>
          <a:r>
            <a:rPr lang="pl-PL" dirty="0"/>
            <a:t>13,3</a:t>
          </a:r>
        </a:p>
      </dgm:t>
    </dgm:pt>
    <dgm:pt modelId="{61BF0026-527A-4FE8-99F6-EB31EA9A00F7}" type="parTrans" cxnId="{E0D28286-8E89-4D3E-BA58-BB1AC4634710}">
      <dgm:prSet/>
      <dgm:spPr/>
      <dgm:t>
        <a:bodyPr/>
        <a:lstStyle/>
        <a:p>
          <a:pPr algn="ctr"/>
          <a:endParaRPr lang="pl-PL"/>
        </a:p>
      </dgm:t>
    </dgm:pt>
    <dgm:pt modelId="{246E4FBE-1385-48C4-894F-A8217CD472C2}" type="sibTrans" cxnId="{E0D28286-8E89-4D3E-BA58-BB1AC4634710}">
      <dgm:prSet/>
      <dgm:spPr/>
      <dgm:t>
        <a:bodyPr/>
        <a:lstStyle/>
        <a:p>
          <a:pPr algn="ctr"/>
          <a:endParaRPr lang="pl-PL"/>
        </a:p>
      </dgm:t>
    </dgm:pt>
    <dgm:pt modelId="{3DBEFA78-26F3-4D33-890A-51D180FAEAA8}">
      <dgm:prSet phldrT="[Tekst]" custT="1"/>
      <dgm:spPr/>
      <dgm:t>
        <a:bodyPr/>
        <a:lstStyle/>
        <a:p>
          <a:pPr algn="ctr"/>
          <a:r>
            <a:rPr lang="pl-PL" sz="1800" dirty="0"/>
            <a:t>pecora</a:t>
          </a:r>
        </a:p>
      </dgm:t>
    </dgm:pt>
    <dgm:pt modelId="{D1A5ED66-FDB8-42C8-823B-828FCF7AA8C2}" type="parTrans" cxnId="{86CFA7C7-2CC8-4F24-A23F-2753229EC7F5}">
      <dgm:prSet/>
      <dgm:spPr/>
      <dgm:t>
        <a:bodyPr/>
        <a:lstStyle/>
        <a:p>
          <a:pPr algn="ctr"/>
          <a:endParaRPr lang="pl-PL"/>
        </a:p>
      </dgm:t>
    </dgm:pt>
    <dgm:pt modelId="{817C178B-1D16-4852-A700-6CF39A16ABB0}" type="sibTrans" cxnId="{86CFA7C7-2CC8-4F24-A23F-2753229EC7F5}">
      <dgm:prSet/>
      <dgm:spPr/>
      <dgm:t>
        <a:bodyPr/>
        <a:lstStyle/>
        <a:p>
          <a:pPr algn="ctr"/>
          <a:endParaRPr lang="pl-PL"/>
        </a:p>
      </dgm:t>
    </dgm:pt>
    <dgm:pt modelId="{4EE3C582-722F-4CAA-BFD4-8B5A419FB271}">
      <dgm:prSet phldrT="[Tekst]"/>
      <dgm:spPr/>
      <dgm:t>
        <a:bodyPr/>
        <a:lstStyle/>
        <a:p>
          <a:pPr algn="ctr"/>
          <a:r>
            <a:rPr lang="pl-PL" dirty="0"/>
            <a:t>13,3</a:t>
          </a:r>
        </a:p>
      </dgm:t>
    </dgm:pt>
    <dgm:pt modelId="{9CBC35EF-693E-4CC4-9395-BB72823EACF6}" type="parTrans" cxnId="{B8E1E7BF-9D44-4D4E-A49B-4524381C0746}">
      <dgm:prSet/>
      <dgm:spPr/>
      <dgm:t>
        <a:bodyPr/>
        <a:lstStyle/>
        <a:p>
          <a:pPr algn="ctr"/>
          <a:endParaRPr lang="pl-PL"/>
        </a:p>
      </dgm:t>
    </dgm:pt>
    <dgm:pt modelId="{ACD97259-9191-487A-86D1-349F866809FC}" type="sibTrans" cxnId="{B8E1E7BF-9D44-4D4E-A49B-4524381C0746}">
      <dgm:prSet/>
      <dgm:spPr/>
      <dgm:t>
        <a:bodyPr/>
        <a:lstStyle/>
        <a:p>
          <a:pPr algn="ctr"/>
          <a:endParaRPr lang="pl-PL"/>
        </a:p>
      </dgm:t>
    </dgm:pt>
    <dgm:pt modelId="{62C8D780-0146-41E3-8A6A-2E973A31B1E8}">
      <dgm:prSet phldrT="[Tekst]"/>
      <dgm:spPr/>
      <dgm:t>
        <a:bodyPr/>
        <a:lstStyle/>
        <a:p>
          <a:pPr algn="ctr"/>
          <a:r>
            <a:rPr lang="pl-PL" dirty="0"/>
            <a:t>2</a:t>
          </a:r>
        </a:p>
      </dgm:t>
    </dgm:pt>
    <dgm:pt modelId="{EB552A94-2FBA-4853-A034-960DC7CAAE1F}" type="parTrans" cxnId="{93031664-B376-4ACC-AEB8-7AD3AF8F185D}">
      <dgm:prSet/>
      <dgm:spPr/>
      <dgm:t>
        <a:bodyPr/>
        <a:lstStyle/>
        <a:p>
          <a:pPr algn="ctr"/>
          <a:endParaRPr lang="pl-PL"/>
        </a:p>
      </dgm:t>
    </dgm:pt>
    <dgm:pt modelId="{66AA6BC5-8238-4EB3-A546-D06928C17EB7}" type="sibTrans" cxnId="{93031664-B376-4ACC-AEB8-7AD3AF8F185D}">
      <dgm:prSet/>
      <dgm:spPr/>
      <dgm:t>
        <a:bodyPr/>
        <a:lstStyle/>
        <a:p>
          <a:pPr algn="ctr"/>
          <a:endParaRPr lang="pl-PL"/>
        </a:p>
      </dgm:t>
    </dgm:pt>
    <dgm:pt modelId="{1D56FB21-28F4-4691-B4ED-AA410412FCD9}">
      <dgm:prSet phldrT="[Tekst]" custT="1"/>
      <dgm:spPr/>
      <dgm:t>
        <a:bodyPr/>
        <a:lstStyle/>
        <a:p>
          <a:pPr algn="ctr"/>
          <a:r>
            <a:rPr lang="pl-PL" sz="1800" dirty="0" err="1"/>
            <a:t>maialino</a:t>
          </a:r>
          <a:endParaRPr lang="pl-PL" sz="1800" dirty="0"/>
        </a:p>
      </dgm:t>
    </dgm:pt>
    <dgm:pt modelId="{AD8826EC-61EF-4F74-BF3C-CB9B342392F1}" type="parTrans" cxnId="{30C71A70-0346-4153-A5CF-3D25B2FC51B4}">
      <dgm:prSet/>
      <dgm:spPr/>
      <dgm:t>
        <a:bodyPr/>
        <a:lstStyle/>
        <a:p>
          <a:pPr algn="ctr"/>
          <a:endParaRPr lang="pl-PL"/>
        </a:p>
      </dgm:t>
    </dgm:pt>
    <dgm:pt modelId="{AEF023CD-45C2-4AF1-AC8F-2BB45C789B4C}" type="sibTrans" cxnId="{30C71A70-0346-4153-A5CF-3D25B2FC51B4}">
      <dgm:prSet/>
      <dgm:spPr/>
      <dgm:t>
        <a:bodyPr/>
        <a:lstStyle/>
        <a:p>
          <a:pPr algn="ctr"/>
          <a:endParaRPr lang="pl-PL"/>
        </a:p>
      </dgm:t>
    </dgm:pt>
    <dgm:pt modelId="{7B768E13-31FC-4CA2-8BB3-6AD54C85BAC7}">
      <dgm:prSet phldrT="[Tekst]"/>
      <dgm:spPr/>
      <dgm:t>
        <a:bodyPr/>
        <a:lstStyle/>
        <a:p>
          <a:pPr algn="ctr"/>
          <a:r>
            <a:rPr lang="pl-PL" dirty="0"/>
            <a:t>74</a:t>
          </a:r>
        </a:p>
      </dgm:t>
    </dgm:pt>
    <dgm:pt modelId="{ECF9FA74-EB81-417E-B944-FEA7E92EC135}" type="parTrans" cxnId="{39DBB61B-4BA9-4C9A-BA7A-0D36384CF18C}">
      <dgm:prSet/>
      <dgm:spPr/>
      <dgm:t>
        <a:bodyPr/>
        <a:lstStyle/>
        <a:p>
          <a:pPr algn="ctr"/>
          <a:endParaRPr lang="pl-PL"/>
        </a:p>
      </dgm:t>
    </dgm:pt>
    <dgm:pt modelId="{C06586BC-0FAC-4F50-B0CF-934D142CD66A}" type="sibTrans" cxnId="{39DBB61B-4BA9-4C9A-BA7A-0D36384CF18C}">
      <dgm:prSet/>
      <dgm:spPr/>
      <dgm:t>
        <a:bodyPr/>
        <a:lstStyle/>
        <a:p>
          <a:pPr algn="ctr"/>
          <a:endParaRPr lang="pl-PL"/>
        </a:p>
      </dgm:t>
    </dgm:pt>
    <dgm:pt modelId="{E763B16C-E8B9-443F-9F7A-385C1592EBC8}">
      <dgm:prSet phldrT="[Tekst]" custT="1"/>
      <dgm:spPr/>
      <dgm:t>
        <a:bodyPr/>
        <a:lstStyle/>
        <a:p>
          <a:pPr algn="ctr"/>
          <a:r>
            <a:rPr lang="pl-PL" sz="1800" dirty="0"/>
            <a:t>gallina </a:t>
          </a:r>
          <a:r>
            <a:rPr lang="pl-PL" sz="1800" dirty="0" err="1"/>
            <a:t>ovaiola</a:t>
          </a:r>
        </a:p>
      </dgm:t>
    </dgm:pt>
    <dgm:pt modelId="{B9341610-BF48-4A41-AC08-9399542231FA}" type="parTrans" cxnId="{BE79B78D-C236-493D-AA9C-98FB2CDA78D8}">
      <dgm:prSet/>
      <dgm:spPr/>
      <dgm:t>
        <a:bodyPr/>
        <a:lstStyle/>
        <a:p>
          <a:pPr algn="ctr"/>
          <a:endParaRPr lang="pl-PL"/>
        </a:p>
      </dgm:t>
    </dgm:pt>
    <dgm:pt modelId="{DDEB34E1-A053-4B1D-90B4-505D8B225B81}" type="sibTrans" cxnId="{BE79B78D-C236-493D-AA9C-98FB2CDA78D8}">
      <dgm:prSet/>
      <dgm:spPr/>
      <dgm:t>
        <a:bodyPr/>
        <a:lstStyle/>
        <a:p>
          <a:pPr algn="ctr"/>
          <a:endParaRPr lang="pl-PL"/>
        </a:p>
      </dgm:t>
    </dgm:pt>
    <dgm:pt modelId="{63C46A6A-029D-440A-9FEC-BEE2BD6A51E8}">
      <dgm:prSet phldrT="[Tekst]"/>
      <dgm:spPr/>
      <dgm:t>
        <a:bodyPr/>
        <a:lstStyle/>
        <a:p>
          <a:pPr algn="ctr"/>
          <a:r>
            <a:rPr lang="pl-PL" dirty="0"/>
            <a:t>230</a:t>
          </a:r>
        </a:p>
      </dgm:t>
    </dgm:pt>
    <dgm:pt modelId="{44A43C1F-584C-4CF5-8C14-DDFA7480A0B4}" type="parTrans" cxnId="{7545BB7B-C632-4F17-907C-773DCB3D425A}">
      <dgm:prSet/>
      <dgm:spPr/>
      <dgm:t>
        <a:bodyPr/>
        <a:lstStyle/>
        <a:p>
          <a:pPr algn="ctr"/>
          <a:endParaRPr lang="pl-PL"/>
        </a:p>
      </dgm:t>
    </dgm:pt>
    <dgm:pt modelId="{F05D614B-375C-4281-9B8F-D9072C62BB29}" type="sibTrans" cxnId="{7545BB7B-C632-4F17-907C-773DCB3D425A}">
      <dgm:prSet/>
      <dgm:spPr/>
      <dgm:t>
        <a:bodyPr/>
        <a:lstStyle/>
        <a:p>
          <a:pPr algn="ctr"/>
          <a:endParaRPr lang="pl-PL"/>
        </a:p>
      </dgm:t>
    </dgm:pt>
    <dgm:pt modelId="{76D73FA1-E7CB-478B-ABA2-A93B89B4C41B}">
      <dgm:prSet phldrT="[Tekst]" custT="1"/>
      <dgm:spPr/>
      <dgm:t>
        <a:bodyPr/>
        <a:lstStyle/>
        <a:p>
          <a:pPr algn="ctr"/>
          <a:r>
            <a:rPr lang="pl-PL" sz="1800" dirty="0"/>
            <a:t>cavallo</a:t>
          </a:r>
        </a:p>
      </dgm:t>
    </dgm:pt>
    <dgm:pt modelId="{6D6ED9F3-FD59-433E-BDEB-699CA01E5E17}" type="parTrans" cxnId="{30D2206B-D225-4D13-A9D4-F79742DFD084}">
      <dgm:prSet/>
      <dgm:spPr/>
      <dgm:t>
        <a:bodyPr/>
        <a:lstStyle/>
        <a:p>
          <a:pPr algn="ctr"/>
          <a:endParaRPr lang="pl-PL"/>
        </a:p>
      </dgm:t>
    </dgm:pt>
    <dgm:pt modelId="{2CB69323-44F7-4C98-884E-C54778AED54F}" type="sibTrans" cxnId="{30D2206B-D225-4D13-A9D4-F79742DFD084}">
      <dgm:prSet/>
      <dgm:spPr/>
      <dgm:t>
        <a:bodyPr/>
        <a:lstStyle/>
        <a:p>
          <a:pPr algn="ctr"/>
          <a:endParaRPr lang="pl-PL"/>
        </a:p>
      </dgm:t>
    </dgm:pt>
    <dgm:pt modelId="{AF8CE600-8ED1-4EF2-AF57-145C464A24F7}" type="pres">
      <dgm:prSet presAssocID="{ECF94BE0-34B0-4B87-A302-D71999620DA5}" presName="rootNode" presStyleCnt="0">
        <dgm:presLayoutVars>
          <dgm:chMax/>
          <dgm:chPref/>
          <dgm:dir/>
          <dgm:animLvl val="lvl"/>
        </dgm:presLayoutVars>
      </dgm:prSet>
      <dgm:spPr/>
    </dgm:pt>
    <dgm:pt modelId="{82B71EA9-502E-4C82-A521-8A25C4FCA861}" type="pres">
      <dgm:prSet presAssocID="{0735F5A6-DF07-4B4D-9DB9-B8F22E032CA1}" presName="composite" presStyleCnt="0"/>
      <dgm:spPr/>
    </dgm:pt>
    <dgm:pt modelId="{BC3813AE-ADC4-4FF4-928B-F8DBCDF5B998}" type="pres">
      <dgm:prSet presAssocID="{0735F5A6-DF07-4B4D-9DB9-B8F22E032CA1}" presName="ParentText" presStyleLbl="node1" presStyleIdx="0" presStyleCnt="6">
        <dgm:presLayoutVars>
          <dgm:chMax val="1"/>
          <dgm:chPref val="1"/>
          <dgm:bulletEnabled val="1"/>
        </dgm:presLayoutVars>
      </dgm:prSet>
      <dgm:spPr/>
    </dgm:pt>
    <dgm:pt modelId="{D2C0D876-42F7-4666-B729-29BFAD3EF6DE}" type="pres">
      <dgm:prSet presAssocID="{0735F5A6-DF07-4B4D-9DB9-B8F22E032CA1}" presName="Image" presStyleLbl="bgImgPlace1" presStyleIdx="0" presStyleCnt="6"/>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2000"/>
          </a:stretch>
        </a:blipFill>
      </dgm:spPr>
    </dgm:pt>
    <dgm:pt modelId="{63717CEB-2DF3-4EEE-A775-DD897C83A90E}" type="pres">
      <dgm:prSet presAssocID="{0735F5A6-DF07-4B4D-9DB9-B8F22E032CA1}" presName="ChildText" presStyleLbl="fgAcc1" presStyleIdx="0" presStyleCnt="6">
        <dgm:presLayoutVars>
          <dgm:chMax val="0"/>
          <dgm:chPref val="0"/>
          <dgm:bulletEnabled val="1"/>
        </dgm:presLayoutVars>
      </dgm:prSet>
      <dgm:spPr/>
    </dgm:pt>
    <dgm:pt modelId="{DDD0BDE0-BBBB-4F89-B346-63A1BA1CF664}" type="pres">
      <dgm:prSet presAssocID="{66968A7B-E460-4EE4-ACDE-F71A17EA98C3}" presName="sibTrans" presStyleCnt="0"/>
      <dgm:spPr/>
    </dgm:pt>
    <dgm:pt modelId="{1D3CB093-5117-4CC1-9EF1-C1BFB69BD174}" type="pres">
      <dgm:prSet presAssocID="{76D73FA1-E7CB-478B-ABA2-A93B89B4C41B}" presName="composite" presStyleCnt="0"/>
      <dgm:spPr/>
    </dgm:pt>
    <dgm:pt modelId="{C66CBE76-2373-4F44-B5BD-DC282671ADED}" type="pres">
      <dgm:prSet presAssocID="{76D73FA1-E7CB-478B-ABA2-A93B89B4C41B}" presName="ParentText" presStyleLbl="node1" presStyleIdx="1" presStyleCnt="6">
        <dgm:presLayoutVars>
          <dgm:chMax val="1"/>
          <dgm:chPref val="1"/>
          <dgm:bulletEnabled val="1"/>
        </dgm:presLayoutVars>
      </dgm:prSet>
      <dgm:spPr/>
    </dgm:pt>
    <dgm:pt modelId="{0A68204C-10A0-48D3-A3B6-5EFDEBBEA794}" type="pres">
      <dgm:prSet presAssocID="{76D73FA1-E7CB-478B-ABA2-A93B89B4C41B}" presName="Image" presStyleLbl="bgImgPlace1" presStyleIdx="1" presStyleCnt="6"/>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02A422C-6E5C-4174-A1BD-28D2B1C2AA0B}" type="pres">
      <dgm:prSet presAssocID="{76D73FA1-E7CB-478B-ABA2-A93B89B4C41B}" presName="ChildText" presStyleLbl="fgAcc1" presStyleIdx="1" presStyleCnt="6">
        <dgm:presLayoutVars>
          <dgm:chMax val="0"/>
          <dgm:chPref val="0"/>
          <dgm:bulletEnabled val="1"/>
        </dgm:presLayoutVars>
      </dgm:prSet>
      <dgm:spPr/>
    </dgm:pt>
    <dgm:pt modelId="{7D5F5312-A52C-468D-BF87-5740F21B5D08}" type="pres">
      <dgm:prSet presAssocID="{2CB69323-44F7-4C98-884E-C54778AED54F}" presName="sibTrans" presStyleCnt="0"/>
      <dgm:spPr/>
    </dgm:pt>
    <dgm:pt modelId="{94690C86-53E3-4AEC-8FE1-4781203B1C72}" type="pres">
      <dgm:prSet presAssocID="{1C121274-0D6A-4361-91AC-C5772A9AB995}" presName="composite" presStyleCnt="0"/>
      <dgm:spPr/>
    </dgm:pt>
    <dgm:pt modelId="{E00E8CD4-B1E2-4D2F-8566-06DE6C0A3052}" type="pres">
      <dgm:prSet presAssocID="{1C121274-0D6A-4361-91AC-C5772A9AB995}" presName="ParentText" presStyleLbl="node1" presStyleIdx="2" presStyleCnt="6">
        <dgm:presLayoutVars>
          <dgm:chMax val="1"/>
          <dgm:chPref val="1"/>
          <dgm:bulletEnabled val="1"/>
        </dgm:presLayoutVars>
      </dgm:prSet>
      <dgm:spPr/>
    </dgm:pt>
    <dgm:pt modelId="{5164AD8E-02A7-4639-AE3B-358ABF534DA1}" type="pres">
      <dgm:prSet presAssocID="{1C121274-0D6A-4361-91AC-C5772A9AB995}" presName="Image" presStyleLbl="bgImgPlac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CFD7AD2-FCF5-44E4-B729-561D5605E7AA}" type="pres">
      <dgm:prSet presAssocID="{1C121274-0D6A-4361-91AC-C5772A9AB995}" presName="ChildText" presStyleLbl="fgAcc1" presStyleIdx="2" presStyleCnt="6">
        <dgm:presLayoutVars>
          <dgm:chMax val="0"/>
          <dgm:chPref val="0"/>
          <dgm:bulletEnabled val="1"/>
        </dgm:presLayoutVars>
      </dgm:prSet>
      <dgm:spPr/>
    </dgm:pt>
    <dgm:pt modelId="{53B3B61A-125C-4F4C-B48B-B21D56ACE8D3}" type="pres">
      <dgm:prSet presAssocID="{13837C7F-E366-4853-80A4-E508E3195B69}" presName="sibTrans" presStyleCnt="0"/>
      <dgm:spPr/>
    </dgm:pt>
    <dgm:pt modelId="{FFA27B44-8D6A-4288-8599-E83FDD0F6062}" type="pres">
      <dgm:prSet presAssocID="{3DBEFA78-26F3-4D33-890A-51D180FAEAA8}" presName="composite" presStyleCnt="0"/>
      <dgm:spPr/>
    </dgm:pt>
    <dgm:pt modelId="{50E6982A-C637-47F8-BA2A-1BB79118A858}" type="pres">
      <dgm:prSet presAssocID="{3DBEFA78-26F3-4D33-890A-51D180FAEAA8}" presName="ParentText" presStyleLbl="node1" presStyleIdx="3" presStyleCnt="6">
        <dgm:presLayoutVars>
          <dgm:chMax val="1"/>
          <dgm:chPref val="1"/>
          <dgm:bulletEnabled val="1"/>
        </dgm:presLayoutVars>
      </dgm:prSet>
      <dgm:spPr/>
    </dgm:pt>
    <dgm:pt modelId="{6E51056E-F7AB-498B-A12C-E47CD66DB5AA}" type="pres">
      <dgm:prSet presAssocID="{3DBEFA78-26F3-4D33-890A-51D180FAEAA8}" presName="Image" presStyleLbl="bgImgPlac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DF12405-32C1-445C-9043-426BFC542937}" type="pres">
      <dgm:prSet presAssocID="{3DBEFA78-26F3-4D33-890A-51D180FAEAA8}" presName="ChildText" presStyleLbl="fgAcc1" presStyleIdx="3" presStyleCnt="6">
        <dgm:presLayoutVars>
          <dgm:chMax val="0"/>
          <dgm:chPref val="0"/>
          <dgm:bulletEnabled val="1"/>
        </dgm:presLayoutVars>
      </dgm:prSet>
      <dgm:spPr/>
    </dgm:pt>
    <dgm:pt modelId="{D2B4D904-8330-448E-B2EA-420693AFD7B0}" type="pres">
      <dgm:prSet presAssocID="{817C178B-1D16-4852-A700-6CF39A16ABB0}" presName="sibTrans" presStyleCnt="0"/>
      <dgm:spPr/>
    </dgm:pt>
    <dgm:pt modelId="{7107345C-F445-47A8-B7F2-A295933CB8C9}" type="pres">
      <dgm:prSet presAssocID="{1D56FB21-28F4-4691-B4ED-AA410412FCD9}" presName="composite" presStyleCnt="0"/>
      <dgm:spPr/>
    </dgm:pt>
    <dgm:pt modelId="{580BE106-A495-48FF-849D-70CD957A4E85}" type="pres">
      <dgm:prSet presAssocID="{1D56FB21-28F4-4691-B4ED-AA410412FCD9}" presName="ParentText" presStyleLbl="node1" presStyleIdx="4" presStyleCnt="6">
        <dgm:presLayoutVars>
          <dgm:chMax val="1"/>
          <dgm:chPref val="1"/>
          <dgm:bulletEnabled val="1"/>
        </dgm:presLayoutVars>
      </dgm:prSet>
      <dgm:spPr/>
    </dgm:pt>
    <dgm:pt modelId="{133EBD0C-73F5-4E97-9AD1-B67CB5512DFB}" type="pres">
      <dgm:prSet presAssocID="{1D56FB21-28F4-4691-B4ED-AA410412FCD9}" presName="Image" presStyleLbl="bgImgPlac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A4C8B442-924D-4435-8916-8EC1B7D17F8E}" type="pres">
      <dgm:prSet presAssocID="{1D56FB21-28F4-4691-B4ED-AA410412FCD9}" presName="ChildText" presStyleLbl="fgAcc1" presStyleIdx="4" presStyleCnt="6">
        <dgm:presLayoutVars>
          <dgm:chMax val="0"/>
          <dgm:chPref val="0"/>
          <dgm:bulletEnabled val="1"/>
        </dgm:presLayoutVars>
      </dgm:prSet>
      <dgm:spPr/>
    </dgm:pt>
    <dgm:pt modelId="{162878C6-E312-4760-9FFA-8BB2D1CA662D}" type="pres">
      <dgm:prSet presAssocID="{AEF023CD-45C2-4AF1-AC8F-2BB45C789B4C}" presName="sibTrans" presStyleCnt="0"/>
      <dgm:spPr/>
    </dgm:pt>
    <dgm:pt modelId="{B01B6DD8-CFA2-4C39-BC07-B9BB8EEBB7B0}" type="pres">
      <dgm:prSet presAssocID="{E763B16C-E8B9-443F-9F7A-385C1592EBC8}" presName="composite" presStyleCnt="0"/>
      <dgm:spPr/>
    </dgm:pt>
    <dgm:pt modelId="{77EA7DA1-1B6E-4A5F-882E-BCFE362BF7C3}" type="pres">
      <dgm:prSet presAssocID="{E763B16C-E8B9-443F-9F7A-385C1592EBC8}" presName="ParentText" presStyleLbl="node1" presStyleIdx="5" presStyleCnt="6">
        <dgm:presLayoutVars>
          <dgm:chMax val="1"/>
          <dgm:chPref val="1"/>
          <dgm:bulletEnabled val="1"/>
        </dgm:presLayoutVars>
      </dgm:prSet>
      <dgm:spPr/>
    </dgm:pt>
    <dgm:pt modelId="{5CA296DF-C2EE-4435-B94F-BE48D1A5AFD4}" type="pres">
      <dgm:prSet presAssocID="{E763B16C-E8B9-443F-9F7A-385C1592EBC8}" presName="Image" presStyleLbl="bgImgPlace1" presStyleIdx="5" presStyleCnt="6"/>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l="11000" r="9000"/>
          </a:stretch>
        </a:blipFill>
      </dgm:spPr>
    </dgm:pt>
    <dgm:pt modelId="{1C0600DF-6026-4622-B912-012EF688DB98}" type="pres">
      <dgm:prSet presAssocID="{E763B16C-E8B9-443F-9F7A-385C1592EBC8}" presName="ChildText" presStyleLbl="fgAcc1" presStyleIdx="5" presStyleCnt="6">
        <dgm:presLayoutVars>
          <dgm:chMax val="0"/>
          <dgm:chPref val="0"/>
          <dgm:bulletEnabled val="1"/>
        </dgm:presLayoutVars>
      </dgm:prSet>
      <dgm:spPr/>
    </dgm:pt>
  </dgm:ptLst>
  <dgm:cxnLst>
    <dgm:cxn modelId="{8551441B-746D-4A0F-A885-BF9A019A6C59}" type="presOf" srcId="{1D56FB21-28F4-4691-B4ED-AA410412FCD9}" destId="{580BE106-A495-48FF-849D-70CD957A4E85}" srcOrd="0" destOrd="0" presId="urn:microsoft.com/office/officeart/2008/layout/TitledPictureBlocks"/>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4C2B2A36-B23D-48F0-BE37-86D1B019B842}" srcId="{ECF94BE0-34B0-4B87-A302-D71999620DA5}" destId="{1C121274-0D6A-4361-91AC-C5772A9AB995}" srcOrd="2" destOrd="0" parTransId="{1B7633AA-6D1C-4849-AFCE-66CBEC464B75}" sibTransId="{13837C7F-E366-4853-80A4-E508E3195B69}"/>
    <dgm:cxn modelId="{C2819842-0DFB-4EDC-A568-CF7C0851587C}" type="presOf" srcId="{4EE3C582-722F-4CAA-BFD4-8B5A419FB271}" destId="{CDF12405-32C1-445C-9043-426BFC542937}" srcOrd="0" destOrd="0" presId="urn:microsoft.com/office/officeart/2008/layout/TitledPictureBlocks"/>
    <dgm:cxn modelId="{93031664-B376-4ACC-AEB8-7AD3AF8F185D}" srcId="{76D73FA1-E7CB-478B-ABA2-A93B89B4C41B}" destId="{62C8D780-0146-41E3-8A6A-2E973A31B1E8}" srcOrd="0" destOrd="0" parTransId="{EB552A94-2FBA-4853-A034-960DC7CAAE1F}" sibTransId="{66AA6BC5-8238-4EB3-A546-D06928C17EB7}"/>
    <dgm:cxn modelId="{FEB5924A-B572-49BF-9914-59F926B876B9}" type="presOf" srcId="{3DBEFA78-26F3-4D33-890A-51D180FAEAA8}" destId="{50E6982A-C637-47F8-BA2A-1BB79118A858}" srcOrd="0" destOrd="0" presId="urn:microsoft.com/office/officeart/2008/layout/TitledPictureBlocks"/>
    <dgm:cxn modelId="{30D2206B-D225-4D13-A9D4-F79742DFD084}" srcId="{ECF94BE0-34B0-4B87-A302-D71999620DA5}" destId="{76D73FA1-E7CB-478B-ABA2-A93B89B4C41B}" srcOrd="1" destOrd="0" parTransId="{6D6ED9F3-FD59-433E-BDEB-699CA01E5E17}" sibTransId="{2CB69323-44F7-4C98-884E-C54778AED54F}"/>
    <dgm:cxn modelId="{30C71A70-0346-4153-A5CF-3D25B2FC51B4}" srcId="{ECF94BE0-34B0-4B87-A302-D71999620DA5}" destId="{1D56FB21-28F4-4691-B4ED-AA410412FCD9}" srcOrd="4" destOrd="0" parTransId="{AD8826EC-61EF-4F74-BF3C-CB9B342392F1}" sibTransId="{AEF023CD-45C2-4AF1-AC8F-2BB45C789B4C}"/>
    <dgm:cxn modelId="{7545BB7B-C632-4F17-907C-773DCB3D425A}" srcId="{E763B16C-E8B9-443F-9F7A-385C1592EBC8}" destId="{63C46A6A-029D-440A-9FEC-BEE2BD6A51E8}" srcOrd="0" destOrd="0" parTransId="{44A43C1F-584C-4CF5-8C14-DDFA7480A0B4}" sibTransId="{F05D614B-375C-4281-9B8F-D9072C62BB29}"/>
    <dgm:cxn modelId="{2AFA777D-0755-4806-B6F4-E9444C5EA97E}" type="presOf" srcId="{76D73FA1-E7CB-478B-ABA2-A93B89B4C41B}" destId="{C66CBE76-2373-4F44-B5BD-DC282671ADED}" srcOrd="0" destOrd="0" presId="urn:microsoft.com/office/officeart/2008/layout/TitledPictureBlocks"/>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5" destOrd="0" parTransId="{B9341610-BF48-4A41-AC08-9399542231FA}" sibTransId="{DDEB34E1-A053-4B1D-90B4-505D8B225B81}"/>
    <dgm:cxn modelId="{E1563098-4424-427D-BF99-15662767E4B6}" srcId="{0735F5A6-DF07-4B4D-9DB9-B8F22E032CA1}" destId="{9D53EB56-708D-42C4-9FB0-490251C8462A}" srcOrd="0" destOrd="0" parTransId="{6C479FF5-C82D-4725-A6E5-C6D3C9D2A10E}" sibTransId="{1776AD9D-3FF8-46D0-81D7-731C854E3262}"/>
    <dgm:cxn modelId="{32F9779C-FCA7-4BE2-B09B-DE58805B5508}" type="presOf" srcId="{9D53EB56-708D-42C4-9FB0-490251C8462A}" destId="{63717CEB-2DF3-4EEE-A775-DD897C83A90E}" srcOrd="0" destOrd="0" presId="urn:microsoft.com/office/officeart/2008/layout/TitledPictureBlocks"/>
    <dgm:cxn modelId="{97B439A0-D455-4DE1-A617-602EFFD3AEFF}" type="presOf" srcId="{7B768E13-31FC-4CA2-8BB3-6AD54C85BAC7}" destId="{A4C8B442-924D-4435-8916-8EC1B7D17F8E}" srcOrd="0" destOrd="0" presId="urn:microsoft.com/office/officeart/2008/layout/TitledPictureBlocks"/>
    <dgm:cxn modelId="{89ED13A3-0E9C-4915-BE99-C70D09E6F9DA}" type="presOf" srcId="{5C069196-7642-4BC6-9927-2FE4BA02590C}" destId="{FCFD7AD2-FCF5-44E4-B729-561D5605E7AA}" srcOrd="0" destOrd="0" presId="urn:microsoft.com/office/officeart/2008/layout/TitledPictureBlocks"/>
    <dgm:cxn modelId="{268AD7AB-7D4F-40A4-AD7A-227BE6895199}" type="presOf" srcId="{ECF94BE0-34B0-4B87-A302-D71999620DA5}" destId="{AF8CE600-8ED1-4EF2-AF57-145C464A24F7}" srcOrd="0" destOrd="0" presId="urn:microsoft.com/office/officeart/2008/layout/TitledPictureBlocks"/>
    <dgm:cxn modelId="{1B18B8BE-1DE0-4685-B3DD-4C08BF8327C6}" type="presOf" srcId="{E763B16C-E8B9-443F-9F7A-385C1592EBC8}" destId="{77EA7DA1-1B6E-4A5F-882E-BCFE362BF7C3}" srcOrd="0" destOrd="0" presId="urn:microsoft.com/office/officeart/2008/layout/TitledPictureBlocks"/>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FB3DBDC8-84A4-4CC9-BC3A-B51862262885}" type="presOf" srcId="{63C46A6A-029D-440A-9FEC-BEE2BD6A51E8}" destId="{1C0600DF-6026-4622-B912-012EF688DB98}" srcOrd="0" destOrd="0" presId="urn:microsoft.com/office/officeart/2008/layout/TitledPictureBlocks"/>
    <dgm:cxn modelId="{72DF5EC9-6EDA-4987-A2FF-05A77CBB4B27}" type="presOf" srcId="{62C8D780-0146-41E3-8A6A-2E973A31B1E8}" destId="{202A422C-6E5C-4174-A1BD-28D2B1C2AA0B}" srcOrd="0" destOrd="0" presId="urn:microsoft.com/office/officeart/2008/layout/TitledPictureBlocks"/>
    <dgm:cxn modelId="{C86799D8-D6FF-4FD8-B02C-A99D42BB7C14}" type="presOf" srcId="{0735F5A6-DF07-4B4D-9DB9-B8F22E032CA1}" destId="{BC3813AE-ADC4-4FF4-928B-F8DBCDF5B998}" srcOrd="0" destOrd="0" presId="urn:microsoft.com/office/officeart/2008/layout/TitledPictureBlocks"/>
    <dgm:cxn modelId="{DE846BFE-8EDA-468D-8021-CAAFB56469DA}" type="presOf" srcId="{1C121274-0D6A-4361-91AC-C5772A9AB995}" destId="{E00E8CD4-B1E2-4D2F-8566-06DE6C0A3052}" srcOrd="0" destOrd="0" presId="urn:microsoft.com/office/officeart/2008/layout/TitledPictureBlocks"/>
    <dgm:cxn modelId="{26613656-47F1-4758-92B2-8F74F854F479}" type="presParOf" srcId="{AF8CE600-8ED1-4EF2-AF57-145C464A24F7}" destId="{82B71EA9-502E-4C82-A521-8A25C4FCA861}" srcOrd="0" destOrd="0" presId="urn:microsoft.com/office/officeart/2008/layout/TitledPictureBlocks"/>
    <dgm:cxn modelId="{6DFEBC64-13E4-45C9-ACE8-C6ADC71DC53D}" type="presParOf" srcId="{82B71EA9-502E-4C82-A521-8A25C4FCA861}" destId="{BC3813AE-ADC4-4FF4-928B-F8DBCDF5B998}" srcOrd="0" destOrd="0" presId="urn:microsoft.com/office/officeart/2008/layout/TitledPictureBlocks"/>
    <dgm:cxn modelId="{E197B19C-44C3-48F4-8A05-20B9F85E0AD7}" type="presParOf" srcId="{82B71EA9-502E-4C82-A521-8A25C4FCA861}" destId="{D2C0D876-42F7-4666-B729-29BFAD3EF6DE}" srcOrd="1" destOrd="0" presId="urn:microsoft.com/office/officeart/2008/layout/TitledPictureBlocks"/>
    <dgm:cxn modelId="{BD4D13B3-4D1F-4050-AB5A-4DA4ECAFDCB1}" type="presParOf" srcId="{82B71EA9-502E-4C82-A521-8A25C4FCA861}" destId="{63717CEB-2DF3-4EEE-A775-DD897C83A90E}" srcOrd="2" destOrd="0" presId="urn:microsoft.com/office/officeart/2008/layout/TitledPictureBlocks"/>
    <dgm:cxn modelId="{1D2463E6-367C-412F-A5F6-32BA76F3492F}" type="presParOf" srcId="{AF8CE600-8ED1-4EF2-AF57-145C464A24F7}" destId="{DDD0BDE0-BBBB-4F89-B346-63A1BA1CF664}" srcOrd="1" destOrd="0" presId="urn:microsoft.com/office/officeart/2008/layout/TitledPictureBlocks"/>
    <dgm:cxn modelId="{819298EC-A86C-4974-B322-7703A15FEDBD}" type="presParOf" srcId="{AF8CE600-8ED1-4EF2-AF57-145C464A24F7}" destId="{1D3CB093-5117-4CC1-9EF1-C1BFB69BD174}" srcOrd="2" destOrd="0" presId="urn:microsoft.com/office/officeart/2008/layout/TitledPictureBlocks"/>
    <dgm:cxn modelId="{2A8F4584-8C70-497E-B101-A7AD0D37BB04}" type="presParOf" srcId="{1D3CB093-5117-4CC1-9EF1-C1BFB69BD174}" destId="{C66CBE76-2373-4F44-B5BD-DC282671ADED}" srcOrd="0" destOrd="0" presId="urn:microsoft.com/office/officeart/2008/layout/TitledPictureBlocks"/>
    <dgm:cxn modelId="{A9773E7E-ADA9-4EC0-B728-B66062DEC2EB}" type="presParOf" srcId="{1D3CB093-5117-4CC1-9EF1-C1BFB69BD174}" destId="{0A68204C-10A0-48D3-A3B6-5EFDEBBEA794}" srcOrd="1" destOrd="0" presId="urn:microsoft.com/office/officeart/2008/layout/TitledPictureBlocks"/>
    <dgm:cxn modelId="{1D5C3830-1504-4E5E-9B16-175FED8BDCE7}" type="presParOf" srcId="{1D3CB093-5117-4CC1-9EF1-C1BFB69BD174}" destId="{202A422C-6E5C-4174-A1BD-28D2B1C2AA0B}" srcOrd="2" destOrd="0" presId="urn:microsoft.com/office/officeart/2008/layout/TitledPictureBlocks"/>
    <dgm:cxn modelId="{D6402928-C934-4888-8547-AFC583CB7EDF}" type="presParOf" srcId="{AF8CE600-8ED1-4EF2-AF57-145C464A24F7}" destId="{7D5F5312-A52C-468D-BF87-5740F21B5D08}" srcOrd="3" destOrd="0" presId="urn:microsoft.com/office/officeart/2008/layout/TitledPictureBlocks"/>
    <dgm:cxn modelId="{687D88DB-09E8-4B9F-A209-6930342E2E91}" type="presParOf" srcId="{AF8CE600-8ED1-4EF2-AF57-145C464A24F7}" destId="{94690C86-53E3-4AEC-8FE1-4781203B1C72}" srcOrd="4" destOrd="0" presId="urn:microsoft.com/office/officeart/2008/layout/TitledPictureBlocks"/>
    <dgm:cxn modelId="{BF7EFD71-FB12-49D3-9ADE-460778416096}" type="presParOf" srcId="{94690C86-53E3-4AEC-8FE1-4781203B1C72}" destId="{E00E8CD4-B1E2-4D2F-8566-06DE6C0A3052}" srcOrd="0" destOrd="0" presId="urn:microsoft.com/office/officeart/2008/layout/TitledPictureBlocks"/>
    <dgm:cxn modelId="{C697C36E-42C2-43C2-A368-F98AB2E89FA1}" type="presParOf" srcId="{94690C86-53E3-4AEC-8FE1-4781203B1C72}" destId="{5164AD8E-02A7-4639-AE3B-358ABF534DA1}" srcOrd="1" destOrd="0" presId="urn:microsoft.com/office/officeart/2008/layout/TitledPictureBlocks"/>
    <dgm:cxn modelId="{044636A2-FC5F-459A-9CEB-C6E26FC88F44}" type="presParOf" srcId="{94690C86-53E3-4AEC-8FE1-4781203B1C72}" destId="{FCFD7AD2-FCF5-44E4-B729-561D5605E7AA}" srcOrd="2" destOrd="0" presId="urn:microsoft.com/office/officeart/2008/layout/TitledPictureBlocks"/>
    <dgm:cxn modelId="{65510F26-539A-4C19-B391-CD7E3A29AEFE}" type="presParOf" srcId="{AF8CE600-8ED1-4EF2-AF57-145C464A24F7}" destId="{53B3B61A-125C-4F4C-B48B-B21D56ACE8D3}" srcOrd="5" destOrd="0" presId="urn:microsoft.com/office/officeart/2008/layout/TitledPictureBlocks"/>
    <dgm:cxn modelId="{6FA34FDC-169E-4280-8587-BF5069D80CC8}" type="presParOf" srcId="{AF8CE600-8ED1-4EF2-AF57-145C464A24F7}" destId="{FFA27B44-8D6A-4288-8599-E83FDD0F6062}" srcOrd="6" destOrd="0" presId="urn:microsoft.com/office/officeart/2008/layout/TitledPictureBlocks"/>
    <dgm:cxn modelId="{C552B5C3-8FF1-44DD-A6D9-CD42E04BE1EF}" type="presParOf" srcId="{FFA27B44-8D6A-4288-8599-E83FDD0F6062}" destId="{50E6982A-C637-47F8-BA2A-1BB79118A858}" srcOrd="0" destOrd="0" presId="urn:microsoft.com/office/officeart/2008/layout/TitledPictureBlocks"/>
    <dgm:cxn modelId="{7BF068BD-2781-49B4-B04C-E9AE40D67DCF}" type="presParOf" srcId="{FFA27B44-8D6A-4288-8599-E83FDD0F6062}" destId="{6E51056E-F7AB-498B-A12C-E47CD66DB5AA}" srcOrd="1" destOrd="0" presId="urn:microsoft.com/office/officeart/2008/layout/TitledPictureBlocks"/>
    <dgm:cxn modelId="{1CE95921-BDFD-4B11-832A-DB6347969388}" type="presParOf" srcId="{FFA27B44-8D6A-4288-8599-E83FDD0F6062}" destId="{CDF12405-32C1-445C-9043-426BFC542937}" srcOrd="2" destOrd="0" presId="urn:microsoft.com/office/officeart/2008/layout/TitledPictureBlocks"/>
    <dgm:cxn modelId="{460D5B46-D255-4B48-B989-4F16BCCE7CA5}" type="presParOf" srcId="{AF8CE600-8ED1-4EF2-AF57-145C464A24F7}" destId="{D2B4D904-8330-448E-B2EA-420693AFD7B0}" srcOrd="7" destOrd="0" presId="urn:microsoft.com/office/officeart/2008/layout/TitledPictureBlocks"/>
    <dgm:cxn modelId="{FE754BB7-C696-41B5-A970-7F36E300ACE0}" type="presParOf" srcId="{AF8CE600-8ED1-4EF2-AF57-145C464A24F7}" destId="{7107345C-F445-47A8-B7F2-A295933CB8C9}" srcOrd="8" destOrd="0" presId="urn:microsoft.com/office/officeart/2008/layout/TitledPictureBlocks"/>
    <dgm:cxn modelId="{0669FB11-6626-450A-804C-05D36F4B56BF}" type="presParOf" srcId="{7107345C-F445-47A8-B7F2-A295933CB8C9}" destId="{580BE106-A495-48FF-849D-70CD957A4E85}" srcOrd="0" destOrd="0" presId="urn:microsoft.com/office/officeart/2008/layout/TitledPictureBlocks"/>
    <dgm:cxn modelId="{43DB677E-ADA2-49CC-878D-B2388C7D84C4}" type="presParOf" srcId="{7107345C-F445-47A8-B7F2-A295933CB8C9}" destId="{133EBD0C-73F5-4E97-9AD1-B67CB5512DFB}" srcOrd="1" destOrd="0" presId="urn:microsoft.com/office/officeart/2008/layout/TitledPictureBlocks"/>
    <dgm:cxn modelId="{CF0B9E08-AF66-4E26-9905-5E5A989D20AB}" type="presParOf" srcId="{7107345C-F445-47A8-B7F2-A295933CB8C9}" destId="{A4C8B442-924D-4435-8916-8EC1B7D17F8E}" srcOrd="2" destOrd="0" presId="urn:microsoft.com/office/officeart/2008/layout/TitledPictureBlocks"/>
    <dgm:cxn modelId="{EBC67700-3A25-4440-B7D8-96D8226D9791}" type="presParOf" srcId="{AF8CE600-8ED1-4EF2-AF57-145C464A24F7}" destId="{162878C6-E312-4760-9FFA-8BB2D1CA662D}" srcOrd="9" destOrd="0" presId="urn:microsoft.com/office/officeart/2008/layout/TitledPictureBlocks"/>
    <dgm:cxn modelId="{8FEA1A13-87A5-4F22-A34D-A7765AAF154C}" type="presParOf" srcId="{AF8CE600-8ED1-4EF2-AF57-145C464A24F7}" destId="{B01B6DD8-CFA2-4C39-BC07-B9BB8EEBB7B0}" srcOrd="10" destOrd="0" presId="urn:microsoft.com/office/officeart/2008/layout/TitledPictureBlocks"/>
    <dgm:cxn modelId="{581A6B91-F5C0-43E0-B0B0-DB557400EE62}" type="presParOf" srcId="{B01B6DD8-CFA2-4C39-BC07-B9BB8EEBB7B0}" destId="{77EA7DA1-1B6E-4A5F-882E-BCFE362BF7C3}" srcOrd="0" destOrd="0" presId="urn:microsoft.com/office/officeart/2008/layout/TitledPictureBlocks"/>
    <dgm:cxn modelId="{961DF01A-0BB5-4430-9E01-493683CD989B}" type="presParOf" srcId="{B01B6DD8-CFA2-4C39-BC07-B9BB8EEBB7B0}" destId="{5CA296DF-C2EE-4435-B94F-BE48D1A5AFD4}" srcOrd="1" destOrd="0" presId="urn:microsoft.com/office/officeart/2008/layout/TitledPictureBlocks"/>
    <dgm:cxn modelId="{C27CD040-2E0E-46C8-B050-F2C11230615E}" type="presParOf" srcId="{B01B6DD8-CFA2-4C39-BC07-B9BB8EEBB7B0}" destId="{1C0600DF-6026-4622-B912-012EF688DB98}"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en-US" sz="2300" b="1" i="0" dirty="0">
              <a:solidFill>
                <a:srgbClr val="000000"/>
              </a:solidFill>
            </a:rPr>
            <a:t>GESTIONE SOSTENIBILE DEL PASCOLO E DEI PASCOLI </a:t>
          </a:r>
          <a:r>
            <a:rPr lang="pl-PL" sz="2300" b="1" i="0" dirty="0">
              <a:solidFill>
                <a:srgbClr val="000000"/>
              </a:solidFill>
            </a:rPr>
            <a:t>IN AGROECOLOGIA</a:t>
          </a:r>
          <a:endParaRPr lang="pl-PL" sz="2300" b="1" dirty="0">
            <a:solidFill>
              <a:srgbClr val="000000"/>
            </a:solidFill>
          </a:endParaRPr>
        </a:p>
      </dgm:t>
    </dgm:pt>
    <dgm:pt modelId="{93C3993A-9B36-49F8-B867-98A50FCFF2F8}" type="parTrans" cxnId="{CAC844D6-5BE5-4AE4-829D-6C68B05FD80E}">
      <dgm:prSet/>
      <dgm:spPr/>
      <dgm:t>
        <a:bodyPr/>
        <a:lstStyle/>
        <a:p>
          <a:endParaRPr lang="pl-PL" sz="2300">
            <a:solidFill>
              <a:srgbClr val="000000"/>
            </a:solidFill>
          </a:endParaRPr>
        </a:p>
      </dgm:t>
    </dgm:pt>
    <dgm:pt modelId="{49191B1C-4559-4577-9829-222244B1AC95}" type="sibTrans" cxnId="{CAC844D6-5BE5-4AE4-829D-6C68B05FD80E}">
      <dgm:prSet custT="1"/>
      <dgm:spPr>
        <a:ln>
          <a:solidFill>
            <a:schemeClr val="accent1">
              <a:alpha val="90000"/>
            </a:schemeClr>
          </a:solidFill>
        </a:ln>
      </dgm:spPr>
      <dgm:t>
        <a:bodyPr/>
        <a:lstStyle/>
        <a:p>
          <a:endParaRPr lang="pl-PL" sz="23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300" b="1" i="0" dirty="0">
              <a:solidFill>
                <a:srgbClr val="000000"/>
              </a:solidFill>
            </a:rPr>
            <a:t>Pascolo a rotazione </a:t>
          </a:r>
          <a:r>
            <a:rPr lang="pl-PL" sz="2300" b="0" i="0" dirty="0">
              <a:solidFill>
                <a:srgbClr val="000000"/>
              </a:solidFill>
            </a:rPr>
            <a:t>- per </a:t>
          </a:r>
          <a:r>
            <a:rPr lang="en-US" sz="2300" b="0" i="0" dirty="0">
              <a:solidFill>
                <a:srgbClr val="000000"/>
              </a:solidFill>
            </a:rPr>
            <a:t>prevenire il sovrappascolo, migliorare la salute del suolo e promuovere la biodiversità.</a:t>
          </a:r>
          <a:endParaRPr lang="pl-PL" sz="2300" b="0" dirty="0">
            <a:solidFill>
              <a:srgbClr val="000000"/>
            </a:solidFill>
          </a:endParaRPr>
        </a:p>
      </dgm:t>
    </dgm:pt>
    <dgm:pt modelId="{CB66367A-4D48-406D-A50B-C2C1F5885A86}" type="parTrans" cxnId="{86B49CB4-ED84-41B2-A5D7-A043B715A5DC}">
      <dgm:prSet/>
      <dgm:spPr/>
      <dgm:t>
        <a:bodyPr/>
        <a:lstStyle/>
        <a:p>
          <a:endParaRPr lang="pl-PL" sz="2300">
            <a:solidFill>
              <a:srgbClr val="000000"/>
            </a:solidFill>
          </a:endParaRPr>
        </a:p>
      </dgm:t>
    </dgm:pt>
    <dgm:pt modelId="{53E439E7-BC3D-465B-9445-859FB23F61D8}" type="sibTrans" cxnId="{86B49CB4-ED84-41B2-A5D7-A043B715A5DC}">
      <dgm:prSet custT="1"/>
      <dgm:spPr>
        <a:ln>
          <a:solidFill>
            <a:schemeClr val="accent1">
              <a:alpha val="90000"/>
            </a:schemeClr>
          </a:solidFill>
        </a:ln>
      </dgm:spPr>
      <dgm:t>
        <a:bodyPr/>
        <a:lstStyle/>
        <a:p>
          <a:endParaRPr lang="pl-PL" sz="23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300" b="1" i="0" dirty="0" err="1">
              <a:solidFill>
                <a:srgbClr val="000000"/>
              </a:solidFill>
            </a:rPr>
            <a:t>Diversità dei </a:t>
          </a:r>
          <a:r>
            <a:rPr lang="en-US" sz="2300" b="1" i="0" dirty="0">
              <a:solidFill>
                <a:srgbClr val="000000"/>
              </a:solidFill>
            </a:rPr>
            <a:t>pascoli </a:t>
          </a:r>
          <a:r>
            <a:rPr lang="pl-PL" sz="2300" b="0" i="0" dirty="0">
              <a:solidFill>
                <a:srgbClr val="000000"/>
              </a:solidFill>
            </a:rPr>
            <a:t>- </a:t>
          </a:r>
          <a:r>
            <a:rPr lang="en-US" sz="2300" b="0" i="0" dirty="0" err="1">
              <a:solidFill>
                <a:srgbClr val="000000"/>
              </a:solidFill>
            </a:rPr>
            <a:t>coltivare </a:t>
          </a:r>
          <a:r>
            <a:rPr lang="en-US" sz="2300" b="0" i="0" dirty="0">
              <a:solidFill>
                <a:srgbClr val="000000"/>
              </a:solidFill>
            </a:rPr>
            <a:t>una varietà di specie vegetali nei pascoli per migliorare la qualità del foraggio e la resilienza dell'ecosistema.</a:t>
          </a:r>
          <a:endParaRPr lang="pl-PL" sz="2300" b="0" dirty="0">
            <a:solidFill>
              <a:srgbClr val="000000"/>
            </a:solidFill>
          </a:endParaRPr>
        </a:p>
      </dgm:t>
    </dgm:pt>
    <dgm:pt modelId="{E5ADE447-3387-4C3E-A731-F2E86B54BFD2}" type="parTrans" cxnId="{86119AA0-8864-4BF0-BDF4-E973442557A7}">
      <dgm:prSet/>
      <dgm:spPr/>
      <dgm:t>
        <a:bodyPr/>
        <a:lstStyle/>
        <a:p>
          <a:endParaRPr lang="pl-PL" sz="2300">
            <a:solidFill>
              <a:srgbClr val="000000"/>
            </a:solidFill>
          </a:endParaRPr>
        </a:p>
      </dgm:t>
    </dgm:pt>
    <dgm:pt modelId="{DD083505-CF39-4F57-83A2-05262A17BCE0}" type="sibTrans" cxnId="{86119AA0-8864-4BF0-BDF4-E973442557A7}">
      <dgm:prSet custT="1"/>
      <dgm:spPr>
        <a:ln>
          <a:solidFill>
            <a:schemeClr val="accent1">
              <a:alpha val="90000"/>
            </a:schemeClr>
          </a:solidFill>
        </a:ln>
      </dgm:spPr>
      <dgm:t>
        <a:bodyPr/>
        <a:lstStyle/>
        <a:p>
          <a:endParaRPr lang="pl-PL" sz="2300">
            <a:solidFill>
              <a:srgbClr val="000000"/>
            </a:solidFill>
          </a:endParaRPr>
        </a:p>
      </dgm:t>
    </dgm:pt>
    <dgm:pt modelId="{54969B5A-E248-409A-B248-A66E20998A63}">
      <dgm:prSet custT="1"/>
      <dgm:spPr>
        <a:solidFill>
          <a:srgbClr val="8BC540"/>
        </a:solidFill>
        <a:ln>
          <a:solidFill>
            <a:srgbClr val="8BC540"/>
          </a:solidFill>
        </a:ln>
      </dgm:spPr>
      <dgm:t>
        <a:bodyPr/>
        <a:lstStyle/>
        <a:p>
          <a:r>
            <a:rPr lang="en-US" sz="2300" b="1" i="0" dirty="0" err="1">
              <a:solidFill>
                <a:srgbClr val="000000"/>
              </a:solidFill>
            </a:rPr>
            <a:t>Sistemi di silvopascolo </a:t>
          </a:r>
          <a:r>
            <a:rPr lang="pl-PL" sz="2300" b="0" i="0" dirty="0">
              <a:solidFill>
                <a:srgbClr val="000000"/>
              </a:solidFill>
            </a:rPr>
            <a:t>- </a:t>
          </a:r>
          <a:r>
            <a:rPr lang="en-US" sz="2300" b="0" i="0" dirty="0" err="1">
              <a:solidFill>
                <a:srgbClr val="000000"/>
              </a:solidFill>
            </a:rPr>
            <a:t>forniscono </a:t>
          </a:r>
          <a:r>
            <a:rPr lang="en-US" sz="2300" b="0" i="0" dirty="0">
              <a:solidFill>
                <a:srgbClr val="000000"/>
              </a:solidFill>
            </a:rPr>
            <a:t>ombra e riparo al bestiame, migliorano la fertilità del suolo e sequestrano il carbonio.</a:t>
          </a:r>
          <a:endParaRPr lang="pl-PL" sz="2300" b="0" dirty="0">
            <a:solidFill>
              <a:srgbClr val="000000"/>
            </a:solidFill>
          </a:endParaRPr>
        </a:p>
      </dgm:t>
    </dgm:pt>
    <dgm:pt modelId="{51D12B82-D54E-4175-B2BC-F79F9A7C56A7}" type="parTrans" cxnId="{19BBBFBF-54E9-4A80-920D-196D261B2EA3}">
      <dgm:prSet/>
      <dgm:spPr/>
      <dgm:t>
        <a:bodyPr/>
        <a:lstStyle/>
        <a:p>
          <a:endParaRPr lang="pl-PL" sz="2300">
            <a:solidFill>
              <a:srgbClr val="000000"/>
            </a:solidFill>
          </a:endParaRPr>
        </a:p>
      </dgm:t>
    </dgm:pt>
    <dgm:pt modelId="{564C843F-19AF-4F9B-8F75-0B537E919ACE}" type="sibTrans" cxnId="{19BBBFBF-54E9-4A80-920D-196D261B2EA3}">
      <dgm:prSet/>
      <dgm:spPr/>
      <dgm:t>
        <a:bodyPr/>
        <a:lstStyle/>
        <a:p>
          <a:endParaRPr lang="pl-PL" sz="23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74A75F3-A333-4228-9FC1-B84FAE47199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61FFF764-6A3C-4EC2-921C-7C08DF2E8993}">
      <dgm:prSet phldrT="[Tekst]" custT="1"/>
      <dgm:spPr/>
      <dgm:t>
        <a:bodyPr/>
        <a:lstStyle/>
        <a:p>
          <a:r>
            <a:rPr lang="pl-PL" sz="2400" b="1" dirty="0"/>
            <a:t>PADDOCK 1</a:t>
          </a:r>
        </a:p>
      </dgm:t>
    </dgm:pt>
    <dgm:pt modelId="{0349E3C5-9607-485A-9DF2-FADB3C6398CB}" type="parTrans" cxnId="{93CAFF22-8EDF-4585-9AE4-12682212EC50}">
      <dgm:prSet/>
      <dgm:spPr/>
      <dgm:t>
        <a:bodyPr/>
        <a:lstStyle/>
        <a:p>
          <a:endParaRPr lang="pl-PL" sz="2400" b="1"/>
        </a:p>
      </dgm:t>
    </dgm:pt>
    <dgm:pt modelId="{01610583-38A4-451F-86AB-07CE3982AE60}" type="sibTrans" cxnId="{93CAFF22-8EDF-4585-9AE4-12682212EC50}">
      <dgm:prSet/>
      <dgm:spPr/>
      <dgm:t>
        <a:bodyPr/>
        <a:lstStyle/>
        <a:p>
          <a:endParaRPr lang="pl-PL" sz="2400" b="1"/>
        </a:p>
      </dgm:t>
    </dgm:pt>
    <dgm:pt modelId="{086F4D66-F155-40E6-8305-2F1F407C370F}">
      <dgm:prSet phldrT="[Tekst]" custT="1"/>
      <dgm:spPr/>
      <dgm:t>
        <a:bodyPr/>
        <a:lstStyle/>
        <a:p>
          <a:r>
            <a:rPr lang="pl-PL" sz="2400" b="1" dirty="0"/>
            <a:t>PADDOCK 2</a:t>
          </a:r>
        </a:p>
      </dgm:t>
    </dgm:pt>
    <dgm:pt modelId="{79540970-FC8F-4CF4-B01D-2BA9C922B517}" type="parTrans" cxnId="{319E7476-5366-4E1A-8299-4DC058631A47}">
      <dgm:prSet/>
      <dgm:spPr/>
      <dgm:t>
        <a:bodyPr/>
        <a:lstStyle/>
        <a:p>
          <a:endParaRPr lang="pl-PL" sz="2400" b="1"/>
        </a:p>
      </dgm:t>
    </dgm:pt>
    <dgm:pt modelId="{FB5B9E7D-226B-4104-A66B-63DB923F09E5}" type="sibTrans" cxnId="{319E7476-5366-4E1A-8299-4DC058631A47}">
      <dgm:prSet/>
      <dgm:spPr/>
      <dgm:t>
        <a:bodyPr/>
        <a:lstStyle/>
        <a:p>
          <a:endParaRPr lang="pl-PL" sz="2400" b="1"/>
        </a:p>
      </dgm:t>
    </dgm:pt>
    <dgm:pt modelId="{809D3FB9-2B22-440B-9292-633117DC6565}">
      <dgm:prSet phldrT="[Tekst]" custT="1"/>
      <dgm:spPr/>
      <dgm:t>
        <a:bodyPr/>
        <a:lstStyle/>
        <a:p>
          <a:r>
            <a:rPr lang="pl-PL" sz="2400" b="1" dirty="0"/>
            <a:t>PADDOCK 4</a:t>
          </a:r>
        </a:p>
      </dgm:t>
    </dgm:pt>
    <dgm:pt modelId="{6FC8FD88-C358-415A-8D4B-CCAACECFAE54}" type="parTrans" cxnId="{9E289800-3484-4793-8490-96E212DED2C6}">
      <dgm:prSet/>
      <dgm:spPr/>
      <dgm:t>
        <a:bodyPr/>
        <a:lstStyle/>
        <a:p>
          <a:endParaRPr lang="pl-PL" sz="2400" b="1"/>
        </a:p>
      </dgm:t>
    </dgm:pt>
    <dgm:pt modelId="{C1CE56C9-20FD-4C6A-91C8-E66691ACF56E}" type="sibTrans" cxnId="{9E289800-3484-4793-8490-96E212DED2C6}">
      <dgm:prSet/>
      <dgm:spPr/>
      <dgm:t>
        <a:bodyPr/>
        <a:lstStyle/>
        <a:p>
          <a:endParaRPr lang="pl-PL" sz="2400" b="1"/>
        </a:p>
      </dgm:t>
    </dgm:pt>
    <dgm:pt modelId="{5F5185F7-6626-4206-89A3-8D7D045F91D2}">
      <dgm:prSet phldrT="[Tekst]" custT="1"/>
      <dgm:spPr/>
      <dgm:t>
        <a:bodyPr/>
        <a:lstStyle/>
        <a:p>
          <a:r>
            <a:rPr lang="pl-PL" sz="2400" b="1" dirty="0"/>
            <a:t>PADDOCK 3</a:t>
          </a:r>
        </a:p>
      </dgm:t>
    </dgm:pt>
    <dgm:pt modelId="{E8810757-D9B2-49DC-8F16-9B00BC6D4483}" type="parTrans" cxnId="{95B3E3BC-DBBF-472E-BEBA-9EF7C48B77B8}">
      <dgm:prSet/>
      <dgm:spPr/>
      <dgm:t>
        <a:bodyPr/>
        <a:lstStyle/>
        <a:p>
          <a:endParaRPr lang="pl-PL" sz="2400" b="1"/>
        </a:p>
      </dgm:t>
    </dgm:pt>
    <dgm:pt modelId="{BFB0447C-B5A2-48AC-9C89-81960CC7120A}" type="sibTrans" cxnId="{95B3E3BC-DBBF-472E-BEBA-9EF7C48B77B8}">
      <dgm:prSet/>
      <dgm:spPr/>
      <dgm:t>
        <a:bodyPr/>
        <a:lstStyle/>
        <a:p>
          <a:endParaRPr lang="pl-PL" sz="2400" b="1"/>
        </a:p>
      </dgm:t>
    </dgm:pt>
    <dgm:pt modelId="{46CAA689-090C-432F-947E-39544A74298C}" type="pres">
      <dgm:prSet presAssocID="{F74A75F3-A333-4228-9FC1-B84FAE471992}" presName="Name0" presStyleCnt="0">
        <dgm:presLayoutVars>
          <dgm:dir/>
          <dgm:resizeHandles val="exact"/>
        </dgm:presLayoutVars>
      </dgm:prSet>
      <dgm:spPr/>
    </dgm:pt>
    <dgm:pt modelId="{DB3B7D1D-59D4-44FD-87CF-519B9860DACA}" type="pres">
      <dgm:prSet presAssocID="{61FFF764-6A3C-4EC2-921C-7C08DF2E8993}" presName="composite" presStyleCnt="0"/>
      <dgm:spPr/>
    </dgm:pt>
    <dgm:pt modelId="{33D8F5A1-010F-4203-BE3F-0A137B291DA5}" type="pres">
      <dgm:prSet presAssocID="{61FFF764-6A3C-4EC2-921C-7C08DF2E8993}" presName="rect1" presStyleLbl="bgShp" presStyleIdx="0" presStyleCnt="4" custLinFactNeighborX="-1171" custLinFactNeighborY="-17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283621-BB0E-49D8-B8FC-BBE0F1C0DF1D}" type="pres">
      <dgm:prSet presAssocID="{61FFF764-6A3C-4EC2-921C-7C08DF2E8993}" presName="rect2" presStyleLbl="trBgShp" presStyleIdx="0" presStyleCnt="4">
        <dgm:presLayoutVars>
          <dgm:bulletEnabled val="1"/>
        </dgm:presLayoutVars>
      </dgm:prSet>
      <dgm:spPr/>
    </dgm:pt>
    <dgm:pt modelId="{D23C9A3B-E8F1-409F-B5C8-C126895CB27A}" type="pres">
      <dgm:prSet presAssocID="{01610583-38A4-451F-86AB-07CE3982AE60}" presName="sibTrans" presStyleCnt="0"/>
      <dgm:spPr/>
    </dgm:pt>
    <dgm:pt modelId="{D0B78913-3940-4278-A5EC-1C225B6C0F79}" type="pres">
      <dgm:prSet presAssocID="{086F4D66-F155-40E6-8305-2F1F407C370F}" presName="composite" presStyleCnt="0"/>
      <dgm:spPr/>
    </dgm:pt>
    <dgm:pt modelId="{8B0E5198-C805-4D36-B8D3-E1D39F98526E}" type="pres">
      <dgm:prSet presAssocID="{086F4D66-F155-40E6-8305-2F1F407C370F}" presName="rect1" presStyleLbl="bgShp" presStyleIdx="1" presStyleCnt="4" custLinFactNeighborX="911" custLinFactNeighborY="-92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8884C25-BD1E-4B05-8865-667061C5AB69}" type="pres">
      <dgm:prSet presAssocID="{086F4D66-F155-40E6-8305-2F1F407C370F}" presName="rect2" presStyleLbl="trBgShp" presStyleIdx="1" presStyleCnt="4">
        <dgm:presLayoutVars>
          <dgm:bulletEnabled val="1"/>
        </dgm:presLayoutVars>
      </dgm:prSet>
      <dgm:spPr/>
    </dgm:pt>
    <dgm:pt modelId="{8B14799F-0ECE-4F71-8F3C-4458FEF45A33}" type="pres">
      <dgm:prSet presAssocID="{FB5B9E7D-226B-4104-A66B-63DB923F09E5}" presName="sibTrans" presStyleCnt="0"/>
      <dgm:spPr/>
    </dgm:pt>
    <dgm:pt modelId="{4D0B8D64-77C2-47C3-AF5A-6ACD638A7A90}" type="pres">
      <dgm:prSet presAssocID="{809D3FB9-2B22-440B-9292-633117DC6565}" presName="composite" presStyleCnt="0"/>
      <dgm:spPr/>
    </dgm:pt>
    <dgm:pt modelId="{5098F7E5-76BA-4BC9-A3F5-C646D647B5D5}" type="pres">
      <dgm:prSet presAssocID="{809D3FB9-2B22-440B-9292-633117DC6565}" presName="rect1" presStyleLbl="bgShp" presStyleIdx="2"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C2A6761-4FEE-4405-80A3-FA080DC059BD}" type="pres">
      <dgm:prSet presAssocID="{809D3FB9-2B22-440B-9292-633117DC6565}" presName="rect2" presStyleLbl="trBgShp" presStyleIdx="2" presStyleCnt="4">
        <dgm:presLayoutVars>
          <dgm:bulletEnabled val="1"/>
        </dgm:presLayoutVars>
      </dgm:prSet>
      <dgm:spPr/>
    </dgm:pt>
    <dgm:pt modelId="{FE5E8F18-0318-43BA-8348-89C5FA00E99B}" type="pres">
      <dgm:prSet presAssocID="{C1CE56C9-20FD-4C6A-91C8-E66691ACF56E}" presName="sibTrans" presStyleCnt="0"/>
      <dgm:spPr/>
    </dgm:pt>
    <dgm:pt modelId="{4340DC83-5E96-4AD9-9054-C3388D7BBF35}" type="pres">
      <dgm:prSet presAssocID="{5F5185F7-6626-4206-89A3-8D7D045F91D2}" presName="composite" presStyleCnt="0"/>
      <dgm:spPr/>
    </dgm:pt>
    <dgm:pt modelId="{C840ED3F-AE3C-4D94-A0E1-405D6C3CC351}" type="pres">
      <dgm:prSet presAssocID="{5F5185F7-6626-4206-89A3-8D7D045F91D2}" presName="rect1" presStyleLbl="bgShp" presStyleIdx="3"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0D4DEA5-73A0-409D-85CE-F371AFF91867}" type="pres">
      <dgm:prSet presAssocID="{5F5185F7-6626-4206-89A3-8D7D045F91D2}" presName="rect2" presStyleLbl="trBgShp" presStyleIdx="3" presStyleCnt="4">
        <dgm:presLayoutVars>
          <dgm:bulletEnabled val="1"/>
        </dgm:presLayoutVars>
      </dgm:prSet>
      <dgm:spPr/>
    </dgm:pt>
  </dgm:ptLst>
  <dgm:cxnLst>
    <dgm:cxn modelId="{9E289800-3484-4793-8490-96E212DED2C6}" srcId="{F74A75F3-A333-4228-9FC1-B84FAE471992}" destId="{809D3FB9-2B22-440B-9292-633117DC6565}" srcOrd="2" destOrd="0" parTransId="{6FC8FD88-C358-415A-8D4B-CCAACECFAE54}" sibTransId="{C1CE56C9-20FD-4C6A-91C8-E66691ACF56E}"/>
    <dgm:cxn modelId="{1F9AD80C-DF81-405E-BDED-1407AA6D45F9}" type="presOf" srcId="{F74A75F3-A333-4228-9FC1-B84FAE471992}" destId="{46CAA689-090C-432F-947E-39544A74298C}" srcOrd="0" destOrd="0" presId="urn:microsoft.com/office/officeart/2008/layout/BendingPictureSemiTransparentText"/>
    <dgm:cxn modelId="{93CAFF22-8EDF-4585-9AE4-12682212EC50}" srcId="{F74A75F3-A333-4228-9FC1-B84FAE471992}" destId="{61FFF764-6A3C-4EC2-921C-7C08DF2E8993}" srcOrd="0" destOrd="0" parTransId="{0349E3C5-9607-485A-9DF2-FADB3C6398CB}" sibTransId="{01610583-38A4-451F-86AB-07CE3982AE60}"/>
    <dgm:cxn modelId="{319E7476-5366-4E1A-8299-4DC058631A47}" srcId="{F74A75F3-A333-4228-9FC1-B84FAE471992}" destId="{086F4D66-F155-40E6-8305-2F1F407C370F}" srcOrd="1" destOrd="0" parTransId="{79540970-FC8F-4CF4-B01D-2BA9C922B517}" sibTransId="{FB5B9E7D-226B-4104-A66B-63DB923F09E5}"/>
    <dgm:cxn modelId="{978EC49C-D55A-46CF-8C2A-662CBA8C006D}" type="presOf" srcId="{809D3FB9-2B22-440B-9292-633117DC6565}" destId="{DC2A6761-4FEE-4405-80A3-FA080DC059BD}" srcOrd="0" destOrd="0" presId="urn:microsoft.com/office/officeart/2008/layout/BendingPictureSemiTransparentText"/>
    <dgm:cxn modelId="{FBE847B9-89C3-4939-B536-3B2446F2B5BA}" type="presOf" srcId="{5F5185F7-6626-4206-89A3-8D7D045F91D2}" destId="{70D4DEA5-73A0-409D-85CE-F371AFF91867}" srcOrd="0" destOrd="0" presId="urn:microsoft.com/office/officeart/2008/layout/BendingPictureSemiTransparentText"/>
    <dgm:cxn modelId="{95B3E3BC-DBBF-472E-BEBA-9EF7C48B77B8}" srcId="{F74A75F3-A333-4228-9FC1-B84FAE471992}" destId="{5F5185F7-6626-4206-89A3-8D7D045F91D2}" srcOrd="3" destOrd="0" parTransId="{E8810757-D9B2-49DC-8F16-9B00BC6D4483}" sibTransId="{BFB0447C-B5A2-48AC-9C89-81960CC7120A}"/>
    <dgm:cxn modelId="{83D92BE5-0F23-49B4-B69B-CEDE93E77421}" type="presOf" srcId="{61FFF764-6A3C-4EC2-921C-7C08DF2E8993}" destId="{29283621-BB0E-49D8-B8FC-BBE0F1C0DF1D}" srcOrd="0" destOrd="0" presId="urn:microsoft.com/office/officeart/2008/layout/BendingPictureSemiTransparentText"/>
    <dgm:cxn modelId="{3D9879EF-B595-4274-AA47-82BF79C3D072}" type="presOf" srcId="{086F4D66-F155-40E6-8305-2F1F407C370F}" destId="{78884C25-BD1E-4B05-8865-667061C5AB69}" srcOrd="0" destOrd="0" presId="urn:microsoft.com/office/officeart/2008/layout/BendingPictureSemiTransparentText"/>
    <dgm:cxn modelId="{4985BC25-1835-4D79-8640-7EFE2BA36E5E}" type="presParOf" srcId="{46CAA689-090C-432F-947E-39544A74298C}" destId="{DB3B7D1D-59D4-44FD-87CF-519B9860DACA}" srcOrd="0" destOrd="0" presId="urn:microsoft.com/office/officeart/2008/layout/BendingPictureSemiTransparentText"/>
    <dgm:cxn modelId="{90AAA1D7-60AC-473D-A13E-E6B6AF1084A0}" type="presParOf" srcId="{DB3B7D1D-59D4-44FD-87CF-519B9860DACA}" destId="{33D8F5A1-010F-4203-BE3F-0A137B291DA5}" srcOrd="0" destOrd="0" presId="urn:microsoft.com/office/officeart/2008/layout/BendingPictureSemiTransparentText"/>
    <dgm:cxn modelId="{3E6DA5CF-FA48-4C11-A9A4-25D7A0CF2EC5}" type="presParOf" srcId="{DB3B7D1D-59D4-44FD-87CF-519B9860DACA}" destId="{29283621-BB0E-49D8-B8FC-BBE0F1C0DF1D}" srcOrd="1" destOrd="0" presId="urn:microsoft.com/office/officeart/2008/layout/BendingPictureSemiTransparentText"/>
    <dgm:cxn modelId="{BABAAF4E-1728-4345-BEDA-501A9988B026}" type="presParOf" srcId="{46CAA689-090C-432F-947E-39544A74298C}" destId="{D23C9A3B-E8F1-409F-B5C8-C126895CB27A}" srcOrd="1" destOrd="0" presId="urn:microsoft.com/office/officeart/2008/layout/BendingPictureSemiTransparentText"/>
    <dgm:cxn modelId="{BB662DFD-839A-49AE-A840-E82E91EF1864}" type="presParOf" srcId="{46CAA689-090C-432F-947E-39544A74298C}" destId="{D0B78913-3940-4278-A5EC-1C225B6C0F79}" srcOrd="2" destOrd="0" presId="urn:microsoft.com/office/officeart/2008/layout/BendingPictureSemiTransparentText"/>
    <dgm:cxn modelId="{D2061154-AA45-478D-BF80-A2D40FE18F3D}" type="presParOf" srcId="{D0B78913-3940-4278-A5EC-1C225B6C0F79}" destId="{8B0E5198-C805-4D36-B8D3-E1D39F98526E}" srcOrd="0" destOrd="0" presId="urn:microsoft.com/office/officeart/2008/layout/BendingPictureSemiTransparentText"/>
    <dgm:cxn modelId="{AD503384-9121-4A35-98ED-FC06074F2FE3}" type="presParOf" srcId="{D0B78913-3940-4278-A5EC-1C225B6C0F79}" destId="{78884C25-BD1E-4B05-8865-667061C5AB69}" srcOrd="1" destOrd="0" presId="urn:microsoft.com/office/officeart/2008/layout/BendingPictureSemiTransparentText"/>
    <dgm:cxn modelId="{E2B80F23-8829-41E8-80C1-A61D3D786693}" type="presParOf" srcId="{46CAA689-090C-432F-947E-39544A74298C}" destId="{8B14799F-0ECE-4F71-8F3C-4458FEF45A33}" srcOrd="3" destOrd="0" presId="urn:microsoft.com/office/officeart/2008/layout/BendingPictureSemiTransparentText"/>
    <dgm:cxn modelId="{89095F78-D4BA-484F-BF1A-121DECF47AE3}" type="presParOf" srcId="{46CAA689-090C-432F-947E-39544A74298C}" destId="{4D0B8D64-77C2-47C3-AF5A-6ACD638A7A90}" srcOrd="4" destOrd="0" presId="urn:microsoft.com/office/officeart/2008/layout/BendingPictureSemiTransparentText"/>
    <dgm:cxn modelId="{5882C305-6A7F-4682-B38C-222E87E693D6}" type="presParOf" srcId="{4D0B8D64-77C2-47C3-AF5A-6ACD638A7A90}" destId="{5098F7E5-76BA-4BC9-A3F5-C646D647B5D5}" srcOrd="0" destOrd="0" presId="urn:microsoft.com/office/officeart/2008/layout/BendingPictureSemiTransparentText"/>
    <dgm:cxn modelId="{33BC3E16-C080-4660-838A-C07D521B69B2}" type="presParOf" srcId="{4D0B8D64-77C2-47C3-AF5A-6ACD638A7A90}" destId="{DC2A6761-4FEE-4405-80A3-FA080DC059BD}" srcOrd="1" destOrd="0" presId="urn:microsoft.com/office/officeart/2008/layout/BendingPictureSemiTransparentText"/>
    <dgm:cxn modelId="{5949172D-74C2-47C4-B772-59046835E137}" type="presParOf" srcId="{46CAA689-090C-432F-947E-39544A74298C}" destId="{FE5E8F18-0318-43BA-8348-89C5FA00E99B}" srcOrd="5" destOrd="0" presId="urn:microsoft.com/office/officeart/2008/layout/BendingPictureSemiTransparentText"/>
    <dgm:cxn modelId="{FB1FB60A-0B46-41E0-80B8-B22C5AE3CECF}" type="presParOf" srcId="{46CAA689-090C-432F-947E-39544A74298C}" destId="{4340DC83-5E96-4AD9-9054-C3388D7BBF35}" srcOrd="6" destOrd="0" presId="urn:microsoft.com/office/officeart/2008/layout/BendingPictureSemiTransparentText"/>
    <dgm:cxn modelId="{E2F696E1-A915-4AAD-8B2B-4F25BB92ED52}" type="presParOf" srcId="{4340DC83-5E96-4AD9-9054-C3388D7BBF35}" destId="{C840ED3F-AE3C-4D94-A0E1-405D6C3CC351}" srcOrd="0" destOrd="0" presId="urn:microsoft.com/office/officeart/2008/layout/BendingPictureSemiTransparentText"/>
    <dgm:cxn modelId="{796554DA-E23D-414C-995F-FD9129FCB533}" type="presParOf" srcId="{4340DC83-5E96-4AD9-9054-C3388D7BBF35}" destId="{70D4DEA5-73A0-409D-85CE-F371AFF91867}"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74A75F3-A333-4228-9FC1-B84FAE47199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61FFF764-6A3C-4EC2-921C-7C08DF2E8993}">
      <dgm:prSet phldrT="[Tekst]" custT="1"/>
      <dgm:spPr/>
      <dgm:t>
        <a:bodyPr/>
        <a:lstStyle/>
        <a:p>
          <a:r>
            <a:rPr lang="pl-PL" sz="2400" b="1" dirty="0"/>
            <a:t>PADDOCK 1</a:t>
          </a:r>
        </a:p>
      </dgm:t>
    </dgm:pt>
    <dgm:pt modelId="{0349E3C5-9607-485A-9DF2-FADB3C6398CB}" type="parTrans" cxnId="{93CAFF22-8EDF-4585-9AE4-12682212EC50}">
      <dgm:prSet/>
      <dgm:spPr/>
      <dgm:t>
        <a:bodyPr/>
        <a:lstStyle/>
        <a:p>
          <a:endParaRPr lang="pl-PL" sz="2400" b="1"/>
        </a:p>
      </dgm:t>
    </dgm:pt>
    <dgm:pt modelId="{01610583-38A4-451F-86AB-07CE3982AE60}" type="sibTrans" cxnId="{93CAFF22-8EDF-4585-9AE4-12682212EC50}">
      <dgm:prSet/>
      <dgm:spPr/>
      <dgm:t>
        <a:bodyPr/>
        <a:lstStyle/>
        <a:p>
          <a:endParaRPr lang="pl-PL" sz="2400" b="1"/>
        </a:p>
      </dgm:t>
    </dgm:pt>
    <dgm:pt modelId="{086F4D66-F155-40E6-8305-2F1F407C370F}">
      <dgm:prSet phldrT="[Tekst]" custT="1"/>
      <dgm:spPr/>
      <dgm:t>
        <a:bodyPr/>
        <a:lstStyle/>
        <a:p>
          <a:r>
            <a:rPr lang="pl-PL" sz="2400" b="1" dirty="0"/>
            <a:t>PADDOCK 2</a:t>
          </a:r>
        </a:p>
      </dgm:t>
    </dgm:pt>
    <dgm:pt modelId="{79540970-FC8F-4CF4-B01D-2BA9C922B517}" type="parTrans" cxnId="{319E7476-5366-4E1A-8299-4DC058631A47}">
      <dgm:prSet/>
      <dgm:spPr/>
      <dgm:t>
        <a:bodyPr/>
        <a:lstStyle/>
        <a:p>
          <a:endParaRPr lang="pl-PL" sz="2400" b="1"/>
        </a:p>
      </dgm:t>
    </dgm:pt>
    <dgm:pt modelId="{FB5B9E7D-226B-4104-A66B-63DB923F09E5}" type="sibTrans" cxnId="{319E7476-5366-4E1A-8299-4DC058631A47}">
      <dgm:prSet/>
      <dgm:spPr/>
      <dgm:t>
        <a:bodyPr/>
        <a:lstStyle/>
        <a:p>
          <a:endParaRPr lang="pl-PL" sz="2400" b="1"/>
        </a:p>
      </dgm:t>
    </dgm:pt>
    <dgm:pt modelId="{809D3FB9-2B22-440B-9292-633117DC6565}">
      <dgm:prSet phldrT="[Tekst]" custT="1"/>
      <dgm:spPr/>
      <dgm:t>
        <a:bodyPr/>
        <a:lstStyle/>
        <a:p>
          <a:r>
            <a:rPr lang="pl-PL" sz="2400" b="1" dirty="0"/>
            <a:t>PADDOCK 3</a:t>
          </a:r>
        </a:p>
      </dgm:t>
    </dgm:pt>
    <dgm:pt modelId="{6FC8FD88-C358-415A-8D4B-CCAACECFAE54}" type="parTrans" cxnId="{9E289800-3484-4793-8490-96E212DED2C6}">
      <dgm:prSet/>
      <dgm:spPr/>
      <dgm:t>
        <a:bodyPr/>
        <a:lstStyle/>
        <a:p>
          <a:endParaRPr lang="pl-PL" sz="2400" b="1"/>
        </a:p>
      </dgm:t>
    </dgm:pt>
    <dgm:pt modelId="{C1CE56C9-20FD-4C6A-91C8-E66691ACF56E}" type="sibTrans" cxnId="{9E289800-3484-4793-8490-96E212DED2C6}">
      <dgm:prSet/>
      <dgm:spPr/>
      <dgm:t>
        <a:bodyPr/>
        <a:lstStyle/>
        <a:p>
          <a:endParaRPr lang="pl-PL" sz="2400" b="1"/>
        </a:p>
      </dgm:t>
    </dgm:pt>
    <dgm:pt modelId="{5F5185F7-6626-4206-89A3-8D7D045F91D2}">
      <dgm:prSet phldrT="[Tekst]" custT="1"/>
      <dgm:spPr/>
      <dgm:t>
        <a:bodyPr/>
        <a:lstStyle/>
        <a:p>
          <a:r>
            <a:rPr lang="pl-PL" sz="2400" b="1" dirty="0"/>
            <a:t>PADDOCK 4</a:t>
          </a:r>
        </a:p>
      </dgm:t>
    </dgm:pt>
    <dgm:pt modelId="{E8810757-D9B2-49DC-8F16-9B00BC6D4483}" type="parTrans" cxnId="{95B3E3BC-DBBF-472E-BEBA-9EF7C48B77B8}">
      <dgm:prSet/>
      <dgm:spPr/>
      <dgm:t>
        <a:bodyPr/>
        <a:lstStyle/>
        <a:p>
          <a:endParaRPr lang="pl-PL" sz="2400" b="1"/>
        </a:p>
      </dgm:t>
    </dgm:pt>
    <dgm:pt modelId="{BFB0447C-B5A2-48AC-9C89-81960CC7120A}" type="sibTrans" cxnId="{95B3E3BC-DBBF-472E-BEBA-9EF7C48B77B8}">
      <dgm:prSet/>
      <dgm:spPr/>
      <dgm:t>
        <a:bodyPr/>
        <a:lstStyle/>
        <a:p>
          <a:endParaRPr lang="pl-PL" sz="2400" b="1"/>
        </a:p>
      </dgm:t>
    </dgm:pt>
    <dgm:pt modelId="{93FA25A6-1DBF-429A-AE8A-750827B10A80}">
      <dgm:prSet phldrT="[Tekst]" custT="1"/>
      <dgm:spPr/>
      <dgm:t>
        <a:bodyPr/>
        <a:lstStyle/>
        <a:p>
          <a:r>
            <a:rPr lang="pl-PL" sz="2400" b="1" dirty="0"/>
            <a:t>PADDOCK 6</a:t>
          </a:r>
        </a:p>
      </dgm:t>
    </dgm:pt>
    <dgm:pt modelId="{F1A867BF-571F-4C78-8A76-5851E3310ED2}" type="parTrans" cxnId="{C36E39B9-4297-4A89-B25E-ED45C2ED3952}">
      <dgm:prSet/>
      <dgm:spPr/>
      <dgm:t>
        <a:bodyPr/>
        <a:lstStyle/>
        <a:p>
          <a:endParaRPr lang="pl-PL"/>
        </a:p>
      </dgm:t>
    </dgm:pt>
    <dgm:pt modelId="{BC5DC095-3C91-442F-9969-59986FA1579D}" type="sibTrans" cxnId="{C36E39B9-4297-4A89-B25E-ED45C2ED3952}">
      <dgm:prSet/>
      <dgm:spPr/>
      <dgm:t>
        <a:bodyPr/>
        <a:lstStyle/>
        <a:p>
          <a:endParaRPr lang="pl-PL"/>
        </a:p>
      </dgm:t>
    </dgm:pt>
    <dgm:pt modelId="{93A94D89-93F9-4B98-B991-D3E1B3576E03}">
      <dgm:prSet phldrT="[Tekst]" custT="1"/>
      <dgm:spPr/>
      <dgm:t>
        <a:bodyPr/>
        <a:lstStyle/>
        <a:p>
          <a:r>
            <a:rPr lang="pl-PL" sz="2400" b="1" dirty="0"/>
            <a:t>PADDOCK 5</a:t>
          </a:r>
        </a:p>
      </dgm:t>
    </dgm:pt>
    <dgm:pt modelId="{4023B29A-7EDD-4A8B-AA4B-17FD30C39DC9}" type="parTrans" cxnId="{7724C59F-7BDF-4B46-9F67-268D4A0DB4D0}">
      <dgm:prSet/>
      <dgm:spPr/>
      <dgm:t>
        <a:bodyPr/>
        <a:lstStyle/>
        <a:p>
          <a:endParaRPr lang="pl-PL"/>
        </a:p>
      </dgm:t>
    </dgm:pt>
    <dgm:pt modelId="{900121AD-B452-4339-AD18-9C06B53A2F52}" type="sibTrans" cxnId="{7724C59F-7BDF-4B46-9F67-268D4A0DB4D0}">
      <dgm:prSet/>
      <dgm:spPr/>
      <dgm:t>
        <a:bodyPr/>
        <a:lstStyle/>
        <a:p>
          <a:endParaRPr lang="pl-PL"/>
        </a:p>
      </dgm:t>
    </dgm:pt>
    <dgm:pt modelId="{46CAA689-090C-432F-947E-39544A74298C}" type="pres">
      <dgm:prSet presAssocID="{F74A75F3-A333-4228-9FC1-B84FAE471992}" presName="Name0" presStyleCnt="0">
        <dgm:presLayoutVars>
          <dgm:dir/>
          <dgm:resizeHandles val="exact"/>
        </dgm:presLayoutVars>
      </dgm:prSet>
      <dgm:spPr/>
    </dgm:pt>
    <dgm:pt modelId="{DB3B7D1D-59D4-44FD-87CF-519B9860DACA}" type="pres">
      <dgm:prSet presAssocID="{61FFF764-6A3C-4EC2-921C-7C08DF2E8993}" presName="composite" presStyleCnt="0"/>
      <dgm:spPr/>
    </dgm:pt>
    <dgm:pt modelId="{33D8F5A1-010F-4203-BE3F-0A137B291DA5}" type="pres">
      <dgm:prSet presAssocID="{61FFF764-6A3C-4EC2-921C-7C08DF2E8993}" presName="rect1" presStyleLbl="bgShp" presStyleIdx="0" presStyleCnt="6" custLinFactNeighborX="-1171" custLinFactNeighborY="-17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283621-BB0E-49D8-B8FC-BBE0F1C0DF1D}" type="pres">
      <dgm:prSet presAssocID="{61FFF764-6A3C-4EC2-921C-7C08DF2E8993}" presName="rect2" presStyleLbl="trBgShp" presStyleIdx="0" presStyleCnt="6">
        <dgm:presLayoutVars>
          <dgm:bulletEnabled val="1"/>
        </dgm:presLayoutVars>
      </dgm:prSet>
      <dgm:spPr/>
    </dgm:pt>
    <dgm:pt modelId="{D23C9A3B-E8F1-409F-B5C8-C126895CB27A}" type="pres">
      <dgm:prSet presAssocID="{01610583-38A4-451F-86AB-07CE3982AE60}" presName="sibTrans" presStyleCnt="0"/>
      <dgm:spPr/>
    </dgm:pt>
    <dgm:pt modelId="{D0B78913-3940-4278-A5EC-1C225B6C0F79}" type="pres">
      <dgm:prSet presAssocID="{086F4D66-F155-40E6-8305-2F1F407C370F}" presName="composite" presStyleCnt="0"/>
      <dgm:spPr/>
    </dgm:pt>
    <dgm:pt modelId="{8B0E5198-C805-4D36-B8D3-E1D39F98526E}" type="pres">
      <dgm:prSet presAssocID="{086F4D66-F155-40E6-8305-2F1F407C370F}" presName="rect1" presStyleLbl="bgShp" presStyleIdx="1"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8884C25-BD1E-4B05-8865-667061C5AB69}" type="pres">
      <dgm:prSet presAssocID="{086F4D66-F155-40E6-8305-2F1F407C370F}" presName="rect2" presStyleLbl="trBgShp" presStyleIdx="1" presStyleCnt="6">
        <dgm:presLayoutVars>
          <dgm:bulletEnabled val="1"/>
        </dgm:presLayoutVars>
      </dgm:prSet>
      <dgm:spPr/>
    </dgm:pt>
    <dgm:pt modelId="{8B14799F-0ECE-4F71-8F3C-4458FEF45A33}" type="pres">
      <dgm:prSet presAssocID="{FB5B9E7D-226B-4104-A66B-63DB923F09E5}" presName="sibTrans" presStyleCnt="0"/>
      <dgm:spPr/>
    </dgm:pt>
    <dgm:pt modelId="{4D0B8D64-77C2-47C3-AF5A-6ACD638A7A90}" type="pres">
      <dgm:prSet presAssocID="{809D3FB9-2B22-440B-9292-633117DC6565}" presName="composite" presStyleCnt="0"/>
      <dgm:spPr/>
    </dgm:pt>
    <dgm:pt modelId="{5098F7E5-76BA-4BC9-A3F5-C646D647B5D5}" type="pres">
      <dgm:prSet presAssocID="{809D3FB9-2B22-440B-9292-633117DC6565}" presName="rect1" presStyleLbl="bgShp" presStyleIdx="2"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C2A6761-4FEE-4405-80A3-FA080DC059BD}" type="pres">
      <dgm:prSet presAssocID="{809D3FB9-2B22-440B-9292-633117DC6565}" presName="rect2" presStyleLbl="trBgShp" presStyleIdx="2" presStyleCnt="6">
        <dgm:presLayoutVars>
          <dgm:bulletEnabled val="1"/>
        </dgm:presLayoutVars>
      </dgm:prSet>
      <dgm:spPr/>
    </dgm:pt>
    <dgm:pt modelId="{FE5E8F18-0318-43BA-8348-89C5FA00E99B}" type="pres">
      <dgm:prSet presAssocID="{C1CE56C9-20FD-4C6A-91C8-E66691ACF56E}" presName="sibTrans" presStyleCnt="0"/>
      <dgm:spPr/>
    </dgm:pt>
    <dgm:pt modelId="{4340DC83-5E96-4AD9-9054-C3388D7BBF35}" type="pres">
      <dgm:prSet presAssocID="{5F5185F7-6626-4206-89A3-8D7D045F91D2}" presName="composite" presStyleCnt="0"/>
      <dgm:spPr/>
    </dgm:pt>
    <dgm:pt modelId="{C840ED3F-AE3C-4D94-A0E1-405D6C3CC351}" type="pres">
      <dgm:prSet presAssocID="{5F5185F7-6626-4206-89A3-8D7D045F91D2}" presName="rect1" presStyleLbl="bgShp" presStyleIdx="3"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0D4DEA5-73A0-409D-85CE-F371AFF91867}" type="pres">
      <dgm:prSet presAssocID="{5F5185F7-6626-4206-89A3-8D7D045F91D2}" presName="rect2" presStyleLbl="trBgShp" presStyleIdx="3" presStyleCnt="6">
        <dgm:presLayoutVars>
          <dgm:bulletEnabled val="1"/>
        </dgm:presLayoutVars>
      </dgm:prSet>
      <dgm:spPr/>
    </dgm:pt>
    <dgm:pt modelId="{25AAE966-F083-4823-94A0-3365863D7E0E}" type="pres">
      <dgm:prSet presAssocID="{BFB0447C-B5A2-48AC-9C89-81960CC7120A}" presName="sibTrans" presStyleCnt="0"/>
      <dgm:spPr/>
    </dgm:pt>
    <dgm:pt modelId="{C61295F4-BD38-4FB1-8A9D-A3FBF88F47CF}" type="pres">
      <dgm:prSet presAssocID="{93A94D89-93F9-4B98-B991-D3E1B3576E03}" presName="composite" presStyleCnt="0"/>
      <dgm:spPr/>
    </dgm:pt>
    <dgm:pt modelId="{6D632AB6-ED45-4FDA-B795-23F2D5D6DCE1}" type="pres">
      <dgm:prSet presAssocID="{93A94D89-93F9-4B98-B991-D3E1B3576E03}" presName="rect1" presStyleLbl="bgShp" presStyleIdx="4"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F681AC7B-5384-4B8A-8456-E6D7D725B66F}" type="pres">
      <dgm:prSet presAssocID="{93A94D89-93F9-4B98-B991-D3E1B3576E03}" presName="rect2" presStyleLbl="trBgShp" presStyleIdx="4" presStyleCnt="6">
        <dgm:presLayoutVars>
          <dgm:bulletEnabled val="1"/>
        </dgm:presLayoutVars>
      </dgm:prSet>
      <dgm:spPr/>
    </dgm:pt>
    <dgm:pt modelId="{A7B6E960-9626-484C-B9A6-1E751BF50BCC}" type="pres">
      <dgm:prSet presAssocID="{900121AD-B452-4339-AD18-9C06B53A2F52}" presName="sibTrans" presStyleCnt="0"/>
      <dgm:spPr/>
    </dgm:pt>
    <dgm:pt modelId="{54384DCE-638F-4C5B-8ECF-7E2AD762CD79}" type="pres">
      <dgm:prSet presAssocID="{93FA25A6-1DBF-429A-AE8A-750827B10A80}" presName="composite" presStyleCnt="0"/>
      <dgm:spPr/>
    </dgm:pt>
    <dgm:pt modelId="{5B885CAD-0636-400D-B5DE-497DC4206C6E}" type="pres">
      <dgm:prSet presAssocID="{93FA25A6-1DBF-429A-AE8A-750827B10A80}" presName="rect1" presStyleLbl="bgShp" presStyleIdx="5"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176083B3-81B6-464F-84B8-35AD68D6FD52}" type="pres">
      <dgm:prSet presAssocID="{93FA25A6-1DBF-429A-AE8A-750827B10A80}" presName="rect2" presStyleLbl="trBgShp" presStyleIdx="5" presStyleCnt="6">
        <dgm:presLayoutVars>
          <dgm:bulletEnabled val="1"/>
        </dgm:presLayoutVars>
      </dgm:prSet>
      <dgm:spPr/>
    </dgm:pt>
  </dgm:ptLst>
  <dgm:cxnLst>
    <dgm:cxn modelId="{9E289800-3484-4793-8490-96E212DED2C6}" srcId="{F74A75F3-A333-4228-9FC1-B84FAE471992}" destId="{809D3FB9-2B22-440B-9292-633117DC6565}" srcOrd="2" destOrd="0" parTransId="{6FC8FD88-C358-415A-8D4B-CCAACECFAE54}" sibTransId="{C1CE56C9-20FD-4C6A-91C8-E66691ACF56E}"/>
    <dgm:cxn modelId="{1F9AD80C-DF81-405E-BDED-1407AA6D45F9}" type="presOf" srcId="{F74A75F3-A333-4228-9FC1-B84FAE471992}" destId="{46CAA689-090C-432F-947E-39544A74298C}" srcOrd="0" destOrd="0" presId="urn:microsoft.com/office/officeart/2008/layout/BendingPictureSemiTransparentText"/>
    <dgm:cxn modelId="{93CAFF22-8EDF-4585-9AE4-12682212EC50}" srcId="{F74A75F3-A333-4228-9FC1-B84FAE471992}" destId="{61FFF764-6A3C-4EC2-921C-7C08DF2E8993}" srcOrd="0" destOrd="0" parTransId="{0349E3C5-9607-485A-9DF2-FADB3C6398CB}" sibTransId="{01610583-38A4-451F-86AB-07CE3982AE60}"/>
    <dgm:cxn modelId="{7F732935-A1B3-48B2-B3F0-F5870DC105E2}" type="presOf" srcId="{93FA25A6-1DBF-429A-AE8A-750827B10A80}" destId="{176083B3-81B6-464F-84B8-35AD68D6FD52}" srcOrd="0" destOrd="0" presId="urn:microsoft.com/office/officeart/2008/layout/BendingPictureSemiTransparentText"/>
    <dgm:cxn modelId="{319E7476-5366-4E1A-8299-4DC058631A47}" srcId="{F74A75F3-A333-4228-9FC1-B84FAE471992}" destId="{086F4D66-F155-40E6-8305-2F1F407C370F}" srcOrd="1" destOrd="0" parTransId="{79540970-FC8F-4CF4-B01D-2BA9C922B517}" sibTransId="{FB5B9E7D-226B-4104-A66B-63DB923F09E5}"/>
    <dgm:cxn modelId="{978EC49C-D55A-46CF-8C2A-662CBA8C006D}" type="presOf" srcId="{809D3FB9-2B22-440B-9292-633117DC6565}" destId="{DC2A6761-4FEE-4405-80A3-FA080DC059BD}" srcOrd="0" destOrd="0" presId="urn:microsoft.com/office/officeart/2008/layout/BendingPictureSemiTransparentText"/>
    <dgm:cxn modelId="{7724C59F-7BDF-4B46-9F67-268D4A0DB4D0}" srcId="{F74A75F3-A333-4228-9FC1-B84FAE471992}" destId="{93A94D89-93F9-4B98-B991-D3E1B3576E03}" srcOrd="4" destOrd="0" parTransId="{4023B29A-7EDD-4A8B-AA4B-17FD30C39DC9}" sibTransId="{900121AD-B452-4339-AD18-9C06B53A2F52}"/>
    <dgm:cxn modelId="{C36E39B9-4297-4A89-B25E-ED45C2ED3952}" srcId="{F74A75F3-A333-4228-9FC1-B84FAE471992}" destId="{93FA25A6-1DBF-429A-AE8A-750827B10A80}" srcOrd="5" destOrd="0" parTransId="{F1A867BF-571F-4C78-8A76-5851E3310ED2}" sibTransId="{BC5DC095-3C91-442F-9969-59986FA1579D}"/>
    <dgm:cxn modelId="{FBE847B9-89C3-4939-B536-3B2446F2B5BA}" type="presOf" srcId="{5F5185F7-6626-4206-89A3-8D7D045F91D2}" destId="{70D4DEA5-73A0-409D-85CE-F371AFF91867}" srcOrd="0" destOrd="0" presId="urn:microsoft.com/office/officeart/2008/layout/BendingPictureSemiTransparentText"/>
    <dgm:cxn modelId="{95B3E3BC-DBBF-472E-BEBA-9EF7C48B77B8}" srcId="{F74A75F3-A333-4228-9FC1-B84FAE471992}" destId="{5F5185F7-6626-4206-89A3-8D7D045F91D2}" srcOrd="3" destOrd="0" parTransId="{E8810757-D9B2-49DC-8F16-9B00BC6D4483}" sibTransId="{BFB0447C-B5A2-48AC-9C89-81960CC7120A}"/>
    <dgm:cxn modelId="{AC4317C3-2030-4052-848B-68B114B6A44B}" type="presOf" srcId="{93A94D89-93F9-4B98-B991-D3E1B3576E03}" destId="{F681AC7B-5384-4B8A-8456-E6D7D725B66F}" srcOrd="0" destOrd="0" presId="urn:microsoft.com/office/officeart/2008/layout/BendingPictureSemiTransparentText"/>
    <dgm:cxn modelId="{83D92BE5-0F23-49B4-B69B-CEDE93E77421}" type="presOf" srcId="{61FFF764-6A3C-4EC2-921C-7C08DF2E8993}" destId="{29283621-BB0E-49D8-B8FC-BBE0F1C0DF1D}" srcOrd="0" destOrd="0" presId="urn:microsoft.com/office/officeart/2008/layout/BendingPictureSemiTransparentText"/>
    <dgm:cxn modelId="{3D9879EF-B595-4274-AA47-82BF79C3D072}" type="presOf" srcId="{086F4D66-F155-40E6-8305-2F1F407C370F}" destId="{78884C25-BD1E-4B05-8865-667061C5AB69}" srcOrd="0" destOrd="0" presId="urn:microsoft.com/office/officeart/2008/layout/BendingPictureSemiTransparentText"/>
    <dgm:cxn modelId="{4985BC25-1835-4D79-8640-7EFE2BA36E5E}" type="presParOf" srcId="{46CAA689-090C-432F-947E-39544A74298C}" destId="{DB3B7D1D-59D4-44FD-87CF-519B9860DACA}" srcOrd="0" destOrd="0" presId="urn:microsoft.com/office/officeart/2008/layout/BendingPictureSemiTransparentText"/>
    <dgm:cxn modelId="{90AAA1D7-60AC-473D-A13E-E6B6AF1084A0}" type="presParOf" srcId="{DB3B7D1D-59D4-44FD-87CF-519B9860DACA}" destId="{33D8F5A1-010F-4203-BE3F-0A137B291DA5}" srcOrd="0" destOrd="0" presId="urn:microsoft.com/office/officeart/2008/layout/BendingPictureSemiTransparentText"/>
    <dgm:cxn modelId="{3E6DA5CF-FA48-4C11-A9A4-25D7A0CF2EC5}" type="presParOf" srcId="{DB3B7D1D-59D4-44FD-87CF-519B9860DACA}" destId="{29283621-BB0E-49D8-B8FC-BBE0F1C0DF1D}" srcOrd="1" destOrd="0" presId="urn:microsoft.com/office/officeart/2008/layout/BendingPictureSemiTransparentText"/>
    <dgm:cxn modelId="{BABAAF4E-1728-4345-BEDA-501A9988B026}" type="presParOf" srcId="{46CAA689-090C-432F-947E-39544A74298C}" destId="{D23C9A3B-E8F1-409F-B5C8-C126895CB27A}" srcOrd="1" destOrd="0" presId="urn:microsoft.com/office/officeart/2008/layout/BendingPictureSemiTransparentText"/>
    <dgm:cxn modelId="{BB662DFD-839A-49AE-A840-E82E91EF1864}" type="presParOf" srcId="{46CAA689-090C-432F-947E-39544A74298C}" destId="{D0B78913-3940-4278-A5EC-1C225B6C0F79}" srcOrd="2" destOrd="0" presId="urn:microsoft.com/office/officeart/2008/layout/BendingPictureSemiTransparentText"/>
    <dgm:cxn modelId="{D2061154-AA45-478D-BF80-A2D40FE18F3D}" type="presParOf" srcId="{D0B78913-3940-4278-A5EC-1C225B6C0F79}" destId="{8B0E5198-C805-4D36-B8D3-E1D39F98526E}" srcOrd="0" destOrd="0" presId="urn:microsoft.com/office/officeart/2008/layout/BendingPictureSemiTransparentText"/>
    <dgm:cxn modelId="{AD503384-9121-4A35-98ED-FC06074F2FE3}" type="presParOf" srcId="{D0B78913-3940-4278-A5EC-1C225B6C0F79}" destId="{78884C25-BD1E-4B05-8865-667061C5AB69}" srcOrd="1" destOrd="0" presId="urn:microsoft.com/office/officeart/2008/layout/BendingPictureSemiTransparentText"/>
    <dgm:cxn modelId="{E2B80F23-8829-41E8-80C1-A61D3D786693}" type="presParOf" srcId="{46CAA689-090C-432F-947E-39544A74298C}" destId="{8B14799F-0ECE-4F71-8F3C-4458FEF45A33}" srcOrd="3" destOrd="0" presId="urn:microsoft.com/office/officeart/2008/layout/BendingPictureSemiTransparentText"/>
    <dgm:cxn modelId="{89095F78-D4BA-484F-BF1A-121DECF47AE3}" type="presParOf" srcId="{46CAA689-090C-432F-947E-39544A74298C}" destId="{4D0B8D64-77C2-47C3-AF5A-6ACD638A7A90}" srcOrd="4" destOrd="0" presId="urn:microsoft.com/office/officeart/2008/layout/BendingPictureSemiTransparentText"/>
    <dgm:cxn modelId="{5882C305-6A7F-4682-B38C-222E87E693D6}" type="presParOf" srcId="{4D0B8D64-77C2-47C3-AF5A-6ACD638A7A90}" destId="{5098F7E5-76BA-4BC9-A3F5-C646D647B5D5}" srcOrd="0" destOrd="0" presId="urn:microsoft.com/office/officeart/2008/layout/BendingPictureSemiTransparentText"/>
    <dgm:cxn modelId="{33BC3E16-C080-4660-838A-C07D521B69B2}" type="presParOf" srcId="{4D0B8D64-77C2-47C3-AF5A-6ACD638A7A90}" destId="{DC2A6761-4FEE-4405-80A3-FA080DC059BD}" srcOrd="1" destOrd="0" presId="urn:microsoft.com/office/officeart/2008/layout/BendingPictureSemiTransparentText"/>
    <dgm:cxn modelId="{5949172D-74C2-47C4-B772-59046835E137}" type="presParOf" srcId="{46CAA689-090C-432F-947E-39544A74298C}" destId="{FE5E8F18-0318-43BA-8348-89C5FA00E99B}" srcOrd="5" destOrd="0" presId="urn:microsoft.com/office/officeart/2008/layout/BendingPictureSemiTransparentText"/>
    <dgm:cxn modelId="{FB1FB60A-0B46-41E0-80B8-B22C5AE3CECF}" type="presParOf" srcId="{46CAA689-090C-432F-947E-39544A74298C}" destId="{4340DC83-5E96-4AD9-9054-C3388D7BBF35}" srcOrd="6" destOrd="0" presId="urn:microsoft.com/office/officeart/2008/layout/BendingPictureSemiTransparentText"/>
    <dgm:cxn modelId="{E2F696E1-A915-4AAD-8B2B-4F25BB92ED52}" type="presParOf" srcId="{4340DC83-5E96-4AD9-9054-C3388D7BBF35}" destId="{C840ED3F-AE3C-4D94-A0E1-405D6C3CC351}" srcOrd="0" destOrd="0" presId="urn:microsoft.com/office/officeart/2008/layout/BendingPictureSemiTransparentText"/>
    <dgm:cxn modelId="{796554DA-E23D-414C-995F-FD9129FCB533}" type="presParOf" srcId="{4340DC83-5E96-4AD9-9054-C3388D7BBF35}" destId="{70D4DEA5-73A0-409D-85CE-F371AFF91867}" srcOrd="1" destOrd="0" presId="urn:microsoft.com/office/officeart/2008/layout/BendingPictureSemiTransparentText"/>
    <dgm:cxn modelId="{81919655-56A6-4123-892C-B450D4D94E26}" type="presParOf" srcId="{46CAA689-090C-432F-947E-39544A74298C}" destId="{25AAE966-F083-4823-94A0-3365863D7E0E}" srcOrd="7" destOrd="0" presId="urn:microsoft.com/office/officeart/2008/layout/BendingPictureSemiTransparentText"/>
    <dgm:cxn modelId="{7D7FAA02-0535-43EF-AD6E-32853844DAEE}" type="presParOf" srcId="{46CAA689-090C-432F-947E-39544A74298C}" destId="{C61295F4-BD38-4FB1-8A9D-A3FBF88F47CF}" srcOrd="8" destOrd="0" presId="urn:microsoft.com/office/officeart/2008/layout/BendingPictureSemiTransparentText"/>
    <dgm:cxn modelId="{7FAD2A4C-3609-42CD-B546-3513833BD35E}" type="presParOf" srcId="{C61295F4-BD38-4FB1-8A9D-A3FBF88F47CF}" destId="{6D632AB6-ED45-4FDA-B795-23F2D5D6DCE1}" srcOrd="0" destOrd="0" presId="urn:microsoft.com/office/officeart/2008/layout/BendingPictureSemiTransparentText"/>
    <dgm:cxn modelId="{670664D5-6995-4AC0-AFDF-A781CD5BC2CB}" type="presParOf" srcId="{C61295F4-BD38-4FB1-8A9D-A3FBF88F47CF}" destId="{F681AC7B-5384-4B8A-8456-E6D7D725B66F}" srcOrd="1" destOrd="0" presId="urn:microsoft.com/office/officeart/2008/layout/BendingPictureSemiTransparentText"/>
    <dgm:cxn modelId="{79C84FF9-54D8-40BB-B287-F68897418290}" type="presParOf" srcId="{46CAA689-090C-432F-947E-39544A74298C}" destId="{A7B6E960-9626-484C-B9A6-1E751BF50BCC}" srcOrd="9" destOrd="0" presId="urn:microsoft.com/office/officeart/2008/layout/BendingPictureSemiTransparentText"/>
    <dgm:cxn modelId="{2ECB83AD-7CCB-45ED-B87E-E8D908AFF449}" type="presParOf" srcId="{46CAA689-090C-432F-947E-39544A74298C}" destId="{54384DCE-638F-4C5B-8ECF-7E2AD762CD79}" srcOrd="10" destOrd="0" presId="urn:microsoft.com/office/officeart/2008/layout/BendingPictureSemiTransparentText"/>
    <dgm:cxn modelId="{DB3943D6-F3E7-4562-A509-6737163D6A15}" type="presParOf" srcId="{54384DCE-638F-4C5B-8ECF-7E2AD762CD79}" destId="{5B885CAD-0636-400D-B5DE-497DC4206C6E}" srcOrd="0" destOrd="0" presId="urn:microsoft.com/office/officeart/2008/layout/BendingPictureSemiTransparentText"/>
    <dgm:cxn modelId="{1A8EF423-A1B2-4F22-BF8F-989E1CC2AD8E}" type="presParOf" srcId="{54384DCE-638F-4C5B-8ECF-7E2AD762CD79}" destId="{176083B3-81B6-464F-84B8-35AD68D6FD52}"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1800" b="0" i="0" dirty="0">
              <a:solidFill>
                <a:srgbClr val="000000"/>
              </a:solidFill>
            </a:rPr>
            <a:t>Efficiente per i sistemi di pascolo a rotazione con layout fisso dei paddock.</a:t>
          </a:r>
          <a:endParaRPr lang="pl-PL" sz="1800" dirty="0">
            <a:solidFill>
              <a:srgbClr val="000000"/>
            </a:solidFill>
          </a:endParaRPr>
        </a:p>
      </dgm:t>
    </dgm:pt>
    <dgm:pt modelId="{E6B8DA43-53FE-4F0D-BADD-7992AB81183D}" type="parTrans" cxnId="{F2D3DEB2-B7A6-4358-8CE1-869A7BF891C3}">
      <dgm:prSet/>
      <dgm:spPr/>
      <dgm:t>
        <a:bodyPr/>
        <a:lstStyle/>
        <a:p>
          <a:endParaRPr lang="pl-PL" sz="1800">
            <a:solidFill>
              <a:srgbClr val="000000"/>
            </a:solidFill>
          </a:endParaRPr>
        </a:p>
      </dgm:t>
    </dgm:pt>
    <dgm:pt modelId="{BB126D40-1F00-4665-AACB-052B166D4B3F}" type="sibTrans" cxnId="{F2D3DEB2-B7A6-4358-8CE1-869A7BF891C3}">
      <dgm:prSet/>
      <dgm:spPr/>
      <dgm:t>
        <a:bodyPr/>
        <a:lstStyle/>
        <a:p>
          <a:endParaRPr lang="pl-PL" sz="1800">
            <a:solidFill>
              <a:srgbClr val="000000"/>
            </a:solidFill>
          </a:endParaRPr>
        </a:p>
      </dgm:t>
    </dgm:pt>
    <dgm:pt modelId="{8CF29402-E156-4A53-AEF3-C299B78D7782}">
      <dgm:prSet custT="1"/>
      <dgm:spPr/>
      <dgm:t>
        <a:bodyPr/>
        <a:lstStyle/>
        <a:p>
          <a:r>
            <a:rPr lang="en-US" sz="1800" b="0" i="0" dirty="0">
              <a:solidFill>
                <a:srgbClr val="000000"/>
              </a:solidFill>
            </a:rPr>
            <a:t>Richiede una manutenzione meno frequente rispetto ai sistemi mobili.</a:t>
          </a:r>
          <a:endParaRPr lang="pl-PL" sz="1800" dirty="0">
            <a:solidFill>
              <a:srgbClr val="000000"/>
            </a:solidFill>
          </a:endParaRPr>
        </a:p>
      </dgm:t>
    </dgm:pt>
    <dgm:pt modelId="{ED5B3076-831F-431C-8B12-28C5667D2D07}" type="parTrans" cxnId="{3F492371-176A-4032-A89E-8969FD05D7B4}">
      <dgm:prSet/>
      <dgm:spPr/>
      <dgm:t>
        <a:bodyPr/>
        <a:lstStyle/>
        <a:p>
          <a:endParaRPr lang="pl-PL" sz="1800">
            <a:solidFill>
              <a:srgbClr val="000000"/>
            </a:solidFill>
          </a:endParaRPr>
        </a:p>
      </dgm:t>
    </dgm:pt>
    <dgm:pt modelId="{E6E46DAA-8B12-4B82-9AC3-DADF871DCD49}" type="sibTrans" cxnId="{3F492371-176A-4032-A89E-8969FD05D7B4}">
      <dgm:prSet/>
      <dgm:spPr/>
      <dgm:t>
        <a:bodyPr/>
        <a:lstStyle/>
        <a:p>
          <a:endParaRPr lang="pl-PL" sz="1800">
            <a:solidFill>
              <a:srgbClr val="000000"/>
            </a:solidFill>
          </a:endParaRPr>
        </a:p>
      </dgm:t>
    </dgm:pt>
    <dgm:pt modelId="{B60F3FF8-C2C2-4CBA-A374-A2E3C6302DAC}">
      <dgm:prSet custT="1"/>
      <dgm:spPr/>
      <dgm:t>
        <a:bodyPr/>
        <a:lstStyle/>
        <a:p>
          <a:r>
            <a:rPr lang="en-US" sz="1800" b="0" i="0" dirty="0">
              <a:solidFill>
                <a:srgbClr val="000000"/>
              </a:solidFill>
            </a:rPr>
            <a:t>Resistente e in grado di supportare grandi mandrie.</a:t>
          </a:r>
          <a:endParaRPr lang="pl-PL" sz="1800" dirty="0">
            <a:solidFill>
              <a:srgbClr val="000000"/>
            </a:solidFill>
          </a:endParaRPr>
        </a:p>
      </dgm:t>
    </dgm:pt>
    <dgm:pt modelId="{D2C1C6FD-8517-4135-AE87-0CCA255F7E74}" type="parTrans" cxnId="{319691A9-F5CC-41F9-9315-7EF1685FAB03}">
      <dgm:prSet/>
      <dgm:spPr/>
      <dgm:t>
        <a:bodyPr/>
        <a:lstStyle/>
        <a:p>
          <a:endParaRPr lang="pl-PL" sz="1800">
            <a:solidFill>
              <a:srgbClr val="000000"/>
            </a:solidFill>
          </a:endParaRPr>
        </a:p>
      </dgm:t>
    </dgm:pt>
    <dgm:pt modelId="{9B16162A-7A15-4F70-8A86-0BA52D871DD2}" type="sibTrans" cxnId="{319691A9-F5CC-41F9-9315-7EF1685FAB03}">
      <dgm:prSet/>
      <dgm:spPr/>
      <dgm:t>
        <a:bodyPr/>
        <a:lstStyle/>
        <a:p>
          <a:endParaRPr lang="pl-PL" sz="1800">
            <a:solidFill>
              <a:srgbClr val="000000"/>
            </a:solidFill>
          </a:endParaRPr>
        </a:p>
      </dgm:t>
    </dgm:pt>
    <dgm:pt modelId="{F246F0C0-1A27-47B2-B5A3-2B8C213F38E6}">
      <dgm:prSet custT="1"/>
      <dgm:spPr/>
      <dgm:t>
        <a:bodyPr/>
        <a:lstStyle/>
        <a:p>
          <a:r>
            <a:rPr lang="en-US" sz="1700" b="0" i="0" dirty="0">
              <a:solidFill>
                <a:srgbClr val="000000"/>
              </a:solidFill>
            </a:rPr>
            <a:t>Costoso da installare, in particolare per quanto riguarda le tubazioni e le vasche di raccolta di grandi dimensioni</a:t>
          </a:r>
          <a:r>
            <a:rPr lang="en-US" sz="1800" b="0" i="0" dirty="0">
              <a:solidFill>
                <a:srgbClr val="000000"/>
              </a:solidFill>
            </a:rPr>
            <a:t>.</a:t>
          </a:r>
          <a:endParaRPr lang="pl-PL" sz="1800" dirty="0">
            <a:solidFill>
              <a:srgbClr val="000000"/>
            </a:solidFill>
          </a:endParaRPr>
        </a:p>
      </dgm:t>
    </dgm:pt>
    <dgm:pt modelId="{C0C9E8A9-AB84-44D3-87C3-F9BB48AC3D87}" type="parTrans" cxnId="{ACE5E290-553F-4F0C-A39A-13D19E4BE82B}">
      <dgm:prSet/>
      <dgm:spPr/>
      <dgm:t>
        <a:bodyPr/>
        <a:lstStyle/>
        <a:p>
          <a:endParaRPr lang="pl-PL" sz="1800">
            <a:solidFill>
              <a:srgbClr val="000000"/>
            </a:solidFill>
          </a:endParaRPr>
        </a:p>
      </dgm:t>
    </dgm:pt>
    <dgm:pt modelId="{52AC9C3C-571C-4D7E-BA4B-28AF4F4634E8}" type="sibTrans" cxnId="{ACE5E290-553F-4F0C-A39A-13D19E4BE82B}">
      <dgm:prSet/>
      <dgm:spPr/>
      <dgm:t>
        <a:bodyPr/>
        <a:lstStyle/>
        <a:p>
          <a:endParaRPr lang="pl-PL" sz="1800">
            <a:solidFill>
              <a:srgbClr val="000000"/>
            </a:solidFill>
          </a:endParaRPr>
        </a:p>
      </dgm:t>
    </dgm:pt>
    <dgm:pt modelId="{987194E1-890D-4B1E-8564-8B80E563A849}">
      <dgm:prSet custT="1"/>
      <dgm:spPr/>
      <dgm:t>
        <a:bodyPr/>
        <a:lstStyle/>
        <a:p>
          <a:r>
            <a:rPr lang="en-US" sz="1800" b="0" i="0" dirty="0">
              <a:solidFill>
                <a:srgbClr val="000000"/>
              </a:solidFill>
            </a:rPr>
            <a:t>Rischio di compattamento del suolo e di pascolo eccessivo in prossimità dei punti di abbeveraggio.</a:t>
          </a:r>
          <a:endParaRPr lang="pl-PL" sz="1800" dirty="0">
            <a:solidFill>
              <a:srgbClr val="000000"/>
            </a:solidFill>
          </a:endParaRPr>
        </a:p>
      </dgm:t>
    </dgm:pt>
    <dgm:pt modelId="{5CAC919C-9DC3-48BF-8E5F-C9CBAECD422A}" type="parTrans" cxnId="{405F3CE1-6F90-4759-996F-DC2BE4F78F13}">
      <dgm:prSet/>
      <dgm:spPr/>
      <dgm:t>
        <a:bodyPr/>
        <a:lstStyle/>
        <a:p>
          <a:endParaRPr lang="pl-PL" sz="1800">
            <a:solidFill>
              <a:srgbClr val="000000"/>
            </a:solidFill>
          </a:endParaRPr>
        </a:p>
      </dgm:t>
    </dgm:pt>
    <dgm:pt modelId="{50FB67C0-E7C0-437A-8963-9AC605B49316}" type="sibTrans" cxnId="{405F3CE1-6F90-4759-996F-DC2BE4F78F13}">
      <dgm:prSet/>
      <dgm:spPr/>
      <dgm:t>
        <a:bodyPr/>
        <a:lstStyle/>
        <a:p>
          <a:endParaRPr lang="pl-PL" sz="1800">
            <a:solidFill>
              <a:srgbClr val="000000"/>
            </a:solidFill>
          </a:endParaRPr>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0F22EEC7-8F3A-470A-8120-BFF733375043}" type="pres">
      <dgm:prSet presAssocID="{B60F3FF8-C2C2-4CBA-A374-A2E3C6302DAC}" presName="composite" presStyleCnt="0"/>
      <dgm:spPr/>
    </dgm:pt>
    <dgm:pt modelId="{39019B31-9717-4D23-9396-2F4033A96355}" type="pres">
      <dgm:prSet presAssocID="{B60F3FF8-C2C2-4CBA-A374-A2E3C6302DAC}" presName="rect1" presStyleLbl="trAlignAcc1" presStyleIdx="1" presStyleCnt="5" custLinFactX="-10538" custLinFactY="100000" custLinFactNeighborX="-100000" custLinFactNeighborY="148846">
        <dgm:presLayoutVars>
          <dgm:bulletEnabled val="1"/>
        </dgm:presLayoutVars>
      </dgm:prSet>
      <dgm:spPr/>
    </dgm:pt>
    <dgm:pt modelId="{79032452-05EE-4E66-AA3C-F10F6BA8104A}" type="pres">
      <dgm:prSet presAssocID="{B60F3FF8-C2C2-4CBA-A374-A2E3C6302DAC}" presName="rect2" presStyleLbl="fgImgPlace1" presStyleIdx="1" presStyleCnt="5" custLinFactX="-200000" custLinFactY="100000" custLinFactNeighborX="-297435" custLinFactNeighborY="1350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F808DE5-0DCC-44BE-912C-CCF8BB6D6547}" type="pres">
      <dgm:prSet presAssocID="{9B16162A-7A15-4F70-8A86-0BA52D871DD2}" presName="sibTrans" presStyleCnt="0"/>
      <dgm:spPr/>
    </dgm:pt>
    <dgm:pt modelId="{EC20F0B6-DF6D-4B3C-A48A-59713FBBFCD8}" type="pres">
      <dgm:prSet presAssocID="{8CF29402-E156-4A53-AEF3-C299B78D7782}" presName="composite" presStyleCnt="0"/>
      <dgm:spPr/>
    </dgm:pt>
    <dgm:pt modelId="{ECEC91FE-D66C-463E-A561-F962DFD38DFD}" type="pres">
      <dgm:prSet presAssocID="{8CF29402-E156-4A53-AEF3-C299B78D7782}" presName="rect1" presStyleLbl="trAlignAcc1" presStyleIdx="2" presStyleCnt="5">
        <dgm:presLayoutVars>
          <dgm:bulletEnabled val="1"/>
        </dgm:presLayoutVars>
      </dgm:prSet>
      <dgm:spPr/>
    </dgm:pt>
    <dgm:pt modelId="{C11D82D2-C606-418D-8005-65067B25BD6E}" type="pres">
      <dgm:prSet presAssocID="{8CF29402-E156-4A53-AEF3-C299B78D7782}"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178D1AE-BA1B-4A27-97F8-85F9BE3470B6}" type="pres">
      <dgm:prSet presAssocID="{E6E46DAA-8B12-4B82-9AC3-DADF871DCD49}" presName="sibTrans" presStyleCnt="0"/>
      <dgm:spPr/>
    </dgm:pt>
    <dgm:pt modelId="{0838F1BA-B1EB-46A7-9810-A8EB47C1335F}" type="pres">
      <dgm:prSet presAssocID="{F246F0C0-1A27-47B2-B5A3-2B8C213F38E6}" presName="composite" presStyleCnt="0"/>
      <dgm:spPr/>
    </dgm:pt>
    <dgm:pt modelId="{1BDD5754-E57E-49EE-BBA2-802F22D1F97A}" type="pres">
      <dgm:prSet presAssocID="{F246F0C0-1A27-47B2-B5A3-2B8C213F38E6}" presName="rect1" presStyleLbl="trAlignAcc1" presStyleIdx="3" presStyleCnt="5" custScaleX="112755">
        <dgm:presLayoutVars>
          <dgm:bulletEnabled val="1"/>
        </dgm:presLayoutVars>
      </dgm:prSet>
      <dgm:spPr/>
    </dgm:pt>
    <dgm:pt modelId="{AB0D9C47-3EFA-4CB4-999E-893A2B5BBD22}" type="pres">
      <dgm:prSet presAssocID="{F246F0C0-1A27-47B2-B5A3-2B8C213F38E6}" presName="rect2" presStyleLbl="fgImgPlace1" presStyleIdx="3"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C81408F1-100F-44AF-A9FE-5CE2CAB95491}" type="pres">
      <dgm:prSet presAssocID="{52AC9C3C-571C-4D7E-BA4B-28AF4F4634E8}" presName="sibTrans" presStyleCnt="0"/>
      <dgm:spPr/>
    </dgm:pt>
    <dgm:pt modelId="{8553BE69-A85A-40CB-B43B-5947B9340E0A}" type="pres">
      <dgm:prSet presAssocID="{987194E1-890D-4B1E-8564-8B80E563A849}" presName="composite" presStyleCnt="0"/>
      <dgm:spPr/>
    </dgm:pt>
    <dgm:pt modelId="{3929BF5D-73A6-4EBF-BBAC-226D39BA780E}" type="pres">
      <dgm:prSet presAssocID="{987194E1-890D-4B1E-8564-8B80E563A849}" presName="rect1" presStyleLbl="trAlignAcc1" presStyleIdx="4" presStyleCnt="5" custScaleX="106220" custLinFactY="-100000" custLinFactNeighborX="54088" custLinFactNeighborY="-147903">
        <dgm:presLayoutVars>
          <dgm:bulletEnabled val="1"/>
        </dgm:presLayoutVars>
      </dgm:prSet>
      <dgm:spPr/>
    </dgm:pt>
    <dgm:pt modelId="{7D9005D0-ADF2-4EE8-BF55-A7AD0BCF267A}" type="pres">
      <dgm:prSet presAssocID="{987194E1-890D-4B1E-8564-8B80E563A849}" presName="rect2" presStyleLbl="fgImgPlace1" presStyleIdx="4" presStyleCnt="5" custLinFactX="100000" custLinFactY="-100000" custLinFactNeighborX="146003" custLinFactNeighborY="-141478"/>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A8C7C610-6598-4223-AD69-387790FEBA7C}" type="presOf" srcId="{8CF29402-E156-4A53-AEF3-C299B78D7782}" destId="{ECEC91FE-D66C-463E-A561-F962DFD38DFD}" srcOrd="0" destOrd="0" presId="urn:microsoft.com/office/officeart/2008/layout/PictureStrips"/>
    <dgm:cxn modelId="{CB61DB3D-275E-4AFD-8F63-CC55EA4F92AC}" type="presOf" srcId="{B60F3FF8-C2C2-4CBA-A374-A2E3C6302DAC}" destId="{39019B31-9717-4D23-9396-2F4033A96355}" srcOrd="0" destOrd="0" presId="urn:microsoft.com/office/officeart/2008/layout/PictureStrips"/>
    <dgm:cxn modelId="{3F492371-176A-4032-A89E-8969FD05D7B4}" srcId="{AA7664B3-EF84-48F6-95B4-CC702FDA184F}" destId="{8CF29402-E156-4A53-AEF3-C299B78D7782}" srcOrd="2" destOrd="0" parTransId="{ED5B3076-831F-431C-8B12-28C5667D2D07}" sibTransId="{E6E46DAA-8B12-4B82-9AC3-DADF871DCD49}"/>
    <dgm:cxn modelId="{0D29B072-F9EB-4AA1-9EC0-B6AEAD87C7F8}" type="presOf" srcId="{F0044177-E6C8-48FE-9E89-F3D4CBBF19E8}" destId="{82C45EEE-D073-40FF-A348-77EFAED06F17}" srcOrd="0" destOrd="0" presId="urn:microsoft.com/office/officeart/2008/layout/PictureStrips"/>
    <dgm:cxn modelId="{ACE5E290-553F-4F0C-A39A-13D19E4BE82B}" srcId="{AA7664B3-EF84-48F6-95B4-CC702FDA184F}" destId="{F246F0C0-1A27-47B2-B5A3-2B8C213F38E6}" srcOrd="3" destOrd="0" parTransId="{C0C9E8A9-AB84-44D3-87C3-F9BB48AC3D87}" sibTransId="{52AC9C3C-571C-4D7E-BA4B-28AF4F4634E8}"/>
    <dgm:cxn modelId="{319691A9-F5CC-41F9-9315-7EF1685FAB03}" srcId="{AA7664B3-EF84-48F6-95B4-CC702FDA184F}" destId="{B60F3FF8-C2C2-4CBA-A374-A2E3C6302DAC}" srcOrd="1" destOrd="0" parTransId="{D2C1C6FD-8517-4135-AE87-0CCA255F7E74}" sibTransId="{9B16162A-7A15-4F70-8A86-0BA52D871DD2}"/>
    <dgm:cxn modelId="{F2D3DEB2-B7A6-4358-8CE1-869A7BF891C3}" srcId="{AA7664B3-EF84-48F6-95B4-CC702FDA184F}" destId="{F0044177-E6C8-48FE-9E89-F3D4CBBF19E8}" srcOrd="0" destOrd="0" parTransId="{E6B8DA43-53FE-4F0D-BADD-7992AB81183D}" sibTransId="{BB126D40-1F00-4665-AACB-052B166D4B3F}"/>
    <dgm:cxn modelId="{48B360E0-40D7-40F6-91FC-AEAF953F3AFF}" type="presOf" srcId="{F246F0C0-1A27-47B2-B5A3-2B8C213F38E6}" destId="{1BDD5754-E57E-49EE-BBA2-802F22D1F97A}" srcOrd="0" destOrd="0" presId="urn:microsoft.com/office/officeart/2008/layout/PictureStrips"/>
    <dgm:cxn modelId="{405F3CE1-6F90-4759-996F-DC2BE4F78F13}" srcId="{AA7664B3-EF84-48F6-95B4-CC702FDA184F}" destId="{987194E1-890D-4B1E-8564-8B80E563A849}" srcOrd="4" destOrd="0" parTransId="{5CAC919C-9DC3-48BF-8E5F-C9CBAECD422A}" sibTransId="{50FB67C0-E7C0-437A-8963-9AC605B49316}"/>
    <dgm:cxn modelId="{1655F9FF-DF1A-4BBE-920C-08256CE3004C}" type="presOf" srcId="{987194E1-890D-4B1E-8564-8B80E563A849}" destId="{3929BF5D-73A6-4EBF-BBAC-226D39BA780E}" srcOrd="0" destOrd="0" presId="urn:microsoft.com/office/officeart/2008/layout/PictureStrips"/>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AC2C7E37-39B8-4FAC-B794-6055EF2BC2D9}" type="presParOf" srcId="{B74A42CE-5BDF-4BB0-BCF5-E05E76026CFE}" destId="{0F22EEC7-8F3A-470A-8120-BFF733375043}" srcOrd="2" destOrd="0" presId="urn:microsoft.com/office/officeart/2008/layout/PictureStrips"/>
    <dgm:cxn modelId="{D681DE83-D9AE-4850-9CBC-F12A43993753}" type="presParOf" srcId="{0F22EEC7-8F3A-470A-8120-BFF733375043}" destId="{39019B31-9717-4D23-9396-2F4033A96355}" srcOrd="0" destOrd="0" presId="urn:microsoft.com/office/officeart/2008/layout/PictureStrips"/>
    <dgm:cxn modelId="{D597EEE6-4DD8-482B-B116-28F81BA1A534}" type="presParOf" srcId="{0F22EEC7-8F3A-470A-8120-BFF733375043}" destId="{79032452-05EE-4E66-AA3C-F10F6BA8104A}" srcOrd="1" destOrd="0" presId="urn:microsoft.com/office/officeart/2008/layout/PictureStrips"/>
    <dgm:cxn modelId="{B67C5455-0A6C-47C2-BAFB-276A12E96C88}" type="presParOf" srcId="{B74A42CE-5BDF-4BB0-BCF5-E05E76026CFE}" destId="{3F808DE5-0DCC-44BE-912C-CCF8BB6D6547}" srcOrd="3" destOrd="0" presId="urn:microsoft.com/office/officeart/2008/layout/PictureStrips"/>
    <dgm:cxn modelId="{7DEA59B7-5ACC-4101-9269-1BBB2E637DB2}" type="presParOf" srcId="{B74A42CE-5BDF-4BB0-BCF5-E05E76026CFE}" destId="{EC20F0B6-DF6D-4B3C-A48A-59713FBBFCD8}" srcOrd="4" destOrd="0" presId="urn:microsoft.com/office/officeart/2008/layout/PictureStrips"/>
    <dgm:cxn modelId="{B89A7860-6F45-44B6-94B3-1FED4A845C5E}" type="presParOf" srcId="{EC20F0B6-DF6D-4B3C-A48A-59713FBBFCD8}" destId="{ECEC91FE-D66C-463E-A561-F962DFD38DFD}" srcOrd="0" destOrd="0" presId="urn:microsoft.com/office/officeart/2008/layout/PictureStrips"/>
    <dgm:cxn modelId="{E7D76C2D-706E-4AC6-B276-0A99D03E0FCC}" type="presParOf" srcId="{EC20F0B6-DF6D-4B3C-A48A-59713FBBFCD8}" destId="{C11D82D2-C606-418D-8005-65067B25BD6E}" srcOrd="1" destOrd="0" presId="urn:microsoft.com/office/officeart/2008/layout/PictureStrips"/>
    <dgm:cxn modelId="{732D6A25-77CA-43DF-9BC0-F3C5AC17DC4A}" type="presParOf" srcId="{B74A42CE-5BDF-4BB0-BCF5-E05E76026CFE}" destId="{B178D1AE-BA1B-4A27-97F8-85F9BE3470B6}" srcOrd="5" destOrd="0" presId="urn:microsoft.com/office/officeart/2008/layout/PictureStrips"/>
    <dgm:cxn modelId="{4AE3AA44-1940-4EE3-AB09-C94305444C2E}" type="presParOf" srcId="{B74A42CE-5BDF-4BB0-BCF5-E05E76026CFE}" destId="{0838F1BA-B1EB-46A7-9810-A8EB47C1335F}" srcOrd="6" destOrd="0" presId="urn:microsoft.com/office/officeart/2008/layout/PictureStrips"/>
    <dgm:cxn modelId="{54948D2E-8B61-49D0-9075-80C5029489F0}" type="presParOf" srcId="{0838F1BA-B1EB-46A7-9810-A8EB47C1335F}" destId="{1BDD5754-E57E-49EE-BBA2-802F22D1F97A}" srcOrd="0" destOrd="0" presId="urn:microsoft.com/office/officeart/2008/layout/PictureStrips"/>
    <dgm:cxn modelId="{697ECAD2-2F2A-4BDF-8E5E-65C57A0DAB8B}" type="presParOf" srcId="{0838F1BA-B1EB-46A7-9810-A8EB47C1335F}" destId="{AB0D9C47-3EFA-4CB4-999E-893A2B5BBD22}" srcOrd="1" destOrd="0" presId="urn:microsoft.com/office/officeart/2008/layout/PictureStrips"/>
    <dgm:cxn modelId="{93A73DC8-1DF0-4650-AAFB-FA775F5BA345}" type="presParOf" srcId="{B74A42CE-5BDF-4BB0-BCF5-E05E76026CFE}" destId="{C81408F1-100F-44AF-A9FE-5CE2CAB95491}" srcOrd="7" destOrd="0" presId="urn:microsoft.com/office/officeart/2008/layout/PictureStrips"/>
    <dgm:cxn modelId="{649DD287-C480-4F97-989B-4E04D6BCFFFE}" type="presParOf" srcId="{B74A42CE-5BDF-4BB0-BCF5-E05E76026CFE}" destId="{8553BE69-A85A-40CB-B43B-5947B9340E0A}" srcOrd="8" destOrd="0" presId="urn:microsoft.com/office/officeart/2008/layout/PictureStrips"/>
    <dgm:cxn modelId="{C4FC9A80-2A30-469A-907F-B60692A1C540}" type="presParOf" srcId="{8553BE69-A85A-40CB-B43B-5947B9340E0A}" destId="{3929BF5D-73A6-4EBF-BBAC-226D39BA780E}" srcOrd="0" destOrd="0" presId="urn:microsoft.com/office/officeart/2008/layout/PictureStrips"/>
    <dgm:cxn modelId="{975F83BC-1781-4BA5-956F-E6E7306CF3C4}" type="presParOf" srcId="{8553BE69-A85A-40CB-B43B-5947B9340E0A}" destId="{7D9005D0-ADF2-4EE8-BF55-A7AD0BCF267A}"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pl-PL" sz="2000" b="0" i="0">
              <a:solidFill>
                <a:srgbClr val="000000"/>
              </a:solidFill>
            </a:rPr>
            <a:t>Impostazione iniziale a costi contenuti.</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95D3F1DB-08FA-4BED-B8A9-C3ACA98FC242}">
      <dgm:prSet custT="1"/>
      <dgm:spPr/>
      <dgm:t>
        <a:bodyPr/>
        <a:lstStyle/>
        <a:p>
          <a:r>
            <a:rPr lang="en-US" sz="2000" b="0" i="0" dirty="0">
              <a:solidFill>
                <a:srgbClr val="000000"/>
              </a:solidFill>
            </a:rPr>
            <a:t>Adattabile a configurazioni di paddock variabili.</a:t>
          </a:r>
          <a:endParaRPr lang="pl-PL" sz="2000" b="0" i="0" dirty="0">
            <a:solidFill>
              <a:srgbClr val="000000"/>
            </a:solidFill>
          </a:endParaRPr>
        </a:p>
      </dgm:t>
    </dgm:pt>
    <dgm:pt modelId="{D4818A38-6481-40EF-A1F0-B937F4819F72}" type="parTrans" cxnId="{E049F0F8-FD48-4D73-AEC9-39F1B2C9418C}">
      <dgm:prSet/>
      <dgm:spPr/>
      <dgm:t>
        <a:bodyPr/>
        <a:lstStyle/>
        <a:p>
          <a:endParaRPr lang="pl-PL"/>
        </a:p>
      </dgm:t>
    </dgm:pt>
    <dgm:pt modelId="{B406AFE0-C60F-4D55-973A-1076C4D4A72E}" type="sibTrans" cxnId="{E049F0F8-FD48-4D73-AEC9-39F1B2C9418C}">
      <dgm:prSet/>
      <dgm:spPr/>
      <dgm:t>
        <a:bodyPr/>
        <a:lstStyle/>
        <a:p>
          <a:endParaRPr lang="pl-PL"/>
        </a:p>
      </dgm:t>
    </dgm:pt>
    <dgm:pt modelId="{32230431-A91A-4105-9CB2-6DB2B8C82015}">
      <dgm:prSet custT="1"/>
      <dgm:spPr/>
      <dgm:t>
        <a:bodyPr/>
        <a:lstStyle/>
        <a:p>
          <a:r>
            <a:rPr lang="en-US" sz="1700" b="0" i="0" dirty="0">
              <a:solidFill>
                <a:srgbClr val="000000"/>
              </a:solidFill>
            </a:rPr>
            <a:t>Riduce il sovrappascolo intorno ai punti fissi, incoraggiando il bestiame a pascolare in modo </a:t>
          </a:r>
          <a:r>
            <a:rPr lang="en-US" sz="1800" b="0" i="0" dirty="0">
              <a:solidFill>
                <a:srgbClr val="000000"/>
              </a:solidFill>
            </a:rPr>
            <a:t>uniforme.</a:t>
          </a:r>
          <a:endParaRPr lang="pl-PL" sz="1800" b="0" i="0" dirty="0">
            <a:solidFill>
              <a:srgbClr val="000000"/>
            </a:solidFill>
          </a:endParaRPr>
        </a:p>
      </dgm:t>
    </dgm:pt>
    <dgm:pt modelId="{392E4867-657D-415A-BA18-90D2B500C3B5}" type="parTrans" cxnId="{21668EA0-C962-4828-A4ED-789ACB863A61}">
      <dgm:prSet/>
      <dgm:spPr/>
      <dgm:t>
        <a:bodyPr/>
        <a:lstStyle/>
        <a:p>
          <a:endParaRPr lang="pl-PL"/>
        </a:p>
      </dgm:t>
    </dgm:pt>
    <dgm:pt modelId="{30FC9CD9-58AA-4C30-93A0-5448AA667145}" type="sibTrans" cxnId="{21668EA0-C962-4828-A4ED-789ACB863A61}">
      <dgm:prSet/>
      <dgm:spPr/>
      <dgm:t>
        <a:bodyPr/>
        <a:lstStyle/>
        <a:p>
          <a:endParaRPr lang="pl-PL"/>
        </a:p>
      </dgm:t>
    </dgm:pt>
    <dgm:pt modelId="{E565878B-5267-414D-A039-261BE4D22A2A}">
      <dgm:prSet custT="1"/>
      <dgm:spPr/>
      <dgm:t>
        <a:bodyPr/>
        <a:lstStyle/>
        <a:p>
          <a:pPr>
            <a:spcAft>
              <a:spcPts val="0"/>
            </a:spcAft>
          </a:pPr>
          <a:r>
            <a:rPr lang="en-US" sz="1600" b="0" i="0" dirty="0">
              <a:solidFill>
                <a:srgbClr val="000000"/>
              </a:solidFill>
            </a:rPr>
            <a:t>Richiedono un notevole dispendio di manodopera, con la necessità di essere riposizionati e riempiti regolarmente.</a:t>
          </a:r>
          <a:endParaRPr lang="pl-PL" sz="1600" b="0" i="0" dirty="0">
            <a:solidFill>
              <a:srgbClr val="000000"/>
            </a:solidFill>
          </a:endParaRPr>
        </a:p>
      </dgm:t>
    </dgm:pt>
    <dgm:pt modelId="{91243841-3B91-40CD-8A07-F84A10D9016E}" type="parTrans" cxnId="{6CCDFB58-3F85-41C1-851C-26D648955FE0}">
      <dgm:prSet/>
      <dgm:spPr/>
      <dgm:t>
        <a:bodyPr/>
        <a:lstStyle/>
        <a:p>
          <a:endParaRPr lang="pl-PL"/>
        </a:p>
      </dgm:t>
    </dgm:pt>
    <dgm:pt modelId="{C840DCA3-7536-4FD9-B448-D1384AC78FA9}" type="sibTrans" cxnId="{6CCDFB58-3F85-41C1-851C-26D648955FE0}">
      <dgm:prSet/>
      <dgm:spPr/>
      <dgm:t>
        <a:bodyPr/>
        <a:lstStyle/>
        <a:p>
          <a:endParaRPr lang="pl-PL"/>
        </a:p>
      </dgm:t>
    </dgm:pt>
    <dgm:pt modelId="{F904558A-E277-41D9-81F1-0E378304246E}">
      <dgm:prSet custT="1"/>
      <dgm:spPr/>
      <dgm:t>
        <a:bodyPr/>
        <a:lstStyle/>
        <a:p>
          <a:r>
            <a:rPr lang="en-US" sz="2000" b="0" i="0" dirty="0">
              <a:solidFill>
                <a:srgbClr val="000000"/>
              </a:solidFill>
            </a:rPr>
            <a:t>Capacità limitata per grandi mandrie o per periodi prolungati.</a:t>
          </a:r>
          <a:endParaRPr lang="pl-PL" sz="2000" b="0" i="0" dirty="0">
            <a:solidFill>
              <a:srgbClr val="000000"/>
            </a:solidFill>
          </a:endParaRPr>
        </a:p>
      </dgm:t>
    </dgm:pt>
    <dgm:pt modelId="{D95C97DF-B941-43DB-BA79-C41739C43018}" type="parTrans" cxnId="{4963DEEA-B101-40BC-AC6C-C7F2662600DC}">
      <dgm:prSet/>
      <dgm:spPr/>
      <dgm:t>
        <a:bodyPr/>
        <a:lstStyle/>
        <a:p>
          <a:endParaRPr lang="pl-PL"/>
        </a:p>
      </dgm:t>
    </dgm:pt>
    <dgm:pt modelId="{E4383BCD-DAD1-41C2-8321-926CD37EF644}" type="sibTrans" cxnId="{4963DEEA-B101-40BC-AC6C-C7F2662600DC}">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custScaleX="105673">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A82A53B1-D0C4-47CC-A06C-E6E5482ECC79}" type="pres">
      <dgm:prSet presAssocID="{95D3F1DB-08FA-4BED-B8A9-C3ACA98FC242}" presName="composite" presStyleCnt="0"/>
      <dgm:spPr/>
    </dgm:pt>
    <dgm:pt modelId="{D2D024E0-577E-4EC8-8305-0EA44DEE0904}" type="pres">
      <dgm:prSet presAssocID="{95D3F1DB-08FA-4BED-B8A9-C3ACA98FC242}" presName="rect1" presStyleLbl="trAlignAcc1" presStyleIdx="1" presStyleCnt="5" custScaleX="108346" custLinFactX="-9171" custLinFactY="100000" custLinFactNeighborX="-100000" custLinFactNeighborY="149798">
        <dgm:presLayoutVars>
          <dgm:bulletEnabled val="1"/>
        </dgm:presLayoutVars>
      </dgm:prSet>
      <dgm:spPr/>
    </dgm:pt>
    <dgm:pt modelId="{8008E288-2399-4C45-8BD1-6A1843BCBE12}" type="pres">
      <dgm:prSet presAssocID="{95D3F1DB-08FA-4BED-B8A9-C3ACA98FC242}" presName="rect2" presStyleLbl="fgImgPlace1" presStyleIdx="1" presStyleCnt="5" custLinFactX="-203070" custLinFactY="100000" custLinFactNeighborX="-300000" custLinFactNeighborY="13208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073B0F58-64E0-421D-9EFC-3CA77A304670}" type="pres">
      <dgm:prSet presAssocID="{B406AFE0-C60F-4D55-973A-1076C4D4A72E}" presName="sibTrans" presStyleCnt="0"/>
      <dgm:spPr/>
    </dgm:pt>
    <dgm:pt modelId="{EBDF6D6C-1C38-44C8-8F7E-070B1C1786AB}" type="pres">
      <dgm:prSet presAssocID="{32230431-A91A-4105-9CB2-6DB2B8C82015}" presName="composite" presStyleCnt="0"/>
      <dgm:spPr/>
    </dgm:pt>
    <dgm:pt modelId="{B1399CCC-491A-42E3-BF6C-7F1B03583B24}" type="pres">
      <dgm:prSet presAssocID="{32230431-A91A-4105-9CB2-6DB2B8C82015}" presName="rect1" presStyleLbl="trAlignAcc1" presStyleIdx="2" presStyleCnt="5" custScaleX="104480" custLinFactNeighborX="-49" custLinFactNeighborY="-354">
        <dgm:presLayoutVars>
          <dgm:bulletEnabled val="1"/>
        </dgm:presLayoutVars>
      </dgm:prSet>
      <dgm:spPr/>
    </dgm:pt>
    <dgm:pt modelId="{2694E7F5-F1C0-4B25-8B09-2E259231C22D}" type="pres">
      <dgm:prSet presAssocID="{32230431-A91A-4105-9CB2-6DB2B8C82015}"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5DEA2CE-F6C5-4AC5-852B-65E009C85EFC}" type="pres">
      <dgm:prSet presAssocID="{30FC9CD9-58AA-4C30-93A0-5448AA667145}" presName="sibTrans" presStyleCnt="0"/>
      <dgm:spPr/>
    </dgm:pt>
    <dgm:pt modelId="{84E9FE8B-F673-476E-871A-31460DD1F1B1}" type="pres">
      <dgm:prSet presAssocID="{E565878B-5267-414D-A039-261BE4D22A2A}" presName="composite" presStyleCnt="0"/>
      <dgm:spPr/>
    </dgm:pt>
    <dgm:pt modelId="{CC55A610-E0CE-4E9E-8E74-ED734BF4D09A}" type="pres">
      <dgm:prSet presAssocID="{E565878B-5267-414D-A039-261BE4D22A2A}" presName="rect1" presStyleLbl="trAlignAcc1" presStyleIdx="3" presStyleCnt="5" custScaleX="109306" custLinFactNeighborX="2142" custLinFactNeighborY="-2480">
        <dgm:presLayoutVars>
          <dgm:bulletEnabled val="1"/>
        </dgm:presLayoutVars>
      </dgm:prSet>
      <dgm:spPr/>
    </dgm:pt>
    <dgm:pt modelId="{C22487DE-385F-47F8-B045-7AF99D279CC2}" type="pres">
      <dgm:prSet presAssocID="{E565878B-5267-414D-A039-261BE4D22A2A}" presName="rect2" presStyleLbl="fgImgPlace1" presStyleIdx="3"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603712D6-55FC-4C3D-9467-B1E78C0F5DF5}" type="pres">
      <dgm:prSet presAssocID="{C840DCA3-7536-4FD9-B448-D1384AC78FA9}" presName="sibTrans" presStyleCnt="0"/>
      <dgm:spPr/>
    </dgm:pt>
    <dgm:pt modelId="{ABF28A69-2A77-4456-AF79-61605B630F9C}" type="pres">
      <dgm:prSet presAssocID="{F904558A-E277-41D9-81F1-0E378304246E}" presName="composite" presStyleCnt="0"/>
      <dgm:spPr/>
    </dgm:pt>
    <dgm:pt modelId="{EDD58734-4855-4842-9C32-4201E5FA85E0}" type="pres">
      <dgm:prSet presAssocID="{F904558A-E277-41D9-81F1-0E378304246E}" presName="rect1" presStyleLbl="trAlignAcc1" presStyleIdx="4" presStyleCnt="5" custScaleX="106010" custLinFactY="-100000" custLinFactNeighborX="55496" custLinFactNeighborY="-150154">
        <dgm:presLayoutVars>
          <dgm:bulletEnabled val="1"/>
        </dgm:presLayoutVars>
      </dgm:prSet>
      <dgm:spPr/>
    </dgm:pt>
    <dgm:pt modelId="{FAC25B5A-BFB8-48E5-B42D-A7035825AB42}" type="pres">
      <dgm:prSet presAssocID="{F904558A-E277-41D9-81F1-0E378304246E}" presName="rect2" presStyleLbl="fgImgPlace1" presStyleIdx="4" presStyleCnt="5" custLinFactX="100000" custLinFactY="-100000" custLinFactNeighborX="149834" custLinFactNeighborY="-134441"/>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DE92804-9887-42B7-B8FF-A3BB66FBB8F0}" type="presOf" srcId="{32230431-A91A-4105-9CB2-6DB2B8C82015}" destId="{B1399CCC-491A-42E3-BF6C-7F1B03583B24}" srcOrd="0" destOrd="0" presId="urn:microsoft.com/office/officeart/2008/layout/PictureStrips"/>
    <dgm:cxn modelId="{B75AF60B-C4D9-4059-AF84-99EFCFAC1EAF}" type="presOf" srcId="{AA7664B3-EF84-48F6-95B4-CC702FDA184F}" destId="{B74A42CE-5BDF-4BB0-BCF5-E05E76026CFE}" srcOrd="0" destOrd="0" presId="urn:microsoft.com/office/officeart/2008/layout/PictureStrips"/>
    <dgm:cxn modelId="{0D29B072-F9EB-4AA1-9EC0-B6AEAD87C7F8}" type="presOf" srcId="{F0044177-E6C8-48FE-9E89-F3D4CBBF19E8}" destId="{82C45EEE-D073-40FF-A348-77EFAED06F17}" srcOrd="0" destOrd="0" presId="urn:microsoft.com/office/officeart/2008/layout/PictureStrips"/>
    <dgm:cxn modelId="{6CCDFB58-3F85-41C1-851C-26D648955FE0}" srcId="{AA7664B3-EF84-48F6-95B4-CC702FDA184F}" destId="{E565878B-5267-414D-A039-261BE4D22A2A}" srcOrd="3" destOrd="0" parTransId="{91243841-3B91-40CD-8A07-F84A10D9016E}" sibTransId="{C840DCA3-7536-4FD9-B448-D1384AC78FA9}"/>
    <dgm:cxn modelId="{2F7CDF9D-6B94-4523-ACDB-07B0399FF65E}" type="presOf" srcId="{F904558A-E277-41D9-81F1-0E378304246E}" destId="{EDD58734-4855-4842-9C32-4201E5FA85E0}" srcOrd="0" destOrd="0" presId="urn:microsoft.com/office/officeart/2008/layout/PictureStrips"/>
    <dgm:cxn modelId="{21668EA0-C962-4828-A4ED-789ACB863A61}" srcId="{AA7664B3-EF84-48F6-95B4-CC702FDA184F}" destId="{32230431-A91A-4105-9CB2-6DB2B8C82015}" srcOrd="2" destOrd="0" parTransId="{392E4867-657D-415A-BA18-90D2B500C3B5}" sibTransId="{30FC9CD9-58AA-4C30-93A0-5448AA667145}"/>
    <dgm:cxn modelId="{F2D3DEB2-B7A6-4358-8CE1-869A7BF891C3}" srcId="{AA7664B3-EF84-48F6-95B4-CC702FDA184F}" destId="{F0044177-E6C8-48FE-9E89-F3D4CBBF19E8}" srcOrd="0" destOrd="0" parTransId="{E6B8DA43-53FE-4F0D-BADD-7992AB81183D}" sibTransId="{BB126D40-1F00-4665-AACB-052B166D4B3F}"/>
    <dgm:cxn modelId="{2B3E72C8-64FD-4C77-B7FB-BBE7D28FB4DD}" type="presOf" srcId="{95D3F1DB-08FA-4BED-B8A9-C3ACA98FC242}" destId="{D2D024E0-577E-4EC8-8305-0EA44DEE0904}" srcOrd="0" destOrd="0" presId="urn:microsoft.com/office/officeart/2008/layout/PictureStrips"/>
    <dgm:cxn modelId="{4105A8DD-4339-4502-BA0D-E43C7641542D}" type="presOf" srcId="{E565878B-5267-414D-A039-261BE4D22A2A}" destId="{CC55A610-E0CE-4E9E-8E74-ED734BF4D09A}" srcOrd="0" destOrd="0" presId="urn:microsoft.com/office/officeart/2008/layout/PictureStrips"/>
    <dgm:cxn modelId="{4963DEEA-B101-40BC-AC6C-C7F2662600DC}" srcId="{AA7664B3-EF84-48F6-95B4-CC702FDA184F}" destId="{F904558A-E277-41D9-81F1-0E378304246E}" srcOrd="4" destOrd="0" parTransId="{D95C97DF-B941-43DB-BA79-C41739C43018}" sibTransId="{E4383BCD-DAD1-41C2-8321-926CD37EF644}"/>
    <dgm:cxn modelId="{E049F0F8-FD48-4D73-AEC9-39F1B2C9418C}" srcId="{AA7664B3-EF84-48F6-95B4-CC702FDA184F}" destId="{95D3F1DB-08FA-4BED-B8A9-C3ACA98FC242}" srcOrd="1" destOrd="0" parTransId="{D4818A38-6481-40EF-A1F0-B937F4819F72}" sibTransId="{B406AFE0-C60F-4D55-973A-1076C4D4A72E}"/>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76285C72-98CF-4164-B5E2-1BB7D530B095}" type="presParOf" srcId="{B74A42CE-5BDF-4BB0-BCF5-E05E76026CFE}" destId="{A82A53B1-D0C4-47CC-A06C-E6E5482ECC79}" srcOrd="2" destOrd="0" presId="urn:microsoft.com/office/officeart/2008/layout/PictureStrips"/>
    <dgm:cxn modelId="{7768B0F1-D044-494B-AC93-FBBC34FED1F8}" type="presParOf" srcId="{A82A53B1-D0C4-47CC-A06C-E6E5482ECC79}" destId="{D2D024E0-577E-4EC8-8305-0EA44DEE0904}" srcOrd="0" destOrd="0" presId="urn:microsoft.com/office/officeart/2008/layout/PictureStrips"/>
    <dgm:cxn modelId="{BDCF9B71-09C5-4A05-845C-25D3031DAEC9}" type="presParOf" srcId="{A82A53B1-D0C4-47CC-A06C-E6E5482ECC79}" destId="{8008E288-2399-4C45-8BD1-6A1843BCBE12}" srcOrd="1" destOrd="0" presId="urn:microsoft.com/office/officeart/2008/layout/PictureStrips"/>
    <dgm:cxn modelId="{95AF8F17-1C3F-4632-AE4F-DC828081E728}" type="presParOf" srcId="{B74A42CE-5BDF-4BB0-BCF5-E05E76026CFE}" destId="{073B0F58-64E0-421D-9EFC-3CA77A304670}" srcOrd="3" destOrd="0" presId="urn:microsoft.com/office/officeart/2008/layout/PictureStrips"/>
    <dgm:cxn modelId="{716C0E9E-8B31-49A3-9EC5-D8EAB41AC99B}" type="presParOf" srcId="{B74A42CE-5BDF-4BB0-BCF5-E05E76026CFE}" destId="{EBDF6D6C-1C38-44C8-8F7E-070B1C1786AB}" srcOrd="4" destOrd="0" presId="urn:microsoft.com/office/officeart/2008/layout/PictureStrips"/>
    <dgm:cxn modelId="{8DDF1910-9BF1-43E8-96A3-826903544145}" type="presParOf" srcId="{EBDF6D6C-1C38-44C8-8F7E-070B1C1786AB}" destId="{B1399CCC-491A-42E3-BF6C-7F1B03583B24}" srcOrd="0" destOrd="0" presId="urn:microsoft.com/office/officeart/2008/layout/PictureStrips"/>
    <dgm:cxn modelId="{4615EC7B-22AF-4908-9575-CF94BF54DC1E}" type="presParOf" srcId="{EBDF6D6C-1C38-44C8-8F7E-070B1C1786AB}" destId="{2694E7F5-F1C0-4B25-8B09-2E259231C22D}" srcOrd="1" destOrd="0" presId="urn:microsoft.com/office/officeart/2008/layout/PictureStrips"/>
    <dgm:cxn modelId="{7DD07706-CD5A-45AF-B4FC-E942CD3675D4}" type="presParOf" srcId="{B74A42CE-5BDF-4BB0-BCF5-E05E76026CFE}" destId="{35DEA2CE-F6C5-4AC5-852B-65E009C85EFC}" srcOrd="5" destOrd="0" presId="urn:microsoft.com/office/officeart/2008/layout/PictureStrips"/>
    <dgm:cxn modelId="{692DA2AB-9FAD-4F66-B690-085104E0049A}" type="presParOf" srcId="{B74A42CE-5BDF-4BB0-BCF5-E05E76026CFE}" destId="{84E9FE8B-F673-476E-871A-31460DD1F1B1}" srcOrd="6" destOrd="0" presId="urn:microsoft.com/office/officeart/2008/layout/PictureStrips"/>
    <dgm:cxn modelId="{CDAABE22-0E11-439B-834E-808E5941F006}" type="presParOf" srcId="{84E9FE8B-F673-476E-871A-31460DD1F1B1}" destId="{CC55A610-E0CE-4E9E-8E74-ED734BF4D09A}" srcOrd="0" destOrd="0" presId="urn:microsoft.com/office/officeart/2008/layout/PictureStrips"/>
    <dgm:cxn modelId="{D26C235A-46B9-48E3-ABE5-27BE6D5C705F}" type="presParOf" srcId="{84E9FE8B-F673-476E-871A-31460DD1F1B1}" destId="{C22487DE-385F-47F8-B045-7AF99D279CC2}" srcOrd="1" destOrd="0" presId="urn:microsoft.com/office/officeart/2008/layout/PictureStrips"/>
    <dgm:cxn modelId="{520A4320-D33A-4A29-B703-23C1711849B5}" type="presParOf" srcId="{B74A42CE-5BDF-4BB0-BCF5-E05E76026CFE}" destId="{603712D6-55FC-4C3D-9467-B1E78C0F5DF5}" srcOrd="7" destOrd="0" presId="urn:microsoft.com/office/officeart/2008/layout/PictureStrips"/>
    <dgm:cxn modelId="{DC71C9C6-757B-4372-A8DE-00947431EDCF}" type="presParOf" srcId="{B74A42CE-5BDF-4BB0-BCF5-E05E76026CFE}" destId="{ABF28A69-2A77-4456-AF79-61605B630F9C}" srcOrd="8" destOrd="0" presId="urn:microsoft.com/office/officeart/2008/layout/PictureStrips"/>
    <dgm:cxn modelId="{8DCAD124-8493-4B2F-96E1-EF45822A15E8}" type="presParOf" srcId="{ABF28A69-2A77-4456-AF79-61605B630F9C}" destId="{EDD58734-4855-4842-9C32-4201E5FA85E0}" srcOrd="0" destOrd="0" presId="urn:microsoft.com/office/officeart/2008/layout/PictureStrips"/>
    <dgm:cxn modelId="{89D4F9D1-616B-44C6-B772-35752A6FA8AD}" type="presParOf" srcId="{ABF28A69-2A77-4456-AF79-61605B630F9C}" destId="{FAC25B5A-BFB8-48E5-B42D-A7035825AB42}"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1800" b="0" i="0" dirty="0">
              <a:solidFill>
                <a:srgbClr val="000000"/>
              </a:solidFill>
            </a:rPr>
            <a:t>Nessun costo di infrastruttura se le fonti d'acqua sono naturalmente accessibili</a:t>
          </a:r>
          <a:r>
            <a:rPr lang="en-US" sz="2000" b="0" i="0" dirty="0">
              <a:solidFill>
                <a:srgbClr val="000000"/>
              </a:solidFill>
            </a:rPr>
            <a:t>.</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1228593F-85E4-4ECA-BD9C-19AC6B541849}">
      <dgm:prSet custT="1"/>
      <dgm:spPr/>
      <dgm:t>
        <a:bodyPr/>
        <a:lstStyle/>
        <a:p>
          <a:r>
            <a:rPr lang="en-US" sz="2000" b="0" i="0" dirty="0" err="1">
              <a:solidFill>
                <a:srgbClr val="000000"/>
              </a:solidFill>
            </a:rPr>
            <a:t>Sostenibile dal punto di vista ambientale se gestito correttamente.</a:t>
          </a:r>
          <a:endParaRPr lang="pl-PL" sz="2000" b="0" i="0" dirty="0" err="1">
            <a:solidFill>
              <a:srgbClr val="000000"/>
            </a:solidFill>
          </a:endParaRPr>
        </a:p>
      </dgm:t>
    </dgm:pt>
    <dgm:pt modelId="{C41FE578-D2C9-4891-BE5E-FF390C39E1E8}" type="parTrans" cxnId="{65AE5C1F-8B11-4D00-92F1-69B034768CDF}">
      <dgm:prSet/>
      <dgm:spPr/>
      <dgm:t>
        <a:bodyPr/>
        <a:lstStyle/>
        <a:p>
          <a:endParaRPr lang="pl-PL"/>
        </a:p>
      </dgm:t>
    </dgm:pt>
    <dgm:pt modelId="{66E2E958-44AF-4E04-9671-F5AD156068BF}" type="sibTrans" cxnId="{65AE5C1F-8B11-4D00-92F1-69B034768CDF}">
      <dgm:prSet/>
      <dgm:spPr/>
      <dgm:t>
        <a:bodyPr/>
        <a:lstStyle/>
        <a:p>
          <a:endParaRPr lang="pl-PL"/>
        </a:p>
      </dgm:t>
    </dgm:pt>
    <dgm:pt modelId="{0B9A558D-13E9-41A8-B006-BEFF585571A7}">
      <dgm:prSet custT="1"/>
      <dgm:spPr/>
      <dgm:t>
        <a:bodyPr/>
        <a:lstStyle/>
        <a:p>
          <a:r>
            <a:rPr lang="en-US" sz="2000" b="0" i="0" dirty="0" err="1">
              <a:solidFill>
                <a:srgbClr val="000000"/>
              </a:solidFill>
            </a:rPr>
            <a:t>Rischio di contaminazione da scarti del bestiame.</a:t>
          </a:r>
          <a:endParaRPr lang="pl-PL" sz="2000" b="0" i="0" dirty="0" err="1">
            <a:solidFill>
              <a:srgbClr val="000000"/>
            </a:solidFill>
          </a:endParaRPr>
        </a:p>
      </dgm:t>
    </dgm:pt>
    <dgm:pt modelId="{56AD6465-0264-4800-BB12-FAE9BA8E9268}" type="parTrans" cxnId="{45A48AB6-C1E3-40BF-A1B4-B4E16B280980}">
      <dgm:prSet/>
      <dgm:spPr/>
      <dgm:t>
        <a:bodyPr/>
        <a:lstStyle/>
        <a:p>
          <a:endParaRPr lang="pl-PL"/>
        </a:p>
      </dgm:t>
    </dgm:pt>
    <dgm:pt modelId="{47B39BC9-9253-4AF9-8F58-0F0C2305E3D9}" type="sibTrans" cxnId="{45A48AB6-C1E3-40BF-A1B4-B4E16B280980}">
      <dgm:prSet/>
      <dgm:spPr/>
      <dgm:t>
        <a:bodyPr/>
        <a:lstStyle/>
        <a:p>
          <a:endParaRPr lang="pl-PL"/>
        </a:p>
      </dgm:t>
    </dgm:pt>
    <dgm:pt modelId="{FA7956B5-6B6B-4C07-B716-70345D3088E3}">
      <dgm:prSet custT="1"/>
      <dgm:spPr/>
      <dgm:t>
        <a:bodyPr/>
        <a:lstStyle/>
        <a:p>
          <a:r>
            <a:rPr lang="en-US" sz="2000" b="0" i="0" dirty="0" err="1">
              <a:solidFill>
                <a:srgbClr val="000000"/>
              </a:solidFill>
            </a:rPr>
            <a:t>Può non essere disponibile tutto l'anno o durante la siccità.</a:t>
          </a:r>
          <a:endParaRPr lang="pl-PL" sz="2000" b="0" i="0" dirty="0" err="1">
            <a:solidFill>
              <a:srgbClr val="000000"/>
            </a:solidFill>
          </a:endParaRPr>
        </a:p>
      </dgm:t>
    </dgm:pt>
    <dgm:pt modelId="{5656F709-96CE-45E3-B99E-566EACD4E191}" type="parTrans" cxnId="{304B46AF-E81A-49A9-B0A7-D97BB45F31A3}">
      <dgm:prSet/>
      <dgm:spPr/>
      <dgm:t>
        <a:bodyPr/>
        <a:lstStyle/>
        <a:p>
          <a:endParaRPr lang="pl-PL"/>
        </a:p>
      </dgm:t>
    </dgm:pt>
    <dgm:pt modelId="{8D5A7CD5-4EDA-4503-8C20-0A7A0CD45350}" type="sibTrans" cxnId="{304B46AF-E81A-49A9-B0A7-D97BB45F31A3}">
      <dgm:prSet/>
      <dgm:spPr/>
      <dgm:t>
        <a:bodyPr/>
        <a:lstStyle/>
        <a:p>
          <a:endParaRPr lang="pl-PL"/>
        </a:p>
      </dgm:t>
    </dgm:pt>
    <dgm:pt modelId="{C4326778-1437-481A-B9BD-8055BCEA7726}">
      <dgm:prSet custT="1"/>
      <dgm:spPr/>
      <dgm:t>
        <a:bodyPr/>
        <a:lstStyle/>
        <a:p>
          <a:r>
            <a:rPr lang="en-US" sz="2000" b="0" i="0" dirty="0" err="1">
              <a:solidFill>
                <a:srgbClr val="000000"/>
              </a:solidFill>
            </a:rPr>
            <a:t>Può portare all'erosione delle sponde e al degrado della qualità dell'acqua.</a:t>
          </a:r>
          <a:endParaRPr lang="pl-PL" sz="2000" b="0" i="0" dirty="0" err="1">
            <a:solidFill>
              <a:srgbClr val="000000"/>
            </a:solidFill>
          </a:endParaRPr>
        </a:p>
      </dgm:t>
    </dgm:pt>
    <dgm:pt modelId="{C9786C3F-D098-4D64-A756-D9398F72A4A5}" type="parTrans" cxnId="{4E366982-D162-46D2-A740-89806543F8D5}">
      <dgm:prSet/>
      <dgm:spPr/>
      <dgm:t>
        <a:bodyPr/>
        <a:lstStyle/>
        <a:p>
          <a:endParaRPr lang="pl-PL"/>
        </a:p>
      </dgm:t>
    </dgm:pt>
    <dgm:pt modelId="{FEB25F7D-47B9-4FBE-B754-766697F90337}" type="sibTrans" cxnId="{4E366982-D162-46D2-A740-89806543F8D5}">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4AE9E8B7-F318-4425-A90F-D9875C427BF7}" type="pres">
      <dgm:prSet presAssocID="{1228593F-85E4-4ECA-BD9C-19AC6B541849}" presName="composite" presStyleCnt="0"/>
      <dgm:spPr/>
    </dgm:pt>
    <dgm:pt modelId="{BFDC707A-8498-43AB-9B74-AE2237FB3DF9}" type="pres">
      <dgm:prSet presAssocID="{1228593F-85E4-4ECA-BD9C-19AC6B541849}" presName="rect1" presStyleLbl="trAlignAcc1" presStyleIdx="1" presStyleCnt="5" custLinFactX="-9302" custLinFactY="17202" custLinFactNeighborX="-100000" custLinFactNeighborY="100000">
        <dgm:presLayoutVars>
          <dgm:bulletEnabled val="1"/>
        </dgm:presLayoutVars>
      </dgm:prSet>
      <dgm:spPr/>
    </dgm:pt>
    <dgm:pt modelId="{50DFEBAE-EEB0-4432-B447-42F13557244A}" type="pres">
      <dgm:prSet presAssocID="{1228593F-85E4-4ECA-BD9C-19AC6B541849}" presName="rect2" presStyleLbl="fgImgPlace1" presStyleIdx="1" presStyleCnt="5" custLinFactX="-201338" custLinFactY="9511" custLinFactNeighborX="-300000" custLinFactNeighborY="10000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B5D4C3D-3CA7-45DF-A455-0B789842270D}" type="pres">
      <dgm:prSet presAssocID="{66E2E958-44AF-4E04-9671-F5AD156068BF}" presName="sibTrans" presStyleCnt="0"/>
      <dgm:spPr/>
    </dgm:pt>
    <dgm:pt modelId="{CD1851B9-B853-4072-A115-B3A315F5BC08}" type="pres">
      <dgm:prSet presAssocID="{0B9A558D-13E9-41A8-B006-BEFF585571A7}" presName="composite" presStyleCnt="0"/>
      <dgm:spPr/>
    </dgm:pt>
    <dgm:pt modelId="{6EF1CB25-390A-426B-9834-80596CDA8C44}" type="pres">
      <dgm:prSet presAssocID="{0B9A558D-13E9-41A8-B006-BEFF585571A7}" presName="rect1" presStyleLbl="trAlignAcc1" presStyleIdx="2" presStyleCnt="5" custLinFactX="10194" custLinFactY="-28299" custLinFactNeighborX="100000" custLinFactNeighborY="-100000">
        <dgm:presLayoutVars>
          <dgm:bulletEnabled val="1"/>
        </dgm:presLayoutVars>
      </dgm:prSet>
      <dgm:spPr/>
    </dgm:pt>
    <dgm:pt modelId="{8E034E84-5253-4BC9-869B-D526721922FF}" type="pres">
      <dgm:prSet presAssocID="{0B9A558D-13E9-41A8-B006-BEFF585571A7}" presName="rect2" presStyleLbl="fgImgPlace1" presStyleIdx="2" presStyleCnt="5" custLinFactX="200509" custLinFactY="-20592" custLinFactNeighborX="300000" custLinFactNeighborY="-10000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590FA5A-0C43-40D5-9474-C4F76C39E50B}" type="pres">
      <dgm:prSet presAssocID="{47B39BC9-9253-4AF9-8F58-0F0C2305E3D9}" presName="sibTrans" presStyleCnt="0"/>
      <dgm:spPr/>
    </dgm:pt>
    <dgm:pt modelId="{4CE1442C-9485-4FBC-9130-5709A27A2072}" type="pres">
      <dgm:prSet presAssocID="{FA7956B5-6B6B-4C07-B716-70345D3088E3}" presName="composite" presStyleCnt="0"/>
      <dgm:spPr/>
    </dgm:pt>
    <dgm:pt modelId="{19D915C6-F9BA-4D9D-AC0C-2EFD012AB790}" type="pres">
      <dgm:prSet presAssocID="{FA7956B5-6B6B-4C07-B716-70345D3088E3}" presName="rect1" presStyleLbl="trAlignAcc1" presStyleIdx="3" presStyleCnt="5" custLinFactNeighborX="845" custLinFactNeighborY="-11789">
        <dgm:presLayoutVars>
          <dgm:bulletEnabled val="1"/>
        </dgm:presLayoutVars>
      </dgm:prSet>
      <dgm:spPr/>
    </dgm:pt>
    <dgm:pt modelId="{CE4B40CE-E243-47C1-966D-6E61ACB0AB2D}" type="pres">
      <dgm:prSet presAssocID="{FA7956B5-6B6B-4C07-B716-70345D3088E3}" presName="rect2" presStyleLbl="fgImgPlace1" presStyleIdx="3" presStyleCnt="5" custLinFactNeighborX="3059" custLinFactNeighborY="-975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06792CB-6774-4329-B3E1-203D5F40C3AF}" type="pres">
      <dgm:prSet presAssocID="{8D5A7CD5-4EDA-4503-8C20-0A7A0CD45350}" presName="sibTrans" presStyleCnt="0"/>
      <dgm:spPr/>
    </dgm:pt>
    <dgm:pt modelId="{DCA8F60C-B19C-4F6E-90A7-4AD8FA5018C7}" type="pres">
      <dgm:prSet presAssocID="{C4326778-1437-481A-B9BD-8055BCEA7726}" presName="composite" presStyleCnt="0"/>
      <dgm:spPr/>
    </dgm:pt>
    <dgm:pt modelId="{91703472-2416-4745-959E-71AC7A9C88A8}" type="pres">
      <dgm:prSet presAssocID="{C4326778-1437-481A-B9BD-8055BCEA7726}" presName="rect1" presStyleLbl="trAlignAcc1" presStyleIdx="4" presStyleCnt="5" custLinFactNeighborX="54088" custLinFactNeighborY="-16957">
        <dgm:presLayoutVars>
          <dgm:bulletEnabled val="1"/>
        </dgm:presLayoutVars>
      </dgm:prSet>
      <dgm:spPr/>
    </dgm:pt>
    <dgm:pt modelId="{FB5FC20B-058D-41A5-BF52-0243A494654A}" type="pres">
      <dgm:prSet presAssocID="{C4326778-1437-481A-B9BD-8055BCEA7726}" presName="rect2" presStyleLbl="fgImgPlace1" presStyleIdx="4" presStyleCnt="5" custLinFactX="100000" custLinFactNeighborX="151784" custLinFactNeighborY="-13737"/>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65AE5C1F-8B11-4D00-92F1-69B034768CDF}" srcId="{AA7664B3-EF84-48F6-95B4-CC702FDA184F}" destId="{1228593F-85E4-4ECA-BD9C-19AC6B541849}" srcOrd="1" destOrd="0" parTransId="{C41FE578-D2C9-4891-BE5E-FF390C39E1E8}" sibTransId="{66E2E958-44AF-4E04-9671-F5AD156068BF}"/>
    <dgm:cxn modelId="{FA9CAE4F-8813-45E3-BF2F-176B3A2DAFB3}" type="presOf" srcId="{FA7956B5-6B6B-4C07-B716-70345D3088E3}" destId="{19D915C6-F9BA-4D9D-AC0C-2EFD012AB790}" srcOrd="0" destOrd="0" presId="urn:microsoft.com/office/officeart/2008/layout/PictureStrips"/>
    <dgm:cxn modelId="{0D29B072-F9EB-4AA1-9EC0-B6AEAD87C7F8}" type="presOf" srcId="{F0044177-E6C8-48FE-9E89-F3D4CBBF19E8}" destId="{82C45EEE-D073-40FF-A348-77EFAED06F17}" srcOrd="0" destOrd="0" presId="urn:microsoft.com/office/officeart/2008/layout/PictureStrips"/>
    <dgm:cxn modelId="{4E366982-D162-46D2-A740-89806543F8D5}" srcId="{AA7664B3-EF84-48F6-95B4-CC702FDA184F}" destId="{C4326778-1437-481A-B9BD-8055BCEA7726}" srcOrd="4" destOrd="0" parTransId="{C9786C3F-D098-4D64-A756-D9398F72A4A5}" sibTransId="{FEB25F7D-47B9-4FBE-B754-766697F90337}"/>
    <dgm:cxn modelId="{B66B9183-E053-4325-B450-95E6AD31DFEE}" type="presOf" srcId="{1228593F-85E4-4ECA-BD9C-19AC6B541849}" destId="{BFDC707A-8498-43AB-9B74-AE2237FB3DF9}" srcOrd="0" destOrd="0" presId="urn:microsoft.com/office/officeart/2008/layout/PictureStrips"/>
    <dgm:cxn modelId="{42EAD085-9EDD-4AC1-98F8-5976752D672B}" type="presOf" srcId="{C4326778-1437-481A-B9BD-8055BCEA7726}" destId="{91703472-2416-4745-959E-71AC7A9C88A8}" srcOrd="0" destOrd="0" presId="urn:microsoft.com/office/officeart/2008/layout/PictureStrips"/>
    <dgm:cxn modelId="{304B46AF-E81A-49A9-B0A7-D97BB45F31A3}" srcId="{AA7664B3-EF84-48F6-95B4-CC702FDA184F}" destId="{FA7956B5-6B6B-4C07-B716-70345D3088E3}" srcOrd="3" destOrd="0" parTransId="{5656F709-96CE-45E3-B99E-566EACD4E191}" sibTransId="{8D5A7CD5-4EDA-4503-8C20-0A7A0CD45350}"/>
    <dgm:cxn modelId="{F2D3DEB2-B7A6-4358-8CE1-869A7BF891C3}" srcId="{AA7664B3-EF84-48F6-95B4-CC702FDA184F}" destId="{F0044177-E6C8-48FE-9E89-F3D4CBBF19E8}" srcOrd="0" destOrd="0" parTransId="{E6B8DA43-53FE-4F0D-BADD-7992AB81183D}" sibTransId="{BB126D40-1F00-4665-AACB-052B166D4B3F}"/>
    <dgm:cxn modelId="{45A48AB6-C1E3-40BF-A1B4-B4E16B280980}" srcId="{AA7664B3-EF84-48F6-95B4-CC702FDA184F}" destId="{0B9A558D-13E9-41A8-B006-BEFF585571A7}" srcOrd="2" destOrd="0" parTransId="{56AD6465-0264-4800-BB12-FAE9BA8E9268}" sibTransId="{47B39BC9-9253-4AF9-8F58-0F0C2305E3D9}"/>
    <dgm:cxn modelId="{1F40ABED-3120-4776-9D6E-E64EC405D01C}" type="presOf" srcId="{0B9A558D-13E9-41A8-B006-BEFF585571A7}" destId="{6EF1CB25-390A-426B-9834-80596CDA8C44}" srcOrd="0" destOrd="0" presId="urn:microsoft.com/office/officeart/2008/layout/PictureStrips"/>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5FE391E9-0610-480C-8C68-F6B4212B7237}" type="presParOf" srcId="{B74A42CE-5BDF-4BB0-BCF5-E05E76026CFE}" destId="{4AE9E8B7-F318-4425-A90F-D9875C427BF7}" srcOrd="2" destOrd="0" presId="urn:microsoft.com/office/officeart/2008/layout/PictureStrips"/>
    <dgm:cxn modelId="{40C0E785-2ED1-49D7-9096-DC2B5A88ED50}" type="presParOf" srcId="{4AE9E8B7-F318-4425-A90F-D9875C427BF7}" destId="{BFDC707A-8498-43AB-9B74-AE2237FB3DF9}" srcOrd="0" destOrd="0" presId="urn:microsoft.com/office/officeart/2008/layout/PictureStrips"/>
    <dgm:cxn modelId="{B0E1A9B5-F781-4EAF-A025-03C28AA437DA}" type="presParOf" srcId="{4AE9E8B7-F318-4425-A90F-D9875C427BF7}" destId="{50DFEBAE-EEB0-4432-B447-42F13557244A}" srcOrd="1" destOrd="0" presId="urn:microsoft.com/office/officeart/2008/layout/PictureStrips"/>
    <dgm:cxn modelId="{E6959742-29AD-4358-ADE2-C37A806ADCB8}" type="presParOf" srcId="{B74A42CE-5BDF-4BB0-BCF5-E05E76026CFE}" destId="{1B5D4C3D-3CA7-45DF-A455-0B789842270D}" srcOrd="3" destOrd="0" presId="urn:microsoft.com/office/officeart/2008/layout/PictureStrips"/>
    <dgm:cxn modelId="{FCFE0294-A35A-41AE-9789-887654C85B4E}" type="presParOf" srcId="{B74A42CE-5BDF-4BB0-BCF5-E05E76026CFE}" destId="{CD1851B9-B853-4072-A115-B3A315F5BC08}" srcOrd="4" destOrd="0" presId="urn:microsoft.com/office/officeart/2008/layout/PictureStrips"/>
    <dgm:cxn modelId="{82C919C5-321B-4160-A17C-2EFFD4C3F754}" type="presParOf" srcId="{CD1851B9-B853-4072-A115-B3A315F5BC08}" destId="{6EF1CB25-390A-426B-9834-80596CDA8C44}" srcOrd="0" destOrd="0" presId="urn:microsoft.com/office/officeart/2008/layout/PictureStrips"/>
    <dgm:cxn modelId="{4023BAC4-B555-4262-87AC-99B4F98D3592}" type="presParOf" srcId="{CD1851B9-B853-4072-A115-B3A315F5BC08}" destId="{8E034E84-5253-4BC9-869B-D526721922FF}" srcOrd="1" destOrd="0" presId="urn:microsoft.com/office/officeart/2008/layout/PictureStrips"/>
    <dgm:cxn modelId="{C4242E0D-4C96-43F4-8DD8-CB704C0086C0}" type="presParOf" srcId="{B74A42CE-5BDF-4BB0-BCF5-E05E76026CFE}" destId="{9590FA5A-0C43-40D5-9474-C4F76C39E50B}" srcOrd="5" destOrd="0" presId="urn:microsoft.com/office/officeart/2008/layout/PictureStrips"/>
    <dgm:cxn modelId="{77BF6C1C-40CB-42DD-8A89-D6303822D2C3}" type="presParOf" srcId="{B74A42CE-5BDF-4BB0-BCF5-E05E76026CFE}" destId="{4CE1442C-9485-4FBC-9130-5709A27A2072}" srcOrd="6" destOrd="0" presId="urn:microsoft.com/office/officeart/2008/layout/PictureStrips"/>
    <dgm:cxn modelId="{4B8F45A9-1DE1-4290-AB5A-1C222D2EBEEC}" type="presParOf" srcId="{4CE1442C-9485-4FBC-9130-5709A27A2072}" destId="{19D915C6-F9BA-4D9D-AC0C-2EFD012AB790}" srcOrd="0" destOrd="0" presId="urn:microsoft.com/office/officeart/2008/layout/PictureStrips"/>
    <dgm:cxn modelId="{76C333B7-98AB-4CDE-BA0E-07009D194D8F}" type="presParOf" srcId="{4CE1442C-9485-4FBC-9130-5709A27A2072}" destId="{CE4B40CE-E243-47C1-966D-6E61ACB0AB2D}" srcOrd="1" destOrd="0" presId="urn:microsoft.com/office/officeart/2008/layout/PictureStrips"/>
    <dgm:cxn modelId="{BC15F4F0-E650-4CC0-A639-A52031450C99}" type="presParOf" srcId="{B74A42CE-5BDF-4BB0-BCF5-E05E76026CFE}" destId="{906792CB-6774-4329-B3E1-203D5F40C3AF}" srcOrd="7" destOrd="0" presId="urn:microsoft.com/office/officeart/2008/layout/PictureStrips"/>
    <dgm:cxn modelId="{6AF79AD7-88DE-415B-A9D3-94597B86EFAA}" type="presParOf" srcId="{B74A42CE-5BDF-4BB0-BCF5-E05E76026CFE}" destId="{DCA8F60C-B19C-4F6E-90A7-4AD8FA5018C7}" srcOrd="8" destOrd="0" presId="urn:microsoft.com/office/officeart/2008/layout/PictureStrips"/>
    <dgm:cxn modelId="{5CAE1A1B-F35F-4C78-8072-8C5A49BC4C42}" type="presParOf" srcId="{DCA8F60C-B19C-4F6E-90A7-4AD8FA5018C7}" destId="{91703472-2416-4745-959E-71AC7A9C88A8}" srcOrd="0" destOrd="0" presId="urn:microsoft.com/office/officeart/2008/layout/PictureStrips"/>
    <dgm:cxn modelId="{3DF51A8D-5335-4743-923C-8C791AB61D6A}" type="presParOf" srcId="{DCA8F60C-B19C-4F6E-90A7-4AD8FA5018C7}" destId="{FB5FC20B-058D-41A5-BF52-0243A494654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2000" b="0" i="0" dirty="0">
              <a:solidFill>
                <a:srgbClr val="000000"/>
              </a:solidFill>
            </a:rPr>
            <a:t>Fornisce un apporto idrico costante in tutti i paddock.</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F0414D60-D28C-4187-A121-93310BC3FB7C}">
      <dgm:prSet custT="1"/>
      <dgm:spPr/>
      <dgm:t>
        <a:bodyPr/>
        <a:lstStyle/>
        <a:p>
          <a:r>
            <a:rPr lang="en-US" sz="2000" b="0" i="0" dirty="0" err="1">
              <a:solidFill>
                <a:srgbClr val="000000"/>
              </a:solidFill>
            </a:rPr>
            <a:t>Scalabile per aziende agricole di dimensioni e topografie diverse.</a:t>
          </a:r>
          <a:endParaRPr lang="pl-PL" sz="2000" b="0" i="0" dirty="0" err="1">
            <a:solidFill>
              <a:srgbClr val="000000"/>
            </a:solidFill>
          </a:endParaRPr>
        </a:p>
      </dgm:t>
    </dgm:pt>
    <dgm:pt modelId="{0D1B7A1C-1A2A-4284-96DF-54D6643416BC}" type="parTrans" cxnId="{F95ABBED-16A3-4F19-AD14-3A12D4D72B83}">
      <dgm:prSet/>
      <dgm:spPr/>
      <dgm:t>
        <a:bodyPr/>
        <a:lstStyle/>
        <a:p>
          <a:endParaRPr lang="pl-PL"/>
        </a:p>
      </dgm:t>
    </dgm:pt>
    <dgm:pt modelId="{EDCDA516-8AB3-48A1-BF7D-D5717A1482F3}" type="sibTrans" cxnId="{F95ABBED-16A3-4F19-AD14-3A12D4D72B83}">
      <dgm:prSet/>
      <dgm:spPr/>
      <dgm:t>
        <a:bodyPr/>
        <a:lstStyle/>
        <a:p>
          <a:endParaRPr lang="pl-PL"/>
        </a:p>
      </dgm:t>
    </dgm:pt>
    <dgm:pt modelId="{CDB82641-46F0-48A9-A54E-0A55DF306754}">
      <dgm:prSet custT="1"/>
      <dgm:spPr/>
      <dgm:t>
        <a:bodyPr/>
        <a:lstStyle/>
        <a:p>
          <a:r>
            <a:rPr lang="en-US" sz="2000" b="0" i="0" dirty="0" err="1">
              <a:solidFill>
                <a:srgbClr val="000000"/>
              </a:solidFill>
            </a:rPr>
            <a:t>Supporta grandi mandrie e operazioni a lungo termine.</a:t>
          </a:r>
          <a:endParaRPr lang="pl-PL" sz="2000" b="0" i="0" dirty="0" err="1">
            <a:solidFill>
              <a:srgbClr val="000000"/>
            </a:solidFill>
          </a:endParaRPr>
        </a:p>
      </dgm:t>
    </dgm:pt>
    <dgm:pt modelId="{190C3E79-B871-4859-A4D5-2DB90DA53BDC}" type="parTrans" cxnId="{DC290866-FED2-43B3-BE15-6DB9370BD433}">
      <dgm:prSet/>
      <dgm:spPr/>
      <dgm:t>
        <a:bodyPr/>
        <a:lstStyle/>
        <a:p>
          <a:endParaRPr lang="pl-PL"/>
        </a:p>
      </dgm:t>
    </dgm:pt>
    <dgm:pt modelId="{CBB25744-C51C-4DCF-A491-0BC91E9710C5}" type="sibTrans" cxnId="{DC290866-FED2-43B3-BE15-6DB9370BD433}">
      <dgm:prSet/>
      <dgm:spPr/>
      <dgm:t>
        <a:bodyPr/>
        <a:lstStyle/>
        <a:p>
          <a:endParaRPr lang="pl-PL"/>
        </a:p>
      </dgm:t>
    </dgm:pt>
    <dgm:pt modelId="{F2A92ACB-033A-4925-9FE9-41CCC430CD4C}">
      <dgm:prSet custT="1"/>
      <dgm:spPr/>
      <dgm:t>
        <a:bodyPr/>
        <a:lstStyle/>
        <a:p>
          <a:r>
            <a:rPr lang="en-US" sz="2000" b="0" i="0" dirty="0" err="1">
              <a:solidFill>
                <a:srgbClr val="000000"/>
              </a:solidFill>
            </a:rPr>
            <a:t>Elevati costi di installazione e manutenzione.</a:t>
          </a:r>
          <a:endParaRPr lang="pl-PL" sz="2000" b="0" i="0" dirty="0" err="1">
            <a:solidFill>
              <a:srgbClr val="000000"/>
            </a:solidFill>
          </a:endParaRPr>
        </a:p>
      </dgm:t>
    </dgm:pt>
    <dgm:pt modelId="{739F5E28-981C-4C03-AAD5-B6C02E99B289}" type="parTrans" cxnId="{050A9A98-727C-4A82-AE0B-676D7399D5AF}">
      <dgm:prSet/>
      <dgm:spPr/>
      <dgm:t>
        <a:bodyPr/>
        <a:lstStyle/>
        <a:p>
          <a:endParaRPr lang="pl-PL"/>
        </a:p>
      </dgm:t>
    </dgm:pt>
    <dgm:pt modelId="{A79542B0-3D04-4F3D-A5AB-3EA4223A013E}" type="sibTrans" cxnId="{050A9A98-727C-4A82-AE0B-676D7399D5AF}">
      <dgm:prSet/>
      <dgm:spPr/>
      <dgm:t>
        <a:bodyPr/>
        <a:lstStyle/>
        <a:p>
          <a:endParaRPr lang="pl-PL"/>
        </a:p>
      </dgm:t>
    </dgm:pt>
    <dgm:pt modelId="{0697861A-ED20-4BA0-B376-785E9E05604D}">
      <dgm:prSet custT="1"/>
      <dgm:spPr/>
      <dgm:t>
        <a:bodyPr/>
        <a:lstStyle/>
        <a:p>
          <a:r>
            <a:rPr lang="en-US" sz="2000" b="0" i="0" dirty="0">
              <a:solidFill>
                <a:srgbClr val="000000"/>
              </a:solidFill>
            </a:rPr>
            <a:t>Suscettibile di danni in caso di temperature rigide</a:t>
          </a:r>
          <a:r>
            <a:rPr lang="pl-PL" sz="2000" b="0" i="0" dirty="0">
              <a:solidFill>
                <a:srgbClr val="000000"/>
              </a:solidFill>
            </a:rPr>
            <a:t>.</a:t>
          </a:r>
        </a:p>
      </dgm:t>
    </dgm:pt>
    <dgm:pt modelId="{15455218-A926-4112-9CCD-E33623C9537F}" type="parTrans" cxnId="{81527B00-E69E-4FD9-8DC2-5BAC831CF6D8}">
      <dgm:prSet/>
      <dgm:spPr/>
      <dgm:t>
        <a:bodyPr/>
        <a:lstStyle/>
        <a:p>
          <a:endParaRPr lang="pl-PL"/>
        </a:p>
      </dgm:t>
    </dgm:pt>
    <dgm:pt modelId="{3287D8CC-70B0-4CDB-8840-5E7CD9A89B32}" type="sibTrans" cxnId="{81527B00-E69E-4FD9-8DC2-5BAC831CF6D8}">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60AE2C3D-786D-44AA-AEEB-C9BE941E074A}" type="pres">
      <dgm:prSet presAssocID="{F0414D60-D28C-4187-A121-93310BC3FB7C}" presName="composite" presStyleCnt="0"/>
      <dgm:spPr/>
    </dgm:pt>
    <dgm:pt modelId="{72905CAF-C0D0-4076-8FD8-8D581A72BCBD}" type="pres">
      <dgm:prSet presAssocID="{F0414D60-D28C-4187-A121-93310BC3FB7C}" presName="rect1" presStyleLbl="trAlignAcc1" presStyleIdx="1" presStyleCnt="5" custLinFactX="-8806" custLinFactY="100000" custLinFactNeighborX="-100000" custLinFactNeighborY="149464">
        <dgm:presLayoutVars>
          <dgm:bulletEnabled val="1"/>
        </dgm:presLayoutVars>
      </dgm:prSet>
      <dgm:spPr/>
    </dgm:pt>
    <dgm:pt modelId="{B4B87666-40F8-40BB-B571-0420E383B209}" type="pres">
      <dgm:prSet presAssocID="{F0414D60-D28C-4187-A121-93310BC3FB7C}" presName="rect2" presStyleLbl="fgImgPlace1" presStyleIdx="1" presStyleCnt="5" custLinFactX="-200000" custLinFactY="100000" custLinFactNeighborX="-294800" custLinFactNeighborY="133687"/>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4164A206-30E4-4417-A3B6-E5F9B0A3D6C0}" type="pres">
      <dgm:prSet presAssocID="{EDCDA516-8AB3-48A1-BF7D-D5717A1482F3}" presName="sibTrans" presStyleCnt="0"/>
      <dgm:spPr/>
    </dgm:pt>
    <dgm:pt modelId="{0F40FAD1-9E3C-490A-94BD-CE6C28424DE8}" type="pres">
      <dgm:prSet presAssocID="{CDB82641-46F0-48A9-A54E-0A55DF306754}" presName="composite" presStyleCnt="0"/>
      <dgm:spPr/>
    </dgm:pt>
    <dgm:pt modelId="{EC62F225-6DC4-48DF-B908-5AF86FCAEA23}" type="pres">
      <dgm:prSet presAssocID="{CDB82641-46F0-48A9-A54E-0A55DF306754}" presName="rect1" presStyleLbl="trAlignAcc1" presStyleIdx="2" presStyleCnt="5">
        <dgm:presLayoutVars>
          <dgm:bulletEnabled val="1"/>
        </dgm:presLayoutVars>
      </dgm:prSet>
      <dgm:spPr/>
    </dgm:pt>
    <dgm:pt modelId="{5C694A85-6484-46DA-9D77-BF8F807E7A10}" type="pres">
      <dgm:prSet presAssocID="{CDB82641-46F0-48A9-A54E-0A55DF306754}"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962790C-AE53-435A-973F-E22EA096C943}" type="pres">
      <dgm:prSet presAssocID="{CBB25744-C51C-4DCF-A491-0BC91E9710C5}" presName="sibTrans" presStyleCnt="0"/>
      <dgm:spPr/>
    </dgm:pt>
    <dgm:pt modelId="{0A48BE6D-429C-4E22-8598-AE0DD5C86140}" type="pres">
      <dgm:prSet presAssocID="{F2A92ACB-033A-4925-9FE9-41CCC430CD4C}" presName="composite" presStyleCnt="0"/>
      <dgm:spPr/>
    </dgm:pt>
    <dgm:pt modelId="{AB473C2E-9856-49F8-9829-7B738B7AA633}" type="pres">
      <dgm:prSet presAssocID="{F2A92ACB-033A-4925-9FE9-41CCC430CD4C}" presName="rect1" presStyleLbl="trAlignAcc1" presStyleIdx="3" presStyleCnt="5">
        <dgm:presLayoutVars>
          <dgm:bulletEnabled val="1"/>
        </dgm:presLayoutVars>
      </dgm:prSet>
      <dgm:spPr/>
    </dgm:pt>
    <dgm:pt modelId="{41A4E6EB-1D57-4055-9B7F-1E6F26E4F87E}" type="pres">
      <dgm:prSet presAssocID="{F2A92ACB-033A-4925-9FE9-41CCC430CD4C}" presName="rect2" presStyleLbl="fgImgPlace1" presStyleIdx="3"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0E5C76A-ECF7-4E39-AFBC-BA42E24F97ED}" type="pres">
      <dgm:prSet presAssocID="{A79542B0-3D04-4F3D-A5AB-3EA4223A013E}" presName="sibTrans" presStyleCnt="0"/>
      <dgm:spPr/>
    </dgm:pt>
    <dgm:pt modelId="{96368AAD-6F9C-4D49-AB4D-943125BFFBF6}" type="pres">
      <dgm:prSet presAssocID="{0697861A-ED20-4BA0-B376-785E9E05604D}" presName="composite" presStyleCnt="0"/>
      <dgm:spPr/>
    </dgm:pt>
    <dgm:pt modelId="{6F18D7BD-8D89-49DF-81FB-BD8A7C485CE5}" type="pres">
      <dgm:prSet presAssocID="{0697861A-ED20-4BA0-B376-785E9E05604D}" presName="rect1" presStyleLbl="trAlignAcc1" presStyleIdx="4" presStyleCnt="5" custLinFactY="-100000" custLinFactNeighborX="54021" custLinFactNeighborY="-151463">
        <dgm:presLayoutVars>
          <dgm:bulletEnabled val="1"/>
        </dgm:presLayoutVars>
      </dgm:prSet>
      <dgm:spPr/>
    </dgm:pt>
    <dgm:pt modelId="{CCF48C19-1469-4B1D-AC8F-07450DD0411E}" type="pres">
      <dgm:prSet presAssocID="{0697861A-ED20-4BA0-B376-785E9E05604D}" presName="rect2" presStyleLbl="fgImgPlace1" presStyleIdx="4" presStyleCnt="5" custLinFactX="100000" custLinFactY="-100000" custLinFactNeighborX="152741" custLinFactNeighborY="-13682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81527B00-E69E-4FD9-8DC2-5BAC831CF6D8}" srcId="{AA7664B3-EF84-48F6-95B4-CC702FDA184F}" destId="{0697861A-ED20-4BA0-B376-785E9E05604D}" srcOrd="4" destOrd="0" parTransId="{15455218-A926-4112-9CCD-E33623C9537F}" sibTransId="{3287D8CC-70B0-4CDB-8840-5E7CD9A89B32}"/>
    <dgm:cxn modelId="{B75AF60B-C4D9-4059-AF84-99EFCFAC1EAF}" type="presOf" srcId="{AA7664B3-EF84-48F6-95B4-CC702FDA184F}" destId="{B74A42CE-5BDF-4BB0-BCF5-E05E76026CFE}" srcOrd="0" destOrd="0" presId="urn:microsoft.com/office/officeart/2008/layout/PictureStrips"/>
    <dgm:cxn modelId="{843D7721-00BE-48E5-958C-E44B1C829AFE}" type="presOf" srcId="{F0414D60-D28C-4187-A121-93310BC3FB7C}" destId="{72905CAF-C0D0-4076-8FD8-8D581A72BCBD}" srcOrd="0" destOrd="0" presId="urn:microsoft.com/office/officeart/2008/layout/PictureStrips"/>
    <dgm:cxn modelId="{DC290866-FED2-43B3-BE15-6DB9370BD433}" srcId="{AA7664B3-EF84-48F6-95B4-CC702FDA184F}" destId="{CDB82641-46F0-48A9-A54E-0A55DF306754}" srcOrd="2" destOrd="0" parTransId="{190C3E79-B871-4859-A4D5-2DB90DA53BDC}" sibTransId="{CBB25744-C51C-4DCF-A491-0BC91E9710C5}"/>
    <dgm:cxn modelId="{0D29B072-F9EB-4AA1-9EC0-B6AEAD87C7F8}" type="presOf" srcId="{F0044177-E6C8-48FE-9E89-F3D4CBBF19E8}" destId="{82C45EEE-D073-40FF-A348-77EFAED06F17}" srcOrd="0" destOrd="0" presId="urn:microsoft.com/office/officeart/2008/layout/PictureStrips"/>
    <dgm:cxn modelId="{8876D654-4F66-45ED-B5C6-C59781652066}" type="presOf" srcId="{F2A92ACB-033A-4925-9FE9-41CCC430CD4C}" destId="{AB473C2E-9856-49F8-9829-7B738B7AA633}" srcOrd="0" destOrd="0" presId="urn:microsoft.com/office/officeart/2008/layout/PictureStrips"/>
    <dgm:cxn modelId="{050A9A98-727C-4A82-AE0B-676D7399D5AF}" srcId="{AA7664B3-EF84-48F6-95B4-CC702FDA184F}" destId="{F2A92ACB-033A-4925-9FE9-41CCC430CD4C}" srcOrd="3" destOrd="0" parTransId="{739F5E28-981C-4C03-AAD5-B6C02E99B289}" sibTransId="{A79542B0-3D04-4F3D-A5AB-3EA4223A013E}"/>
    <dgm:cxn modelId="{F2D3DEB2-B7A6-4358-8CE1-869A7BF891C3}" srcId="{AA7664B3-EF84-48F6-95B4-CC702FDA184F}" destId="{F0044177-E6C8-48FE-9E89-F3D4CBBF19E8}" srcOrd="0" destOrd="0" parTransId="{E6B8DA43-53FE-4F0D-BADD-7992AB81183D}" sibTransId="{BB126D40-1F00-4665-AACB-052B166D4B3F}"/>
    <dgm:cxn modelId="{DB7FC5BC-386A-4505-9204-7C8AC824D95E}" type="presOf" srcId="{CDB82641-46F0-48A9-A54E-0A55DF306754}" destId="{EC62F225-6DC4-48DF-B908-5AF86FCAEA23}" srcOrd="0" destOrd="0" presId="urn:microsoft.com/office/officeart/2008/layout/PictureStrips"/>
    <dgm:cxn modelId="{635C7AE5-6B93-4417-B3AD-D0033837544A}" type="presOf" srcId="{0697861A-ED20-4BA0-B376-785E9E05604D}" destId="{6F18D7BD-8D89-49DF-81FB-BD8A7C485CE5}" srcOrd="0" destOrd="0" presId="urn:microsoft.com/office/officeart/2008/layout/PictureStrips"/>
    <dgm:cxn modelId="{F95ABBED-16A3-4F19-AD14-3A12D4D72B83}" srcId="{AA7664B3-EF84-48F6-95B4-CC702FDA184F}" destId="{F0414D60-D28C-4187-A121-93310BC3FB7C}" srcOrd="1" destOrd="0" parTransId="{0D1B7A1C-1A2A-4284-96DF-54D6643416BC}" sibTransId="{EDCDA516-8AB3-48A1-BF7D-D5717A1482F3}"/>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C9AF5F58-B726-4E77-A26E-77B3CF51DF0A}" type="presParOf" srcId="{B74A42CE-5BDF-4BB0-BCF5-E05E76026CFE}" destId="{60AE2C3D-786D-44AA-AEEB-C9BE941E074A}" srcOrd="2" destOrd="0" presId="urn:microsoft.com/office/officeart/2008/layout/PictureStrips"/>
    <dgm:cxn modelId="{6A70CC96-3DA7-420C-AF6D-A334283B02AC}" type="presParOf" srcId="{60AE2C3D-786D-44AA-AEEB-C9BE941E074A}" destId="{72905CAF-C0D0-4076-8FD8-8D581A72BCBD}" srcOrd="0" destOrd="0" presId="urn:microsoft.com/office/officeart/2008/layout/PictureStrips"/>
    <dgm:cxn modelId="{A384E746-BF6C-4DA1-B9AA-E749B7E46968}" type="presParOf" srcId="{60AE2C3D-786D-44AA-AEEB-C9BE941E074A}" destId="{B4B87666-40F8-40BB-B571-0420E383B209}" srcOrd="1" destOrd="0" presId="urn:microsoft.com/office/officeart/2008/layout/PictureStrips"/>
    <dgm:cxn modelId="{17F6F11B-0741-4878-871F-F04D4201A55D}" type="presParOf" srcId="{B74A42CE-5BDF-4BB0-BCF5-E05E76026CFE}" destId="{4164A206-30E4-4417-A3B6-E5F9B0A3D6C0}" srcOrd="3" destOrd="0" presId="urn:microsoft.com/office/officeart/2008/layout/PictureStrips"/>
    <dgm:cxn modelId="{800FCE50-85AB-40EC-AC3E-083B665989C4}" type="presParOf" srcId="{B74A42CE-5BDF-4BB0-BCF5-E05E76026CFE}" destId="{0F40FAD1-9E3C-490A-94BD-CE6C28424DE8}" srcOrd="4" destOrd="0" presId="urn:microsoft.com/office/officeart/2008/layout/PictureStrips"/>
    <dgm:cxn modelId="{DC3E5066-66B0-4ED6-84F0-24890D4627DE}" type="presParOf" srcId="{0F40FAD1-9E3C-490A-94BD-CE6C28424DE8}" destId="{EC62F225-6DC4-48DF-B908-5AF86FCAEA23}" srcOrd="0" destOrd="0" presId="urn:microsoft.com/office/officeart/2008/layout/PictureStrips"/>
    <dgm:cxn modelId="{A45D8E05-0359-4BDD-B272-3D3CAA524537}" type="presParOf" srcId="{0F40FAD1-9E3C-490A-94BD-CE6C28424DE8}" destId="{5C694A85-6484-46DA-9D77-BF8F807E7A10}" srcOrd="1" destOrd="0" presId="urn:microsoft.com/office/officeart/2008/layout/PictureStrips"/>
    <dgm:cxn modelId="{A44259EF-8024-4305-916E-9F1139FE2E7A}" type="presParOf" srcId="{B74A42CE-5BDF-4BB0-BCF5-E05E76026CFE}" destId="{1962790C-AE53-435A-973F-E22EA096C943}" srcOrd="5" destOrd="0" presId="urn:microsoft.com/office/officeart/2008/layout/PictureStrips"/>
    <dgm:cxn modelId="{F930DFB6-2E48-42E6-96BA-AACE6C19F7F8}" type="presParOf" srcId="{B74A42CE-5BDF-4BB0-BCF5-E05E76026CFE}" destId="{0A48BE6D-429C-4E22-8598-AE0DD5C86140}" srcOrd="6" destOrd="0" presId="urn:microsoft.com/office/officeart/2008/layout/PictureStrips"/>
    <dgm:cxn modelId="{F0AC2E86-56B5-4D02-9172-C84DA20F7514}" type="presParOf" srcId="{0A48BE6D-429C-4E22-8598-AE0DD5C86140}" destId="{AB473C2E-9856-49F8-9829-7B738B7AA633}" srcOrd="0" destOrd="0" presId="urn:microsoft.com/office/officeart/2008/layout/PictureStrips"/>
    <dgm:cxn modelId="{84ADDCDE-DD85-4EB3-82C4-B24C4915336D}" type="presParOf" srcId="{0A48BE6D-429C-4E22-8598-AE0DD5C86140}" destId="{41A4E6EB-1D57-4055-9B7F-1E6F26E4F87E}" srcOrd="1" destOrd="0" presId="urn:microsoft.com/office/officeart/2008/layout/PictureStrips"/>
    <dgm:cxn modelId="{96372BEF-E670-4ED7-9194-5E564A352B10}" type="presParOf" srcId="{B74A42CE-5BDF-4BB0-BCF5-E05E76026CFE}" destId="{80E5C76A-ECF7-4E39-AFBC-BA42E24F97ED}" srcOrd="7" destOrd="0" presId="urn:microsoft.com/office/officeart/2008/layout/PictureStrips"/>
    <dgm:cxn modelId="{ECC67BC2-F619-4FB6-A9EE-3F996BF0F229}" type="presParOf" srcId="{B74A42CE-5BDF-4BB0-BCF5-E05E76026CFE}" destId="{96368AAD-6F9C-4D49-AB4D-943125BFFBF6}" srcOrd="8" destOrd="0" presId="urn:microsoft.com/office/officeart/2008/layout/PictureStrips"/>
    <dgm:cxn modelId="{F57B8F3F-735F-401C-88D8-71D55D32F389}" type="presParOf" srcId="{96368AAD-6F9C-4D49-AB4D-943125BFFBF6}" destId="{6F18D7BD-8D89-49DF-81FB-BD8A7C485CE5}" srcOrd="0" destOrd="0" presId="urn:microsoft.com/office/officeart/2008/layout/PictureStrips"/>
    <dgm:cxn modelId="{90AB75D7-D261-4C72-ABF8-7552BB780569}" type="presParOf" srcId="{96368AAD-6F9C-4D49-AB4D-943125BFFBF6}" destId="{CCF48C19-1469-4B1D-AC8F-07450DD0411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2000" b="0" i="0" dirty="0" err="1">
              <a:solidFill>
                <a:srgbClr val="000000"/>
              </a:solidFill>
            </a:rPr>
            <a:t>Riduce</a:t>
          </a:r>
          <a:r>
            <a:rPr lang="en-US" sz="2000" b="0" i="0" dirty="0">
              <a:solidFill>
                <a:srgbClr val="000000"/>
              </a:solidFill>
            </a:rPr>
            <a:t> </a:t>
          </a:r>
          <a:r>
            <a:rPr lang="en-US" sz="2000" b="0" i="0" dirty="0" err="1">
              <a:solidFill>
                <a:srgbClr val="000000"/>
              </a:solidFill>
            </a:rPr>
            <a:t>i</a:t>
          </a:r>
          <a:r>
            <a:rPr lang="en-US" sz="2000" b="0" i="0" dirty="0">
              <a:solidFill>
                <a:srgbClr val="000000"/>
              </a:solidFill>
            </a:rPr>
            <a:t> </a:t>
          </a:r>
          <a:r>
            <a:rPr lang="en-US" sz="2000" b="0" i="0" dirty="0" err="1">
              <a:solidFill>
                <a:srgbClr val="000000"/>
              </a:solidFill>
            </a:rPr>
            <a:t>costi</a:t>
          </a:r>
          <a:r>
            <a:rPr lang="en-US" sz="2000" b="0" i="0" dirty="0">
              <a:solidFill>
                <a:srgbClr val="000000"/>
              </a:solidFill>
            </a:rPr>
            <a:t> di </a:t>
          </a:r>
          <a:r>
            <a:rPr lang="en-US" sz="2000" b="0" i="0" dirty="0" err="1">
              <a:solidFill>
                <a:srgbClr val="000000"/>
              </a:solidFill>
            </a:rPr>
            <a:t>infrastruttura</a:t>
          </a:r>
          <a:r>
            <a:rPr lang="en-US" sz="2000" b="0" i="0" dirty="0">
              <a:solidFill>
                <a:srgbClr val="000000"/>
              </a:solidFill>
            </a:rPr>
            <a:t> </a:t>
          </a:r>
          <a:r>
            <a:rPr lang="en-US" sz="2000" b="0" i="0" dirty="0" err="1">
              <a:solidFill>
                <a:srgbClr val="000000"/>
              </a:solidFill>
            </a:rPr>
            <a:t>consolidando</a:t>
          </a:r>
          <a:r>
            <a:rPr lang="en-US" sz="2000" b="0" i="0" dirty="0">
              <a:solidFill>
                <a:srgbClr val="000000"/>
              </a:solidFill>
            </a:rPr>
            <a:t> </a:t>
          </a:r>
          <a:r>
            <a:rPr lang="en-US" sz="2000" b="0" i="0" dirty="0" err="1">
              <a:solidFill>
                <a:srgbClr val="000000"/>
              </a:solidFill>
            </a:rPr>
            <a:t>i</a:t>
          </a:r>
          <a:r>
            <a:rPr lang="en-US" sz="2000" b="0" i="0" dirty="0">
              <a:solidFill>
                <a:srgbClr val="000000"/>
              </a:solidFill>
            </a:rPr>
            <a:t> </a:t>
          </a:r>
          <a:r>
            <a:rPr lang="en-US" sz="2000" b="0" i="0" dirty="0" err="1">
              <a:solidFill>
                <a:srgbClr val="000000"/>
              </a:solidFill>
            </a:rPr>
            <a:t>punti</a:t>
          </a:r>
          <a:r>
            <a:rPr lang="en-US" sz="2000" b="0" i="0" dirty="0">
              <a:solidFill>
                <a:srgbClr val="000000"/>
              </a:solidFill>
            </a:rPr>
            <a:t> di accesso </a:t>
          </a:r>
          <a:r>
            <a:rPr lang="en-US" sz="2000" b="0" i="0" dirty="0" err="1">
              <a:solidFill>
                <a:srgbClr val="000000"/>
              </a:solidFill>
            </a:rPr>
            <a:t>all'acqua</a:t>
          </a:r>
          <a:r>
            <a:rPr lang="en-US" sz="2000" b="0" i="0" dirty="0">
              <a:solidFill>
                <a:srgbClr val="000000"/>
              </a:solidFill>
            </a:rPr>
            <a:t>.</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2EA88795-36DA-4958-84BC-39B56912344D}">
      <dgm:prSet custT="1"/>
      <dgm:spPr/>
      <dgm:t>
        <a:bodyPr/>
        <a:lstStyle/>
        <a:p>
          <a:r>
            <a:rPr lang="en-US" sz="2000" b="0" i="0" dirty="0">
              <a:solidFill>
                <a:srgbClr val="000000"/>
              </a:solidFill>
            </a:rPr>
            <a:t>Efficiente per i pascoli a rotazione.</a:t>
          </a:r>
          <a:endParaRPr lang="pl-PL" sz="2000" b="0" i="0" dirty="0">
            <a:solidFill>
              <a:srgbClr val="000000"/>
            </a:solidFill>
          </a:endParaRPr>
        </a:p>
      </dgm:t>
    </dgm:pt>
    <dgm:pt modelId="{451CC45B-7BEA-48AF-BE29-C97ED118E243}" type="parTrans" cxnId="{E4301C52-2B95-4D89-B427-2A32BBE5C52C}">
      <dgm:prSet/>
      <dgm:spPr/>
      <dgm:t>
        <a:bodyPr/>
        <a:lstStyle/>
        <a:p>
          <a:endParaRPr lang="pl-PL"/>
        </a:p>
      </dgm:t>
    </dgm:pt>
    <dgm:pt modelId="{9F94A82F-A7F0-4900-B3E5-BE83FC930E0A}" type="sibTrans" cxnId="{E4301C52-2B95-4D89-B427-2A32BBE5C52C}">
      <dgm:prSet/>
      <dgm:spPr/>
      <dgm:t>
        <a:bodyPr/>
        <a:lstStyle/>
        <a:p>
          <a:endParaRPr lang="pl-PL"/>
        </a:p>
      </dgm:t>
    </dgm:pt>
    <dgm:pt modelId="{8C2BC586-0F8C-4F83-A742-7539971AA002}">
      <dgm:prSet custT="1"/>
      <dgm:spPr/>
      <dgm:t>
        <a:bodyPr/>
        <a:lstStyle/>
        <a:p>
          <a:r>
            <a:rPr lang="en-US" sz="2000" b="0" i="0" dirty="0">
              <a:solidFill>
                <a:srgbClr val="000000"/>
              </a:solidFill>
            </a:rPr>
            <a:t>Richiede una gestione attenta per evitare l'uso eccessivo dei punti di accesso.</a:t>
          </a:r>
          <a:endParaRPr lang="pl-PL" sz="2000" b="0" i="0" dirty="0">
            <a:solidFill>
              <a:srgbClr val="000000"/>
            </a:solidFill>
          </a:endParaRPr>
        </a:p>
      </dgm:t>
    </dgm:pt>
    <dgm:pt modelId="{BCDF47CE-C93F-47AF-877A-D9854FDE92E9}" type="parTrans" cxnId="{9B52EEB6-15C1-4C26-902D-CA76AD78B9FC}">
      <dgm:prSet/>
      <dgm:spPr/>
      <dgm:t>
        <a:bodyPr/>
        <a:lstStyle/>
        <a:p>
          <a:endParaRPr lang="pl-PL"/>
        </a:p>
      </dgm:t>
    </dgm:pt>
    <dgm:pt modelId="{9BA611C0-A0CA-476B-BDCB-1652AA908DE4}" type="sibTrans" cxnId="{9B52EEB6-15C1-4C26-902D-CA76AD78B9FC}">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3">
        <dgm:presLayoutVars>
          <dgm:bulletEnabled val="1"/>
        </dgm:presLayoutVars>
      </dgm:prSet>
      <dgm:spPr/>
    </dgm:pt>
    <dgm:pt modelId="{3D57383B-0F56-437F-916B-71718375D4A2}" type="pres">
      <dgm:prSet presAssocID="{F0044177-E6C8-48FE-9E89-F3D4CBBF19E8}" presName="rect2"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48EA4617-3E9F-4C7C-BFD5-919ECB3907AF}" type="pres">
      <dgm:prSet presAssocID="{2EA88795-36DA-4958-84BC-39B56912344D}" presName="composite" presStyleCnt="0"/>
      <dgm:spPr/>
    </dgm:pt>
    <dgm:pt modelId="{EC134529-9D29-47B4-80BA-8F4E25E4506F}" type="pres">
      <dgm:prSet presAssocID="{2EA88795-36DA-4958-84BC-39B56912344D}" presName="rect1" presStyleLbl="trAlignAcc1" presStyleIdx="1" presStyleCnt="3" custLinFactX="-10556" custLinFactY="30910" custLinFactNeighborX="-100000" custLinFactNeighborY="100000">
        <dgm:presLayoutVars>
          <dgm:bulletEnabled val="1"/>
        </dgm:presLayoutVars>
      </dgm:prSet>
      <dgm:spPr/>
    </dgm:pt>
    <dgm:pt modelId="{BCFEB0C8-F6A6-48EF-B524-3D24F28357FD}" type="pres">
      <dgm:prSet presAssocID="{2EA88795-36DA-4958-84BC-39B56912344D}" presName="rect2" presStyleLbl="fgImgPlace1" presStyleIdx="1" presStyleCnt="3" custLinFactX="-201765" custLinFactY="21099" custLinFactNeighborX="-300000" custLinFactNeighborY="10000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7968E71-E908-4988-AEB5-62DB07D2F16C}" type="pres">
      <dgm:prSet presAssocID="{9F94A82F-A7F0-4900-B3E5-BE83FC930E0A}" presName="sibTrans" presStyleCnt="0"/>
      <dgm:spPr/>
    </dgm:pt>
    <dgm:pt modelId="{EE233426-6E77-4F84-8AAD-4D669CEB5FDA}" type="pres">
      <dgm:prSet presAssocID="{8C2BC586-0F8C-4F83-A742-7539971AA002}" presName="composite" presStyleCnt="0"/>
      <dgm:spPr/>
    </dgm:pt>
    <dgm:pt modelId="{5C2466B0-0393-4337-93AE-E278A26F0A1A}" type="pres">
      <dgm:prSet presAssocID="{8C2BC586-0F8C-4F83-A742-7539971AA002}" presName="rect1" presStyleLbl="trAlignAcc1" presStyleIdx="2" presStyleCnt="3" custLinFactY="-22494" custLinFactNeighborX="52744" custLinFactNeighborY="-100000">
        <dgm:presLayoutVars>
          <dgm:bulletEnabled val="1"/>
        </dgm:presLayoutVars>
      </dgm:prSet>
      <dgm:spPr/>
    </dgm:pt>
    <dgm:pt modelId="{892DBFAF-6EB5-433B-9454-8C040BC17B49}" type="pres">
      <dgm:prSet presAssocID="{8C2BC586-0F8C-4F83-A742-7539971AA002}" presName="rect2" presStyleLbl="fgImgPlace1" presStyleIdx="2" presStyleCnt="3" custLinFactX="100000" custLinFactY="-18608" custLinFactNeighborX="146413" custLinFactNeighborY="-10000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B778593C-D0C3-4252-9755-2AE70BAFE366}" type="presOf" srcId="{8C2BC586-0F8C-4F83-A742-7539971AA002}" destId="{5C2466B0-0393-4337-93AE-E278A26F0A1A}" srcOrd="0" destOrd="0" presId="urn:microsoft.com/office/officeart/2008/layout/PictureStrips"/>
    <dgm:cxn modelId="{E4301C52-2B95-4D89-B427-2A32BBE5C52C}" srcId="{AA7664B3-EF84-48F6-95B4-CC702FDA184F}" destId="{2EA88795-36DA-4958-84BC-39B56912344D}" srcOrd="1" destOrd="0" parTransId="{451CC45B-7BEA-48AF-BE29-C97ED118E243}" sibTransId="{9F94A82F-A7F0-4900-B3E5-BE83FC930E0A}"/>
    <dgm:cxn modelId="{0D29B072-F9EB-4AA1-9EC0-B6AEAD87C7F8}" type="presOf" srcId="{F0044177-E6C8-48FE-9E89-F3D4CBBF19E8}" destId="{82C45EEE-D073-40FF-A348-77EFAED06F17}" srcOrd="0" destOrd="0" presId="urn:microsoft.com/office/officeart/2008/layout/PictureStrips"/>
    <dgm:cxn modelId="{D669019C-B94C-4D27-96EC-351596FDB063}" type="presOf" srcId="{2EA88795-36DA-4958-84BC-39B56912344D}" destId="{EC134529-9D29-47B4-80BA-8F4E25E4506F}" srcOrd="0" destOrd="0" presId="urn:microsoft.com/office/officeart/2008/layout/PictureStrips"/>
    <dgm:cxn modelId="{F2D3DEB2-B7A6-4358-8CE1-869A7BF891C3}" srcId="{AA7664B3-EF84-48F6-95B4-CC702FDA184F}" destId="{F0044177-E6C8-48FE-9E89-F3D4CBBF19E8}" srcOrd="0" destOrd="0" parTransId="{E6B8DA43-53FE-4F0D-BADD-7992AB81183D}" sibTransId="{BB126D40-1F00-4665-AACB-052B166D4B3F}"/>
    <dgm:cxn modelId="{9B52EEB6-15C1-4C26-902D-CA76AD78B9FC}" srcId="{AA7664B3-EF84-48F6-95B4-CC702FDA184F}" destId="{8C2BC586-0F8C-4F83-A742-7539971AA002}" srcOrd="2" destOrd="0" parTransId="{BCDF47CE-C93F-47AF-877A-D9854FDE92E9}" sibTransId="{9BA611C0-A0CA-476B-BDCB-1652AA908DE4}"/>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723C497E-E56F-4257-82BF-4C6942922E22}" type="presParOf" srcId="{B74A42CE-5BDF-4BB0-BCF5-E05E76026CFE}" destId="{48EA4617-3E9F-4C7C-BFD5-919ECB3907AF}" srcOrd="2" destOrd="0" presId="urn:microsoft.com/office/officeart/2008/layout/PictureStrips"/>
    <dgm:cxn modelId="{3D4B295B-3928-4EC8-9953-E2BA8425C9E7}" type="presParOf" srcId="{48EA4617-3E9F-4C7C-BFD5-919ECB3907AF}" destId="{EC134529-9D29-47B4-80BA-8F4E25E4506F}" srcOrd="0" destOrd="0" presId="urn:microsoft.com/office/officeart/2008/layout/PictureStrips"/>
    <dgm:cxn modelId="{3B01F963-A7C8-4351-B711-5E9E06DF3DE0}" type="presParOf" srcId="{48EA4617-3E9F-4C7C-BFD5-919ECB3907AF}" destId="{BCFEB0C8-F6A6-48EF-B524-3D24F28357FD}" srcOrd="1" destOrd="0" presId="urn:microsoft.com/office/officeart/2008/layout/PictureStrips"/>
    <dgm:cxn modelId="{28C6330C-1E3D-4F01-8ACE-BCABF36BB8A9}" type="presParOf" srcId="{B74A42CE-5BDF-4BB0-BCF5-E05E76026CFE}" destId="{E7968E71-E908-4988-AEB5-62DB07D2F16C}" srcOrd="3" destOrd="0" presId="urn:microsoft.com/office/officeart/2008/layout/PictureStrips"/>
    <dgm:cxn modelId="{FAFB44A7-52FA-4FB4-B73C-8AC4438B6D93}" type="presParOf" srcId="{B74A42CE-5BDF-4BB0-BCF5-E05E76026CFE}" destId="{EE233426-6E77-4F84-8AAD-4D669CEB5FDA}" srcOrd="4" destOrd="0" presId="urn:microsoft.com/office/officeart/2008/layout/PictureStrips"/>
    <dgm:cxn modelId="{C6EABC53-C15D-4B22-8910-D33BDBA3E2F2}" type="presParOf" srcId="{EE233426-6E77-4F84-8AAD-4D669CEB5FDA}" destId="{5C2466B0-0393-4337-93AE-E278A26F0A1A}" srcOrd="0" destOrd="0" presId="urn:microsoft.com/office/officeart/2008/layout/PictureStrips"/>
    <dgm:cxn modelId="{681C9585-9522-493C-B6C3-C77066115FE4}" type="presParOf" srcId="{EE233426-6E77-4F84-8AAD-4D669CEB5FDA}" destId="{892DBFAF-6EB5-433B-9454-8C040BC17B4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en-US" sz="2400" b="1" i="0" dirty="0">
              <a:solidFill>
                <a:srgbClr val="000000"/>
              </a:solidFill>
            </a:rPr>
            <a:t>MIGLIORAMENTI DEL BENESSERE ANIMALE </a:t>
          </a:r>
          <a:r>
            <a:rPr lang="pl-PL" sz="2400" b="1" i="0" dirty="0">
              <a:solidFill>
                <a:srgbClr val="000000"/>
              </a:solidFill>
            </a:rPr>
            <a:t>IN AGROECOLOGIA</a:t>
          </a:r>
          <a:endParaRPr lang="pl-PL" sz="2400" b="1" dirty="0">
            <a:solidFill>
              <a:srgbClr val="000000"/>
            </a:solidFill>
          </a:endParaRPr>
        </a:p>
      </dgm:t>
    </dgm:pt>
    <dgm:pt modelId="{93C3993A-9B36-49F8-B867-98A50FCFF2F8}" type="parTrans" cxnId="{CAC844D6-5BE5-4AE4-829D-6C68B05FD80E}">
      <dgm:prSet/>
      <dgm:spPr/>
      <dgm:t>
        <a:bodyPr/>
        <a:lstStyle/>
        <a:p>
          <a:endParaRPr lang="pl-PL" sz="2400">
            <a:solidFill>
              <a:srgbClr val="000000"/>
            </a:solidFill>
          </a:endParaRPr>
        </a:p>
      </dgm:t>
    </dgm:pt>
    <dgm:pt modelId="{49191B1C-4559-4577-9829-222244B1AC95}" type="sibTrans" cxnId="{CAC844D6-5BE5-4AE4-829D-6C68B05FD80E}">
      <dgm:prSet/>
      <dgm:spPr>
        <a:ln>
          <a:solidFill>
            <a:srgbClr val="006600">
              <a:alpha val="90000"/>
            </a:srgbClr>
          </a:solidFill>
        </a:ln>
      </dgm:spPr>
      <dgm:t>
        <a:bodyPr/>
        <a:lstStyle/>
        <a:p>
          <a:endParaRPr lang="pl-PL" sz="24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300" b="1" i="0" dirty="0">
              <a:solidFill>
                <a:srgbClr val="000000"/>
              </a:solidFill>
            </a:rPr>
            <a:t>Migliori </a:t>
          </a:r>
          <a:r>
            <a:rPr lang="en-US" sz="2300" b="1" i="0" dirty="0" err="1">
              <a:solidFill>
                <a:srgbClr val="000000"/>
              </a:solidFill>
            </a:rPr>
            <a:t>condizioni di vita</a:t>
          </a:r>
          <a:r>
            <a:rPr lang="pl-PL" sz="2300" b="0" i="0" dirty="0">
              <a:solidFill>
                <a:srgbClr val="000000"/>
              </a:solidFill>
            </a:rPr>
            <a:t>: </a:t>
          </a:r>
          <a:r>
            <a:rPr lang="en-US" sz="2300" b="0" i="0" dirty="0">
              <a:solidFill>
                <a:srgbClr val="000000"/>
              </a:solidFill>
            </a:rPr>
            <a:t>alloggi più spaziosi e confortevoli per il bestiame, per favorire i comportamenti naturali.</a:t>
          </a:r>
          <a:endParaRPr lang="pl-PL" sz="2300" dirty="0">
            <a:solidFill>
              <a:srgbClr val="000000"/>
            </a:solidFill>
          </a:endParaRPr>
        </a:p>
      </dgm:t>
    </dgm:pt>
    <dgm:pt modelId="{CB66367A-4D48-406D-A50B-C2C1F5885A86}" type="parTrans" cxnId="{86B49CB4-ED84-41B2-A5D7-A043B715A5DC}">
      <dgm:prSet/>
      <dgm:spPr/>
      <dgm:t>
        <a:bodyPr/>
        <a:lstStyle/>
        <a:p>
          <a:endParaRPr lang="pl-PL" sz="2400">
            <a:solidFill>
              <a:srgbClr val="000000"/>
            </a:solidFill>
          </a:endParaRPr>
        </a:p>
      </dgm:t>
    </dgm:pt>
    <dgm:pt modelId="{53E439E7-BC3D-465B-9445-859FB23F61D8}" type="sibTrans" cxnId="{86B49CB4-ED84-41B2-A5D7-A043B715A5DC}">
      <dgm:prSet/>
      <dgm:spPr>
        <a:ln>
          <a:solidFill>
            <a:srgbClr val="006600">
              <a:alpha val="90000"/>
            </a:srgbClr>
          </a:solidFill>
        </a:ln>
      </dgm:spPr>
      <dgm:t>
        <a:bodyPr/>
        <a:lstStyle/>
        <a:p>
          <a:endParaRPr lang="pl-PL" sz="24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300" b="1" i="0" dirty="0">
              <a:solidFill>
                <a:srgbClr val="000000"/>
              </a:solidFill>
            </a:rPr>
            <a:t>Accesso all'</a:t>
          </a:r>
          <a:r>
            <a:rPr lang="en-US" sz="2300" b="1" i="0" dirty="0" err="1">
              <a:solidFill>
                <a:srgbClr val="000000"/>
              </a:solidFill>
            </a:rPr>
            <a:t>aria aperta</a:t>
          </a:r>
          <a:r>
            <a:rPr lang="pl-PL" sz="2300" b="0" i="0" dirty="0">
              <a:solidFill>
                <a:srgbClr val="000000"/>
              </a:solidFill>
            </a:rPr>
            <a:t>: </a:t>
          </a:r>
          <a:r>
            <a:rPr lang="en-US" sz="2300" b="0" i="0" dirty="0">
              <a:solidFill>
                <a:srgbClr val="000000"/>
              </a:solidFill>
            </a:rPr>
            <a:t>consentire </a:t>
          </a:r>
          <a:r>
            <a:rPr lang="pl-PL" sz="2300" b="0" i="0" dirty="0" err="1">
              <a:solidFill>
                <a:srgbClr val="000000"/>
              </a:solidFill>
            </a:rPr>
            <a:t>agli animali </a:t>
          </a:r>
          <a:r>
            <a:rPr lang="en-US" sz="2300" b="0" i="0" dirty="0">
              <a:solidFill>
                <a:srgbClr val="000000"/>
              </a:solidFill>
            </a:rPr>
            <a:t>di pascolare e svolgere attività naturali.</a:t>
          </a:r>
          <a:endParaRPr lang="pl-PL" sz="2300" dirty="0">
            <a:solidFill>
              <a:srgbClr val="000000"/>
            </a:solidFill>
          </a:endParaRPr>
        </a:p>
      </dgm:t>
    </dgm:pt>
    <dgm:pt modelId="{E5ADE447-3387-4C3E-A731-F2E86B54BFD2}" type="parTrans" cxnId="{86119AA0-8864-4BF0-BDF4-E973442557A7}">
      <dgm:prSet/>
      <dgm:spPr/>
      <dgm:t>
        <a:bodyPr/>
        <a:lstStyle/>
        <a:p>
          <a:endParaRPr lang="pl-PL" sz="2400">
            <a:solidFill>
              <a:srgbClr val="000000"/>
            </a:solidFill>
          </a:endParaRPr>
        </a:p>
      </dgm:t>
    </dgm:pt>
    <dgm:pt modelId="{DD083505-CF39-4F57-83A2-05262A17BCE0}" type="sibTrans" cxnId="{86119AA0-8864-4BF0-BDF4-E973442557A7}">
      <dgm:prSet/>
      <dgm:spPr>
        <a:ln>
          <a:solidFill>
            <a:srgbClr val="006600">
              <a:alpha val="90000"/>
            </a:srgbClr>
          </a:solidFill>
        </a:ln>
      </dgm:spPr>
      <dgm:t>
        <a:bodyPr/>
        <a:lstStyle/>
        <a:p>
          <a:endParaRPr lang="pl-PL" sz="2400">
            <a:solidFill>
              <a:srgbClr val="000000"/>
            </a:solidFill>
          </a:endParaRPr>
        </a:p>
      </dgm:t>
    </dgm:pt>
    <dgm:pt modelId="{54969B5A-E248-409A-B248-A66E20998A63}">
      <dgm:prSet custT="1"/>
      <dgm:spPr>
        <a:solidFill>
          <a:srgbClr val="8BC540"/>
        </a:solidFill>
        <a:ln>
          <a:solidFill>
            <a:srgbClr val="8BC540"/>
          </a:solidFill>
        </a:ln>
      </dgm:spPr>
      <dgm:t>
        <a:bodyPr/>
        <a:lstStyle/>
        <a:p>
          <a:r>
            <a:rPr lang="en-US" sz="2300" b="1" i="0" dirty="0" err="1">
              <a:solidFill>
                <a:srgbClr val="000000"/>
              </a:solidFill>
            </a:rPr>
            <a:t>Pratiche di</a:t>
          </a:r>
          <a:r>
            <a:rPr lang="en-US" sz="2300" b="1" i="0" dirty="0">
              <a:solidFill>
                <a:srgbClr val="000000"/>
              </a:solidFill>
            </a:rPr>
            <a:t> arricchimento</a:t>
          </a:r>
          <a:r>
            <a:rPr lang="pl-PL" sz="2300" b="0" i="0" dirty="0">
              <a:solidFill>
                <a:srgbClr val="000000"/>
              </a:solidFill>
            </a:rPr>
            <a:t>: </a:t>
          </a:r>
          <a:r>
            <a:rPr lang="pl-PL" sz="2300" b="0" i="0" dirty="0" err="1">
              <a:solidFill>
                <a:srgbClr val="000000"/>
              </a:solidFill>
            </a:rPr>
            <a:t>stimolare </a:t>
          </a:r>
          <a:r>
            <a:rPr lang="en-US" sz="2300" b="0" i="0" dirty="0">
              <a:solidFill>
                <a:srgbClr val="000000"/>
              </a:solidFill>
            </a:rPr>
            <a:t>gli animali mentalmente e fisicamente.</a:t>
          </a:r>
          <a:endParaRPr lang="pl-PL" sz="2300" dirty="0">
            <a:solidFill>
              <a:srgbClr val="000000"/>
            </a:solidFill>
          </a:endParaRPr>
        </a:p>
      </dgm:t>
    </dgm:pt>
    <dgm:pt modelId="{51D12B82-D54E-4175-B2BC-F79F9A7C56A7}" type="parTrans" cxnId="{19BBBFBF-54E9-4A80-920D-196D261B2EA3}">
      <dgm:prSet/>
      <dgm:spPr/>
      <dgm:t>
        <a:bodyPr/>
        <a:lstStyle/>
        <a:p>
          <a:endParaRPr lang="pl-PL" sz="2400">
            <a:solidFill>
              <a:srgbClr val="000000"/>
            </a:solidFill>
          </a:endParaRPr>
        </a:p>
      </dgm:t>
    </dgm:pt>
    <dgm:pt modelId="{564C843F-19AF-4F9B-8F75-0B537E919ACE}" type="sibTrans" cxnId="{19BBBFBF-54E9-4A80-920D-196D261B2EA3}">
      <dgm:prSet/>
      <dgm:spPr/>
      <dgm:t>
        <a:bodyPr/>
        <a:lstStyle/>
        <a:p>
          <a:endParaRPr lang="pl-PL" sz="24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8BAA51-E552-4577-B160-A5572726EE0C}" type="doc">
      <dgm:prSet loTypeId="urn:microsoft.com/office/officeart/2005/8/layout/target3" loCatId="list" qsTypeId="urn:microsoft.com/office/officeart/2005/8/quickstyle/simple3" qsCatId="simple" csTypeId="urn:microsoft.com/office/officeart/2005/8/colors/colorful2" csCatId="colorful" phldr="1"/>
      <dgm:spPr/>
      <dgm:t>
        <a:bodyPr/>
        <a:lstStyle/>
        <a:p>
          <a:endParaRPr lang="pl-PL"/>
        </a:p>
      </dgm:t>
    </dgm:pt>
    <dgm:pt modelId="{B324DC63-2349-47CE-8894-124755C764D1}">
      <dgm:prSet custT="1"/>
      <dgm:spPr/>
      <dgm:t>
        <a:bodyPr/>
        <a:lstStyle/>
        <a:p>
          <a:r>
            <a:rPr lang="pl-PL" sz="3600" dirty="0" err="1">
              <a:solidFill>
                <a:srgbClr val="000000"/>
              </a:solidFill>
            </a:rPr>
            <a:t>Principi </a:t>
          </a:r>
          <a:r>
            <a:rPr lang="pl-PL" sz="3600" dirty="0">
              <a:solidFill>
                <a:srgbClr val="000000"/>
              </a:solidFill>
            </a:rPr>
            <a:t>di gestione </a:t>
          </a:r>
          <a:r>
            <a:rPr lang="pl-PL" sz="3600" dirty="0" err="1">
              <a:solidFill>
                <a:srgbClr val="000000"/>
              </a:solidFill>
            </a:rPr>
            <a:t>del bestiame </a:t>
          </a:r>
          <a:r>
            <a:rPr lang="pl-PL" sz="3600" dirty="0">
              <a:solidFill>
                <a:srgbClr val="000000"/>
              </a:solidFill>
            </a:rPr>
            <a:t>in </a:t>
          </a:r>
          <a:r>
            <a:rPr lang="pl-PL" sz="3600" dirty="0" err="1">
              <a:solidFill>
                <a:srgbClr val="000000"/>
              </a:solidFill>
            </a:rPr>
            <a:t>un'</a:t>
          </a:r>
          <a:r>
            <a:rPr lang="pl-PL" sz="3600" dirty="0">
              <a:solidFill>
                <a:srgbClr val="000000"/>
              </a:solidFill>
            </a:rPr>
            <a:t>azienda agricola </a:t>
          </a:r>
          <a:r>
            <a:rPr lang="pl-PL" sz="3600" dirty="0" err="1">
              <a:solidFill>
                <a:srgbClr val="000000"/>
              </a:solidFill>
            </a:rPr>
            <a:t>agroecologica</a:t>
          </a:r>
        </a:p>
      </dgm:t>
    </dgm:pt>
    <dgm:pt modelId="{F57F8291-9D9B-4358-B74B-241068BDF16C}" type="parTrans" cxnId="{FB18D7E3-1350-4817-A5AF-0C06722555F1}">
      <dgm:prSet/>
      <dgm:spPr/>
      <dgm:t>
        <a:bodyPr/>
        <a:lstStyle/>
        <a:p>
          <a:endParaRPr lang="pl-PL"/>
        </a:p>
      </dgm:t>
    </dgm:pt>
    <dgm:pt modelId="{65C33BDA-C799-4AFF-B586-B6B154F2D863}" type="sibTrans" cxnId="{FB18D7E3-1350-4817-A5AF-0C06722555F1}">
      <dgm:prSet/>
      <dgm:spPr/>
      <dgm:t>
        <a:bodyPr/>
        <a:lstStyle/>
        <a:p>
          <a:endParaRPr lang="pl-PL"/>
        </a:p>
      </dgm:t>
    </dgm:pt>
    <dgm:pt modelId="{6BA85D60-E4B5-4A68-8837-0328E99EA246}">
      <dgm:prSet custT="1"/>
      <dgm:spPr/>
      <dgm:t>
        <a:bodyPr/>
        <a:lstStyle/>
        <a:p>
          <a:r>
            <a:rPr lang="pl-PL" sz="2400" dirty="0">
              <a:solidFill>
                <a:srgbClr val="000000"/>
              </a:solidFill>
            </a:rPr>
            <a:t>Mantenere l'equilibrio di mangimi e </a:t>
          </a:r>
          <a:r>
            <a:rPr lang="en-IE" sz="2400" dirty="0">
              <a:solidFill>
                <a:srgbClr val="000000"/>
              </a:solidFill>
            </a:rPr>
            <a:t>fertilizzanti</a:t>
          </a:r>
        </a:p>
      </dgm:t>
    </dgm:pt>
    <dgm:pt modelId="{B4CE7A6C-3F2F-45E4-8109-D534EB461060}" type="parTrans" cxnId="{40648712-3980-41B6-9692-2DD9881D925B}">
      <dgm:prSet/>
      <dgm:spPr/>
      <dgm:t>
        <a:bodyPr/>
        <a:lstStyle/>
        <a:p>
          <a:endParaRPr lang="pl-PL"/>
        </a:p>
      </dgm:t>
    </dgm:pt>
    <dgm:pt modelId="{B113ECBD-2AEE-4956-BFB0-EAA2E0017405}" type="sibTrans" cxnId="{40648712-3980-41B6-9692-2DD9881D925B}">
      <dgm:prSet/>
      <dgm:spPr/>
      <dgm:t>
        <a:bodyPr/>
        <a:lstStyle/>
        <a:p>
          <a:endParaRPr lang="pl-PL"/>
        </a:p>
      </dgm:t>
    </dgm:pt>
    <dgm:pt modelId="{E83399F5-5B3C-4F5E-8727-338F7F298490}">
      <dgm:prSet custT="1"/>
      <dgm:spPr/>
      <dgm:t>
        <a:bodyPr/>
        <a:lstStyle/>
        <a:p>
          <a:r>
            <a:rPr lang="pl-PL" sz="2400" dirty="0">
              <a:solidFill>
                <a:srgbClr val="000000"/>
              </a:solidFill>
            </a:rPr>
            <a:t>un anello nella </a:t>
          </a:r>
          <a:r>
            <a:rPr lang="pl-PL" sz="2400" dirty="0" err="1">
              <a:solidFill>
                <a:srgbClr val="000000"/>
              </a:solidFill>
            </a:rPr>
            <a:t>circolazione chiusa </a:t>
          </a:r>
          <a:r>
            <a:rPr lang="pl-PL" sz="2400" dirty="0">
              <a:solidFill>
                <a:srgbClr val="000000"/>
              </a:solidFill>
            </a:rPr>
            <a:t>della </a:t>
          </a:r>
          <a:r>
            <a:rPr lang="pl-PL" sz="2400" dirty="0" err="1">
              <a:solidFill>
                <a:srgbClr val="000000"/>
              </a:solidFill>
            </a:rPr>
            <a:t>materia in un'</a:t>
          </a:r>
          <a:r>
            <a:rPr lang="pl-PL" sz="2400" dirty="0">
              <a:solidFill>
                <a:srgbClr val="000000"/>
              </a:solidFill>
            </a:rPr>
            <a:t>azienda agricola </a:t>
          </a:r>
          <a:r>
            <a:rPr lang="pl-PL" sz="2400" dirty="0" err="1">
              <a:solidFill>
                <a:srgbClr val="000000"/>
              </a:solidFill>
            </a:rPr>
            <a:t>agroecologica</a:t>
          </a:r>
        </a:p>
      </dgm:t>
    </dgm:pt>
    <dgm:pt modelId="{A4A0DA74-5E00-4EB5-B0F5-119A20836CE1}" type="parTrans" cxnId="{4114AAEF-90FD-44CC-B088-0E50C4516323}">
      <dgm:prSet/>
      <dgm:spPr/>
      <dgm:t>
        <a:bodyPr/>
        <a:lstStyle/>
        <a:p>
          <a:endParaRPr lang="pl-PL"/>
        </a:p>
      </dgm:t>
    </dgm:pt>
    <dgm:pt modelId="{2BA09E83-206C-4091-BD79-B3ABB6C1F31F}" type="sibTrans" cxnId="{4114AAEF-90FD-44CC-B088-0E50C4516323}">
      <dgm:prSet/>
      <dgm:spPr/>
      <dgm:t>
        <a:bodyPr/>
        <a:lstStyle/>
        <a:p>
          <a:endParaRPr lang="pl-PL"/>
        </a:p>
      </dgm:t>
    </dgm:pt>
    <dgm:pt modelId="{BCEAB0A9-AF36-4059-AA15-3A4888DCB2C4}">
      <dgm:prSet custT="1"/>
      <dgm:spPr/>
      <dgm:t>
        <a:bodyPr/>
        <a:lstStyle/>
        <a:p>
          <a:r>
            <a:rPr lang="pl-PL" sz="2400" dirty="0">
              <a:solidFill>
                <a:srgbClr val="000000"/>
              </a:solidFill>
            </a:rPr>
            <a:t>la presenza di animali </a:t>
          </a:r>
          <a:r>
            <a:rPr lang="en-IE" sz="2400" dirty="0">
              <a:solidFill>
                <a:srgbClr val="000000"/>
              </a:solidFill>
            </a:rPr>
            <a:t>favorisce</a:t>
          </a:r>
          <a:r>
            <a:rPr lang="pl-PL" sz="2400" dirty="0">
              <a:solidFill>
                <a:srgbClr val="000000"/>
              </a:solidFill>
            </a:rPr>
            <a:t> la diversificazione delle colture di campo</a:t>
          </a:r>
        </a:p>
      </dgm:t>
    </dgm:pt>
    <dgm:pt modelId="{9DE1B2D4-F84B-4AAF-9384-4D99E20BF145}" type="parTrans" cxnId="{C70667AD-6430-4F3F-BE58-A1C0DF6289B3}">
      <dgm:prSet/>
      <dgm:spPr/>
      <dgm:t>
        <a:bodyPr/>
        <a:lstStyle/>
        <a:p>
          <a:endParaRPr lang="pl-PL"/>
        </a:p>
      </dgm:t>
    </dgm:pt>
    <dgm:pt modelId="{B5F9FC82-E60F-4EC6-BEDB-73512FAD43BB}" type="sibTrans" cxnId="{C70667AD-6430-4F3F-BE58-A1C0DF6289B3}">
      <dgm:prSet/>
      <dgm:spPr/>
      <dgm:t>
        <a:bodyPr/>
        <a:lstStyle/>
        <a:p>
          <a:endParaRPr lang="pl-PL"/>
        </a:p>
      </dgm:t>
    </dgm:pt>
    <dgm:pt modelId="{9829985B-AC77-4660-876A-18AC7C90CF42}">
      <dgm:prSet custT="1"/>
      <dgm:spPr/>
      <dgm:t>
        <a:bodyPr/>
        <a:lstStyle/>
        <a:p>
          <a:r>
            <a:rPr lang="pl-PL" sz="2400" dirty="0" err="1">
              <a:solidFill>
                <a:srgbClr val="000000"/>
              </a:solidFill>
            </a:rPr>
            <a:t>promozione </a:t>
          </a:r>
          <a:r>
            <a:rPr lang="pl-PL" sz="2400" dirty="0">
              <a:solidFill>
                <a:srgbClr val="000000"/>
              </a:solidFill>
            </a:rPr>
            <a:t>della </a:t>
          </a:r>
          <a:r>
            <a:rPr lang="pl-PL" sz="2400" dirty="0" err="1">
              <a:solidFill>
                <a:srgbClr val="000000"/>
              </a:solidFill>
            </a:rPr>
            <a:t>biodiversità</a:t>
          </a:r>
          <a:endParaRPr lang="pl-PL" sz="2400" dirty="0">
            <a:solidFill>
              <a:srgbClr val="000000"/>
            </a:solidFill>
          </a:endParaRPr>
        </a:p>
      </dgm:t>
    </dgm:pt>
    <dgm:pt modelId="{A7C1C3C8-7479-456B-8D27-F6348E041670}" type="parTrans" cxnId="{7CA318A3-24B7-499B-8747-0D49EE5BD36E}">
      <dgm:prSet/>
      <dgm:spPr/>
      <dgm:t>
        <a:bodyPr/>
        <a:lstStyle/>
        <a:p>
          <a:endParaRPr lang="pl-PL"/>
        </a:p>
      </dgm:t>
    </dgm:pt>
    <dgm:pt modelId="{8EF38D81-4669-46C6-A456-4CB427F65AFC}" type="sibTrans" cxnId="{7CA318A3-24B7-499B-8747-0D49EE5BD36E}">
      <dgm:prSet/>
      <dgm:spPr/>
      <dgm:t>
        <a:bodyPr/>
        <a:lstStyle/>
        <a:p>
          <a:endParaRPr lang="pl-PL"/>
        </a:p>
      </dgm:t>
    </dgm:pt>
    <dgm:pt modelId="{5966158B-A9A9-45A9-A1DF-DC06DCFEC507}">
      <dgm:prSet custT="1"/>
      <dgm:spPr/>
      <dgm:t>
        <a:bodyPr/>
        <a:lstStyle/>
        <a:p>
          <a:r>
            <a:rPr lang="pl-PL" sz="2400" dirty="0" err="1">
              <a:solidFill>
                <a:srgbClr val="000000"/>
              </a:solidFill>
            </a:rPr>
            <a:t>benessere degli animali</a:t>
          </a:r>
          <a:endParaRPr lang="pl-PL" sz="2400" dirty="0">
            <a:solidFill>
              <a:srgbClr val="000000"/>
            </a:solidFill>
          </a:endParaRPr>
        </a:p>
      </dgm:t>
    </dgm:pt>
    <dgm:pt modelId="{148CCE65-93EA-4C56-894F-277EF1EEF621}" type="parTrans" cxnId="{843D207E-6B0E-4B86-8592-0A240A59DAFD}">
      <dgm:prSet/>
      <dgm:spPr/>
      <dgm:t>
        <a:bodyPr/>
        <a:lstStyle/>
        <a:p>
          <a:endParaRPr lang="pl-PL"/>
        </a:p>
      </dgm:t>
    </dgm:pt>
    <dgm:pt modelId="{2CAB3B04-271B-49D6-89B5-C1FC5158EDA8}" type="sibTrans" cxnId="{843D207E-6B0E-4B86-8592-0A240A59DAFD}">
      <dgm:prSet/>
      <dgm:spPr/>
      <dgm:t>
        <a:bodyPr/>
        <a:lstStyle/>
        <a:p>
          <a:endParaRPr lang="pl-PL"/>
        </a:p>
      </dgm:t>
    </dgm:pt>
    <dgm:pt modelId="{B9B1E486-A9C6-47C1-AABA-1703320471C1}" type="pres">
      <dgm:prSet presAssocID="{1C8BAA51-E552-4577-B160-A5572726EE0C}" presName="Name0" presStyleCnt="0">
        <dgm:presLayoutVars>
          <dgm:chMax val="7"/>
          <dgm:dir/>
          <dgm:animLvl val="lvl"/>
          <dgm:resizeHandles val="exact"/>
        </dgm:presLayoutVars>
      </dgm:prSet>
      <dgm:spPr/>
    </dgm:pt>
    <dgm:pt modelId="{766612F8-A773-410D-8166-0EA303891F03}" type="pres">
      <dgm:prSet presAssocID="{B324DC63-2349-47CE-8894-124755C764D1}" presName="circle1" presStyleLbl="node1" presStyleIdx="0" presStyleCnt="1"/>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D698F9AF-318A-4E9D-A5D5-0D9A5F436DB4}" type="pres">
      <dgm:prSet presAssocID="{B324DC63-2349-47CE-8894-124755C764D1}" presName="space" presStyleCnt="0"/>
      <dgm:spPr/>
    </dgm:pt>
    <dgm:pt modelId="{16C7C0F3-8D28-442E-AF78-26439F8AF6FE}" type="pres">
      <dgm:prSet presAssocID="{B324DC63-2349-47CE-8894-124755C764D1}" presName="rect1" presStyleLbl="alignAcc1" presStyleIdx="0" presStyleCnt="1"/>
      <dgm:spPr/>
    </dgm:pt>
    <dgm:pt modelId="{CAC8A679-A4B5-40AE-89A6-74CE5CBCFA91}" type="pres">
      <dgm:prSet presAssocID="{B324DC63-2349-47CE-8894-124755C764D1}" presName="rect1ParTx" presStyleLbl="alignAcc1" presStyleIdx="0" presStyleCnt="1">
        <dgm:presLayoutVars>
          <dgm:chMax val="1"/>
          <dgm:bulletEnabled val="1"/>
        </dgm:presLayoutVars>
      </dgm:prSet>
      <dgm:spPr/>
    </dgm:pt>
    <dgm:pt modelId="{2BC883CC-A4F6-47E4-BCCF-8174940AF01A}" type="pres">
      <dgm:prSet presAssocID="{B324DC63-2349-47CE-8894-124755C764D1}" presName="rect1ChTx" presStyleLbl="alignAcc1" presStyleIdx="0" presStyleCnt="1">
        <dgm:presLayoutVars>
          <dgm:bulletEnabled val="1"/>
        </dgm:presLayoutVars>
      </dgm:prSet>
      <dgm:spPr/>
    </dgm:pt>
  </dgm:ptLst>
  <dgm:cxnLst>
    <dgm:cxn modelId="{48A7AA07-CEF3-4835-9C5B-45DEC8DF2D13}" type="presOf" srcId="{B324DC63-2349-47CE-8894-124755C764D1}" destId="{16C7C0F3-8D28-442E-AF78-26439F8AF6FE}" srcOrd="0" destOrd="0" presId="urn:microsoft.com/office/officeart/2005/8/layout/target3"/>
    <dgm:cxn modelId="{B410D10D-E3CF-4DA9-9E4E-8A13AC3B3D88}" type="presOf" srcId="{E83399F5-5B3C-4F5E-8727-338F7F298490}" destId="{2BC883CC-A4F6-47E4-BCCF-8174940AF01A}" srcOrd="0" destOrd="1" presId="urn:microsoft.com/office/officeart/2005/8/layout/target3"/>
    <dgm:cxn modelId="{F8A1180F-45C7-45F0-91E5-35076E9D40AB}" type="presOf" srcId="{5966158B-A9A9-45A9-A1DF-DC06DCFEC507}" destId="{2BC883CC-A4F6-47E4-BCCF-8174940AF01A}" srcOrd="0" destOrd="4" presId="urn:microsoft.com/office/officeart/2005/8/layout/target3"/>
    <dgm:cxn modelId="{40648712-3980-41B6-9692-2DD9881D925B}" srcId="{B324DC63-2349-47CE-8894-124755C764D1}" destId="{6BA85D60-E4B5-4A68-8837-0328E99EA246}" srcOrd="0" destOrd="0" parTransId="{B4CE7A6C-3F2F-45E4-8109-D534EB461060}" sibTransId="{B113ECBD-2AEE-4956-BFB0-EAA2E0017405}"/>
    <dgm:cxn modelId="{8EE5AB32-25B0-44E5-BB1D-E6E5E3F41C89}" type="presOf" srcId="{9829985B-AC77-4660-876A-18AC7C90CF42}" destId="{2BC883CC-A4F6-47E4-BCCF-8174940AF01A}" srcOrd="0" destOrd="3" presId="urn:microsoft.com/office/officeart/2005/8/layout/target3"/>
    <dgm:cxn modelId="{997EB476-5002-43E2-9B75-55A57C7B3DB0}" type="presOf" srcId="{1C8BAA51-E552-4577-B160-A5572726EE0C}" destId="{B9B1E486-A9C6-47C1-AABA-1703320471C1}" srcOrd="0" destOrd="0" presId="urn:microsoft.com/office/officeart/2005/8/layout/target3"/>
    <dgm:cxn modelId="{7938D677-E17D-4FE7-8DA8-CA86B4309938}" type="presOf" srcId="{BCEAB0A9-AF36-4059-AA15-3A4888DCB2C4}" destId="{2BC883CC-A4F6-47E4-BCCF-8174940AF01A}" srcOrd="0" destOrd="2" presId="urn:microsoft.com/office/officeart/2005/8/layout/target3"/>
    <dgm:cxn modelId="{843D207E-6B0E-4B86-8592-0A240A59DAFD}" srcId="{B324DC63-2349-47CE-8894-124755C764D1}" destId="{5966158B-A9A9-45A9-A1DF-DC06DCFEC507}" srcOrd="4" destOrd="0" parTransId="{148CCE65-93EA-4C56-894F-277EF1EEF621}" sibTransId="{2CAB3B04-271B-49D6-89B5-C1FC5158EDA8}"/>
    <dgm:cxn modelId="{7CA318A3-24B7-499B-8747-0D49EE5BD36E}" srcId="{B324DC63-2349-47CE-8894-124755C764D1}" destId="{9829985B-AC77-4660-876A-18AC7C90CF42}" srcOrd="3" destOrd="0" parTransId="{A7C1C3C8-7479-456B-8D27-F6348E041670}" sibTransId="{8EF38D81-4669-46C6-A456-4CB427F65AFC}"/>
    <dgm:cxn modelId="{C70667AD-6430-4F3F-BE58-A1C0DF6289B3}" srcId="{B324DC63-2349-47CE-8894-124755C764D1}" destId="{BCEAB0A9-AF36-4059-AA15-3A4888DCB2C4}" srcOrd="2" destOrd="0" parTransId="{9DE1B2D4-F84B-4AAF-9384-4D99E20BF145}" sibTransId="{B5F9FC82-E60F-4EC6-BEDB-73512FAD43BB}"/>
    <dgm:cxn modelId="{B1FFBDB0-12E4-4B6C-B386-4589842CB709}" type="presOf" srcId="{B324DC63-2349-47CE-8894-124755C764D1}" destId="{CAC8A679-A4B5-40AE-89A6-74CE5CBCFA91}" srcOrd="1" destOrd="0" presId="urn:microsoft.com/office/officeart/2005/8/layout/target3"/>
    <dgm:cxn modelId="{FB18D7E3-1350-4817-A5AF-0C06722555F1}" srcId="{1C8BAA51-E552-4577-B160-A5572726EE0C}" destId="{B324DC63-2349-47CE-8894-124755C764D1}" srcOrd="0" destOrd="0" parTransId="{F57F8291-9D9B-4358-B74B-241068BDF16C}" sibTransId="{65C33BDA-C799-4AFF-B586-B6B154F2D863}"/>
    <dgm:cxn modelId="{11E28FEB-A19C-41CD-8D84-C3901EB068B5}" type="presOf" srcId="{6BA85D60-E4B5-4A68-8837-0328E99EA246}" destId="{2BC883CC-A4F6-47E4-BCCF-8174940AF01A}" srcOrd="0" destOrd="0" presId="urn:microsoft.com/office/officeart/2005/8/layout/target3"/>
    <dgm:cxn modelId="{4114AAEF-90FD-44CC-B088-0E50C4516323}" srcId="{B324DC63-2349-47CE-8894-124755C764D1}" destId="{E83399F5-5B3C-4F5E-8727-338F7F298490}" srcOrd="1" destOrd="0" parTransId="{A4A0DA74-5E00-4EB5-B0F5-119A20836CE1}" sibTransId="{2BA09E83-206C-4091-BD79-B3ABB6C1F31F}"/>
    <dgm:cxn modelId="{BEA03081-E99F-4CD1-B49E-AF446488E5CE}" type="presParOf" srcId="{B9B1E486-A9C6-47C1-AABA-1703320471C1}" destId="{766612F8-A773-410D-8166-0EA303891F03}" srcOrd="0" destOrd="0" presId="urn:microsoft.com/office/officeart/2005/8/layout/target3"/>
    <dgm:cxn modelId="{D43C4B45-8A47-4088-A861-301A5A5E5291}" type="presParOf" srcId="{B9B1E486-A9C6-47C1-AABA-1703320471C1}" destId="{D698F9AF-318A-4E9D-A5D5-0D9A5F436DB4}" srcOrd="1" destOrd="0" presId="urn:microsoft.com/office/officeart/2005/8/layout/target3"/>
    <dgm:cxn modelId="{7B8FA136-9253-4889-9CE8-80967E140EE2}" type="presParOf" srcId="{B9B1E486-A9C6-47C1-AABA-1703320471C1}" destId="{16C7C0F3-8D28-442E-AF78-26439F8AF6FE}" srcOrd="2" destOrd="0" presId="urn:microsoft.com/office/officeart/2005/8/layout/target3"/>
    <dgm:cxn modelId="{F514A626-D236-4074-A615-7A852F6E1B53}" type="presParOf" srcId="{B9B1E486-A9C6-47C1-AABA-1703320471C1}" destId="{CAC8A679-A4B5-40AE-89A6-74CE5CBCFA91}" srcOrd="3" destOrd="0" presId="urn:microsoft.com/office/officeart/2005/8/layout/target3"/>
    <dgm:cxn modelId="{E54E8BE6-FE09-43E4-AEFA-7ED9CFB2ABF0}" type="presParOf" srcId="{B9B1E486-A9C6-47C1-AABA-1703320471C1}" destId="{2BC883CC-A4F6-47E4-BCCF-8174940AF01A}" srcOrd="4" destOrd="0" presId="urn:microsoft.com/office/officeart/2005/8/layout/target3"/>
  </dgm:cxnLst>
  <dgm:bg>
    <a:noFill/>
  </dgm:bg>
  <dgm:whole>
    <a:ln>
      <a:solidFill>
        <a:srgbClr val="8BC540"/>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2B1C35-CCC8-452A-B430-ECA50CB21DF7}"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CC0A46F4-7D5E-4087-8EAA-37BA2395B5E6}" type="pres">
      <dgm:prSet presAssocID="{FD2B1C35-CCC8-452A-B430-ECA50CB21DF7}" presName="Name0" presStyleCnt="0">
        <dgm:presLayoutVars>
          <dgm:dir/>
          <dgm:resizeHandles val="exact"/>
        </dgm:presLayoutVars>
      </dgm:prSet>
      <dgm:spPr/>
    </dgm:pt>
  </dgm:ptLst>
  <dgm:cxnLst>
    <dgm:cxn modelId="{93D6FE2E-F86D-47C8-8380-306BB90A554D}" type="presOf" srcId="{FD2B1C35-CCC8-452A-B430-ECA50CB21DF7}" destId="{CC0A46F4-7D5E-4087-8EAA-37BA2395B5E6}" srcOrd="0"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64B929-D020-4F9D-9D76-09CF6773BFF6}" type="doc">
      <dgm:prSet loTypeId="urn:microsoft.com/office/officeart/2005/8/layout/default" loCatId="list" qsTypeId="urn:microsoft.com/office/officeart/2005/8/quickstyle/3d2" qsCatId="3D" csTypeId="urn:microsoft.com/office/officeart/2005/8/colors/accent0_1" csCatId="mainScheme" phldr="1"/>
      <dgm:spPr/>
      <dgm:t>
        <a:bodyPr/>
        <a:lstStyle/>
        <a:p>
          <a:endParaRPr lang="pl-PL"/>
        </a:p>
      </dgm:t>
    </dgm:pt>
    <dgm:pt modelId="{FAEBA287-C457-4747-8E16-F2769B8C0875}">
      <dgm:prSet custT="1"/>
      <dgm:spPr/>
      <dgm:t>
        <a:bodyPr/>
        <a:lstStyle/>
        <a:p>
          <a:r>
            <a:rPr lang="en-US" sz="2000" b="0" i="0" dirty="0"/>
            <a:t>perfetto adattamento alle condizioni ambientali e climatiche locali</a:t>
          </a:r>
          <a:endParaRPr lang="pl-PL" sz="2000" dirty="0"/>
        </a:p>
      </dgm:t>
    </dgm:pt>
    <dgm:pt modelId="{88E3D2F2-2658-4B2F-BABB-872C04F0D771}" type="parTrans" cxnId="{C571105E-8540-4A3E-9A5C-FBF59B2BC87A}">
      <dgm:prSet/>
      <dgm:spPr/>
      <dgm:t>
        <a:bodyPr/>
        <a:lstStyle/>
        <a:p>
          <a:endParaRPr lang="pl-PL" sz="2000"/>
        </a:p>
      </dgm:t>
    </dgm:pt>
    <dgm:pt modelId="{E051AD13-E505-416F-A9F8-764F093AEED6}" type="sibTrans" cxnId="{C571105E-8540-4A3E-9A5C-FBF59B2BC87A}">
      <dgm:prSet/>
      <dgm:spPr/>
      <dgm:t>
        <a:bodyPr/>
        <a:lstStyle/>
        <a:p>
          <a:endParaRPr lang="pl-PL" sz="2000"/>
        </a:p>
      </dgm:t>
    </dgm:pt>
    <dgm:pt modelId="{546E4E35-A508-41EE-94E4-1EF126298790}">
      <dgm:prSet custT="1"/>
      <dgm:spPr/>
      <dgm:t>
        <a:bodyPr/>
        <a:lstStyle/>
        <a:p>
          <a:r>
            <a:rPr lang="en-US" sz="2000" b="0" i="0"/>
            <a:t>resistenza a malattie e stress</a:t>
          </a:r>
          <a:endParaRPr lang="pl-PL" sz="2000"/>
        </a:p>
      </dgm:t>
    </dgm:pt>
    <dgm:pt modelId="{71C1D538-C624-4B11-B0AD-396ACB273E9B}" type="parTrans" cxnId="{C9958C58-4BCB-4F11-8331-9A9587050114}">
      <dgm:prSet/>
      <dgm:spPr/>
      <dgm:t>
        <a:bodyPr/>
        <a:lstStyle/>
        <a:p>
          <a:endParaRPr lang="pl-PL" sz="2000"/>
        </a:p>
      </dgm:t>
    </dgm:pt>
    <dgm:pt modelId="{CA27C68E-B4CF-417C-926A-0C07A8E413A9}" type="sibTrans" cxnId="{C9958C58-4BCB-4F11-8331-9A9587050114}">
      <dgm:prSet/>
      <dgm:spPr/>
      <dgm:t>
        <a:bodyPr/>
        <a:lstStyle/>
        <a:p>
          <a:endParaRPr lang="pl-PL" sz="2000"/>
        </a:p>
      </dgm:t>
    </dgm:pt>
    <dgm:pt modelId="{FA4C724C-4B59-41DB-B320-4B78BEE99479}">
      <dgm:prSet custT="1"/>
      <dgm:spPr/>
      <dgm:t>
        <a:bodyPr/>
        <a:lstStyle/>
        <a:p>
          <a:r>
            <a:rPr lang="en-US" sz="2000" b="0" i="0" dirty="0"/>
            <a:t>Elevata fertilità, prolificità e buone caratteristiche materne.</a:t>
          </a:r>
          <a:endParaRPr lang="pl-PL" sz="2000" dirty="0"/>
        </a:p>
      </dgm:t>
    </dgm:pt>
    <dgm:pt modelId="{249E9D0F-7D4E-4666-B319-8FDED698C327}" type="parTrans" cxnId="{7C68A049-138D-41EC-A769-AA33DEB710AE}">
      <dgm:prSet/>
      <dgm:spPr/>
      <dgm:t>
        <a:bodyPr/>
        <a:lstStyle/>
        <a:p>
          <a:endParaRPr lang="pl-PL" sz="2000"/>
        </a:p>
      </dgm:t>
    </dgm:pt>
    <dgm:pt modelId="{80EA57E2-7379-4029-B75C-E90CE17D15AD}" type="sibTrans" cxnId="{7C68A049-138D-41EC-A769-AA33DEB710AE}">
      <dgm:prSet/>
      <dgm:spPr/>
      <dgm:t>
        <a:bodyPr/>
        <a:lstStyle/>
        <a:p>
          <a:endParaRPr lang="pl-PL" sz="2000"/>
        </a:p>
      </dgm:t>
    </dgm:pt>
    <dgm:pt modelId="{2BE26340-40D2-4C20-832C-B6012BC3B036}">
      <dgm:prSet custT="1"/>
      <dgm:spPr/>
      <dgm:t>
        <a:bodyPr/>
        <a:lstStyle/>
        <a:p>
          <a:r>
            <a:rPr lang="en-US" sz="2000" b="0" i="0"/>
            <a:t>longevità</a:t>
          </a:r>
          <a:endParaRPr lang="pl-PL" sz="2000"/>
        </a:p>
      </dgm:t>
    </dgm:pt>
    <dgm:pt modelId="{DD08618B-F4C8-4EB4-B27F-FE3720C58A88}" type="parTrans" cxnId="{4DA978C4-372E-413B-84EF-C097F8B589CB}">
      <dgm:prSet/>
      <dgm:spPr/>
      <dgm:t>
        <a:bodyPr/>
        <a:lstStyle/>
        <a:p>
          <a:endParaRPr lang="pl-PL" sz="2000"/>
        </a:p>
      </dgm:t>
    </dgm:pt>
    <dgm:pt modelId="{48CDF7A9-47DA-4D45-9342-9A6086E08485}" type="sibTrans" cxnId="{4DA978C4-372E-413B-84EF-C097F8B589CB}">
      <dgm:prSet/>
      <dgm:spPr/>
      <dgm:t>
        <a:bodyPr/>
        <a:lstStyle/>
        <a:p>
          <a:endParaRPr lang="pl-PL" sz="2000"/>
        </a:p>
      </dgm:t>
    </dgm:pt>
    <dgm:pt modelId="{24EEE527-E14B-4BD2-8690-A6B4E0A9BE04}">
      <dgm:prSet custT="1"/>
      <dgm:spPr/>
      <dgm:t>
        <a:bodyPr/>
        <a:lstStyle/>
        <a:p>
          <a:r>
            <a:rPr lang="en-US" sz="2000" b="0" i="0" dirty="0"/>
            <a:t>minore produttività, ma anche minori esigenze nutrizionali</a:t>
          </a:r>
          <a:endParaRPr lang="pl-PL" sz="2000" dirty="0"/>
        </a:p>
      </dgm:t>
    </dgm:pt>
    <dgm:pt modelId="{160E9138-6962-4420-8BBB-D025A5EC356F}" type="parTrans" cxnId="{ECE39DA4-852E-49BB-944F-6DF6478F4D5B}">
      <dgm:prSet/>
      <dgm:spPr/>
      <dgm:t>
        <a:bodyPr/>
        <a:lstStyle/>
        <a:p>
          <a:endParaRPr lang="pl-PL" sz="2000"/>
        </a:p>
      </dgm:t>
    </dgm:pt>
    <dgm:pt modelId="{DA8B53A4-8965-4720-9654-784C4C675FCC}" type="sibTrans" cxnId="{ECE39DA4-852E-49BB-944F-6DF6478F4D5B}">
      <dgm:prSet/>
      <dgm:spPr/>
      <dgm:t>
        <a:bodyPr/>
        <a:lstStyle/>
        <a:p>
          <a:endParaRPr lang="pl-PL" sz="2000"/>
        </a:p>
      </dgm:t>
    </dgm:pt>
    <dgm:pt modelId="{D809B48D-B024-499D-BAD6-CE52815AD31D}">
      <dgm:prSet custT="1"/>
      <dgm:spPr/>
      <dgm:t>
        <a:bodyPr/>
        <a:lstStyle/>
        <a:p>
          <a:r>
            <a:rPr lang="en-US" sz="2000" b="0" i="0" dirty="0"/>
            <a:t>idoneità ai sistemi di produzione estensivi </a:t>
          </a:r>
          <a:r>
            <a:rPr lang="pl-PL" sz="2000" b="0" i="0" dirty="0"/>
            <a:t>e all'</a:t>
          </a:r>
          <a:r>
            <a:rPr lang="en-US" sz="2000" b="0" i="0" dirty="0"/>
            <a:t>utilizzo efficiente dei mangimi</a:t>
          </a:r>
          <a:endParaRPr lang="pl-PL" sz="2000" dirty="0"/>
        </a:p>
      </dgm:t>
    </dgm:pt>
    <dgm:pt modelId="{415F79F8-9694-4416-AEE9-A2E309A898D8}" type="parTrans" cxnId="{66B16CC8-456F-4838-AE3F-424EB8911156}">
      <dgm:prSet/>
      <dgm:spPr/>
      <dgm:t>
        <a:bodyPr/>
        <a:lstStyle/>
        <a:p>
          <a:endParaRPr lang="pl-PL" sz="2000"/>
        </a:p>
      </dgm:t>
    </dgm:pt>
    <dgm:pt modelId="{67646AAE-5FBC-4E33-8DDA-974068551D13}" type="sibTrans" cxnId="{66B16CC8-456F-4838-AE3F-424EB8911156}">
      <dgm:prSet/>
      <dgm:spPr/>
      <dgm:t>
        <a:bodyPr/>
        <a:lstStyle/>
        <a:p>
          <a:endParaRPr lang="pl-PL" sz="2000"/>
        </a:p>
      </dgm:t>
    </dgm:pt>
    <dgm:pt modelId="{9BC83797-1735-4339-A51D-048BA10CCA89}" type="pres">
      <dgm:prSet presAssocID="{8A64B929-D020-4F9D-9D76-09CF6773BFF6}" presName="diagram" presStyleCnt="0">
        <dgm:presLayoutVars>
          <dgm:dir/>
          <dgm:resizeHandles val="exact"/>
        </dgm:presLayoutVars>
      </dgm:prSet>
      <dgm:spPr/>
    </dgm:pt>
    <dgm:pt modelId="{FF5777C1-7892-4F4B-AE06-66D1A130A37E}" type="pres">
      <dgm:prSet presAssocID="{FAEBA287-C457-4747-8E16-F2769B8C0875}" presName="node" presStyleLbl="node1" presStyleIdx="0" presStyleCnt="6">
        <dgm:presLayoutVars>
          <dgm:bulletEnabled val="1"/>
        </dgm:presLayoutVars>
      </dgm:prSet>
      <dgm:spPr/>
    </dgm:pt>
    <dgm:pt modelId="{A2C549A5-7292-43ED-968E-E6754D7E51D0}" type="pres">
      <dgm:prSet presAssocID="{E051AD13-E505-416F-A9F8-764F093AEED6}" presName="sibTrans" presStyleCnt="0"/>
      <dgm:spPr/>
    </dgm:pt>
    <dgm:pt modelId="{C74AA17E-394F-477F-BC2D-361F49A27D9A}" type="pres">
      <dgm:prSet presAssocID="{546E4E35-A508-41EE-94E4-1EF126298790}" presName="node" presStyleLbl="node1" presStyleIdx="1" presStyleCnt="6">
        <dgm:presLayoutVars>
          <dgm:bulletEnabled val="1"/>
        </dgm:presLayoutVars>
      </dgm:prSet>
      <dgm:spPr/>
    </dgm:pt>
    <dgm:pt modelId="{B02891F2-E392-4A47-888B-69C310220721}" type="pres">
      <dgm:prSet presAssocID="{CA27C68E-B4CF-417C-926A-0C07A8E413A9}" presName="sibTrans" presStyleCnt="0"/>
      <dgm:spPr/>
    </dgm:pt>
    <dgm:pt modelId="{CB01F4E6-50BD-4DD2-A4B2-9B2B95A8720B}" type="pres">
      <dgm:prSet presAssocID="{FA4C724C-4B59-41DB-B320-4B78BEE99479}" presName="node" presStyleLbl="node1" presStyleIdx="2" presStyleCnt="6">
        <dgm:presLayoutVars>
          <dgm:bulletEnabled val="1"/>
        </dgm:presLayoutVars>
      </dgm:prSet>
      <dgm:spPr/>
    </dgm:pt>
    <dgm:pt modelId="{67443185-5084-4681-A049-0CF0694F10A6}" type="pres">
      <dgm:prSet presAssocID="{80EA57E2-7379-4029-B75C-E90CE17D15AD}" presName="sibTrans" presStyleCnt="0"/>
      <dgm:spPr/>
    </dgm:pt>
    <dgm:pt modelId="{748FF3EF-1A06-46AB-872A-E3B3A62EA3FB}" type="pres">
      <dgm:prSet presAssocID="{2BE26340-40D2-4C20-832C-B6012BC3B036}" presName="node" presStyleLbl="node1" presStyleIdx="3" presStyleCnt="6">
        <dgm:presLayoutVars>
          <dgm:bulletEnabled val="1"/>
        </dgm:presLayoutVars>
      </dgm:prSet>
      <dgm:spPr/>
    </dgm:pt>
    <dgm:pt modelId="{D537F58F-F78E-4827-A787-0FF23E945A31}" type="pres">
      <dgm:prSet presAssocID="{48CDF7A9-47DA-4D45-9342-9A6086E08485}" presName="sibTrans" presStyleCnt="0"/>
      <dgm:spPr/>
    </dgm:pt>
    <dgm:pt modelId="{5887445B-05FE-4F03-B5B8-75412815AD9F}" type="pres">
      <dgm:prSet presAssocID="{24EEE527-E14B-4BD2-8690-A6B4E0A9BE04}" presName="node" presStyleLbl="node1" presStyleIdx="4" presStyleCnt="6">
        <dgm:presLayoutVars>
          <dgm:bulletEnabled val="1"/>
        </dgm:presLayoutVars>
      </dgm:prSet>
      <dgm:spPr/>
    </dgm:pt>
    <dgm:pt modelId="{33F651E1-C3E7-4F7E-943C-5CE9B36F10AE}" type="pres">
      <dgm:prSet presAssocID="{DA8B53A4-8965-4720-9654-784C4C675FCC}" presName="sibTrans" presStyleCnt="0"/>
      <dgm:spPr/>
    </dgm:pt>
    <dgm:pt modelId="{086ED539-C053-4946-BBEF-26F9382ECBBC}" type="pres">
      <dgm:prSet presAssocID="{D809B48D-B024-499D-BAD6-CE52815AD31D}" presName="node" presStyleLbl="node1" presStyleIdx="5" presStyleCnt="6">
        <dgm:presLayoutVars>
          <dgm:bulletEnabled val="1"/>
        </dgm:presLayoutVars>
      </dgm:prSet>
      <dgm:spPr/>
    </dgm:pt>
  </dgm:ptLst>
  <dgm:cxnLst>
    <dgm:cxn modelId="{5E25EC1D-04EC-4996-9E01-16346B27E86C}" type="presOf" srcId="{D809B48D-B024-499D-BAD6-CE52815AD31D}" destId="{086ED539-C053-4946-BBEF-26F9382ECBBC}" srcOrd="0" destOrd="0" presId="urn:microsoft.com/office/officeart/2005/8/layout/default"/>
    <dgm:cxn modelId="{944D341F-CAD7-4B22-974C-25808B77281C}" type="presOf" srcId="{24EEE527-E14B-4BD2-8690-A6B4E0A9BE04}" destId="{5887445B-05FE-4F03-B5B8-75412815AD9F}" srcOrd="0" destOrd="0" presId="urn:microsoft.com/office/officeart/2005/8/layout/default"/>
    <dgm:cxn modelId="{C571105E-8540-4A3E-9A5C-FBF59B2BC87A}" srcId="{8A64B929-D020-4F9D-9D76-09CF6773BFF6}" destId="{FAEBA287-C457-4747-8E16-F2769B8C0875}" srcOrd="0" destOrd="0" parTransId="{88E3D2F2-2658-4B2F-BABB-872C04F0D771}" sibTransId="{E051AD13-E505-416F-A9F8-764F093AEED6}"/>
    <dgm:cxn modelId="{81C16068-44B5-4552-B92C-E8E6F92A38AC}" type="presOf" srcId="{FAEBA287-C457-4747-8E16-F2769B8C0875}" destId="{FF5777C1-7892-4F4B-AE06-66D1A130A37E}" srcOrd="0" destOrd="0" presId="urn:microsoft.com/office/officeart/2005/8/layout/default"/>
    <dgm:cxn modelId="{7C68A049-138D-41EC-A769-AA33DEB710AE}" srcId="{8A64B929-D020-4F9D-9D76-09CF6773BFF6}" destId="{FA4C724C-4B59-41DB-B320-4B78BEE99479}" srcOrd="2" destOrd="0" parTransId="{249E9D0F-7D4E-4666-B319-8FDED698C327}" sibTransId="{80EA57E2-7379-4029-B75C-E90CE17D15AD}"/>
    <dgm:cxn modelId="{C9958C58-4BCB-4F11-8331-9A9587050114}" srcId="{8A64B929-D020-4F9D-9D76-09CF6773BFF6}" destId="{546E4E35-A508-41EE-94E4-1EF126298790}" srcOrd="1" destOrd="0" parTransId="{71C1D538-C624-4B11-B0AD-396ACB273E9B}" sibTransId="{CA27C68E-B4CF-417C-926A-0C07A8E413A9}"/>
    <dgm:cxn modelId="{EF4E8484-4B48-4CDD-9611-590AA59291BE}" type="presOf" srcId="{546E4E35-A508-41EE-94E4-1EF126298790}" destId="{C74AA17E-394F-477F-BC2D-361F49A27D9A}" srcOrd="0" destOrd="0" presId="urn:microsoft.com/office/officeart/2005/8/layout/default"/>
    <dgm:cxn modelId="{ECE39DA4-852E-49BB-944F-6DF6478F4D5B}" srcId="{8A64B929-D020-4F9D-9D76-09CF6773BFF6}" destId="{24EEE527-E14B-4BD2-8690-A6B4E0A9BE04}" srcOrd="4" destOrd="0" parTransId="{160E9138-6962-4420-8BBB-D025A5EC356F}" sibTransId="{DA8B53A4-8965-4720-9654-784C4C675FCC}"/>
    <dgm:cxn modelId="{11ADBFB4-1F16-4145-9A4E-502BB3385B95}" type="presOf" srcId="{FA4C724C-4B59-41DB-B320-4B78BEE99479}" destId="{CB01F4E6-50BD-4DD2-A4B2-9B2B95A8720B}" srcOrd="0" destOrd="0" presId="urn:microsoft.com/office/officeart/2005/8/layout/default"/>
    <dgm:cxn modelId="{11A530C3-E9AD-43BD-8443-1D8DE2783F1F}" type="presOf" srcId="{8A64B929-D020-4F9D-9D76-09CF6773BFF6}" destId="{9BC83797-1735-4339-A51D-048BA10CCA89}" srcOrd="0" destOrd="0" presId="urn:microsoft.com/office/officeart/2005/8/layout/default"/>
    <dgm:cxn modelId="{4DA978C4-372E-413B-84EF-C097F8B589CB}" srcId="{8A64B929-D020-4F9D-9D76-09CF6773BFF6}" destId="{2BE26340-40D2-4C20-832C-B6012BC3B036}" srcOrd="3" destOrd="0" parTransId="{DD08618B-F4C8-4EB4-B27F-FE3720C58A88}" sibTransId="{48CDF7A9-47DA-4D45-9342-9A6086E08485}"/>
    <dgm:cxn modelId="{66B16CC8-456F-4838-AE3F-424EB8911156}" srcId="{8A64B929-D020-4F9D-9D76-09CF6773BFF6}" destId="{D809B48D-B024-499D-BAD6-CE52815AD31D}" srcOrd="5" destOrd="0" parTransId="{415F79F8-9694-4416-AEE9-A2E309A898D8}" sibTransId="{67646AAE-5FBC-4E33-8DDA-974068551D13}"/>
    <dgm:cxn modelId="{4CF452E1-F3F4-42EC-AEC5-AFAD6647DCBA}" type="presOf" srcId="{2BE26340-40D2-4C20-832C-B6012BC3B036}" destId="{748FF3EF-1A06-46AB-872A-E3B3A62EA3FB}" srcOrd="0" destOrd="0" presId="urn:microsoft.com/office/officeart/2005/8/layout/default"/>
    <dgm:cxn modelId="{FCC56502-741F-48A8-AC66-B797CABD62D7}" type="presParOf" srcId="{9BC83797-1735-4339-A51D-048BA10CCA89}" destId="{FF5777C1-7892-4F4B-AE06-66D1A130A37E}" srcOrd="0" destOrd="0" presId="urn:microsoft.com/office/officeart/2005/8/layout/default"/>
    <dgm:cxn modelId="{6ABBA535-D01E-492F-A6A1-44D1F860CDF7}" type="presParOf" srcId="{9BC83797-1735-4339-A51D-048BA10CCA89}" destId="{A2C549A5-7292-43ED-968E-E6754D7E51D0}" srcOrd="1" destOrd="0" presId="urn:microsoft.com/office/officeart/2005/8/layout/default"/>
    <dgm:cxn modelId="{02B71610-B950-46F4-9365-9602EF7253C2}" type="presParOf" srcId="{9BC83797-1735-4339-A51D-048BA10CCA89}" destId="{C74AA17E-394F-477F-BC2D-361F49A27D9A}" srcOrd="2" destOrd="0" presId="urn:microsoft.com/office/officeart/2005/8/layout/default"/>
    <dgm:cxn modelId="{84E3985C-EB2E-4A93-83E0-EE2496F76E56}" type="presParOf" srcId="{9BC83797-1735-4339-A51D-048BA10CCA89}" destId="{B02891F2-E392-4A47-888B-69C310220721}" srcOrd="3" destOrd="0" presId="urn:microsoft.com/office/officeart/2005/8/layout/default"/>
    <dgm:cxn modelId="{3C577904-7504-4A01-BC02-BFC04C487481}" type="presParOf" srcId="{9BC83797-1735-4339-A51D-048BA10CCA89}" destId="{CB01F4E6-50BD-4DD2-A4B2-9B2B95A8720B}" srcOrd="4" destOrd="0" presId="urn:microsoft.com/office/officeart/2005/8/layout/default"/>
    <dgm:cxn modelId="{0B034A71-6EDD-4B44-9035-7107E32F2719}" type="presParOf" srcId="{9BC83797-1735-4339-A51D-048BA10CCA89}" destId="{67443185-5084-4681-A049-0CF0694F10A6}" srcOrd="5" destOrd="0" presId="urn:microsoft.com/office/officeart/2005/8/layout/default"/>
    <dgm:cxn modelId="{3427EB6C-BD09-455C-9003-D291BC84BFD2}" type="presParOf" srcId="{9BC83797-1735-4339-A51D-048BA10CCA89}" destId="{748FF3EF-1A06-46AB-872A-E3B3A62EA3FB}" srcOrd="6" destOrd="0" presId="urn:microsoft.com/office/officeart/2005/8/layout/default"/>
    <dgm:cxn modelId="{F6B6BDC5-A830-47AA-AE44-1DB104F673E2}" type="presParOf" srcId="{9BC83797-1735-4339-A51D-048BA10CCA89}" destId="{D537F58F-F78E-4827-A787-0FF23E945A31}" srcOrd="7" destOrd="0" presId="urn:microsoft.com/office/officeart/2005/8/layout/default"/>
    <dgm:cxn modelId="{627B6750-5AAA-43E2-AF6B-15052EDAE08D}" type="presParOf" srcId="{9BC83797-1735-4339-A51D-048BA10CCA89}" destId="{5887445B-05FE-4F03-B5B8-75412815AD9F}" srcOrd="8" destOrd="0" presId="urn:microsoft.com/office/officeart/2005/8/layout/default"/>
    <dgm:cxn modelId="{3E9F9F3C-0BE1-4F0D-9E7B-8774817D0111}" type="presParOf" srcId="{9BC83797-1735-4339-A51D-048BA10CCA89}" destId="{33F651E1-C3E7-4F7E-943C-5CE9B36F10AE}" srcOrd="9" destOrd="0" presId="urn:microsoft.com/office/officeart/2005/8/layout/default"/>
    <dgm:cxn modelId="{0294900C-D20E-418F-89F0-E3AD5EAB46A1}" type="presParOf" srcId="{9BC83797-1735-4339-A51D-048BA10CCA89}" destId="{086ED539-C053-4946-BBEF-26F9382ECBB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9C8D82-58AC-414A-8C67-4E87C66FD058}"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pl-PL"/>
        </a:p>
      </dgm:t>
    </dgm:pt>
    <dgm:pt modelId="{D1CF24B7-282C-48A9-ACEB-4B21192CCCF1}">
      <dgm:prSet custT="1"/>
      <dgm:spPr>
        <a:solidFill>
          <a:srgbClr val="8BC540"/>
        </a:solidFill>
      </dgm:spPr>
      <dgm:t>
        <a:bodyPr/>
        <a:lstStyle/>
        <a:p>
          <a:r>
            <a:rPr lang="en-US" sz="2300" dirty="0" err="1">
              <a:solidFill>
                <a:srgbClr val="000000"/>
              </a:solidFill>
            </a:rPr>
            <a:t>Registrazione degli </a:t>
          </a:r>
          <a:r>
            <a:rPr lang="en-US" sz="2300" dirty="0">
              <a:solidFill>
                <a:srgbClr val="000000"/>
              </a:solidFill>
            </a:rPr>
            <a:t>animali nei programmi ufficiali di allevamento o nel registro di conservazione delle risorse genetiche.</a:t>
          </a:r>
          <a:endParaRPr lang="pl-PL" sz="2300" dirty="0">
            <a:solidFill>
              <a:srgbClr val="000000"/>
            </a:solidFill>
          </a:endParaRPr>
        </a:p>
      </dgm:t>
    </dgm:pt>
    <dgm:pt modelId="{E1511F2E-6A20-40C8-94E3-0D8F57B87B3E}" type="parTrans" cxnId="{9B12B2F1-7317-46B6-BD63-F95F83B315F2}">
      <dgm:prSet/>
      <dgm:spPr/>
      <dgm:t>
        <a:bodyPr/>
        <a:lstStyle/>
        <a:p>
          <a:endParaRPr lang="pl-PL" sz="2300">
            <a:solidFill>
              <a:srgbClr val="000000"/>
            </a:solidFill>
          </a:endParaRPr>
        </a:p>
      </dgm:t>
    </dgm:pt>
    <dgm:pt modelId="{E5642726-A01B-4F29-9182-2A47F1E140EC}" type="sibTrans" cxnId="{9B12B2F1-7317-46B6-BD63-F95F83B315F2}">
      <dgm:prSet/>
      <dgm:spPr/>
      <dgm:t>
        <a:bodyPr/>
        <a:lstStyle/>
        <a:p>
          <a:endParaRPr lang="pl-PL" sz="2300">
            <a:solidFill>
              <a:srgbClr val="000000"/>
            </a:solidFill>
          </a:endParaRPr>
        </a:p>
      </dgm:t>
    </dgm:pt>
    <dgm:pt modelId="{06C8B224-CA65-475C-87CC-B60055E93963}">
      <dgm:prSet custT="1"/>
      <dgm:spPr>
        <a:solidFill>
          <a:srgbClr val="8BC540"/>
        </a:solidFill>
      </dgm:spPr>
      <dgm:t>
        <a:bodyPr/>
        <a:lstStyle/>
        <a:p>
          <a:r>
            <a:rPr lang="en-US" sz="2300" dirty="0">
              <a:solidFill>
                <a:srgbClr val="000000"/>
              </a:solidFill>
            </a:rPr>
            <a:t>Mantenere un determinato numero di animali per razza per un periodo minimo.</a:t>
          </a:r>
          <a:endParaRPr lang="pl-PL" sz="2300" dirty="0">
            <a:solidFill>
              <a:srgbClr val="000000"/>
            </a:solidFill>
          </a:endParaRPr>
        </a:p>
      </dgm:t>
    </dgm:pt>
    <dgm:pt modelId="{0EFAD559-5BE6-45CC-A7A2-671872748A36}" type="parTrans" cxnId="{AE874AD4-3E8E-426E-BFC2-7727C3874F54}">
      <dgm:prSet/>
      <dgm:spPr/>
      <dgm:t>
        <a:bodyPr/>
        <a:lstStyle/>
        <a:p>
          <a:endParaRPr lang="pl-PL" sz="2300">
            <a:solidFill>
              <a:srgbClr val="000000"/>
            </a:solidFill>
          </a:endParaRPr>
        </a:p>
      </dgm:t>
    </dgm:pt>
    <dgm:pt modelId="{77416DA8-14E3-4160-9208-9BFCF32DCE15}" type="sibTrans" cxnId="{AE874AD4-3E8E-426E-BFC2-7727C3874F54}">
      <dgm:prSet/>
      <dgm:spPr/>
      <dgm:t>
        <a:bodyPr/>
        <a:lstStyle/>
        <a:p>
          <a:endParaRPr lang="pl-PL" sz="2300">
            <a:solidFill>
              <a:srgbClr val="000000"/>
            </a:solidFill>
          </a:endParaRPr>
        </a:p>
      </dgm:t>
    </dgm:pt>
    <dgm:pt modelId="{59F54EAF-0AC8-4518-B486-CC2A9B1D7E60}">
      <dgm:prSet custT="1"/>
      <dgm:spPr>
        <a:solidFill>
          <a:srgbClr val="8BC540"/>
        </a:solidFill>
      </dgm:spPr>
      <dgm:t>
        <a:bodyPr/>
        <a:lstStyle/>
        <a:p>
          <a:r>
            <a:rPr lang="en-US" sz="2300" dirty="0">
              <a:solidFill>
                <a:srgbClr val="000000"/>
              </a:solidFill>
            </a:rPr>
            <a:t>Implementare pratiche agricole sostenibili che supportino la biodiversità e la conservazione dell'ecosistema.</a:t>
          </a:r>
          <a:endParaRPr lang="pl-PL" sz="2300" dirty="0">
            <a:solidFill>
              <a:srgbClr val="000000"/>
            </a:solidFill>
          </a:endParaRPr>
        </a:p>
      </dgm:t>
    </dgm:pt>
    <dgm:pt modelId="{F4396A85-C1B6-44F4-A975-8BCD09DC0D66}" type="parTrans" cxnId="{A6837FEB-29CB-4029-891C-3DA6C36C4E4A}">
      <dgm:prSet/>
      <dgm:spPr/>
      <dgm:t>
        <a:bodyPr/>
        <a:lstStyle/>
        <a:p>
          <a:endParaRPr lang="pl-PL" sz="2300">
            <a:solidFill>
              <a:srgbClr val="000000"/>
            </a:solidFill>
          </a:endParaRPr>
        </a:p>
      </dgm:t>
    </dgm:pt>
    <dgm:pt modelId="{4A577F0D-2B41-49DB-9C75-ACF8FDE0EE89}" type="sibTrans" cxnId="{A6837FEB-29CB-4029-891C-3DA6C36C4E4A}">
      <dgm:prSet/>
      <dgm:spPr/>
      <dgm:t>
        <a:bodyPr/>
        <a:lstStyle/>
        <a:p>
          <a:endParaRPr lang="pl-PL" sz="2300">
            <a:solidFill>
              <a:srgbClr val="000000"/>
            </a:solidFill>
          </a:endParaRPr>
        </a:p>
      </dgm:t>
    </dgm:pt>
    <dgm:pt modelId="{04CD1006-F762-44E4-BB7B-8B6FF254FA05}">
      <dgm:prSet custT="1"/>
      <dgm:spPr>
        <a:solidFill>
          <a:srgbClr val="8BC540"/>
        </a:solidFill>
      </dgm:spPr>
      <dgm:t>
        <a:bodyPr/>
        <a:lstStyle/>
        <a:p>
          <a:r>
            <a:rPr lang="en-US" sz="2300" dirty="0">
              <a:solidFill>
                <a:srgbClr val="000000"/>
              </a:solidFill>
            </a:rPr>
            <a:t>Presentare relazioni annuali sulle condizioni e sul numero di animali protetti.</a:t>
          </a:r>
          <a:endParaRPr lang="pl-PL" sz="2300" dirty="0">
            <a:solidFill>
              <a:srgbClr val="000000"/>
            </a:solidFill>
          </a:endParaRPr>
        </a:p>
      </dgm:t>
    </dgm:pt>
    <dgm:pt modelId="{5B3FAEE2-7089-4920-BB4B-19137FE68436}" type="parTrans" cxnId="{C0D51648-C99E-40D1-B507-478A7BADE638}">
      <dgm:prSet/>
      <dgm:spPr/>
      <dgm:t>
        <a:bodyPr/>
        <a:lstStyle/>
        <a:p>
          <a:endParaRPr lang="pl-PL" sz="2300">
            <a:solidFill>
              <a:srgbClr val="000000"/>
            </a:solidFill>
          </a:endParaRPr>
        </a:p>
      </dgm:t>
    </dgm:pt>
    <dgm:pt modelId="{52E7F68A-BBDC-411A-AACB-E338FACC6C94}" type="sibTrans" cxnId="{C0D51648-C99E-40D1-B507-478A7BADE638}">
      <dgm:prSet/>
      <dgm:spPr/>
      <dgm:t>
        <a:bodyPr/>
        <a:lstStyle/>
        <a:p>
          <a:endParaRPr lang="pl-PL" sz="2300">
            <a:solidFill>
              <a:srgbClr val="000000"/>
            </a:solidFill>
          </a:endParaRPr>
        </a:p>
      </dgm:t>
    </dgm:pt>
    <dgm:pt modelId="{D3A99706-8B4A-4C65-A792-7CA36B517162}" type="pres">
      <dgm:prSet presAssocID="{279C8D82-58AC-414A-8C67-4E87C66FD058}" presName="linear" presStyleCnt="0">
        <dgm:presLayoutVars>
          <dgm:animLvl val="lvl"/>
          <dgm:resizeHandles val="exact"/>
        </dgm:presLayoutVars>
      </dgm:prSet>
      <dgm:spPr/>
    </dgm:pt>
    <dgm:pt modelId="{58164D90-5DF5-4FD1-9F2E-B80E037A3B73}" type="pres">
      <dgm:prSet presAssocID="{D1CF24B7-282C-48A9-ACEB-4B21192CCCF1}" presName="parentText" presStyleLbl="node1" presStyleIdx="0" presStyleCnt="4">
        <dgm:presLayoutVars>
          <dgm:chMax val="0"/>
          <dgm:bulletEnabled val="1"/>
        </dgm:presLayoutVars>
      </dgm:prSet>
      <dgm:spPr/>
    </dgm:pt>
    <dgm:pt modelId="{BEA55DA1-C0A5-4C89-A0D4-518B0942E3DB}" type="pres">
      <dgm:prSet presAssocID="{E5642726-A01B-4F29-9182-2A47F1E140EC}" presName="spacer" presStyleCnt="0"/>
      <dgm:spPr/>
    </dgm:pt>
    <dgm:pt modelId="{3013A565-3197-453C-997D-0BDA71B18F3F}" type="pres">
      <dgm:prSet presAssocID="{06C8B224-CA65-475C-87CC-B60055E93963}" presName="parentText" presStyleLbl="node1" presStyleIdx="1" presStyleCnt="4">
        <dgm:presLayoutVars>
          <dgm:chMax val="0"/>
          <dgm:bulletEnabled val="1"/>
        </dgm:presLayoutVars>
      </dgm:prSet>
      <dgm:spPr/>
    </dgm:pt>
    <dgm:pt modelId="{B0C059D8-E5A8-42DF-B292-9FE7BEBE4D68}" type="pres">
      <dgm:prSet presAssocID="{77416DA8-14E3-4160-9208-9BFCF32DCE15}" presName="spacer" presStyleCnt="0"/>
      <dgm:spPr/>
    </dgm:pt>
    <dgm:pt modelId="{29E14FD7-8B66-4C50-AE17-19443F369A37}" type="pres">
      <dgm:prSet presAssocID="{59F54EAF-0AC8-4518-B486-CC2A9B1D7E60}" presName="parentText" presStyleLbl="node1" presStyleIdx="2" presStyleCnt="4">
        <dgm:presLayoutVars>
          <dgm:chMax val="0"/>
          <dgm:bulletEnabled val="1"/>
        </dgm:presLayoutVars>
      </dgm:prSet>
      <dgm:spPr/>
    </dgm:pt>
    <dgm:pt modelId="{66937AD3-00B5-4709-BD7B-928C377EC19A}" type="pres">
      <dgm:prSet presAssocID="{4A577F0D-2B41-49DB-9C75-ACF8FDE0EE89}" presName="spacer" presStyleCnt="0"/>
      <dgm:spPr/>
    </dgm:pt>
    <dgm:pt modelId="{26659B2A-1C38-4128-B21F-085B26085C5A}" type="pres">
      <dgm:prSet presAssocID="{04CD1006-F762-44E4-BB7B-8B6FF254FA05}" presName="parentText" presStyleLbl="node1" presStyleIdx="3" presStyleCnt="4">
        <dgm:presLayoutVars>
          <dgm:chMax val="0"/>
          <dgm:bulletEnabled val="1"/>
        </dgm:presLayoutVars>
      </dgm:prSet>
      <dgm:spPr/>
    </dgm:pt>
  </dgm:ptLst>
  <dgm:cxnLst>
    <dgm:cxn modelId="{66171C02-4417-4F98-ADE2-4D1C3E0CC975}" type="presOf" srcId="{D1CF24B7-282C-48A9-ACEB-4B21192CCCF1}" destId="{58164D90-5DF5-4FD1-9F2E-B80E037A3B73}" srcOrd="0" destOrd="0" presId="urn:microsoft.com/office/officeart/2005/8/layout/vList2"/>
    <dgm:cxn modelId="{A2ABF41A-9B7D-475C-ACC2-1F5284754E8D}" type="presOf" srcId="{279C8D82-58AC-414A-8C67-4E87C66FD058}" destId="{D3A99706-8B4A-4C65-A792-7CA36B517162}" srcOrd="0" destOrd="0" presId="urn:microsoft.com/office/officeart/2005/8/layout/vList2"/>
    <dgm:cxn modelId="{831B345E-EFB0-4DE3-ABE3-F488B8D86A17}" type="presOf" srcId="{59F54EAF-0AC8-4518-B486-CC2A9B1D7E60}" destId="{29E14FD7-8B66-4C50-AE17-19443F369A37}" srcOrd="0" destOrd="0" presId="urn:microsoft.com/office/officeart/2005/8/layout/vList2"/>
    <dgm:cxn modelId="{C0D51648-C99E-40D1-B507-478A7BADE638}" srcId="{279C8D82-58AC-414A-8C67-4E87C66FD058}" destId="{04CD1006-F762-44E4-BB7B-8B6FF254FA05}" srcOrd="3" destOrd="0" parTransId="{5B3FAEE2-7089-4920-BB4B-19137FE68436}" sibTransId="{52E7F68A-BBDC-411A-AACB-E338FACC6C94}"/>
    <dgm:cxn modelId="{F4592C50-E731-44A8-A756-34B916D9887F}" type="presOf" srcId="{06C8B224-CA65-475C-87CC-B60055E93963}" destId="{3013A565-3197-453C-997D-0BDA71B18F3F}" srcOrd="0" destOrd="0" presId="urn:microsoft.com/office/officeart/2005/8/layout/vList2"/>
    <dgm:cxn modelId="{EBA1719C-4CA6-4576-9A4E-CA2AF8C0C34B}" type="presOf" srcId="{04CD1006-F762-44E4-BB7B-8B6FF254FA05}" destId="{26659B2A-1C38-4128-B21F-085B26085C5A}" srcOrd="0" destOrd="0" presId="urn:microsoft.com/office/officeart/2005/8/layout/vList2"/>
    <dgm:cxn modelId="{AE874AD4-3E8E-426E-BFC2-7727C3874F54}" srcId="{279C8D82-58AC-414A-8C67-4E87C66FD058}" destId="{06C8B224-CA65-475C-87CC-B60055E93963}" srcOrd="1" destOrd="0" parTransId="{0EFAD559-5BE6-45CC-A7A2-671872748A36}" sibTransId="{77416DA8-14E3-4160-9208-9BFCF32DCE15}"/>
    <dgm:cxn modelId="{A6837FEB-29CB-4029-891C-3DA6C36C4E4A}" srcId="{279C8D82-58AC-414A-8C67-4E87C66FD058}" destId="{59F54EAF-0AC8-4518-B486-CC2A9B1D7E60}" srcOrd="2" destOrd="0" parTransId="{F4396A85-C1B6-44F4-A975-8BCD09DC0D66}" sibTransId="{4A577F0D-2B41-49DB-9C75-ACF8FDE0EE89}"/>
    <dgm:cxn modelId="{9B12B2F1-7317-46B6-BD63-F95F83B315F2}" srcId="{279C8D82-58AC-414A-8C67-4E87C66FD058}" destId="{D1CF24B7-282C-48A9-ACEB-4B21192CCCF1}" srcOrd="0" destOrd="0" parTransId="{E1511F2E-6A20-40C8-94E3-0D8F57B87B3E}" sibTransId="{E5642726-A01B-4F29-9182-2A47F1E140EC}"/>
    <dgm:cxn modelId="{4669FEDA-D8BF-4FCE-AECB-BA421A6F9D13}" type="presParOf" srcId="{D3A99706-8B4A-4C65-A792-7CA36B517162}" destId="{58164D90-5DF5-4FD1-9F2E-B80E037A3B73}" srcOrd="0" destOrd="0" presId="urn:microsoft.com/office/officeart/2005/8/layout/vList2"/>
    <dgm:cxn modelId="{5569D30D-C5E0-4A07-96FB-8FE3772AE9C7}" type="presParOf" srcId="{D3A99706-8B4A-4C65-A792-7CA36B517162}" destId="{BEA55DA1-C0A5-4C89-A0D4-518B0942E3DB}" srcOrd="1" destOrd="0" presId="urn:microsoft.com/office/officeart/2005/8/layout/vList2"/>
    <dgm:cxn modelId="{B33A2D5B-6893-4B72-BBFB-5F8D3A542D11}" type="presParOf" srcId="{D3A99706-8B4A-4C65-A792-7CA36B517162}" destId="{3013A565-3197-453C-997D-0BDA71B18F3F}" srcOrd="2" destOrd="0" presId="urn:microsoft.com/office/officeart/2005/8/layout/vList2"/>
    <dgm:cxn modelId="{C6A72DED-5EDB-4265-AF96-A35829F92F47}" type="presParOf" srcId="{D3A99706-8B4A-4C65-A792-7CA36B517162}" destId="{B0C059D8-E5A8-42DF-B292-9FE7BEBE4D68}" srcOrd="3" destOrd="0" presId="urn:microsoft.com/office/officeart/2005/8/layout/vList2"/>
    <dgm:cxn modelId="{90922F0D-9D22-44CC-958D-D29A92320EEE}" type="presParOf" srcId="{D3A99706-8B4A-4C65-A792-7CA36B517162}" destId="{29E14FD7-8B66-4C50-AE17-19443F369A37}" srcOrd="4" destOrd="0" presId="urn:microsoft.com/office/officeart/2005/8/layout/vList2"/>
    <dgm:cxn modelId="{75486066-F5BD-4F57-A1CA-5668716B2819}" type="presParOf" srcId="{D3A99706-8B4A-4C65-A792-7CA36B517162}" destId="{66937AD3-00B5-4709-BD7B-928C377EC19A}" srcOrd="5" destOrd="0" presId="urn:microsoft.com/office/officeart/2005/8/layout/vList2"/>
    <dgm:cxn modelId="{5932081F-3356-4E64-A8BC-94D6FE1A7EF0}" type="presParOf" srcId="{D3A99706-8B4A-4C65-A792-7CA36B517162}" destId="{26659B2A-1C38-4128-B21F-085B26085C5A}"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600" dirty="0" err="1"/>
            <a:t>Bovini maculati </a:t>
          </a:r>
          <a:r>
            <a:rPr lang="pl-PL" sz="1600" dirty="0"/>
            <a:t>cechi</a:t>
          </a:r>
        </a:p>
      </dgm:t>
    </dgm:pt>
    <dgm:pt modelId="{DCD37C26-F306-48E7-A6EC-1AA29E568A53}" type="parTrans" cxnId="{69632026-23BD-4E5B-9CD0-117502E8EE4F}">
      <dgm:prSet/>
      <dgm:spPr/>
      <dgm:t>
        <a:bodyPr/>
        <a:lstStyle/>
        <a:p>
          <a:pPr algn="ctr"/>
          <a:endParaRPr lang="pl-PL"/>
        </a:p>
      </dgm:t>
    </dgm:pt>
    <dgm:pt modelId="{66968A7B-E460-4EE4-ACDE-F71A17EA98C3}" type="sibTrans" cxnId="{69632026-23BD-4E5B-9CD0-117502E8EE4F}">
      <dgm:prSet/>
      <dgm:spPr/>
      <dgm:t>
        <a:bodyPr/>
        <a:lstStyle/>
        <a:p>
          <a:pPr algn="ctr"/>
          <a:endParaRPr lang="pl-PL"/>
        </a:p>
      </dgm:t>
    </dgm:pt>
    <dgm:pt modelId="{1C121274-0D6A-4361-91AC-C5772A9AB995}">
      <dgm:prSet phldrT="[Tekst]" custT="1"/>
      <dgm:spPr/>
      <dgm:t>
        <a:bodyPr/>
        <a:lstStyle/>
        <a:p>
          <a:pPr algn="ctr"/>
          <a:r>
            <a:rPr lang="pl-PL" sz="1800" dirty="0" err="1"/>
            <a:t>Pinzgauer slovacco</a:t>
          </a:r>
          <a:endParaRPr lang="pl-PL" sz="1800" dirty="0"/>
        </a:p>
      </dgm:t>
    </dgm:pt>
    <dgm:pt modelId="{1B7633AA-6D1C-4849-AFCE-66CBEC464B75}" type="parTrans" cxnId="{4C2B2A36-B23D-48F0-BE37-86D1B019B842}">
      <dgm:prSet/>
      <dgm:spPr/>
      <dgm:t>
        <a:bodyPr/>
        <a:lstStyle/>
        <a:p>
          <a:pPr algn="ctr"/>
          <a:endParaRPr lang="pl-PL"/>
        </a:p>
      </dgm:t>
    </dgm:pt>
    <dgm:pt modelId="{13837C7F-E366-4853-80A4-E508E3195B69}" type="sibTrans" cxnId="{4C2B2A36-B23D-48F0-BE37-86D1B019B842}">
      <dgm:prSet/>
      <dgm:spPr/>
      <dgm:t>
        <a:bodyPr/>
        <a:lstStyle/>
        <a:p>
          <a:pPr algn="ctr"/>
          <a:endParaRPr lang="pl-PL"/>
        </a:p>
      </dgm:t>
    </dgm:pt>
    <dgm:pt modelId="{5C069196-7642-4BC6-9927-2FE4BA02590C}">
      <dgm:prSet phldrT="[Tekst]"/>
      <dgm:spPr>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61BF0026-527A-4FE8-99F6-EB31EA9A00F7}" type="parTrans" cxnId="{E0D28286-8E89-4D3E-BA58-BB1AC4634710}">
      <dgm:prSet/>
      <dgm:spPr/>
      <dgm:t>
        <a:bodyPr/>
        <a:lstStyle/>
        <a:p>
          <a:pPr algn="ctr"/>
          <a:endParaRPr lang="pl-PL"/>
        </a:p>
      </dgm:t>
    </dgm:pt>
    <dgm:pt modelId="{246E4FBE-1385-48C4-894F-A8217CD472C2}" type="sibTrans" cxnId="{E0D28286-8E89-4D3E-BA58-BB1AC4634710}">
      <dgm:prSet/>
      <dgm:spPr/>
      <dgm:t>
        <a:bodyPr/>
        <a:lstStyle/>
        <a:p>
          <a:pPr algn="ctr"/>
          <a:endParaRPr lang="pl-PL"/>
        </a:p>
      </dgm:t>
    </dgm:pt>
    <dgm:pt modelId="{3DBEFA78-26F3-4D33-890A-51D180FAEAA8}">
      <dgm:prSet phldrT="[Tekst]" custT="1"/>
      <dgm:spPr/>
      <dgm:t>
        <a:bodyPr/>
        <a:lstStyle/>
        <a:p>
          <a:pPr algn="ctr"/>
          <a:r>
            <a:rPr lang="pl-PL" sz="1800" dirty="0" err="1"/>
            <a:t>Bestiame </a:t>
          </a:r>
          <a:r>
            <a:rPr lang="pl-PL" sz="1800" dirty="0"/>
            <a:t>Murboden</a:t>
          </a:r>
        </a:p>
      </dgm:t>
    </dgm:pt>
    <dgm:pt modelId="{D1A5ED66-FDB8-42C8-823B-828FCF7AA8C2}" type="parTrans" cxnId="{86CFA7C7-2CC8-4F24-A23F-2753229EC7F5}">
      <dgm:prSet/>
      <dgm:spPr/>
      <dgm:t>
        <a:bodyPr/>
        <a:lstStyle/>
        <a:p>
          <a:pPr algn="ctr"/>
          <a:endParaRPr lang="pl-PL"/>
        </a:p>
      </dgm:t>
    </dgm:pt>
    <dgm:pt modelId="{817C178B-1D16-4852-A700-6CF39A16ABB0}" type="sibTrans" cxnId="{86CFA7C7-2CC8-4F24-A23F-2753229EC7F5}">
      <dgm:prSet/>
      <dgm:spPr/>
      <dgm:t>
        <a:bodyPr/>
        <a:lstStyle/>
        <a:p>
          <a:pPr algn="ctr"/>
          <a:endParaRPr lang="pl-PL"/>
        </a:p>
      </dgm:t>
    </dgm:pt>
    <dgm:pt modelId="{4EE3C582-722F-4CAA-BFD4-8B5A419FB271}">
      <dgm:prSet phldrT="[Teks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pPr algn="ctr"/>
          <a:endParaRPr lang="pl-PL" dirty="0"/>
        </a:p>
      </dgm:t>
    </dgm:pt>
    <dgm:pt modelId="{9CBC35EF-693E-4CC4-9395-BB72823EACF6}" type="parTrans" cxnId="{B8E1E7BF-9D44-4D4E-A49B-4524381C0746}">
      <dgm:prSet/>
      <dgm:spPr/>
      <dgm:t>
        <a:bodyPr/>
        <a:lstStyle/>
        <a:p>
          <a:pPr algn="ctr"/>
          <a:endParaRPr lang="pl-PL"/>
        </a:p>
      </dgm:t>
    </dgm:pt>
    <dgm:pt modelId="{ACD97259-9191-487A-86D1-349F866809FC}" type="sibTrans" cxnId="{B8E1E7BF-9D44-4D4E-A49B-4524381C0746}">
      <dgm:prSet/>
      <dgm:spPr/>
      <dgm:t>
        <a:bodyPr/>
        <a:lstStyle/>
        <a:p>
          <a:pPr algn="ctr"/>
          <a:endParaRPr lang="pl-PL"/>
        </a:p>
      </dgm:t>
    </dgm:pt>
    <dgm:pt modelId="{62C8D780-0146-41E3-8A6A-2E973A31B1E8}">
      <dgm:prSet phldrT="[Tekst]"/>
      <dgm:spPr>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EB552A94-2FBA-4853-A034-960DC7CAAE1F}" type="parTrans" cxnId="{93031664-B376-4ACC-AEB8-7AD3AF8F185D}">
      <dgm:prSet/>
      <dgm:spPr/>
      <dgm:t>
        <a:bodyPr/>
        <a:lstStyle/>
        <a:p>
          <a:pPr algn="ctr"/>
          <a:endParaRPr lang="pl-PL"/>
        </a:p>
      </dgm:t>
    </dgm:pt>
    <dgm:pt modelId="{66AA6BC5-8238-4EB3-A546-D06928C17EB7}" type="sibTrans" cxnId="{93031664-B376-4ACC-AEB8-7AD3AF8F185D}">
      <dgm:prSet/>
      <dgm:spPr/>
      <dgm:t>
        <a:bodyPr/>
        <a:lstStyle/>
        <a:p>
          <a:pPr algn="ctr"/>
          <a:endParaRPr lang="pl-PL"/>
        </a:p>
      </dgm:t>
    </dgm:pt>
    <dgm:pt modelId="{1D56FB21-28F4-4691-B4ED-AA410412FCD9}">
      <dgm:prSet phldrT="[Tekst]" custT="1"/>
      <dgm:spPr/>
      <dgm:t>
        <a:bodyPr/>
        <a:lstStyle/>
        <a:p>
          <a:pPr algn="ctr"/>
          <a:r>
            <a:rPr lang="pl-PL" sz="1600" dirty="0" err="1"/>
            <a:t>Bovini </a:t>
          </a:r>
          <a:r>
            <a:rPr lang="pl-PL" sz="1600" dirty="0"/>
            <a:t>di razza Chianina</a:t>
          </a:r>
        </a:p>
      </dgm:t>
    </dgm:pt>
    <dgm:pt modelId="{AD8826EC-61EF-4F74-BF3C-CB9B342392F1}" type="parTrans" cxnId="{30C71A70-0346-4153-A5CF-3D25B2FC51B4}">
      <dgm:prSet/>
      <dgm:spPr/>
      <dgm:t>
        <a:bodyPr/>
        <a:lstStyle/>
        <a:p>
          <a:pPr algn="ctr"/>
          <a:endParaRPr lang="pl-PL"/>
        </a:p>
      </dgm:t>
    </dgm:pt>
    <dgm:pt modelId="{AEF023CD-45C2-4AF1-AC8F-2BB45C789B4C}" type="sibTrans" cxnId="{30C71A70-0346-4153-A5CF-3D25B2FC51B4}">
      <dgm:prSet/>
      <dgm:spPr/>
      <dgm:t>
        <a:bodyPr/>
        <a:lstStyle/>
        <a:p>
          <a:pPr algn="ctr"/>
          <a:endParaRPr lang="pl-PL"/>
        </a:p>
      </dgm:t>
    </dgm:pt>
    <dgm:pt modelId="{7B768E13-31FC-4CA2-8BB3-6AD54C85BAC7}">
      <dgm:prSet phldrT="[Tekst]"/>
      <dgm:spPr>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ECF9FA74-EB81-417E-B944-FEA7E92EC135}" type="parTrans" cxnId="{39DBB61B-4BA9-4C9A-BA7A-0D36384CF18C}">
      <dgm:prSet/>
      <dgm:spPr/>
      <dgm:t>
        <a:bodyPr/>
        <a:lstStyle/>
        <a:p>
          <a:pPr algn="ctr"/>
          <a:endParaRPr lang="pl-PL"/>
        </a:p>
      </dgm:t>
    </dgm:pt>
    <dgm:pt modelId="{C06586BC-0FAC-4F50-B0CF-934D142CD66A}" type="sibTrans" cxnId="{39DBB61B-4BA9-4C9A-BA7A-0D36384CF18C}">
      <dgm:prSet/>
      <dgm:spPr/>
      <dgm:t>
        <a:bodyPr/>
        <a:lstStyle/>
        <a:p>
          <a:pPr algn="ctr"/>
          <a:endParaRPr lang="pl-PL"/>
        </a:p>
      </dgm:t>
    </dgm:pt>
    <dgm:pt modelId="{E763B16C-E8B9-443F-9F7A-385C1592EBC8}">
      <dgm:prSet phldrT="[Tekst]" custT="1"/>
      <dgm:spPr/>
      <dgm:t>
        <a:bodyPr/>
        <a:lstStyle/>
        <a:p>
          <a:pPr algn="ctr"/>
          <a:r>
            <a:rPr lang="pl-PL" sz="1800" dirty="0" err="1"/>
            <a:t>Bestiame Kerry</a:t>
          </a:r>
          <a:endParaRPr lang="pl-PL" sz="1800" dirty="0"/>
        </a:p>
      </dgm:t>
    </dgm:pt>
    <dgm:pt modelId="{B9341610-BF48-4A41-AC08-9399542231FA}" type="parTrans" cxnId="{BE79B78D-C236-493D-AA9C-98FB2CDA78D8}">
      <dgm:prSet/>
      <dgm:spPr/>
      <dgm:t>
        <a:bodyPr/>
        <a:lstStyle/>
        <a:p>
          <a:pPr algn="ctr"/>
          <a:endParaRPr lang="pl-PL"/>
        </a:p>
      </dgm:t>
    </dgm:pt>
    <dgm:pt modelId="{DDEB34E1-A053-4B1D-90B4-505D8B225B81}" type="sibTrans" cxnId="{BE79B78D-C236-493D-AA9C-98FB2CDA78D8}">
      <dgm:prSet/>
      <dgm:spPr/>
      <dgm:t>
        <a:bodyPr/>
        <a:lstStyle/>
        <a:p>
          <a:pPr algn="ctr"/>
          <a:endParaRPr lang="pl-PL"/>
        </a:p>
      </dgm:t>
    </dgm:pt>
    <dgm:pt modelId="{63C46A6A-029D-440A-9FEC-BEE2BD6A51E8}">
      <dgm:prSet phldrT="[Tekst]"/>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44A43C1F-584C-4CF5-8C14-DDFA7480A0B4}" type="parTrans" cxnId="{7545BB7B-C632-4F17-907C-773DCB3D425A}">
      <dgm:prSet/>
      <dgm:spPr/>
      <dgm:t>
        <a:bodyPr/>
        <a:lstStyle/>
        <a:p>
          <a:pPr algn="ctr"/>
          <a:endParaRPr lang="pl-PL"/>
        </a:p>
      </dgm:t>
    </dgm:pt>
    <dgm:pt modelId="{F05D614B-375C-4281-9B8F-D9072C62BB29}" type="sibTrans" cxnId="{7545BB7B-C632-4F17-907C-773DCB3D425A}">
      <dgm:prSet/>
      <dgm:spPr/>
      <dgm:t>
        <a:bodyPr/>
        <a:lstStyle/>
        <a:p>
          <a:pPr algn="ctr"/>
          <a:endParaRPr lang="pl-PL"/>
        </a:p>
      </dgm:t>
    </dgm:pt>
    <dgm:pt modelId="{76D73FA1-E7CB-478B-ABA2-A93B89B4C41B}">
      <dgm:prSet phldrT="[Tekst]" custT="1"/>
      <dgm:spPr/>
      <dgm:t>
        <a:bodyPr/>
        <a:lstStyle/>
        <a:p>
          <a:pPr algn="ctr"/>
          <a:r>
            <a:rPr lang="pl-PL" sz="1700" dirty="0"/>
            <a:t>Bovini di razza </a:t>
          </a:r>
          <a:r>
            <a:rPr lang="pl-PL" sz="1700" dirty="0" err="1"/>
            <a:t>bianca </a:t>
          </a:r>
        </a:p>
      </dgm:t>
    </dgm:pt>
    <dgm:pt modelId="{6D6ED9F3-FD59-433E-BDEB-699CA01E5E17}" type="parTrans" cxnId="{30D2206B-D225-4D13-A9D4-F79742DFD084}">
      <dgm:prSet/>
      <dgm:spPr/>
      <dgm:t>
        <a:bodyPr/>
        <a:lstStyle/>
        <a:p>
          <a:pPr algn="ctr"/>
          <a:endParaRPr lang="pl-PL"/>
        </a:p>
      </dgm:t>
    </dgm:pt>
    <dgm:pt modelId="{2CB69323-44F7-4C98-884E-C54778AED54F}" type="sibTrans" cxnId="{30D2206B-D225-4D13-A9D4-F79742DFD084}">
      <dgm:prSet/>
      <dgm:spPr/>
      <dgm:t>
        <a:bodyPr/>
        <a:lstStyle/>
        <a:p>
          <a:pPr algn="ctr"/>
          <a:endParaRPr lang="pl-PL"/>
        </a:p>
      </dgm:t>
    </dgm:pt>
    <dgm:pt modelId="{6873AE59-CA35-4D1A-AE47-79163A5C639C}">
      <dgm:prSet phldrT="[Tekst]"/>
      <dgm:spPr/>
      <dgm:t>
        <a:bodyPr/>
        <a:lstStyle/>
        <a:p>
          <a:pPr algn="ctr"/>
          <a:r>
            <a:rPr lang="pl-PL" dirty="0" err="1"/>
            <a:t>Bovini </a:t>
          </a:r>
          <a:r>
            <a:rPr lang="pl-PL" dirty="0"/>
            <a:t>Pustertaler </a:t>
          </a:r>
          <a:r>
            <a:rPr lang="pl-PL" dirty="0" err="1"/>
            <a:t>Sprinzen</a:t>
          </a:r>
          <a:endParaRPr lang="pl-PL" dirty="0"/>
        </a:p>
      </dgm:t>
    </dgm:pt>
    <dgm:pt modelId="{8F09F4C9-4DD4-4564-8ADA-3591B5E1A78C}" type="parTrans" cxnId="{68B546B1-677D-4A15-8BF4-E57BD1BB09BD}">
      <dgm:prSet/>
      <dgm:spPr/>
      <dgm:t>
        <a:bodyPr/>
        <a:lstStyle/>
        <a:p>
          <a:endParaRPr lang="pl-PL"/>
        </a:p>
      </dgm:t>
    </dgm:pt>
    <dgm:pt modelId="{B94523C6-16C1-4ED2-879A-9CD6D923FD3A}" type="sibTrans" cxnId="{68B546B1-677D-4A15-8BF4-E57BD1BB09BD}">
      <dgm:prSet/>
      <dgm:spPr/>
      <dgm:t>
        <a:bodyPr/>
        <a:lstStyle/>
        <a:p>
          <a:endParaRPr lang="pl-PL"/>
        </a:p>
      </dgm:t>
    </dgm:pt>
    <dgm:pt modelId="{62796D26-A302-48C6-A353-8698E98DE92F}">
      <dgm:prSet phldrT="[Tekst]"/>
      <dgm:spPr/>
      <dgm:t>
        <a:bodyPr/>
        <a:lstStyle/>
        <a:p>
          <a:pPr algn="ctr"/>
          <a:r>
            <a:rPr lang="pl-PL" dirty="0" err="1"/>
            <a:t>Bovini </a:t>
          </a:r>
          <a:r>
            <a:rPr lang="pl-PL" dirty="0"/>
            <a:t>di razza Bruna</a:t>
          </a:r>
        </a:p>
      </dgm:t>
    </dgm:pt>
    <dgm:pt modelId="{1B14D97A-0558-4B7B-860C-0100EDAD88F5}" type="parTrans" cxnId="{41642064-2ED4-4D4E-9964-0E81FBD0A18B}">
      <dgm:prSet/>
      <dgm:spPr/>
      <dgm:t>
        <a:bodyPr/>
        <a:lstStyle/>
        <a:p>
          <a:endParaRPr lang="pl-PL"/>
        </a:p>
      </dgm:t>
    </dgm:pt>
    <dgm:pt modelId="{096A6CD2-C7F1-4E9F-B64A-C5AEB20EB602}" type="sibTrans" cxnId="{41642064-2ED4-4D4E-9964-0E81FBD0A18B}">
      <dgm:prSet/>
      <dgm:spPr/>
      <dgm:t>
        <a:bodyPr/>
        <a:lstStyle/>
        <a:p>
          <a:endParaRPr lang="pl-PL"/>
        </a:p>
      </dgm:t>
    </dgm:pt>
    <dgm:pt modelId="{CDDBCD4A-4D21-4FD0-A53A-76DE32A0834D}">
      <dgm:prSet phldrT="[Tekst]"/>
      <dgm:spPr/>
      <dgm:t>
        <a:bodyPr/>
        <a:lstStyle/>
        <a:p>
          <a:pPr algn="ctr"/>
          <a:r>
            <a:rPr lang="pl-PL" dirty="0"/>
            <a:t>Irlandese </a:t>
          </a:r>
          <a:r>
            <a:rPr lang="pl-PL" dirty="0" err="1"/>
            <a:t>Moiled</a:t>
          </a:r>
          <a:endParaRPr lang="pl-PL" dirty="0"/>
        </a:p>
      </dgm:t>
    </dgm:pt>
    <dgm:pt modelId="{C3463089-E7FF-4DFA-BD59-8A3F1DD29E77}" type="parTrans" cxnId="{19580FD4-A352-496F-B86F-7A1ADD42A772}">
      <dgm:prSet/>
      <dgm:spPr/>
      <dgm:t>
        <a:bodyPr/>
        <a:lstStyle/>
        <a:p>
          <a:endParaRPr lang="pl-PL"/>
        </a:p>
      </dgm:t>
    </dgm:pt>
    <dgm:pt modelId="{DB9EC582-B747-4552-B6F0-4A60C36D4E97}" type="sibTrans" cxnId="{19580FD4-A352-496F-B86F-7A1ADD42A772}">
      <dgm:prSet/>
      <dgm:spPr/>
      <dgm:t>
        <a:bodyPr/>
        <a:lstStyle/>
        <a:p>
          <a:endParaRPr lang="pl-PL"/>
        </a:p>
      </dgm:t>
    </dgm:pt>
    <dgm:pt modelId="{D75B5A11-70B0-429F-A697-45B3531F402C}">
      <dgm:prSet phldrT="[Tekst]"/>
      <dgm:spPr/>
      <dgm:t>
        <a:bodyPr/>
        <a:lstStyle/>
        <a:p>
          <a:pPr algn="ctr"/>
          <a:r>
            <a:rPr lang="pl-PL" dirty="0" err="1"/>
            <a:t>Bestiame Limousine</a:t>
          </a:r>
          <a:endParaRPr lang="pl-PL" dirty="0"/>
        </a:p>
      </dgm:t>
    </dgm:pt>
    <dgm:pt modelId="{7DBF6086-0D05-4B9B-A0C6-333AB6A7BEF8}" type="parTrans" cxnId="{070F3CEA-94BB-442C-9E4A-FFBD2B20A22F}">
      <dgm:prSet/>
      <dgm:spPr/>
      <dgm:t>
        <a:bodyPr/>
        <a:lstStyle/>
        <a:p>
          <a:endParaRPr lang="pl-PL"/>
        </a:p>
      </dgm:t>
    </dgm:pt>
    <dgm:pt modelId="{36553845-8FAD-4A83-BC14-52DE1E2130DE}" type="sibTrans" cxnId="{070F3CEA-94BB-442C-9E4A-FFBD2B20A22F}">
      <dgm:prSet/>
      <dgm:spPr/>
      <dgm:t>
        <a:bodyPr/>
        <a:lstStyle/>
        <a:p>
          <a:endParaRPr lang="pl-PL"/>
        </a:p>
      </dgm:t>
    </dgm:pt>
    <dgm:pt modelId="{F5A04AEE-6DFD-4AD9-9E35-309024A4A732}" type="pres">
      <dgm:prSet presAssocID="{ECF94BE0-34B0-4B87-A302-D71999620DA5}" presName="diagram" presStyleCnt="0">
        <dgm:presLayoutVars>
          <dgm:dir/>
          <dgm:animLvl val="lvl"/>
          <dgm:resizeHandles val="exact"/>
        </dgm:presLayoutVars>
      </dgm:prSet>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0"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0" presStyleCnt="10"/>
      <dgm:spPr/>
    </dgm:pt>
    <dgm:pt modelId="{FA4BE8EE-28F2-4F48-B94C-5958D110B714}" type="pres">
      <dgm:prSet presAssocID="{76D73FA1-E7CB-478B-ABA2-A93B89B4C41B}" presName="adorn" presStyleLbl="fgAccFollowNode1" presStyleIdx="0"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1"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1" presStyleCnt="10"/>
      <dgm:spPr/>
    </dgm:pt>
    <dgm:pt modelId="{845567C9-9DA0-459C-AA9A-8A53F24EC338}" type="pres">
      <dgm:prSet presAssocID="{1D56FB21-28F4-4691-B4ED-AA410412FCD9}"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2" presStyleCnt="10">
        <dgm:presLayoutVars>
          <dgm:bulletEnabled val="1"/>
        </dgm:presLayoutVars>
      </dgm:prSet>
      <dgm:spPr>
        <a:blipFill rotWithShape="0">
          <a:blip xmlns:r="http://schemas.openxmlformats.org/officeDocument/2006/relationships" r:embed="rId8" cstate="email">
            <a:extLst>
              <a:ext uri="{28A0092B-C50C-407E-A947-70E740481C1C}">
                <a14:useLocalDpi xmlns:a14="http://schemas.microsoft.com/office/drawing/2010/main"/>
              </a:ext>
            </a:extLst>
          </a:blip>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2" presStyleCnt="10"/>
      <dgm:spPr/>
    </dgm:pt>
    <dgm:pt modelId="{5684D02C-B303-4A1C-8BC2-CCFF60355F75}" type="pres">
      <dgm:prSet presAssocID="{6873AE59-CA35-4D1A-AE47-79163A5C639C}" presName="adorn" presStyleLbl="fgAccFollowNode1" presStyleIdx="2"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92C32178-C0C8-4BC4-B287-7002A8FBE304}" type="pres">
      <dgm:prSet presAssocID="{B94523C6-16C1-4ED2-879A-9CD6D923FD3A}"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4" presStyleCnt="10">
        <dgm:presLayoutVars>
          <dgm:bulletEnabled val="1"/>
        </dgm:presLayoutVars>
      </dgm:prSet>
      <dgm:spPr>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4" presStyleCnt="10"/>
      <dgm:spPr/>
    </dgm:pt>
    <dgm:pt modelId="{093C748E-84A5-4250-B8C1-9C5B4A9129E9}" type="pres">
      <dgm:prSet presAssocID="{0735F5A6-DF07-4B4D-9DB9-B8F22E032CA1}" presName="adorn" presStyleLbl="fgAccFollowNode1" presStyleIdx="4"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5"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5" presStyleCnt="10"/>
      <dgm:spPr/>
    </dgm:pt>
    <dgm:pt modelId="{A422B8F3-D4D6-4D09-AF7A-F766C1CD4CAB}" type="pres">
      <dgm:prSet presAssocID="{1C121274-0D6A-4361-91AC-C5772A9AB995}" presName="adorn" presStyleLbl="fgAccFollowNode1" presStyleIdx="5" presStyleCnt="10"/>
      <dgm:spPr>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7"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7" presStyleCnt="10"/>
      <dgm:spPr/>
    </dgm:pt>
    <dgm:pt modelId="{974C63A0-AD7D-457E-9C1B-8CEB1459C842}" type="pres">
      <dgm:prSet presAssocID="{CDDBCD4A-4D21-4FD0-A53A-76DE32A0834D}" presName="adorn" presStyleLbl="fgAccFollowNode1" presStyleIdx="7" presStyleCnt="10"/>
      <dgm:spPr>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8" presStyleCnt="10">
        <dgm:presLayoutVars>
          <dgm:bulletEnabled val="1"/>
        </dgm:presLayoutVars>
      </dgm:prSet>
      <dgm:spPr>
        <a:blipFill dpi="0" rotWithShape="0">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8" presStyleCnt="10"/>
      <dgm:spPr/>
    </dgm:pt>
    <dgm:pt modelId="{7D933C89-35D9-4D93-AF5E-CFB677C399C5}" type="pres">
      <dgm:prSet presAssocID="{62796D26-A302-48C6-A353-8698E98DE92F}" presName="adorn" presStyleLbl="fgAccFollowNode1" presStyleIdx="8" presStyleCnt="10"/>
      <dgm:spPr>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8" cstate="screen">
            <a:extLst>
              <a:ext uri="{28A0092B-C50C-407E-A947-70E740481C1C}">
                <a14:useLocalDpi xmlns:a14="http://schemas.microsoft.com/office/drawing/2010/main"/>
              </a:ext>
            </a:extLst>
          </a:blip>
          <a:srcRect/>
          <a:stretch>
            <a:fillRect/>
          </a:stretch>
        </a:blipFill>
      </dgm:spPr>
    </dgm:pt>
  </dgm:ptLst>
  <dgm:cxnLst>
    <dgm:cxn modelId="{B0808B09-2D5D-4070-A2F7-C804626C1CA4}" type="presOf" srcId="{817C178B-1D16-4852-A700-6CF39A16ABB0}" destId="{F37C9703-8C24-4FB3-A339-EBD65E30E799}" srcOrd="0" destOrd="0" presId="urn:microsoft.com/office/officeart/2005/8/layout/bList2"/>
    <dgm:cxn modelId="{36B94B14-BF4F-4F52-B671-DBF18E7D97C1}" type="presOf" srcId="{62C8D780-0146-41E3-8A6A-2E973A31B1E8}" destId="{B82819D6-E4F6-4E3B-BEE0-C166B637DDA2}" srcOrd="0"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3A91E520-6CF1-4CB6-83F9-6396830B8BD4}" type="presOf" srcId="{D75B5A11-70B0-429F-A697-45B3531F402C}" destId="{00C1B25B-544F-40DE-86AB-8E7629E17BE3}" srcOrd="0" destOrd="0" presId="urn:microsoft.com/office/officeart/2005/8/layout/bList2"/>
    <dgm:cxn modelId="{4BD39623-10BA-48B7-9067-9ED7D54CBA78}" type="presOf" srcId="{E763B16C-E8B9-443F-9F7A-385C1592EBC8}" destId="{F2C319CB-3F7B-4457-B759-2E8039E0013E}" srcOrd="0" destOrd="0" presId="urn:microsoft.com/office/officeart/2005/8/layout/bList2"/>
    <dgm:cxn modelId="{CDA3FE24-412D-4FA4-AA15-1363BBE09F52}" type="presOf" srcId="{6873AE59-CA35-4D1A-AE47-79163A5C639C}" destId="{1397E743-654C-4D65-B28B-A61414E99709}" srcOrd="0" destOrd="0" presId="urn:microsoft.com/office/officeart/2005/8/layout/bList2"/>
    <dgm:cxn modelId="{69632026-23BD-4E5B-9CD0-117502E8EE4F}" srcId="{ECF94BE0-34B0-4B87-A302-D71999620DA5}" destId="{0735F5A6-DF07-4B4D-9DB9-B8F22E032CA1}" srcOrd="4"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DA61732F-ACE9-455E-84E9-05F7C4AAF7A9}" type="presOf" srcId="{3DBEFA78-26F3-4D33-890A-51D180FAEAA8}" destId="{825EE217-4965-4FB7-9044-7612A11A9256}" srcOrd="1" destOrd="0" presId="urn:microsoft.com/office/officeart/2005/8/layout/bList2"/>
    <dgm:cxn modelId="{4C2B2A36-B23D-48F0-BE37-86D1B019B842}" srcId="{ECF94BE0-34B0-4B87-A302-D71999620DA5}" destId="{1C121274-0D6A-4361-91AC-C5772A9AB995}" srcOrd="5" destOrd="0" parTransId="{1B7633AA-6D1C-4849-AFCE-66CBEC464B75}" sibTransId="{13837C7F-E366-4853-80A4-E508E3195B69}"/>
    <dgm:cxn modelId="{C06A223E-B4CF-469D-B7BF-6C2D54EC7763}" type="presOf" srcId="{1C121274-0D6A-4361-91AC-C5772A9AB995}" destId="{1531CE46-135A-4E99-816A-4B9D133AA80C}" srcOrd="1" destOrd="0" presId="urn:microsoft.com/office/officeart/2005/8/layout/bList2"/>
    <dgm:cxn modelId="{F7CDC35C-22E3-4598-9205-DE4F20785A57}" type="presOf" srcId="{76D73FA1-E7CB-478B-ABA2-A93B89B4C41B}" destId="{F024BB4F-3DB5-47E3-8C96-D78383727A5A}" srcOrd="1" destOrd="0" presId="urn:microsoft.com/office/officeart/2005/8/layout/bList2"/>
    <dgm:cxn modelId="{43FB445D-7B57-441D-8B69-28C3B3B7A18B}" type="presOf" srcId="{3DBEFA78-26F3-4D33-890A-51D180FAEAA8}" destId="{ABF902A0-AFD9-4CA1-AC22-DDDF47A66610}" srcOrd="0" destOrd="0" presId="urn:microsoft.com/office/officeart/2005/8/layout/bList2"/>
    <dgm:cxn modelId="{D73BA261-9FD3-4436-8BDF-B85DC5258DCE}" type="presOf" srcId="{B94523C6-16C1-4ED2-879A-9CD6D923FD3A}" destId="{92C32178-C0C8-4BC4-B287-7002A8FBE304}" srcOrd="0" destOrd="0" presId="urn:microsoft.com/office/officeart/2005/8/layout/bList2"/>
    <dgm:cxn modelId="{14F73242-1EE0-4F4B-B36B-C20224808B4D}" type="presOf" srcId="{1D56FB21-28F4-4691-B4ED-AA410412FCD9}" destId="{56684C5F-8FFC-4C18-BC8A-2846456C8008}" srcOrd="1"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8" destOrd="0" parTransId="{1B14D97A-0558-4B7B-860C-0100EDAD88F5}" sibTransId="{096A6CD2-C7F1-4E9F-B64A-C5AEB20EB602}"/>
    <dgm:cxn modelId="{30D2206B-D225-4D13-A9D4-F79742DFD084}" srcId="{ECF94BE0-34B0-4B87-A302-D71999620DA5}" destId="{76D73FA1-E7CB-478B-ABA2-A93B89B4C41B}" srcOrd="0" destOrd="0" parTransId="{6D6ED9F3-FD59-433E-BDEB-699CA01E5E17}" sibTransId="{2CB69323-44F7-4C98-884E-C54778AED54F}"/>
    <dgm:cxn modelId="{FF0FB56B-C483-4B17-86EA-75931EDAB6D6}" type="presOf" srcId="{D75B5A11-70B0-429F-A697-45B3531F402C}" destId="{2436D654-64E0-43CF-B5DD-149DD1516312}" srcOrd="1" destOrd="0" presId="urn:microsoft.com/office/officeart/2005/8/layout/bList2"/>
    <dgm:cxn modelId="{30C71A70-0346-4153-A5CF-3D25B2FC51B4}" srcId="{ECF94BE0-34B0-4B87-A302-D71999620DA5}" destId="{1D56FB21-28F4-4691-B4ED-AA410412FCD9}" srcOrd="1" destOrd="0" parTransId="{AD8826EC-61EF-4F74-BF3C-CB9B342392F1}" sibTransId="{AEF023CD-45C2-4AF1-AC8F-2BB45C789B4C}"/>
    <dgm:cxn modelId="{6E1F7058-8405-4C72-81D4-89E406829359}" type="presOf" srcId="{2CB69323-44F7-4C98-884E-C54778AED54F}" destId="{64A3CC14-2E61-4F34-90DF-CD8FF5F1FB78}" srcOrd="0" destOrd="0" presId="urn:microsoft.com/office/officeart/2005/8/layout/bList2"/>
    <dgm:cxn modelId="{77CF4E7A-BC1F-4AB2-89EF-5AC9F7575EED}" type="presOf" srcId="{DDEB34E1-A053-4B1D-90B4-505D8B225B81}" destId="{B95FBBED-EFAB-4905-B99E-E5A0D0042497}"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4C133380-D6BF-4424-93EE-2CA9BD3AFFEE}" type="presOf" srcId="{0735F5A6-DF07-4B4D-9DB9-B8F22E032CA1}" destId="{FFEB34C1-CD7A-4FC8-86EA-C4FD6EB7AB81}" srcOrd="1" destOrd="0" presId="urn:microsoft.com/office/officeart/2005/8/layout/bList2"/>
    <dgm:cxn modelId="{0D2A5684-B07A-428F-B017-BB75B9D2BD38}" type="presOf" srcId="{66968A7B-E460-4EE4-ACDE-F71A17EA98C3}" destId="{B1300138-10B8-4411-8859-D26A37CF3C9A}"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04E4018D-A8B2-4EC5-A8B4-7CBC93A1CB19}" type="presOf" srcId="{4EE3C582-722F-4CAA-BFD4-8B5A419FB271}" destId="{94E8008B-7730-45AC-A81D-8D8971575BE1}"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3F0E8C8F-AC35-4AD9-A01F-09A011D06E65}" type="presOf" srcId="{0735F5A6-DF07-4B4D-9DB9-B8F22E032CA1}" destId="{046EC82D-9FBB-4B0D-8DBE-7F5EE6697FA7}" srcOrd="0" destOrd="0" presId="urn:microsoft.com/office/officeart/2005/8/layout/bList2"/>
    <dgm:cxn modelId="{356DB892-988B-4575-97A5-4416C76A06C3}" type="presOf" srcId="{63C46A6A-029D-440A-9FEC-BEE2BD6A51E8}" destId="{971C6623-339B-4C81-8BD8-C44F26343B8B}" srcOrd="0" destOrd="0" presId="urn:microsoft.com/office/officeart/2005/8/layout/bList2"/>
    <dgm:cxn modelId="{0298159A-10CA-4F89-9E8A-5094D5976CC6}" type="presOf" srcId="{7B768E13-31FC-4CA2-8BB3-6AD54C85BAC7}" destId="{D7663B89-8298-4C81-8A75-88CB25698023}" srcOrd="0" destOrd="0" presId="urn:microsoft.com/office/officeart/2005/8/layout/bList2"/>
    <dgm:cxn modelId="{933600A5-B4B8-4739-99CA-B25FB2B4616B}" type="presOf" srcId="{AEF023CD-45C2-4AF1-AC8F-2BB45C789B4C}" destId="{25069E19-EAE1-471F-A7AE-720E7B0E7455}" srcOrd="0" destOrd="0" presId="urn:microsoft.com/office/officeart/2005/8/layout/bList2"/>
    <dgm:cxn modelId="{0B6B23A7-89A9-4D2B-B2F5-A212AD7DE5FE}" type="presOf" srcId="{62796D26-A302-48C6-A353-8698E98DE92F}" destId="{F027C8FA-7315-450A-BAE6-FEFFB3B57D94}" srcOrd="0" destOrd="0" presId="urn:microsoft.com/office/officeart/2005/8/layout/bList2"/>
    <dgm:cxn modelId="{1BDC86A7-D1FD-4445-9FEC-251EBD345310}" type="presOf" srcId="{1C121274-0D6A-4361-91AC-C5772A9AB995}" destId="{5950D97A-3EEF-437B-9EB6-5A1294CE28E8}" srcOrd="0" destOrd="0" presId="urn:microsoft.com/office/officeart/2005/8/layout/bList2"/>
    <dgm:cxn modelId="{68B546B1-677D-4A15-8BF4-E57BD1BB09BD}" srcId="{ECF94BE0-34B0-4B87-A302-D71999620DA5}" destId="{6873AE59-CA35-4D1A-AE47-79163A5C639C}" srcOrd="2" destOrd="0" parTransId="{8F09F4C9-4DD4-4564-8ADA-3591B5E1A78C}" sibTransId="{B94523C6-16C1-4ED2-879A-9CD6D923FD3A}"/>
    <dgm:cxn modelId="{0A9242B2-C9CF-46F3-B3BA-6F19E4A14B23}" type="presOf" srcId="{096A6CD2-C7F1-4E9F-B64A-C5AEB20EB602}" destId="{F68DC84B-E436-4B53-AF9D-B88E5E72A49A}" srcOrd="0" destOrd="0" presId="urn:microsoft.com/office/officeart/2005/8/layout/bList2"/>
    <dgm:cxn modelId="{AEFA7EBB-8324-4C9F-819C-5C9BD93AB8AB}" type="presOf" srcId="{62796D26-A302-48C6-A353-8698E98DE92F}" destId="{FB195DA4-BADA-47CB-A99A-21DD17C49699}"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0E386CCD-CF60-430B-A9D3-36BAF5ED90CB}" type="presOf" srcId="{5C069196-7642-4BC6-9927-2FE4BA02590C}" destId="{705427CE-A016-4860-ABAE-217FBBAC5973}" srcOrd="0" destOrd="0" presId="urn:microsoft.com/office/officeart/2005/8/layout/bList2"/>
    <dgm:cxn modelId="{D5C799CD-B290-41C0-B62C-B7EA02AFE563}" type="presOf" srcId="{CDDBCD4A-4D21-4FD0-A53A-76DE32A0834D}" destId="{91E437D0-457B-4174-8B22-5F4A2AFA010A}" srcOrd="0" destOrd="0" presId="urn:microsoft.com/office/officeart/2005/8/layout/bList2"/>
    <dgm:cxn modelId="{84235FCE-C130-4384-A22B-7B007A1FFEA6}" type="presOf" srcId="{6873AE59-CA35-4D1A-AE47-79163A5C639C}" destId="{CC96E37C-7C4A-4842-A6E5-9CE1CA420A43}" srcOrd="1" destOrd="0" presId="urn:microsoft.com/office/officeart/2005/8/layout/bList2"/>
    <dgm:cxn modelId="{19580FD4-A352-496F-B86F-7A1ADD42A772}" srcId="{ECF94BE0-34B0-4B87-A302-D71999620DA5}" destId="{CDDBCD4A-4D21-4FD0-A53A-76DE32A0834D}" srcOrd="7" destOrd="0" parTransId="{C3463089-E7FF-4DFA-BD59-8A3F1DD29E77}" sibTransId="{DB9EC582-B747-4552-B6F0-4A60C36D4E97}"/>
    <dgm:cxn modelId="{286851E4-8234-44E3-AE8B-AD80678B1480}" type="presOf" srcId="{13837C7F-E366-4853-80A4-E508E3195B69}" destId="{92671CF1-C9A0-4737-8268-B12177A56E36}" srcOrd="0" destOrd="0" presId="urn:microsoft.com/office/officeart/2005/8/layout/bList2"/>
    <dgm:cxn modelId="{797596E4-690D-4A8B-9772-437D57E6C022}" type="presOf" srcId="{1D56FB21-28F4-4691-B4ED-AA410412FCD9}" destId="{51552448-3489-4628-913F-14669347439F}" srcOrd="0" destOrd="0" presId="urn:microsoft.com/office/officeart/2005/8/layout/bList2"/>
    <dgm:cxn modelId="{9EF4F4E6-C883-4A62-8468-0301BF50AE5E}" type="presOf" srcId="{DB9EC582-B747-4552-B6F0-4A60C36D4E97}" destId="{08B1433B-E945-4EEC-82CF-220FC6F44844}"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0032CEF6-15CA-4D73-89C1-B94D6374BD47}" type="presOf" srcId="{76D73FA1-E7CB-478B-ABA2-A93B89B4C41B}" destId="{CCB00BE2-FB2F-4A2B-AA1D-B52BEC5FDE95}" srcOrd="0" destOrd="0" presId="urn:microsoft.com/office/officeart/2005/8/layout/bList2"/>
    <dgm:cxn modelId="{A79454F9-3952-43BB-8D7B-2B707CF7E41C}" type="presOf" srcId="{E763B16C-E8B9-443F-9F7A-385C1592EBC8}" destId="{65F71AEE-FAF7-448C-A934-5827DE874FCA}" srcOrd="1" destOrd="0" presId="urn:microsoft.com/office/officeart/2005/8/layout/bList2"/>
    <dgm:cxn modelId="{2DDC9BFD-FF6C-4546-A866-3FC5A5D24A3B}" type="presOf" srcId="{CDDBCD4A-4D21-4FD0-A53A-76DE32A0834D}" destId="{0E833487-214C-484D-AC7A-ABBDCA72811F}" srcOrd="1" destOrd="0" presId="urn:microsoft.com/office/officeart/2005/8/layout/bList2"/>
    <dgm:cxn modelId="{F81A6D84-CA4C-446F-989E-315A0C8877B5}" type="presParOf" srcId="{F5A04AEE-6DFD-4AD9-9E35-309024A4A732}" destId="{4DE8D6D6-210E-4992-A02D-72ED54FBB181}" srcOrd="0" destOrd="0" presId="urn:microsoft.com/office/officeart/2005/8/layout/bList2"/>
    <dgm:cxn modelId="{3E3308C5-7F07-44A9-93B5-C31F19C4C5E9}" type="presParOf" srcId="{4DE8D6D6-210E-4992-A02D-72ED54FBB181}" destId="{B82819D6-E4F6-4E3B-BEE0-C166B637DDA2}" srcOrd="0" destOrd="0" presId="urn:microsoft.com/office/officeart/2005/8/layout/bList2"/>
    <dgm:cxn modelId="{18615502-E2BA-42B7-86D7-DBBCBA760ACB}" type="presParOf" srcId="{4DE8D6D6-210E-4992-A02D-72ED54FBB181}" destId="{CCB00BE2-FB2F-4A2B-AA1D-B52BEC5FDE95}" srcOrd="1" destOrd="0" presId="urn:microsoft.com/office/officeart/2005/8/layout/bList2"/>
    <dgm:cxn modelId="{FEB50E88-20D9-4234-8779-6DBA3EBB616A}" type="presParOf" srcId="{4DE8D6D6-210E-4992-A02D-72ED54FBB181}" destId="{F024BB4F-3DB5-47E3-8C96-D78383727A5A}" srcOrd="2" destOrd="0" presId="urn:microsoft.com/office/officeart/2005/8/layout/bList2"/>
    <dgm:cxn modelId="{84EAF030-3F84-43F3-89B5-9B3820D94E14}" type="presParOf" srcId="{4DE8D6D6-210E-4992-A02D-72ED54FBB181}" destId="{FA4BE8EE-28F2-4F48-B94C-5958D110B714}" srcOrd="3" destOrd="0" presId="urn:microsoft.com/office/officeart/2005/8/layout/bList2"/>
    <dgm:cxn modelId="{0F7CA5DF-77D8-45E6-A67D-C4B95B0836C1}" type="presParOf" srcId="{F5A04AEE-6DFD-4AD9-9E35-309024A4A732}" destId="{64A3CC14-2E61-4F34-90DF-CD8FF5F1FB78}" srcOrd="1" destOrd="0" presId="urn:microsoft.com/office/officeart/2005/8/layout/bList2"/>
    <dgm:cxn modelId="{ED1C17CB-98D8-412C-A860-E8C8DE205B57}" type="presParOf" srcId="{F5A04AEE-6DFD-4AD9-9E35-309024A4A732}" destId="{75882230-B4AA-408A-BE5D-5575047875B1}" srcOrd="2" destOrd="0" presId="urn:microsoft.com/office/officeart/2005/8/layout/bList2"/>
    <dgm:cxn modelId="{75E5685D-0977-49D7-8EE8-8D884E93876A}" type="presParOf" srcId="{75882230-B4AA-408A-BE5D-5575047875B1}" destId="{D7663B89-8298-4C81-8A75-88CB25698023}" srcOrd="0" destOrd="0" presId="urn:microsoft.com/office/officeart/2005/8/layout/bList2"/>
    <dgm:cxn modelId="{CA2D06C4-FBA9-4EBF-AF35-07D19F6E0C30}" type="presParOf" srcId="{75882230-B4AA-408A-BE5D-5575047875B1}" destId="{51552448-3489-4628-913F-14669347439F}" srcOrd="1" destOrd="0" presId="urn:microsoft.com/office/officeart/2005/8/layout/bList2"/>
    <dgm:cxn modelId="{078824A2-F4EB-409D-968A-81018C36DFD1}" type="presParOf" srcId="{75882230-B4AA-408A-BE5D-5575047875B1}" destId="{56684C5F-8FFC-4C18-BC8A-2846456C8008}" srcOrd="2" destOrd="0" presId="urn:microsoft.com/office/officeart/2005/8/layout/bList2"/>
    <dgm:cxn modelId="{1425EF6B-1D8E-4A66-B711-ADA4837A0531}" type="presParOf" srcId="{75882230-B4AA-408A-BE5D-5575047875B1}" destId="{845567C9-9DA0-459C-AA9A-8A53F24EC338}" srcOrd="3" destOrd="0" presId="urn:microsoft.com/office/officeart/2005/8/layout/bList2"/>
    <dgm:cxn modelId="{29D7C437-0404-4237-B9C4-0564CCDE2373}" type="presParOf" srcId="{F5A04AEE-6DFD-4AD9-9E35-309024A4A732}" destId="{25069E19-EAE1-471F-A7AE-720E7B0E7455}" srcOrd="3" destOrd="0" presId="urn:microsoft.com/office/officeart/2005/8/layout/bList2"/>
    <dgm:cxn modelId="{2B791654-22EC-48AF-B042-4A2965759B78}" type="presParOf" srcId="{F5A04AEE-6DFD-4AD9-9E35-309024A4A732}" destId="{EC9967D9-2D4F-4F95-9A53-3427CD8326CD}" srcOrd="4" destOrd="0" presId="urn:microsoft.com/office/officeart/2005/8/layout/bList2"/>
    <dgm:cxn modelId="{B3A8BC41-8068-4B85-9519-FEF8BE20F1CC}" type="presParOf" srcId="{EC9967D9-2D4F-4F95-9A53-3427CD8326CD}" destId="{6E6A94AC-1C55-47FD-872C-3425D87CB082}" srcOrd="0" destOrd="0" presId="urn:microsoft.com/office/officeart/2005/8/layout/bList2"/>
    <dgm:cxn modelId="{F9785022-E4D2-4C08-A90A-5E28174581B4}" type="presParOf" srcId="{EC9967D9-2D4F-4F95-9A53-3427CD8326CD}" destId="{1397E743-654C-4D65-B28B-A61414E99709}" srcOrd="1" destOrd="0" presId="urn:microsoft.com/office/officeart/2005/8/layout/bList2"/>
    <dgm:cxn modelId="{8B21D47B-4C71-4684-B165-51E1D83DA5FC}" type="presParOf" srcId="{EC9967D9-2D4F-4F95-9A53-3427CD8326CD}" destId="{CC96E37C-7C4A-4842-A6E5-9CE1CA420A43}" srcOrd="2" destOrd="0" presId="urn:microsoft.com/office/officeart/2005/8/layout/bList2"/>
    <dgm:cxn modelId="{73BC455E-CEC0-4631-977F-0F512B2C7DEC}" type="presParOf" srcId="{EC9967D9-2D4F-4F95-9A53-3427CD8326CD}" destId="{5684D02C-B303-4A1C-8BC2-CCFF60355F75}" srcOrd="3" destOrd="0" presId="urn:microsoft.com/office/officeart/2005/8/layout/bList2"/>
    <dgm:cxn modelId="{FC39D9D8-576F-4CA5-AD7F-AD692A00D185}" type="presParOf" srcId="{F5A04AEE-6DFD-4AD9-9E35-309024A4A732}" destId="{92C32178-C0C8-4BC4-B287-7002A8FBE304}" srcOrd="5" destOrd="0" presId="urn:microsoft.com/office/officeart/2005/8/layout/bList2"/>
    <dgm:cxn modelId="{576195CF-BFE1-4D03-AC1E-4461712A7524}" type="presParOf" srcId="{F5A04AEE-6DFD-4AD9-9E35-309024A4A732}" destId="{BB944AEC-D3B5-43D7-BF46-0A5E2C323A7F}" srcOrd="6" destOrd="0" presId="urn:microsoft.com/office/officeart/2005/8/layout/bList2"/>
    <dgm:cxn modelId="{6E129083-D365-488C-AF66-8A011A1D0C1D}" type="presParOf" srcId="{BB944AEC-D3B5-43D7-BF46-0A5E2C323A7F}" destId="{94E8008B-7730-45AC-A81D-8D8971575BE1}" srcOrd="0" destOrd="0" presId="urn:microsoft.com/office/officeart/2005/8/layout/bList2"/>
    <dgm:cxn modelId="{5A5771A4-F400-47A2-B2D2-D3C95C22A228}" type="presParOf" srcId="{BB944AEC-D3B5-43D7-BF46-0A5E2C323A7F}" destId="{ABF902A0-AFD9-4CA1-AC22-DDDF47A66610}" srcOrd="1" destOrd="0" presId="urn:microsoft.com/office/officeart/2005/8/layout/bList2"/>
    <dgm:cxn modelId="{A234AFB4-D248-4CD2-A793-2CE38D44A15C}" type="presParOf" srcId="{BB944AEC-D3B5-43D7-BF46-0A5E2C323A7F}" destId="{825EE217-4965-4FB7-9044-7612A11A9256}" srcOrd="2" destOrd="0" presId="urn:microsoft.com/office/officeart/2005/8/layout/bList2"/>
    <dgm:cxn modelId="{D0F92622-807F-40EB-8C70-7B6E57E75ED8}" type="presParOf" srcId="{BB944AEC-D3B5-43D7-BF46-0A5E2C323A7F}" destId="{11100A85-1C29-44C7-99C3-FC31968F730C}" srcOrd="3" destOrd="0" presId="urn:microsoft.com/office/officeart/2005/8/layout/bList2"/>
    <dgm:cxn modelId="{A1614D36-7389-48C0-8E82-A2919AD7ADAA}" type="presParOf" srcId="{F5A04AEE-6DFD-4AD9-9E35-309024A4A732}" destId="{F37C9703-8C24-4FB3-A339-EBD65E30E799}" srcOrd="7" destOrd="0" presId="urn:microsoft.com/office/officeart/2005/8/layout/bList2"/>
    <dgm:cxn modelId="{9E0D21F2-313E-44BE-AD68-E875B3C187E4}" type="presParOf" srcId="{F5A04AEE-6DFD-4AD9-9E35-309024A4A732}" destId="{B521BDAD-A2DC-49E2-8917-F4015F11AF6A}" srcOrd="8" destOrd="0" presId="urn:microsoft.com/office/officeart/2005/8/layout/bList2"/>
    <dgm:cxn modelId="{805D5772-A3C8-4DA6-9548-3A84FFEE9FED}" type="presParOf" srcId="{B521BDAD-A2DC-49E2-8917-F4015F11AF6A}" destId="{E17653B1-3010-486B-B722-0FC48ECFD12F}" srcOrd="0" destOrd="0" presId="urn:microsoft.com/office/officeart/2005/8/layout/bList2"/>
    <dgm:cxn modelId="{F61DCD64-2A92-4E4E-AD50-72E7C927715B}" type="presParOf" srcId="{B521BDAD-A2DC-49E2-8917-F4015F11AF6A}" destId="{046EC82D-9FBB-4B0D-8DBE-7F5EE6697FA7}" srcOrd="1" destOrd="0" presId="urn:microsoft.com/office/officeart/2005/8/layout/bList2"/>
    <dgm:cxn modelId="{CFF8A691-73AA-406C-A7EB-119E82B059A1}" type="presParOf" srcId="{B521BDAD-A2DC-49E2-8917-F4015F11AF6A}" destId="{FFEB34C1-CD7A-4FC8-86EA-C4FD6EB7AB81}" srcOrd="2" destOrd="0" presId="urn:microsoft.com/office/officeart/2005/8/layout/bList2"/>
    <dgm:cxn modelId="{BC5B2AC0-E074-4896-AFD9-363E300A1D0B}" type="presParOf" srcId="{B521BDAD-A2DC-49E2-8917-F4015F11AF6A}" destId="{093C748E-84A5-4250-B8C1-9C5B4A9129E9}" srcOrd="3" destOrd="0" presId="urn:microsoft.com/office/officeart/2005/8/layout/bList2"/>
    <dgm:cxn modelId="{14BAB6B0-6084-41B6-B54E-7B2AE8D54055}" type="presParOf" srcId="{F5A04AEE-6DFD-4AD9-9E35-309024A4A732}" destId="{B1300138-10B8-4411-8859-D26A37CF3C9A}" srcOrd="9" destOrd="0" presId="urn:microsoft.com/office/officeart/2005/8/layout/bList2"/>
    <dgm:cxn modelId="{BB9BD437-3E84-4993-AC9F-8D4E68B7099B}" type="presParOf" srcId="{F5A04AEE-6DFD-4AD9-9E35-309024A4A732}" destId="{99E89C32-65B7-433C-B3EC-D5FBAC7A951B}" srcOrd="10" destOrd="0" presId="urn:microsoft.com/office/officeart/2005/8/layout/bList2"/>
    <dgm:cxn modelId="{7F826664-A521-4AD5-A68F-DBA7CC8056D7}" type="presParOf" srcId="{99E89C32-65B7-433C-B3EC-D5FBAC7A951B}" destId="{705427CE-A016-4860-ABAE-217FBBAC5973}" srcOrd="0" destOrd="0" presId="urn:microsoft.com/office/officeart/2005/8/layout/bList2"/>
    <dgm:cxn modelId="{3679C931-0595-4B53-A5C2-9B841274FD0D}" type="presParOf" srcId="{99E89C32-65B7-433C-B3EC-D5FBAC7A951B}" destId="{5950D97A-3EEF-437B-9EB6-5A1294CE28E8}" srcOrd="1" destOrd="0" presId="urn:microsoft.com/office/officeart/2005/8/layout/bList2"/>
    <dgm:cxn modelId="{E7C0AAE5-7BC8-4E5B-9E22-6C3C693EDB5B}" type="presParOf" srcId="{99E89C32-65B7-433C-B3EC-D5FBAC7A951B}" destId="{1531CE46-135A-4E99-816A-4B9D133AA80C}" srcOrd="2" destOrd="0" presId="urn:microsoft.com/office/officeart/2005/8/layout/bList2"/>
    <dgm:cxn modelId="{BF7E5B18-66E6-43A8-98EB-A82FBBAF1B76}" type="presParOf" srcId="{99E89C32-65B7-433C-B3EC-D5FBAC7A951B}" destId="{A422B8F3-D4D6-4D09-AF7A-F766C1CD4CAB}" srcOrd="3" destOrd="0" presId="urn:microsoft.com/office/officeart/2005/8/layout/bList2"/>
    <dgm:cxn modelId="{3C9FF94D-EDC2-4363-A5E7-B45877721E5C}" type="presParOf" srcId="{F5A04AEE-6DFD-4AD9-9E35-309024A4A732}" destId="{92671CF1-C9A0-4737-8268-B12177A56E36}" srcOrd="11" destOrd="0" presId="urn:microsoft.com/office/officeart/2005/8/layout/bList2"/>
    <dgm:cxn modelId="{2CE44757-BDE6-45A2-BEFF-3F31E011818A}" type="presParOf" srcId="{F5A04AEE-6DFD-4AD9-9E35-309024A4A732}" destId="{53BDD859-FE15-40F4-B9E6-51BFA32B60B0}" srcOrd="12" destOrd="0" presId="urn:microsoft.com/office/officeart/2005/8/layout/bList2"/>
    <dgm:cxn modelId="{B9217527-742F-41D9-BB6B-70E06931B694}" type="presParOf" srcId="{53BDD859-FE15-40F4-B9E6-51BFA32B60B0}" destId="{971C6623-339B-4C81-8BD8-C44F26343B8B}" srcOrd="0" destOrd="0" presId="urn:microsoft.com/office/officeart/2005/8/layout/bList2"/>
    <dgm:cxn modelId="{75B912F3-C2DF-4E6C-8C0F-ED10DDF6FA84}" type="presParOf" srcId="{53BDD859-FE15-40F4-B9E6-51BFA32B60B0}" destId="{F2C319CB-3F7B-4457-B759-2E8039E0013E}" srcOrd="1" destOrd="0" presId="urn:microsoft.com/office/officeart/2005/8/layout/bList2"/>
    <dgm:cxn modelId="{8564442E-29CF-4A90-B4E1-ADEC0176322C}" type="presParOf" srcId="{53BDD859-FE15-40F4-B9E6-51BFA32B60B0}" destId="{65F71AEE-FAF7-448C-A934-5827DE874FCA}" srcOrd="2" destOrd="0" presId="urn:microsoft.com/office/officeart/2005/8/layout/bList2"/>
    <dgm:cxn modelId="{EEFCB262-A825-45F8-8ED6-7011F4CCEB2A}" type="presParOf" srcId="{53BDD859-FE15-40F4-B9E6-51BFA32B60B0}" destId="{BEB504AA-CB2A-483F-AF87-E98391EE2EBE}" srcOrd="3" destOrd="0" presId="urn:microsoft.com/office/officeart/2005/8/layout/bList2"/>
    <dgm:cxn modelId="{46E2E259-4F86-4B85-895B-70B5611AC64D}" type="presParOf" srcId="{F5A04AEE-6DFD-4AD9-9E35-309024A4A732}" destId="{B95FBBED-EFAB-4905-B99E-E5A0D0042497}" srcOrd="13" destOrd="0" presId="urn:microsoft.com/office/officeart/2005/8/layout/bList2"/>
    <dgm:cxn modelId="{08A57A0C-8DC5-41D1-B9E5-9027CF55097B}" type="presParOf" srcId="{F5A04AEE-6DFD-4AD9-9E35-309024A4A732}" destId="{12B08EBC-7017-40BD-BC60-033A9EFD02B1}" srcOrd="14" destOrd="0" presId="urn:microsoft.com/office/officeart/2005/8/layout/bList2"/>
    <dgm:cxn modelId="{1A05028C-A3AB-4692-B6E1-9540BD0ED728}" type="presParOf" srcId="{12B08EBC-7017-40BD-BC60-033A9EFD02B1}" destId="{D25A07E3-BDE8-44C4-AF47-0CD8A0355858}" srcOrd="0" destOrd="0" presId="urn:microsoft.com/office/officeart/2005/8/layout/bList2"/>
    <dgm:cxn modelId="{9A125709-90B1-4382-9E9C-8C9F41A5CC8A}" type="presParOf" srcId="{12B08EBC-7017-40BD-BC60-033A9EFD02B1}" destId="{91E437D0-457B-4174-8B22-5F4A2AFA010A}" srcOrd="1" destOrd="0" presId="urn:microsoft.com/office/officeart/2005/8/layout/bList2"/>
    <dgm:cxn modelId="{A2E35A2B-DB05-4BA9-A201-F6A4A0A88CCF}" type="presParOf" srcId="{12B08EBC-7017-40BD-BC60-033A9EFD02B1}" destId="{0E833487-214C-484D-AC7A-ABBDCA72811F}" srcOrd="2" destOrd="0" presId="urn:microsoft.com/office/officeart/2005/8/layout/bList2"/>
    <dgm:cxn modelId="{7B1B227A-8B9B-4291-B55D-E151F744C807}" type="presParOf" srcId="{12B08EBC-7017-40BD-BC60-033A9EFD02B1}" destId="{974C63A0-AD7D-457E-9C1B-8CEB1459C842}" srcOrd="3" destOrd="0" presId="urn:microsoft.com/office/officeart/2005/8/layout/bList2"/>
    <dgm:cxn modelId="{311F8127-BB34-4FC3-9C5A-D01134C398E8}" type="presParOf" srcId="{F5A04AEE-6DFD-4AD9-9E35-309024A4A732}" destId="{08B1433B-E945-4EEC-82CF-220FC6F44844}" srcOrd="15" destOrd="0" presId="urn:microsoft.com/office/officeart/2005/8/layout/bList2"/>
    <dgm:cxn modelId="{EA9B7101-FCE2-4E69-B8D0-8D0FE96690CB}" type="presParOf" srcId="{F5A04AEE-6DFD-4AD9-9E35-309024A4A732}" destId="{D709CCDD-8A4E-4F7E-9551-2C806ED8C0C4}" srcOrd="16" destOrd="0" presId="urn:microsoft.com/office/officeart/2005/8/layout/bList2"/>
    <dgm:cxn modelId="{CF0B37B9-E5BB-49D1-9FAA-7F7C8A7D46F5}" type="presParOf" srcId="{D709CCDD-8A4E-4F7E-9551-2C806ED8C0C4}" destId="{B6A720B2-F75F-481C-9DCB-15006F435324}" srcOrd="0" destOrd="0" presId="urn:microsoft.com/office/officeart/2005/8/layout/bList2"/>
    <dgm:cxn modelId="{5F102581-AA70-4BE7-859E-AC444FC07EC1}" type="presParOf" srcId="{D709CCDD-8A4E-4F7E-9551-2C806ED8C0C4}" destId="{F027C8FA-7315-450A-BAE6-FEFFB3B57D94}" srcOrd="1" destOrd="0" presId="urn:microsoft.com/office/officeart/2005/8/layout/bList2"/>
    <dgm:cxn modelId="{A93A522C-C53C-4070-A4C5-C2D27410596E}" type="presParOf" srcId="{D709CCDD-8A4E-4F7E-9551-2C806ED8C0C4}" destId="{FB195DA4-BADA-47CB-A99A-21DD17C49699}" srcOrd="2" destOrd="0" presId="urn:microsoft.com/office/officeart/2005/8/layout/bList2"/>
    <dgm:cxn modelId="{E0CDB749-3EE2-4A0D-9F00-2E45358C5C35}" type="presParOf" srcId="{D709CCDD-8A4E-4F7E-9551-2C806ED8C0C4}" destId="{7D933C89-35D9-4D93-AF5E-CFB677C399C5}" srcOrd="3" destOrd="0" presId="urn:microsoft.com/office/officeart/2005/8/layout/bList2"/>
    <dgm:cxn modelId="{F6F008A4-A985-4E2B-B786-D5A46C563E26}" type="presParOf" srcId="{F5A04AEE-6DFD-4AD9-9E35-309024A4A732}" destId="{F68DC84B-E436-4B53-AF9D-B88E5E72A49A}" srcOrd="17" destOrd="0" presId="urn:microsoft.com/office/officeart/2005/8/layout/bList2"/>
    <dgm:cxn modelId="{35B3A347-6E73-433D-9773-A2E45E90BE01}" type="presParOf" srcId="{F5A04AEE-6DFD-4AD9-9E35-309024A4A732}" destId="{D81AA612-BA89-42FE-A6BA-877ECE888254}" srcOrd="18" destOrd="0" presId="urn:microsoft.com/office/officeart/2005/8/layout/bList2"/>
    <dgm:cxn modelId="{F7B2F081-9599-48D6-992F-C304CA4F2F4E}" type="presParOf" srcId="{D81AA612-BA89-42FE-A6BA-877ECE888254}" destId="{85C66544-3945-40EB-800B-C971C733B0E4}" srcOrd="0" destOrd="0" presId="urn:microsoft.com/office/officeart/2005/8/layout/bList2"/>
    <dgm:cxn modelId="{9D084A80-A2BF-4E04-9361-609D78514651}" type="presParOf" srcId="{D81AA612-BA89-42FE-A6BA-877ECE888254}" destId="{00C1B25B-544F-40DE-86AB-8E7629E17BE3}" srcOrd="1" destOrd="0" presId="urn:microsoft.com/office/officeart/2005/8/layout/bList2"/>
    <dgm:cxn modelId="{17F41C52-EC65-42AC-80F1-F1A3CC490CFE}" type="presParOf" srcId="{D81AA612-BA89-42FE-A6BA-877ECE888254}" destId="{2436D654-64E0-43CF-B5DD-149DD1516312}" srcOrd="2" destOrd="0" presId="urn:microsoft.com/office/officeart/2005/8/layout/bList2"/>
    <dgm:cxn modelId="{E3325069-EC79-4576-BB2C-86A856496B59}"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Maiale </a:t>
          </a:r>
          <a:r>
            <a:rPr lang="pl-PL" sz="1800" dirty="0"/>
            <a:t>Złotnicka</a:t>
          </a:r>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Cinta senese</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err="1"/>
            <a:t>Maiale </a:t>
          </a:r>
          <a:r>
            <a:rPr lang="pl-PL" sz="1800" dirty="0"/>
            <a:t>nero </a:t>
          </a:r>
          <a:r>
            <a:rPr lang="pl-PL" sz="1800" dirty="0" err="1"/>
            <a:t>dei Nebrodi</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a:t>il </a:t>
          </a:r>
          <a:r>
            <a:rPr lang="pl-PL" sz="1800" dirty="0" err="1"/>
            <a:t>Maiale di lana</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err="1"/>
            <a:t>Landrace austriaco</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err="1"/>
            <a:t>Maiale </a:t>
          </a:r>
          <a:r>
            <a:rPr lang="pl-PL" sz="1800" dirty="0"/>
            <a:t>Puławy</a:t>
          </a:r>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Maiale </a:t>
          </a:r>
          <a:r>
            <a:rPr lang="pl-PL" sz="1800" dirty="0"/>
            <a:t>iberico</a:t>
          </a:r>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Maiale nero</a:t>
          </a:r>
          <a:r>
            <a:rPr lang="pl-PL" sz="1600" dirty="0"/>
            <a:t> di </a:t>
          </a:r>
          <a:r>
            <a:rPr lang="pl-PL" sz="1600" dirty="0" err="1"/>
            <a:t>Přeštice</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600" dirty="0" err="1"/>
            <a:t>Levriero </a:t>
          </a:r>
          <a:r>
            <a:rPr lang="pl-PL" sz="1600" dirty="0"/>
            <a:t>irlandese </a:t>
          </a:r>
          <a:r>
            <a:rPr lang="pl-PL" sz="1600" dirty="0" err="1"/>
            <a:t>Maiale</a:t>
          </a:r>
          <a:endParaRPr lang="pl-PL" sz="16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600" dirty="0"/>
            <a:t>Bianco irlandese </a:t>
          </a:r>
          <a:r>
            <a:rPr lang="pl-PL" sz="1600" dirty="0" err="1"/>
            <a:t>grande</a:t>
          </a:r>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5"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5" presStyleCnt="10"/>
      <dgm:spPr/>
    </dgm:pt>
    <dgm:pt modelId="{BEB504AA-CB2A-483F-AF87-E98391EE2EBE}" type="pres">
      <dgm:prSet presAssocID="{E763B16C-E8B9-443F-9F7A-385C1592EBC8}" presName="adorn" presStyleLbl="fgAccFollowNode1" presStyleIdx="5" presStyleCnt="10"/>
      <dgm:spPr>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6" presStyleCnt="10">
        <dgm:presLayoutVars>
          <dgm:bulletEnabled val="1"/>
        </dgm:presLayoutVars>
      </dgm:prSet>
      <dgm:spPr>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6" presStyleCnt="10"/>
      <dgm:spPr/>
    </dgm:pt>
    <dgm:pt modelId="{7D933C89-35D9-4D93-AF5E-CFB677C399C5}" type="pres">
      <dgm:prSet presAssocID="{62796D26-A302-48C6-A353-8698E98DE92F}" presName="adorn" presStyleLbl="fgAccFollowNode1" presStyleIdx="6" presStyleCnt="10"/>
      <dgm:spPr>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7" presStyleCnt="10">
        <dgm:presLayoutVars>
          <dgm:bulletEnabled val="1"/>
        </dgm:presLayoutVars>
      </dgm:prSet>
      <dgm:spPr>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7" presStyleCnt="10"/>
      <dgm:spPr/>
    </dgm:pt>
    <dgm:pt modelId="{974C63A0-AD7D-457E-9C1B-8CEB1459C842}" type="pres">
      <dgm:prSet presAssocID="{CDDBCD4A-4D21-4FD0-A53A-76DE32A0834D}" presName="adorn" presStyleLbl="fgAccFollowNode1" presStyleIdx="7"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8" presStyleCnt="10">
        <dgm:presLayoutVars>
          <dgm:bulletEnabled val="1"/>
        </dgm:presLayoutVars>
      </dgm:prSet>
      <dgm:spPr>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8" presStyleCnt="10"/>
      <dgm:spPr/>
    </dgm:pt>
    <dgm:pt modelId="{E55FE8B6-4604-4AA5-B862-DB58E20485B1}" type="pres">
      <dgm:prSet presAssocID="{D75B5A11-70B0-429F-A697-45B3531F402C}" presName="adorn" presStyleLbl="fgAccFollowNode1" presStyleIdx="8"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7880A207-C13D-4540-A123-A64C1B410F50}" type="pres">
      <dgm:prSet presAssocID="{36553845-8FAD-4A83-BC14-52DE1E2130DE}"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9" presStyleCnt="10">
        <dgm:presLayoutVars>
          <dgm:bulletEnabled val="1"/>
        </dgm:presLayoutVars>
      </dgm:prSet>
      <dgm:spPr>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9" presStyleCnt="10"/>
      <dgm:spPr/>
    </dgm:pt>
    <dgm:pt modelId="{5684D02C-B303-4A1C-8BC2-CCFF60355F75}" type="pres">
      <dgm:prSet presAssocID="{6873AE59-CA35-4D1A-AE47-79163A5C639C}" presName="adorn" presStyleLbl="fgAccFollowNode1" presStyleIdx="9" presStyleCnt="10"/>
      <dgm:spPr>
        <a:blipFill>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dgm:spPr>
    </dgm:pt>
  </dgm:ptLst>
  <dgm:cxnLst>
    <dgm:cxn modelId="{F56E2908-0EE9-48EF-96CE-7F436697F08F}" type="presOf" srcId="{13837C7F-E366-4853-80A4-E508E3195B69}" destId="{92671CF1-C9A0-4737-8268-B12177A56E36}" srcOrd="0" destOrd="0" presId="urn:microsoft.com/office/officeart/2005/8/layout/bList2"/>
    <dgm:cxn modelId="{A21C5E0E-9692-4F8D-A693-BEB76288BE3C}" type="presOf" srcId="{6873AE59-CA35-4D1A-AE47-79163A5C639C}" destId="{CC96E37C-7C4A-4842-A6E5-9CE1CA420A43}" srcOrd="1" destOrd="0" presId="urn:microsoft.com/office/officeart/2005/8/layout/bList2"/>
    <dgm:cxn modelId="{4B1D8E0F-3C06-41EB-8F2D-67D94F48E9B7}" type="presOf" srcId="{DB9EC582-B747-4552-B6F0-4A60C36D4E97}" destId="{08B1433B-E945-4EEC-82CF-220FC6F44844}" srcOrd="0" destOrd="0" presId="urn:microsoft.com/office/officeart/2005/8/layout/bList2"/>
    <dgm:cxn modelId="{94467217-3F30-44FF-8BC2-1DD405A886F7}" type="presOf" srcId="{76D73FA1-E7CB-478B-ABA2-A93B89B4C41B}" destId="{F024BB4F-3DB5-47E3-8C96-D78383727A5A}" srcOrd="1" destOrd="0" presId="urn:microsoft.com/office/officeart/2005/8/layout/bList2"/>
    <dgm:cxn modelId="{9CFE2D18-0343-4C2A-A1E3-B9ADF1C83435}" type="presOf" srcId="{62C8D780-0146-41E3-8A6A-2E973A31B1E8}" destId="{B82819D6-E4F6-4E3B-BEE0-C166B637DDA2}" srcOrd="0" destOrd="0" presId="urn:microsoft.com/office/officeart/2005/8/layout/bList2"/>
    <dgm:cxn modelId="{A360FF1A-E012-44FF-A82F-BAE3E2D16720}" type="presOf" srcId="{62796D26-A302-48C6-A353-8698E98DE92F}" destId="{FB195DA4-BADA-47CB-A99A-21DD17C49699}" srcOrd="1"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AD596E2C-A830-46FA-AB6E-2C28B3C42C3C}" type="presOf" srcId="{CDDBCD4A-4D21-4FD0-A53A-76DE32A0834D}" destId="{91E437D0-457B-4174-8B22-5F4A2AFA010A}" srcOrd="0" destOrd="0" presId="urn:microsoft.com/office/officeart/2005/8/layout/bList2"/>
    <dgm:cxn modelId="{79B54D31-3A3D-4C89-9EFE-A50EFE2C5621}" type="presOf" srcId="{1D56FB21-28F4-4691-B4ED-AA410412FCD9}" destId="{56684C5F-8FFC-4C18-BC8A-2846456C8008}" srcOrd="1" destOrd="0" presId="urn:microsoft.com/office/officeart/2005/8/layout/bList2"/>
    <dgm:cxn modelId="{5053CB34-4F2D-4D46-8E15-98094F621B29}" type="presOf" srcId="{5C069196-7642-4BC6-9927-2FE4BA02590C}" destId="{705427CE-A016-4860-ABAE-217FBBAC5973}"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21F0313A-9CAB-4DD7-88C3-7AF3348E83FF}" type="presOf" srcId="{1D56FB21-28F4-4691-B4ED-AA410412FCD9}" destId="{51552448-3489-4628-913F-14669347439F}" srcOrd="0" destOrd="0" presId="urn:microsoft.com/office/officeart/2005/8/layout/bList2"/>
    <dgm:cxn modelId="{34C1CF5E-38B9-49D6-88EC-29C5AE1D418E}" type="presOf" srcId="{1C121274-0D6A-4361-91AC-C5772A9AB995}" destId="{1531CE46-135A-4E99-816A-4B9D133AA80C}" srcOrd="1"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6" destOrd="0" parTransId="{1B14D97A-0558-4B7B-860C-0100EDAD88F5}" sibTransId="{096A6CD2-C7F1-4E9F-B64A-C5AEB20EB602}"/>
    <dgm:cxn modelId="{30D2206B-D225-4D13-A9D4-F79742DFD084}" srcId="{ECF94BE0-34B0-4B87-A302-D71999620DA5}" destId="{76D73FA1-E7CB-478B-ABA2-A93B89B4C41B}" srcOrd="1" destOrd="0" parTransId="{6D6ED9F3-FD59-433E-BDEB-699CA01E5E17}" sibTransId="{2CB69323-44F7-4C98-884E-C54778AED54F}"/>
    <dgm:cxn modelId="{6C1F4B6D-40B4-4FA0-9591-80A68517CF3B}" type="presOf" srcId="{2CB69323-44F7-4C98-884E-C54778AED54F}" destId="{64A3CC14-2E61-4F34-90DF-CD8FF5F1FB78}" srcOrd="0" destOrd="0" presId="urn:microsoft.com/office/officeart/2005/8/layout/bList2"/>
    <dgm:cxn modelId="{53049E6D-5618-4DD6-8F23-8BC47DDF523A}" type="presOf" srcId="{62796D26-A302-48C6-A353-8698E98DE92F}" destId="{F027C8FA-7315-450A-BAE6-FEFFB3B57D94}" srcOrd="0" destOrd="0" presId="urn:microsoft.com/office/officeart/2005/8/layout/bList2"/>
    <dgm:cxn modelId="{EA01F06F-0548-44F6-8930-9601FCA5A6B4}" type="presOf" srcId="{6873AE59-CA35-4D1A-AE47-79163A5C639C}" destId="{1397E743-654C-4D65-B28B-A61414E99709}" srcOrd="0"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434B6B51-962F-457C-BDF8-BC56A6C3CB8E}" type="presOf" srcId="{CDDBCD4A-4D21-4FD0-A53A-76DE32A0834D}" destId="{0E833487-214C-484D-AC7A-ABBDCA72811F}" srcOrd="1" destOrd="0" presId="urn:microsoft.com/office/officeart/2005/8/layout/bList2"/>
    <dgm:cxn modelId="{24AB0454-23EB-463A-A641-56637E3C605B}" type="presOf" srcId="{D75B5A11-70B0-429F-A697-45B3531F402C}" destId="{00C1B25B-544F-40DE-86AB-8E7629E17BE3}" srcOrd="0" destOrd="0" presId="urn:microsoft.com/office/officeart/2005/8/layout/bList2"/>
    <dgm:cxn modelId="{EEF30958-4596-4503-9265-9E6070632941}" type="presOf" srcId="{E763B16C-E8B9-443F-9F7A-385C1592EBC8}" destId="{F2C319CB-3F7B-4457-B759-2E8039E0013E}"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ABBABB7E-83C0-402D-B9B4-707AB12289CC}" type="presOf" srcId="{817C178B-1D16-4852-A700-6CF39A16ABB0}" destId="{F37C9703-8C24-4FB3-A339-EBD65E30E799}" srcOrd="0" destOrd="0" presId="urn:microsoft.com/office/officeart/2005/8/layout/bList2"/>
    <dgm:cxn modelId="{F652DB85-F0EE-4B2D-9E67-DC4B06085947}" type="presOf" srcId="{36553845-8FAD-4A83-BC14-52DE1E2130DE}" destId="{7880A207-C13D-4540-A123-A64C1B410F50}"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5" destOrd="0" parTransId="{B9341610-BF48-4A41-AC08-9399542231FA}" sibTransId="{DDEB34E1-A053-4B1D-90B4-505D8B225B81}"/>
    <dgm:cxn modelId="{AE741E90-80B2-4E0F-B22F-F66E1F470FA3}" type="presOf" srcId="{3DBEFA78-26F3-4D33-890A-51D180FAEAA8}" destId="{ABF902A0-AFD9-4CA1-AC22-DDDF47A66610}" srcOrd="0" destOrd="0" presId="urn:microsoft.com/office/officeart/2005/8/layout/bList2"/>
    <dgm:cxn modelId="{66238C91-3B31-4967-86BE-7BCB01AC6E3D}" type="presOf" srcId="{D75B5A11-70B0-429F-A697-45B3531F402C}" destId="{2436D654-64E0-43CF-B5DD-149DD1516312}" srcOrd="1" destOrd="0" presId="urn:microsoft.com/office/officeart/2005/8/layout/bList2"/>
    <dgm:cxn modelId="{9757C196-1800-4893-AD90-867028F0F9E9}" type="presOf" srcId="{4EE3C582-722F-4CAA-BFD4-8B5A419FB271}" destId="{94E8008B-7730-45AC-A81D-8D8971575BE1}" srcOrd="0" destOrd="0" presId="urn:microsoft.com/office/officeart/2005/8/layout/bList2"/>
    <dgm:cxn modelId="{17C7319A-83BF-4A50-B9BD-4537A6501879}" type="presOf" srcId="{DDEB34E1-A053-4B1D-90B4-505D8B225B81}" destId="{B95FBBED-EFAB-4905-B99E-E5A0D0042497}" srcOrd="0" destOrd="0" presId="urn:microsoft.com/office/officeart/2005/8/layout/bList2"/>
    <dgm:cxn modelId="{68B546B1-677D-4A15-8BF4-E57BD1BB09BD}" srcId="{ECF94BE0-34B0-4B87-A302-D71999620DA5}" destId="{6873AE59-CA35-4D1A-AE47-79163A5C639C}" srcOrd="9" destOrd="0" parTransId="{8F09F4C9-4DD4-4564-8ADA-3591B5E1A78C}" sibTransId="{B94523C6-16C1-4ED2-879A-9CD6D923FD3A}"/>
    <dgm:cxn modelId="{FA7490B2-FA9B-4C28-A998-AAE17DF32CF3}" type="presOf" srcId="{096A6CD2-C7F1-4E9F-B64A-C5AEB20EB602}" destId="{F68DC84B-E436-4B53-AF9D-B88E5E72A49A}" srcOrd="0" destOrd="0" presId="urn:microsoft.com/office/officeart/2005/8/layout/bList2"/>
    <dgm:cxn modelId="{8CAE09B3-8241-43F3-8573-F6274392D472}" type="presOf" srcId="{63C46A6A-029D-440A-9FEC-BEE2BD6A51E8}" destId="{971C6623-339B-4C81-8BD8-C44F26343B8B}" srcOrd="0" destOrd="0" presId="urn:microsoft.com/office/officeart/2005/8/layout/bList2"/>
    <dgm:cxn modelId="{B84F1EBB-2C4D-4C14-AA81-EDE8FE442140}" type="presOf" srcId="{0735F5A6-DF07-4B4D-9DB9-B8F22E032CA1}" destId="{046EC82D-9FBB-4B0D-8DBE-7F5EE6697FA7}" srcOrd="0" destOrd="0" presId="urn:microsoft.com/office/officeart/2005/8/layout/bList2"/>
    <dgm:cxn modelId="{F4C730BC-BC7C-4E24-B61E-C85ADB56BDFD}" type="presOf" srcId="{0735F5A6-DF07-4B4D-9DB9-B8F22E032CA1}" destId="{FFEB34C1-CD7A-4FC8-86EA-C4FD6EB7AB81}" srcOrd="1" destOrd="0" presId="urn:microsoft.com/office/officeart/2005/8/layout/bList2"/>
    <dgm:cxn modelId="{22624EBD-3844-4978-8A1F-81798CCF65C4}" type="presOf" srcId="{3DBEFA78-26F3-4D33-890A-51D180FAEAA8}" destId="{825EE217-4965-4FB7-9044-7612A11A9256}"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0CE730D0-3DF7-441D-9663-333C25AF33D3}" type="presOf" srcId="{E763B16C-E8B9-443F-9F7A-385C1592EBC8}" destId="{65F71AEE-FAF7-448C-A934-5827DE874FCA}" srcOrd="1" destOrd="0" presId="urn:microsoft.com/office/officeart/2005/8/layout/bList2"/>
    <dgm:cxn modelId="{19580FD4-A352-496F-B86F-7A1ADD42A772}" srcId="{ECF94BE0-34B0-4B87-A302-D71999620DA5}" destId="{CDDBCD4A-4D21-4FD0-A53A-76DE32A0834D}" srcOrd="7" destOrd="0" parTransId="{C3463089-E7FF-4DFA-BD59-8A3F1DD29E77}" sibTransId="{DB9EC582-B747-4552-B6F0-4A60C36D4E97}"/>
    <dgm:cxn modelId="{6941EDD5-715B-4C1E-93AF-18046D707DC2}" type="presOf" srcId="{76D73FA1-E7CB-478B-ABA2-A93B89B4C41B}" destId="{CCB00BE2-FB2F-4A2B-AA1D-B52BEC5FDE95}" srcOrd="0" destOrd="0" presId="urn:microsoft.com/office/officeart/2005/8/layout/bList2"/>
    <dgm:cxn modelId="{88C4CBE0-AE9C-4067-8E79-F468A9A1D141}" type="presOf" srcId="{1C121274-0D6A-4361-91AC-C5772A9AB995}" destId="{5950D97A-3EEF-437B-9EB6-5A1294CE28E8}" srcOrd="0" destOrd="0" presId="urn:microsoft.com/office/officeart/2005/8/layout/bList2"/>
    <dgm:cxn modelId="{070F3CEA-94BB-442C-9E4A-FFBD2B20A22F}" srcId="{ECF94BE0-34B0-4B87-A302-D71999620DA5}" destId="{D75B5A11-70B0-429F-A697-45B3531F402C}" srcOrd="8" destOrd="0" parTransId="{7DBF6086-0D05-4B9B-A0C6-333AB6A7BEF8}" sibTransId="{36553845-8FAD-4A83-BC14-52DE1E2130DE}"/>
    <dgm:cxn modelId="{48F710EF-6824-4EC8-85FF-75CD32E3B139}" type="presOf" srcId="{66968A7B-E460-4EE4-ACDE-F71A17EA98C3}" destId="{B1300138-10B8-4411-8859-D26A37CF3C9A}" srcOrd="0" destOrd="0" presId="urn:microsoft.com/office/officeart/2005/8/layout/bList2"/>
    <dgm:cxn modelId="{606A9DF5-0D40-463D-A0B7-C65730990AF0}" type="presOf" srcId="{AEF023CD-45C2-4AF1-AC8F-2BB45C789B4C}" destId="{25069E19-EAE1-471F-A7AE-720E7B0E7455}" srcOrd="0" destOrd="0" presId="urn:microsoft.com/office/officeart/2005/8/layout/bList2"/>
    <dgm:cxn modelId="{9AA01DFF-D118-4CB1-A7A8-149B650E4862}" type="presOf" srcId="{7B768E13-31FC-4CA2-8BB3-6AD54C85BAC7}" destId="{D7663B89-8298-4C81-8A75-88CB25698023}" srcOrd="0" destOrd="0" presId="urn:microsoft.com/office/officeart/2005/8/layout/bList2"/>
    <dgm:cxn modelId="{020CA0E0-D80A-4F2A-9CA9-DD0AA9490082}" type="presParOf" srcId="{F5A04AEE-6DFD-4AD9-9E35-309024A4A732}" destId="{B521BDAD-A2DC-49E2-8917-F4015F11AF6A}" srcOrd="0" destOrd="0" presId="urn:microsoft.com/office/officeart/2005/8/layout/bList2"/>
    <dgm:cxn modelId="{13371123-F1E4-432F-B2A1-2484BAFC0D61}" type="presParOf" srcId="{B521BDAD-A2DC-49E2-8917-F4015F11AF6A}" destId="{E17653B1-3010-486B-B722-0FC48ECFD12F}" srcOrd="0" destOrd="0" presId="urn:microsoft.com/office/officeart/2005/8/layout/bList2"/>
    <dgm:cxn modelId="{2DCDFDFD-EF02-4F12-8873-1A20FD378FDD}" type="presParOf" srcId="{B521BDAD-A2DC-49E2-8917-F4015F11AF6A}" destId="{046EC82D-9FBB-4B0D-8DBE-7F5EE6697FA7}" srcOrd="1" destOrd="0" presId="urn:microsoft.com/office/officeart/2005/8/layout/bList2"/>
    <dgm:cxn modelId="{820E004A-A714-4C11-BDEB-2151362DB6A9}" type="presParOf" srcId="{B521BDAD-A2DC-49E2-8917-F4015F11AF6A}" destId="{FFEB34C1-CD7A-4FC8-86EA-C4FD6EB7AB81}" srcOrd="2" destOrd="0" presId="urn:microsoft.com/office/officeart/2005/8/layout/bList2"/>
    <dgm:cxn modelId="{96FC0D40-8741-41EF-A28B-151C57855BAE}" type="presParOf" srcId="{B521BDAD-A2DC-49E2-8917-F4015F11AF6A}" destId="{093C748E-84A5-4250-B8C1-9C5B4A9129E9}" srcOrd="3" destOrd="0" presId="urn:microsoft.com/office/officeart/2005/8/layout/bList2"/>
    <dgm:cxn modelId="{96350DA7-8188-49E3-A493-5FDC95BB615A}" type="presParOf" srcId="{F5A04AEE-6DFD-4AD9-9E35-309024A4A732}" destId="{B1300138-10B8-4411-8859-D26A37CF3C9A}" srcOrd="1" destOrd="0" presId="urn:microsoft.com/office/officeart/2005/8/layout/bList2"/>
    <dgm:cxn modelId="{E5C4BB9D-4AD5-4702-8C47-3CA91FF1247D}" type="presParOf" srcId="{F5A04AEE-6DFD-4AD9-9E35-309024A4A732}" destId="{4DE8D6D6-210E-4992-A02D-72ED54FBB181}" srcOrd="2" destOrd="0" presId="urn:microsoft.com/office/officeart/2005/8/layout/bList2"/>
    <dgm:cxn modelId="{A4D3D574-033C-4060-A60A-203668354EAD}" type="presParOf" srcId="{4DE8D6D6-210E-4992-A02D-72ED54FBB181}" destId="{B82819D6-E4F6-4E3B-BEE0-C166B637DDA2}" srcOrd="0" destOrd="0" presId="urn:microsoft.com/office/officeart/2005/8/layout/bList2"/>
    <dgm:cxn modelId="{A79F694A-D838-414C-BF15-4A9D930BE8ED}" type="presParOf" srcId="{4DE8D6D6-210E-4992-A02D-72ED54FBB181}" destId="{CCB00BE2-FB2F-4A2B-AA1D-B52BEC5FDE95}" srcOrd="1" destOrd="0" presId="urn:microsoft.com/office/officeart/2005/8/layout/bList2"/>
    <dgm:cxn modelId="{88990DF6-204F-4C6D-964E-ACF6EC68AAF7}" type="presParOf" srcId="{4DE8D6D6-210E-4992-A02D-72ED54FBB181}" destId="{F024BB4F-3DB5-47E3-8C96-D78383727A5A}" srcOrd="2" destOrd="0" presId="urn:microsoft.com/office/officeart/2005/8/layout/bList2"/>
    <dgm:cxn modelId="{E5F6FCC6-C270-47CC-AC31-B38F446C4515}" type="presParOf" srcId="{4DE8D6D6-210E-4992-A02D-72ED54FBB181}" destId="{FA4BE8EE-28F2-4F48-B94C-5958D110B714}" srcOrd="3" destOrd="0" presId="urn:microsoft.com/office/officeart/2005/8/layout/bList2"/>
    <dgm:cxn modelId="{518D6945-652D-41FA-9DB1-1F20B5412C82}" type="presParOf" srcId="{F5A04AEE-6DFD-4AD9-9E35-309024A4A732}" destId="{64A3CC14-2E61-4F34-90DF-CD8FF5F1FB78}" srcOrd="3" destOrd="0" presId="urn:microsoft.com/office/officeart/2005/8/layout/bList2"/>
    <dgm:cxn modelId="{24A46474-2A21-4687-B7BF-9F24CCC68019}" type="presParOf" srcId="{F5A04AEE-6DFD-4AD9-9E35-309024A4A732}" destId="{99E89C32-65B7-433C-B3EC-D5FBAC7A951B}" srcOrd="4" destOrd="0" presId="urn:microsoft.com/office/officeart/2005/8/layout/bList2"/>
    <dgm:cxn modelId="{5837E65D-5984-4A05-8770-2A63C8AF155C}" type="presParOf" srcId="{99E89C32-65B7-433C-B3EC-D5FBAC7A951B}" destId="{705427CE-A016-4860-ABAE-217FBBAC5973}" srcOrd="0" destOrd="0" presId="urn:microsoft.com/office/officeart/2005/8/layout/bList2"/>
    <dgm:cxn modelId="{FEBB802F-2B2C-442D-866B-C1F8A9A3E5D9}" type="presParOf" srcId="{99E89C32-65B7-433C-B3EC-D5FBAC7A951B}" destId="{5950D97A-3EEF-437B-9EB6-5A1294CE28E8}" srcOrd="1" destOrd="0" presId="urn:microsoft.com/office/officeart/2005/8/layout/bList2"/>
    <dgm:cxn modelId="{36E6F8C3-4F80-47E4-9616-7976F04A8E15}" type="presParOf" srcId="{99E89C32-65B7-433C-B3EC-D5FBAC7A951B}" destId="{1531CE46-135A-4E99-816A-4B9D133AA80C}" srcOrd="2" destOrd="0" presId="urn:microsoft.com/office/officeart/2005/8/layout/bList2"/>
    <dgm:cxn modelId="{DA5ED113-5F96-48CE-AB71-1394D98BE6CE}" type="presParOf" srcId="{99E89C32-65B7-433C-B3EC-D5FBAC7A951B}" destId="{A422B8F3-D4D6-4D09-AF7A-F766C1CD4CAB}" srcOrd="3" destOrd="0" presId="urn:microsoft.com/office/officeart/2005/8/layout/bList2"/>
    <dgm:cxn modelId="{8FFC79DC-3F5C-4083-A18A-4FDFA49DE276}" type="presParOf" srcId="{F5A04AEE-6DFD-4AD9-9E35-309024A4A732}" destId="{92671CF1-C9A0-4737-8268-B12177A56E36}" srcOrd="5" destOrd="0" presId="urn:microsoft.com/office/officeart/2005/8/layout/bList2"/>
    <dgm:cxn modelId="{B109DEEC-5F3A-48EF-853B-0EE9DCF91799}" type="presParOf" srcId="{F5A04AEE-6DFD-4AD9-9E35-309024A4A732}" destId="{BB944AEC-D3B5-43D7-BF46-0A5E2C323A7F}" srcOrd="6" destOrd="0" presId="urn:microsoft.com/office/officeart/2005/8/layout/bList2"/>
    <dgm:cxn modelId="{B8F11737-AAB4-4D50-A14E-BAFFABAA2AA8}" type="presParOf" srcId="{BB944AEC-D3B5-43D7-BF46-0A5E2C323A7F}" destId="{94E8008B-7730-45AC-A81D-8D8971575BE1}" srcOrd="0" destOrd="0" presId="urn:microsoft.com/office/officeart/2005/8/layout/bList2"/>
    <dgm:cxn modelId="{181BB7A1-F3ED-4506-BEDC-2D70FC79AD2D}" type="presParOf" srcId="{BB944AEC-D3B5-43D7-BF46-0A5E2C323A7F}" destId="{ABF902A0-AFD9-4CA1-AC22-DDDF47A66610}" srcOrd="1" destOrd="0" presId="urn:microsoft.com/office/officeart/2005/8/layout/bList2"/>
    <dgm:cxn modelId="{BD01536A-223B-4E50-80A8-9D6D8F423277}" type="presParOf" srcId="{BB944AEC-D3B5-43D7-BF46-0A5E2C323A7F}" destId="{825EE217-4965-4FB7-9044-7612A11A9256}" srcOrd="2" destOrd="0" presId="urn:microsoft.com/office/officeart/2005/8/layout/bList2"/>
    <dgm:cxn modelId="{E2844AFA-E4D0-4397-9B6C-CD81A29354BB}" type="presParOf" srcId="{BB944AEC-D3B5-43D7-BF46-0A5E2C323A7F}" destId="{11100A85-1C29-44C7-99C3-FC31968F730C}" srcOrd="3" destOrd="0" presId="urn:microsoft.com/office/officeart/2005/8/layout/bList2"/>
    <dgm:cxn modelId="{B5411A2E-907A-468A-80EC-CB191FAA9F27}" type="presParOf" srcId="{F5A04AEE-6DFD-4AD9-9E35-309024A4A732}" destId="{F37C9703-8C24-4FB3-A339-EBD65E30E799}" srcOrd="7" destOrd="0" presId="urn:microsoft.com/office/officeart/2005/8/layout/bList2"/>
    <dgm:cxn modelId="{56D32E45-AD68-49D6-A4F3-EF917D5FC86C}" type="presParOf" srcId="{F5A04AEE-6DFD-4AD9-9E35-309024A4A732}" destId="{75882230-B4AA-408A-BE5D-5575047875B1}" srcOrd="8" destOrd="0" presId="urn:microsoft.com/office/officeart/2005/8/layout/bList2"/>
    <dgm:cxn modelId="{40ECCC94-3251-439D-827A-CF4B655C3AB5}" type="presParOf" srcId="{75882230-B4AA-408A-BE5D-5575047875B1}" destId="{D7663B89-8298-4C81-8A75-88CB25698023}" srcOrd="0" destOrd="0" presId="urn:microsoft.com/office/officeart/2005/8/layout/bList2"/>
    <dgm:cxn modelId="{965A3426-1F77-4194-9DB7-35D4E286E61D}" type="presParOf" srcId="{75882230-B4AA-408A-BE5D-5575047875B1}" destId="{51552448-3489-4628-913F-14669347439F}" srcOrd="1" destOrd="0" presId="urn:microsoft.com/office/officeart/2005/8/layout/bList2"/>
    <dgm:cxn modelId="{188A0141-EC50-4BCB-A8B2-C688059083C5}" type="presParOf" srcId="{75882230-B4AA-408A-BE5D-5575047875B1}" destId="{56684C5F-8FFC-4C18-BC8A-2846456C8008}" srcOrd="2" destOrd="0" presId="urn:microsoft.com/office/officeart/2005/8/layout/bList2"/>
    <dgm:cxn modelId="{D04F9EFA-9D73-4224-BD56-8E310BB565ED}" type="presParOf" srcId="{75882230-B4AA-408A-BE5D-5575047875B1}" destId="{845567C9-9DA0-459C-AA9A-8A53F24EC338}" srcOrd="3" destOrd="0" presId="urn:microsoft.com/office/officeart/2005/8/layout/bList2"/>
    <dgm:cxn modelId="{7CC3D857-D57C-4870-8A9F-4C0E4699358F}" type="presParOf" srcId="{F5A04AEE-6DFD-4AD9-9E35-309024A4A732}" destId="{25069E19-EAE1-471F-A7AE-720E7B0E7455}" srcOrd="9" destOrd="0" presId="urn:microsoft.com/office/officeart/2005/8/layout/bList2"/>
    <dgm:cxn modelId="{18EDAB51-7B6E-4433-ACF0-1649A1A8C0E6}" type="presParOf" srcId="{F5A04AEE-6DFD-4AD9-9E35-309024A4A732}" destId="{53BDD859-FE15-40F4-B9E6-51BFA32B60B0}" srcOrd="10" destOrd="0" presId="urn:microsoft.com/office/officeart/2005/8/layout/bList2"/>
    <dgm:cxn modelId="{631E379E-65B6-4350-A2A0-0D871E6EABB8}" type="presParOf" srcId="{53BDD859-FE15-40F4-B9E6-51BFA32B60B0}" destId="{971C6623-339B-4C81-8BD8-C44F26343B8B}" srcOrd="0" destOrd="0" presId="urn:microsoft.com/office/officeart/2005/8/layout/bList2"/>
    <dgm:cxn modelId="{2D6307C2-2C55-4A77-8C68-895FE361F8D4}" type="presParOf" srcId="{53BDD859-FE15-40F4-B9E6-51BFA32B60B0}" destId="{F2C319CB-3F7B-4457-B759-2E8039E0013E}" srcOrd="1" destOrd="0" presId="urn:microsoft.com/office/officeart/2005/8/layout/bList2"/>
    <dgm:cxn modelId="{50C5B209-35BA-4FDC-AD58-A54FAC96C03E}" type="presParOf" srcId="{53BDD859-FE15-40F4-B9E6-51BFA32B60B0}" destId="{65F71AEE-FAF7-448C-A934-5827DE874FCA}" srcOrd="2" destOrd="0" presId="urn:microsoft.com/office/officeart/2005/8/layout/bList2"/>
    <dgm:cxn modelId="{5BBB903D-14B2-4B37-A84A-D94252246A1B}" type="presParOf" srcId="{53BDD859-FE15-40F4-B9E6-51BFA32B60B0}" destId="{BEB504AA-CB2A-483F-AF87-E98391EE2EBE}" srcOrd="3" destOrd="0" presId="urn:microsoft.com/office/officeart/2005/8/layout/bList2"/>
    <dgm:cxn modelId="{62CCBFBD-A4EE-42FB-A511-4B834E26FFF9}" type="presParOf" srcId="{F5A04AEE-6DFD-4AD9-9E35-309024A4A732}" destId="{B95FBBED-EFAB-4905-B99E-E5A0D0042497}" srcOrd="11" destOrd="0" presId="urn:microsoft.com/office/officeart/2005/8/layout/bList2"/>
    <dgm:cxn modelId="{B311D8DC-6152-403D-9486-9D74E62AF55B}" type="presParOf" srcId="{F5A04AEE-6DFD-4AD9-9E35-309024A4A732}" destId="{D709CCDD-8A4E-4F7E-9551-2C806ED8C0C4}" srcOrd="12" destOrd="0" presId="urn:microsoft.com/office/officeart/2005/8/layout/bList2"/>
    <dgm:cxn modelId="{21190ACF-C3F0-415B-AD44-F9837FFA23ED}" type="presParOf" srcId="{D709CCDD-8A4E-4F7E-9551-2C806ED8C0C4}" destId="{B6A720B2-F75F-481C-9DCB-15006F435324}" srcOrd="0" destOrd="0" presId="urn:microsoft.com/office/officeart/2005/8/layout/bList2"/>
    <dgm:cxn modelId="{0C74809E-F682-4A03-889A-0B1F54FD9481}" type="presParOf" srcId="{D709CCDD-8A4E-4F7E-9551-2C806ED8C0C4}" destId="{F027C8FA-7315-450A-BAE6-FEFFB3B57D94}" srcOrd="1" destOrd="0" presId="urn:microsoft.com/office/officeart/2005/8/layout/bList2"/>
    <dgm:cxn modelId="{32F90917-10D6-4DF9-8570-E25EA23730E1}" type="presParOf" srcId="{D709CCDD-8A4E-4F7E-9551-2C806ED8C0C4}" destId="{FB195DA4-BADA-47CB-A99A-21DD17C49699}" srcOrd="2" destOrd="0" presId="urn:microsoft.com/office/officeart/2005/8/layout/bList2"/>
    <dgm:cxn modelId="{DBCC3F8B-D0ED-41E0-A852-B5FAB676E798}" type="presParOf" srcId="{D709CCDD-8A4E-4F7E-9551-2C806ED8C0C4}" destId="{7D933C89-35D9-4D93-AF5E-CFB677C399C5}" srcOrd="3" destOrd="0" presId="urn:microsoft.com/office/officeart/2005/8/layout/bList2"/>
    <dgm:cxn modelId="{15D87971-F742-414D-AD3E-11F5FCE0122B}" type="presParOf" srcId="{F5A04AEE-6DFD-4AD9-9E35-309024A4A732}" destId="{F68DC84B-E436-4B53-AF9D-B88E5E72A49A}" srcOrd="13" destOrd="0" presId="urn:microsoft.com/office/officeart/2005/8/layout/bList2"/>
    <dgm:cxn modelId="{5F20564B-41BA-4A7F-AAB6-848AD2C7C24D}" type="presParOf" srcId="{F5A04AEE-6DFD-4AD9-9E35-309024A4A732}" destId="{12B08EBC-7017-40BD-BC60-033A9EFD02B1}" srcOrd="14" destOrd="0" presId="urn:microsoft.com/office/officeart/2005/8/layout/bList2"/>
    <dgm:cxn modelId="{FACC289B-0B01-4681-9820-59189753C093}" type="presParOf" srcId="{12B08EBC-7017-40BD-BC60-033A9EFD02B1}" destId="{D25A07E3-BDE8-44C4-AF47-0CD8A0355858}" srcOrd="0" destOrd="0" presId="urn:microsoft.com/office/officeart/2005/8/layout/bList2"/>
    <dgm:cxn modelId="{342B6C4F-C636-4D7E-8068-E925636F055E}" type="presParOf" srcId="{12B08EBC-7017-40BD-BC60-033A9EFD02B1}" destId="{91E437D0-457B-4174-8B22-5F4A2AFA010A}" srcOrd="1" destOrd="0" presId="urn:microsoft.com/office/officeart/2005/8/layout/bList2"/>
    <dgm:cxn modelId="{8E3A3F42-9CFC-4262-9827-C478A2D039AF}" type="presParOf" srcId="{12B08EBC-7017-40BD-BC60-033A9EFD02B1}" destId="{0E833487-214C-484D-AC7A-ABBDCA72811F}" srcOrd="2" destOrd="0" presId="urn:microsoft.com/office/officeart/2005/8/layout/bList2"/>
    <dgm:cxn modelId="{711A2D88-4764-4925-BFBF-BB78CA4FF9DD}" type="presParOf" srcId="{12B08EBC-7017-40BD-BC60-033A9EFD02B1}" destId="{974C63A0-AD7D-457E-9C1B-8CEB1459C842}" srcOrd="3" destOrd="0" presId="urn:microsoft.com/office/officeart/2005/8/layout/bList2"/>
    <dgm:cxn modelId="{08AD78E9-8C81-4457-8E9B-D6767E833064}" type="presParOf" srcId="{F5A04AEE-6DFD-4AD9-9E35-309024A4A732}" destId="{08B1433B-E945-4EEC-82CF-220FC6F44844}" srcOrd="15" destOrd="0" presId="urn:microsoft.com/office/officeart/2005/8/layout/bList2"/>
    <dgm:cxn modelId="{7DFCE1B1-52C0-47A9-AE30-543D4A9E86E7}" type="presParOf" srcId="{F5A04AEE-6DFD-4AD9-9E35-309024A4A732}" destId="{D81AA612-BA89-42FE-A6BA-877ECE888254}" srcOrd="16" destOrd="0" presId="urn:microsoft.com/office/officeart/2005/8/layout/bList2"/>
    <dgm:cxn modelId="{D63843FE-9C35-48B2-B9C1-CE2EF0193495}" type="presParOf" srcId="{D81AA612-BA89-42FE-A6BA-877ECE888254}" destId="{85C66544-3945-40EB-800B-C971C733B0E4}" srcOrd="0" destOrd="0" presId="urn:microsoft.com/office/officeart/2005/8/layout/bList2"/>
    <dgm:cxn modelId="{9BB9346E-833A-4F15-809D-DA31747C9A1F}" type="presParOf" srcId="{D81AA612-BA89-42FE-A6BA-877ECE888254}" destId="{00C1B25B-544F-40DE-86AB-8E7629E17BE3}" srcOrd="1" destOrd="0" presId="urn:microsoft.com/office/officeart/2005/8/layout/bList2"/>
    <dgm:cxn modelId="{3BABDEF0-E763-4770-BB90-09E5ABCE6634}" type="presParOf" srcId="{D81AA612-BA89-42FE-A6BA-877ECE888254}" destId="{2436D654-64E0-43CF-B5DD-149DD1516312}" srcOrd="2" destOrd="0" presId="urn:microsoft.com/office/officeart/2005/8/layout/bList2"/>
    <dgm:cxn modelId="{BC9B7B42-4218-481B-A7DC-1D7ED689B82E}" type="presParOf" srcId="{D81AA612-BA89-42FE-A6BA-877ECE888254}" destId="{E55FE8B6-4604-4AA5-B862-DB58E20485B1}" srcOrd="3" destOrd="0" presId="urn:microsoft.com/office/officeart/2005/8/layout/bList2"/>
    <dgm:cxn modelId="{B877AEAB-9855-4E42-83B7-B54C33BAE61E}" type="presParOf" srcId="{F5A04AEE-6DFD-4AD9-9E35-309024A4A732}" destId="{7880A207-C13D-4540-A123-A64C1B410F50}" srcOrd="17" destOrd="0" presId="urn:microsoft.com/office/officeart/2005/8/layout/bList2"/>
    <dgm:cxn modelId="{30BB7F63-CA58-4ED2-AC7A-874D6E209C64}" type="presParOf" srcId="{F5A04AEE-6DFD-4AD9-9E35-309024A4A732}" destId="{EC9967D9-2D4F-4F95-9A53-3427CD8326CD}" srcOrd="18" destOrd="0" presId="urn:microsoft.com/office/officeart/2005/8/layout/bList2"/>
    <dgm:cxn modelId="{81DCF438-9C60-4EF6-9B89-D51CB15BC9D9}" type="presParOf" srcId="{EC9967D9-2D4F-4F95-9A53-3427CD8326CD}" destId="{6E6A94AC-1C55-47FD-872C-3425D87CB082}" srcOrd="0" destOrd="0" presId="urn:microsoft.com/office/officeart/2005/8/layout/bList2"/>
    <dgm:cxn modelId="{263FCF17-CF14-4661-8CD0-DA99FA31F17E}" type="presParOf" srcId="{EC9967D9-2D4F-4F95-9A53-3427CD8326CD}" destId="{1397E743-654C-4D65-B28B-A61414E99709}" srcOrd="1" destOrd="0" presId="urn:microsoft.com/office/officeart/2005/8/layout/bList2"/>
    <dgm:cxn modelId="{34FCFAE5-2A19-44EF-8632-83CFB4FD57AE}" type="presParOf" srcId="{EC9967D9-2D4F-4F95-9A53-3427CD8326CD}" destId="{CC96E37C-7C4A-4842-A6E5-9CE1CA420A43}" srcOrd="2" destOrd="0" presId="urn:microsoft.com/office/officeart/2005/8/layout/bList2"/>
    <dgm:cxn modelId="{F64AADE3-00FC-4664-8B4A-9355934EAB99}" type="presParOf" srcId="{EC9967D9-2D4F-4F95-9A53-3427CD8326CD}" destId="{5684D02C-B303-4A1C-8BC2-CCFF60355F7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a:t>Konik </a:t>
          </a:r>
          <a:r>
            <a:rPr lang="pl-PL" sz="1800" dirty="0" err="1"/>
            <a:t>polacco</a:t>
          </a:r>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600" dirty="0" err="1"/>
            <a:t>Cavallo Maremmano</a:t>
          </a:r>
          <a:endParaRPr lang="pl-PL" sz="16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err="1"/>
            <a:t>Cavallo Murgese</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err="1"/>
            <a:t>Cavallo Noriker</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err="1"/>
            <a:t>Cavallo Kladruber</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400" dirty="0"/>
            <a:t>Cavallo </a:t>
          </a:r>
          <a:r>
            <a:rPr lang="pl-PL" sz="1400" dirty="0" err="1"/>
            <a:t>polacco a sangue freddo </a:t>
          </a:r>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Warmblood slovacco</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Cavallo </a:t>
          </a:r>
          <a:r>
            <a:rPr lang="pl-PL" sz="1600" dirty="0"/>
            <a:t>lipizzano</a:t>
          </a:r>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600" dirty="0" err="1"/>
            <a:t>Cavallo da tiro </a:t>
          </a:r>
          <a:r>
            <a:rPr lang="pl-PL" sz="1600" dirty="0"/>
            <a:t>irlandese</a:t>
          </a:r>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Kerry Bog </a:t>
          </a:r>
          <a:r>
            <a:rPr lang="pl-PL" sz="1800" dirty="0"/>
            <a:t>Pony</a:t>
          </a:r>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Lst>
  <dgm:cxnLst>
    <dgm:cxn modelId="{49126A01-ABF4-4FBA-8DBF-A59494C570A1}" type="presOf" srcId="{62C8D780-0146-41E3-8A6A-2E973A31B1E8}" destId="{B82819D6-E4F6-4E3B-BEE0-C166B637DDA2}" srcOrd="0"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42C6DD0C-F3EC-4CF2-845C-9AA4F90FE29F}" type="presOf" srcId="{3DBEFA78-26F3-4D33-890A-51D180FAEAA8}" destId="{ABF902A0-AFD9-4CA1-AC22-DDDF47A66610}" srcOrd="0" destOrd="0" presId="urn:microsoft.com/office/officeart/2005/8/layout/bList2"/>
    <dgm:cxn modelId="{ABAB8914-E05A-46B2-A9C5-300D01ECFD54}" type="presOf" srcId="{CDDBCD4A-4D21-4FD0-A53A-76DE32A0834D}" destId="{91E437D0-457B-4174-8B22-5F4A2AFA010A}" srcOrd="0"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D7B99D1C-02D0-4DA1-8C1F-9344F5F51078}" type="presOf" srcId="{76D73FA1-E7CB-478B-ABA2-A93B89B4C41B}" destId="{CCB00BE2-FB2F-4A2B-AA1D-B52BEC5FDE95}" srcOrd="0" destOrd="0" presId="urn:microsoft.com/office/officeart/2005/8/layout/bList2"/>
    <dgm:cxn modelId="{69632026-23BD-4E5B-9CD0-117502E8EE4F}" srcId="{ECF94BE0-34B0-4B87-A302-D71999620DA5}" destId="{0735F5A6-DF07-4B4D-9DB9-B8F22E032CA1}" srcOrd="0" destOrd="0" parTransId="{DCD37C26-F306-48E7-A6EC-1AA29E568A53}" sibTransId="{66968A7B-E460-4EE4-ACDE-F71A17EA98C3}"/>
    <dgm:cxn modelId="{905BF729-E8D4-47F8-8A37-6548228A49A0}" type="presOf" srcId="{62796D26-A302-48C6-A353-8698E98DE92F}" destId="{FB195DA4-BADA-47CB-A99A-21DD17C49699}" srcOrd="1" destOrd="0" presId="urn:microsoft.com/office/officeart/2005/8/layout/bList2"/>
    <dgm:cxn modelId="{6EDBF92B-529F-4A1F-BF85-48EA5016D3CC}" type="presOf" srcId="{ECF94BE0-34B0-4B87-A302-D71999620DA5}" destId="{F5A04AEE-6DFD-4AD9-9E35-309024A4A732}" srcOrd="0" destOrd="0" presId="urn:microsoft.com/office/officeart/2005/8/layout/bList2"/>
    <dgm:cxn modelId="{21B0E630-6266-46E6-8C95-810080A2C296}" type="presOf" srcId="{0735F5A6-DF07-4B4D-9DB9-B8F22E032CA1}" destId="{FFEB34C1-CD7A-4FC8-86EA-C4FD6EB7AB81}" srcOrd="1"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71EDCF38-BE89-4D2C-BFC5-C84C123EBE4D}" type="presOf" srcId="{3DBEFA78-26F3-4D33-890A-51D180FAEAA8}" destId="{825EE217-4965-4FB7-9044-7612A11A9256}" srcOrd="1" destOrd="0" presId="urn:microsoft.com/office/officeart/2005/8/layout/bList2"/>
    <dgm:cxn modelId="{EF06643C-6F60-46E9-9F90-EEFA1890FBA4}" type="presOf" srcId="{2CB69323-44F7-4C98-884E-C54778AED54F}" destId="{64A3CC14-2E61-4F34-90DF-CD8FF5F1FB78}" srcOrd="0" destOrd="0" presId="urn:microsoft.com/office/officeart/2005/8/layout/bList2"/>
    <dgm:cxn modelId="{1CB1703C-5AAF-4F06-B0E6-A5C0DEC5BE06}" type="presOf" srcId="{63C46A6A-029D-440A-9FEC-BEE2BD6A51E8}" destId="{971C6623-339B-4C81-8BD8-C44F26343B8B}"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5C96F162-924C-4323-BD71-8BC8BD771267}" type="presOf" srcId="{7B768E13-31FC-4CA2-8BB3-6AD54C85BAC7}" destId="{D7663B89-8298-4C81-8A75-88CB25698023}" srcOrd="0"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5" destOrd="0" parTransId="{1B14D97A-0558-4B7B-860C-0100EDAD88F5}" sibTransId="{096A6CD2-C7F1-4E9F-B64A-C5AEB20EB602}"/>
    <dgm:cxn modelId="{646DDC47-CF08-4A57-B79B-9AD52F24C84E}" type="presOf" srcId="{096A6CD2-C7F1-4E9F-B64A-C5AEB20EB602}" destId="{F68DC84B-E436-4B53-AF9D-B88E5E72A49A}" srcOrd="0"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97667C4B-46B9-4551-8AB3-B5AAA3B33906}" type="presOf" srcId="{62796D26-A302-48C6-A353-8698E98DE92F}" destId="{F027C8FA-7315-450A-BAE6-FEFFB3B57D94}" srcOrd="0" destOrd="0" presId="urn:microsoft.com/office/officeart/2005/8/layout/bList2"/>
    <dgm:cxn modelId="{AC4DD66B-2544-4EE1-86E7-866AE39639BB}" type="presOf" srcId="{6873AE59-CA35-4D1A-AE47-79163A5C639C}" destId="{1397E743-654C-4D65-B28B-A61414E99709}" srcOrd="0"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2AF50858-4F86-4789-95CC-56DDE0ECD5AA}" type="presOf" srcId="{1D56FB21-28F4-4691-B4ED-AA410412FCD9}" destId="{51552448-3489-4628-913F-14669347439F}" srcOrd="0" destOrd="0" presId="urn:microsoft.com/office/officeart/2005/8/layout/bList2"/>
    <dgm:cxn modelId="{9FB1217B-57FC-4762-8322-9EC3D4C4DCC3}" type="presOf" srcId="{1C121274-0D6A-4361-91AC-C5772A9AB995}" destId="{5950D97A-3EEF-437B-9EB6-5A1294CE28E8}"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6A27037C-95B3-48C8-B5F0-F2AFACE18487}" type="presOf" srcId="{D75B5A11-70B0-429F-A697-45B3531F402C}" destId="{00C1B25B-544F-40DE-86AB-8E7629E17BE3}" srcOrd="0" destOrd="0" presId="urn:microsoft.com/office/officeart/2005/8/layout/bList2"/>
    <dgm:cxn modelId="{E5B2D184-9E92-467F-ADF3-48DA71990BD0}" type="presOf" srcId="{0735F5A6-DF07-4B4D-9DB9-B8F22E032CA1}" destId="{046EC82D-9FBB-4B0D-8DBE-7F5EE6697FA7}" srcOrd="0"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6" destOrd="0" parTransId="{B9341610-BF48-4A41-AC08-9399542231FA}" sibTransId="{DDEB34E1-A053-4B1D-90B4-505D8B225B81}"/>
    <dgm:cxn modelId="{E3E2BC9B-B280-494A-BE3B-8320976299BE}" type="presOf" srcId="{5C069196-7642-4BC6-9927-2FE4BA02590C}" destId="{705427CE-A016-4860-ABAE-217FBBAC5973}" srcOrd="0" destOrd="0" presId="urn:microsoft.com/office/officeart/2005/8/layout/bList2"/>
    <dgm:cxn modelId="{73F938A0-890C-4370-8770-03958DA8B8B6}" type="presOf" srcId="{4EE3C582-722F-4CAA-BFD4-8B5A419FB271}" destId="{94E8008B-7730-45AC-A81D-8D8971575BE1}" srcOrd="0" destOrd="0" presId="urn:microsoft.com/office/officeart/2005/8/layout/bList2"/>
    <dgm:cxn modelId="{D9FC3DA2-59E7-43E0-B946-E585509A3B69}" type="presOf" srcId="{CDDBCD4A-4D21-4FD0-A53A-76DE32A0834D}" destId="{0E833487-214C-484D-AC7A-ABBDCA72811F}" srcOrd="1" destOrd="0" presId="urn:microsoft.com/office/officeart/2005/8/layout/bList2"/>
    <dgm:cxn modelId="{C5C96AAC-605E-47F7-9CCB-AD5A1630FE38}" type="presOf" srcId="{1D56FB21-28F4-4691-B4ED-AA410412FCD9}" destId="{56684C5F-8FFC-4C18-BC8A-2846456C8008}" srcOrd="1" destOrd="0" presId="urn:microsoft.com/office/officeart/2005/8/layout/bList2"/>
    <dgm:cxn modelId="{15994CAC-E2A8-48C3-B3E2-254405F84C27}" type="presOf" srcId="{E763B16C-E8B9-443F-9F7A-385C1592EBC8}" destId="{65F71AEE-FAF7-448C-A934-5827DE874FCA}" srcOrd="1" destOrd="0" presId="urn:microsoft.com/office/officeart/2005/8/layout/bList2"/>
    <dgm:cxn modelId="{397FAEAE-5F01-4888-9A81-368D3B92B344}" type="presOf" srcId="{D75B5A11-70B0-429F-A697-45B3531F402C}" destId="{2436D654-64E0-43CF-B5DD-149DD1516312}"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9CD147B9-BDE6-41FC-8AF2-3EBA8D9679C0}" type="presOf" srcId="{1C121274-0D6A-4361-91AC-C5772A9AB995}" destId="{1531CE46-135A-4E99-816A-4B9D133AA80C}"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3E34CCC9-094F-45F5-8830-7F0DC9CB1291}" type="presOf" srcId="{76D73FA1-E7CB-478B-ABA2-A93B89B4C41B}" destId="{F024BB4F-3DB5-47E3-8C96-D78383727A5A}" srcOrd="1" destOrd="0" presId="urn:microsoft.com/office/officeart/2005/8/layout/bList2"/>
    <dgm:cxn modelId="{C89C7DCD-5469-429C-A76A-711A3FF050F1}" type="presOf" srcId="{E763B16C-E8B9-443F-9F7A-385C1592EBC8}" destId="{F2C319CB-3F7B-4457-B759-2E8039E0013E}"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A3997FC-6A59-455C-992E-4F7BEF3F3E91}" type="presOf" srcId="{6873AE59-CA35-4D1A-AE47-79163A5C639C}" destId="{CC96E37C-7C4A-4842-A6E5-9CE1CA420A43}" srcOrd="1"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B57694CA-ED4E-4D66-8DC2-40ED6F6153C6}" type="presParOf" srcId="{B521BDAD-A2DC-49E2-8917-F4015F11AF6A}" destId="{E17653B1-3010-486B-B722-0FC48ECFD12F}" srcOrd="0" destOrd="0" presId="urn:microsoft.com/office/officeart/2005/8/layout/bList2"/>
    <dgm:cxn modelId="{C941A58D-53EA-49AF-A89A-6B92A59B82FC}" type="presParOf" srcId="{B521BDAD-A2DC-49E2-8917-F4015F11AF6A}" destId="{046EC82D-9FBB-4B0D-8DBE-7F5EE6697FA7}" srcOrd="1" destOrd="0" presId="urn:microsoft.com/office/officeart/2005/8/layout/bList2"/>
    <dgm:cxn modelId="{27A191DA-AAFB-44DE-82D8-150BAED84AD0}" type="presParOf" srcId="{B521BDAD-A2DC-49E2-8917-F4015F11AF6A}" destId="{FFEB34C1-CD7A-4FC8-86EA-C4FD6EB7AB81}" srcOrd="2" destOrd="0" presId="urn:microsoft.com/office/officeart/2005/8/layout/bList2"/>
    <dgm:cxn modelId="{682651B9-F144-41CB-BA8F-D8379EC9039F}"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B6A865BF-0865-47AE-A82A-953CCA04043B}" type="presParOf" srcId="{4DE8D6D6-210E-4992-A02D-72ED54FBB181}" destId="{B82819D6-E4F6-4E3B-BEE0-C166B637DDA2}" srcOrd="0" destOrd="0" presId="urn:microsoft.com/office/officeart/2005/8/layout/bList2"/>
    <dgm:cxn modelId="{CA668DDC-0159-4226-980D-D2D1E96D58CC}" type="presParOf" srcId="{4DE8D6D6-210E-4992-A02D-72ED54FBB181}" destId="{CCB00BE2-FB2F-4A2B-AA1D-B52BEC5FDE95}" srcOrd="1" destOrd="0" presId="urn:microsoft.com/office/officeart/2005/8/layout/bList2"/>
    <dgm:cxn modelId="{B593D27B-3BE5-4EF9-86C5-C9725C06B487}" type="presParOf" srcId="{4DE8D6D6-210E-4992-A02D-72ED54FBB181}" destId="{F024BB4F-3DB5-47E3-8C96-D78383727A5A}" srcOrd="2" destOrd="0" presId="urn:microsoft.com/office/officeart/2005/8/layout/bList2"/>
    <dgm:cxn modelId="{BB3B7A7D-E7FD-4ADD-A6AC-D078BABCCDE4}"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6EE5EC1F-97E0-4645-93EC-6BF9CE1D24E4}" type="presParOf" srcId="{99E89C32-65B7-433C-B3EC-D5FBAC7A951B}" destId="{705427CE-A016-4860-ABAE-217FBBAC5973}" srcOrd="0" destOrd="0" presId="urn:microsoft.com/office/officeart/2005/8/layout/bList2"/>
    <dgm:cxn modelId="{E3EE88EF-ACF8-4338-8954-4C715D3028E2}" type="presParOf" srcId="{99E89C32-65B7-433C-B3EC-D5FBAC7A951B}" destId="{5950D97A-3EEF-437B-9EB6-5A1294CE28E8}" srcOrd="1" destOrd="0" presId="urn:microsoft.com/office/officeart/2005/8/layout/bList2"/>
    <dgm:cxn modelId="{3FC5E936-AD3A-4513-BF8B-1564A2D3CE0F}" type="presParOf" srcId="{99E89C32-65B7-433C-B3EC-D5FBAC7A951B}" destId="{1531CE46-135A-4E99-816A-4B9D133AA80C}" srcOrd="2" destOrd="0" presId="urn:microsoft.com/office/officeart/2005/8/layout/bList2"/>
    <dgm:cxn modelId="{BC704CF6-B68F-40B9-9EC7-CC3A3A2F56E5}"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01549814-47AF-4225-819B-213771830986}" type="presParOf" srcId="{BB944AEC-D3B5-43D7-BF46-0A5E2C323A7F}" destId="{94E8008B-7730-45AC-A81D-8D8971575BE1}" srcOrd="0" destOrd="0" presId="urn:microsoft.com/office/officeart/2005/8/layout/bList2"/>
    <dgm:cxn modelId="{C3C81046-1356-4D78-AE3D-C21B87368C3A}" type="presParOf" srcId="{BB944AEC-D3B5-43D7-BF46-0A5E2C323A7F}" destId="{ABF902A0-AFD9-4CA1-AC22-DDDF47A66610}" srcOrd="1" destOrd="0" presId="urn:microsoft.com/office/officeart/2005/8/layout/bList2"/>
    <dgm:cxn modelId="{0414BD88-C09A-40A7-B193-B4DFB130EF32}" type="presParOf" srcId="{BB944AEC-D3B5-43D7-BF46-0A5E2C323A7F}" destId="{825EE217-4965-4FB7-9044-7612A11A9256}" srcOrd="2" destOrd="0" presId="urn:microsoft.com/office/officeart/2005/8/layout/bList2"/>
    <dgm:cxn modelId="{F60EDE7F-3295-48CC-A250-533FD347B10D}"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2393BE92-C33E-475F-B9C5-4509AF59A99E}" type="presParOf" srcId="{75882230-B4AA-408A-BE5D-5575047875B1}" destId="{D7663B89-8298-4C81-8A75-88CB25698023}" srcOrd="0" destOrd="0" presId="urn:microsoft.com/office/officeart/2005/8/layout/bList2"/>
    <dgm:cxn modelId="{7A9A1559-318C-4F4D-BD94-C5F59E3C6CA9}" type="presParOf" srcId="{75882230-B4AA-408A-BE5D-5575047875B1}" destId="{51552448-3489-4628-913F-14669347439F}" srcOrd="1" destOrd="0" presId="urn:microsoft.com/office/officeart/2005/8/layout/bList2"/>
    <dgm:cxn modelId="{A2B2DA34-1304-4064-BE12-9E0DFDC3C4E4}" type="presParOf" srcId="{75882230-B4AA-408A-BE5D-5575047875B1}" destId="{56684C5F-8FFC-4C18-BC8A-2846456C8008}" srcOrd="2" destOrd="0" presId="urn:microsoft.com/office/officeart/2005/8/layout/bList2"/>
    <dgm:cxn modelId="{8FCE7E15-0EAD-40EA-921A-EC64D178C098}"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DE7189C4-5C10-4C3C-BC92-8D870981D6EE}" type="presParOf" srcId="{D709CCDD-8A4E-4F7E-9551-2C806ED8C0C4}" destId="{B6A720B2-F75F-481C-9DCB-15006F435324}" srcOrd="0" destOrd="0" presId="urn:microsoft.com/office/officeart/2005/8/layout/bList2"/>
    <dgm:cxn modelId="{887DD5DA-5A41-4EA8-BF6D-DAE4C4123E48}" type="presParOf" srcId="{D709CCDD-8A4E-4F7E-9551-2C806ED8C0C4}" destId="{F027C8FA-7315-450A-BAE6-FEFFB3B57D94}" srcOrd="1" destOrd="0" presId="urn:microsoft.com/office/officeart/2005/8/layout/bList2"/>
    <dgm:cxn modelId="{EAC3B5C7-E746-4245-9F03-D7266ACA4ED7}" type="presParOf" srcId="{D709CCDD-8A4E-4F7E-9551-2C806ED8C0C4}" destId="{FB195DA4-BADA-47CB-A99A-21DD17C49699}" srcOrd="2" destOrd="0" presId="urn:microsoft.com/office/officeart/2005/8/layout/bList2"/>
    <dgm:cxn modelId="{43F00E62-DB9A-423D-A09A-FBE60E5F3BC0}"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570B3D7B-36EE-4EC6-85BF-178891C1F001}" type="presParOf" srcId="{53BDD859-FE15-40F4-B9E6-51BFA32B60B0}" destId="{971C6623-339B-4C81-8BD8-C44F26343B8B}" srcOrd="0" destOrd="0" presId="urn:microsoft.com/office/officeart/2005/8/layout/bList2"/>
    <dgm:cxn modelId="{74AEB413-F14E-4A7C-96DB-66662BC6275C}" type="presParOf" srcId="{53BDD859-FE15-40F4-B9E6-51BFA32B60B0}" destId="{F2C319CB-3F7B-4457-B759-2E8039E0013E}" srcOrd="1" destOrd="0" presId="urn:microsoft.com/office/officeart/2005/8/layout/bList2"/>
    <dgm:cxn modelId="{7585DFF0-DCB7-4B60-978C-A694120DDCBA}" type="presParOf" srcId="{53BDD859-FE15-40F4-B9E6-51BFA32B60B0}" destId="{65F71AEE-FAF7-448C-A934-5827DE874FCA}" srcOrd="2" destOrd="0" presId="urn:microsoft.com/office/officeart/2005/8/layout/bList2"/>
    <dgm:cxn modelId="{C6DF608C-C947-4768-A97B-5ECFF3397AE2}"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C360A83C-0281-4C93-A5F5-99312A3781A1}" type="presParOf" srcId="{EC9967D9-2D4F-4F95-9A53-3427CD8326CD}" destId="{6E6A94AC-1C55-47FD-872C-3425D87CB082}" srcOrd="0" destOrd="0" presId="urn:microsoft.com/office/officeart/2005/8/layout/bList2"/>
    <dgm:cxn modelId="{809960B7-3FE5-4980-AABD-452F12D5278B}" type="presParOf" srcId="{EC9967D9-2D4F-4F95-9A53-3427CD8326CD}" destId="{1397E743-654C-4D65-B28B-A61414E99709}" srcOrd="1" destOrd="0" presId="urn:microsoft.com/office/officeart/2005/8/layout/bList2"/>
    <dgm:cxn modelId="{207D8BCA-6C5F-41E6-946D-515E770B4C1E}" type="presParOf" srcId="{EC9967D9-2D4F-4F95-9A53-3427CD8326CD}" destId="{CC96E37C-7C4A-4842-A6E5-9CE1CA420A43}" srcOrd="2" destOrd="0" presId="urn:microsoft.com/office/officeart/2005/8/layout/bList2"/>
    <dgm:cxn modelId="{A644C345-D640-46A6-85FE-DCF9DE171B8A}"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B7BEF6F4-82E4-48E6-8016-ABBD9FACFDFB}" type="presParOf" srcId="{12B08EBC-7017-40BD-BC60-033A9EFD02B1}" destId="{D25A07E3-BDE8-44C4-AF47-0CD8A0355858}" srcOrd="0" destOrd="0" presId="urn:microsoft.com/office/officeart/2005/8/layout/bList2"/>
    <dgm:cxn modelId="{D70E75C5-1D99-467E-B8A4-E47DEF057CC7}" type="presParOf" srcId="{12B08EBC-7017-40BD-BC60-033A9EFD02B1}" destId="{91E437D0-457B-4174-8B22-5F4A2AFA010A}" srcOrd="1" destOrd="0" presId="urn:microsoft.com/office/officeart/2005/8/layout/bList2"/>
    <dgm:cxn modelId="{540C40CE-190E-4650-A90A-5564FFA61AFF}" type="presParOf" srcId="{12B08EBC-7017-40BD-BC60-033A9EFD02B1}" destId="{0E833487-214C-484D-AC7A-ABBDCA72811F}" srcOrd="2" destOrd="0" presId="urn:microsoft.com/office/officeart/2005/8/layout/bList2"/>
    <dgm:cxn modelId="{5B1DE2B0-33D5-4D88-B3E8-1E58706F522A}"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955C6FE1-D62C-41BC-B5C4-A44768D809FD}" type="presParOf" srcId="{D81AA612-BA89-42FE-A6BA-877ECE888254}" destId="{85C66544-3945-40EB-800B-C971C733B0E4}" srcOrd="0" destOrd="0" presId="urn:microsoft.com/office/officeart/2005/8/layout/bList2"/>
    <dgm:cxn modelId="{DB82E6A2-BE0D-4D61-8A62-47C4CB9B6990}" type="presParOf" srcId="{D81AA612-BA89-42FE-A6BA-877ECE888254}" destId="{00C1B25B-544F-40DE-86AB-8E7629E17BE3}" srcOrd="1" destOrd="0" presId="urn:microsoft.com/office/officeart/2005/8/layout/bList2"/>
    <dgm:cxn modelId="{D055B2B6-89BB-4B53-963C-F7D059963FFB}" type="presParOf" srcId="{D81AA612-BA89-42FE-A6BA-877ECE888254}" destId="{2436D654-64E0-43CF-B5DD-149DD1516312}" srcOrd="2" destOrd="0" presId="urn:microsoft.com/office/officeart/2005/8/layout/bList2"/>
    <dgm:cxn modelId="{F1CD89EB-65C9-43EA-941E-7A2B981065D3}"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D4FA-5901-4F53-B84F-A060BD9D3539}">
      <dsp:nvSpPr>
        <dsp:cNvPr id="0" name=""/>
        <dsp:cNvSpPr/>
      </dsp:nvSpPr>
      <dsp:spPr>
        <a:xfrm>
          <a:off x="39908" y="0"/>
          <a:ext cx="3821287" cy="327529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92B84CF-BFAD-42C3-84A1-03309D863829}">
      <dsp:nvSpPr>
        <dsp:cNvPr id="0" name=""/>
        <dsp:cNvSpPr/>
      </dsp:nvSpPr>
      <dsp:spPr>
        <a:xfrm>
          <a:off x="73000" y="2292707"/>
          <a:ext cx="3821287" cy="7860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pl-PL" sz="2900" b="1" kern="1200" dirty="0" err="1"/>
            <a:t>biodiversità</a:t>
          </a:r>
          <a:endParaRPr lang="pl-PL" sz="2900" b="1" kern="1200" dirty="0"/>
        </a:p>
      </dsp:txBody>
      <dsp:txXfrm>
        <a:off x="73000" y="2292707"/>
        <a:ext cx="3821287" cy="786071"/>
      </dsp:txXfrm>
    </dsp:sp>
    <dsp:sp modelId="{280CC280-AE07-4187-A786-948E01ECAEF2}">
      <dsp:nvSpPr>
        <dsp:cNvPr id="0" name=""/>
        <dsp:cNvSpPr/>
      </dsp:nvSpPr>
      <dsp:spPr>
        <a:xfrm>
          <a:off x="5341169" y="0"/>
          <a:ext cx="3821287" cy="327529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24BFD-F6F8-4E61-830F-0A024413AD91}">
      <dsp:nvSpPr>
        <dsp:cNvPr id="0" name=""/>
        <dsp:cNvSpPr/>
      </dsp:nvSpPr>
      <dsp:spPr>
        <a:xfrm>
          <a:off x="5363333" y="2292707"/>
          <a:ext cx="3821287" cy="7860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pl-PL" sz="2900" b="1" kern="1200" dirty="0" err="1"/>
            <a:t>benessere degli animali</a:t>
          </a:r>
          <a:endParaRPr lang="pl-PL" sz="2900" b="1" kern="1200" dirty="0"/>
        </a:p>
      </dsp:txBody>
      <dsp:txXfrm>
        <a:off x="5363333" y="2292707"/>
        <a:ext cx="3821287" cy="786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Pecora di montagna polacca</a:t>
          </a:r>
          <a:endParaRPr lang="pl-PL" sz="14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Pecora </a:t>
          </a:r>
          <a:r>
            <a:rPr lang="pl-PL" sz="1800" kern="1200" dirty="0"/>
            <a:t>Wrzosówka</a:t>
          </a:r>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Pecora </a:t>
          </a:r>
          <a:r>
            <a:rPr lang="pl-PL" sz="1800" kern="1200" dirty="0"/>
            <a:t>Sarda</a:t>
          </a:r>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 Gentile di </a:t>
          </a:r>
          <a:r>
            <a:rPr lang="pl-PL" sz="1800" kern="1200" dirty="0" err="1"/>
            <a:t>Puglia</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Tiroler </a:t>
          </a:r>
          <a:r>
            <a:rPr lang="pl-PL" sz="1800" kern="1200" dirty="0"/>
            <a:t>Steinschaf </a:t>
          </a:r>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Krainer Steinschaf</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Pecora della Valacchia</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Pecora di Valaška</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Pecora </a:t>
          </a:r>
          <a:r>
            <a:rPr lang="pl-PL" sz="1800" kern="1200" dirty="0"/>
            <a:t>di Galway</a:t>
          </a:r>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rotWithShape="0">
          <a:blip xmlns:r="http://schemas.openxmlformats.org/officeDocument/2006/relationships" r:embed="rId16"/>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Herdwick irlandese</a:t>
          </a:r>
          <a:endParaRPr lang="pl-PL" sz="18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Capra </a:t>
          </a:r>
          <a:r>
            <a:rPr lang="pl-PL" sz="1800" kern="1200" dirty="0"/>
            <a:t>Sandomierz</a:t>
          </a:r>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Capra Garganica</a:t>
          </a:r>
          <a:endParaRPr lang="pl-PL" sz="1800" kern="1200" dirty="0"/>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Capra Girgentana</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Capra </a:t>
          </a:r>
          <a:r>
            <a:rPr lang="pl-PL" sz="1800" kern="1200" dirty="0"/>
            <a:t>Sarda</a:t>
          </a:r>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Capra Pinzgauer</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Capra Blobe</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Pfauenziege</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Pecora di Valaška</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Vecchia capra </a:t>
          </a:r>
          <a:r>
            <a:rPr lang="pl-PL" sz="1800" kern="1200" dirty="0"/>
            <a:t>irlandese</a:t>
          </a:r>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Pecora Belclare</a:t>
          </a:r>
          <a:endParaRPr lang="pl-PL" sz="18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62625"/>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1" i="0" kern="1200" dirty="0">
              <a:solidFill>
                <a:srgbClr val="000000"/>
              </a:solidFill>
            </a:rPr>
            <a:t>AGRICOLTURA BIOLOGICA E AGROECOLOGICA</a:t>
          </a:r>
          <a:endParaRPr lang="pl-PL" sz="2400" b="1" kern="1200" dirty="0">
            <a:solidFill>
              <a:srgbClr val="000000"/>
            </a:solidFill>
          </a:endParaRPr>
        </a:p>
      </dsp:txBody>
      <dsp:txXfrm>
        <a:off x="36981" y="36981"/>
        <a:ext cx="5587218" cy="1188663"/>
      </dsp:txXfrm>
    </dsp:sp>
    <dsp:sp modelId="{C8317B0B-2B68-4B31-AC6D-CDFEAC4161F4}">
      <dsp:nvSpPr>
        <dsp:cNvPr id="0" name=""/>
        <dsp:cNvSpPr/>
      </dsp:nvSpPr>
      <dsp:spPr>
        <a:xfrm>
          <a:off x="630099" y="1492193"/>
          <a:ext cx="6978126" cy="126262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err="1">
              <a:solidFill>
                <a:srgbClr val="000000"/>
              </a:solidFill>
            </a:rPr>
            <a:t>Certificazione </a:t>
          </a:r>
          <a:r>
            <a:rPr lang="en-US" sz="2400" b="1" i="0" kern="1200" dirty="0">
              <a:solidFill>
                <a:srgbClr val="000000"/>
              </a:solidFill>
            </a:rPr>
            <a:t>biologica </a:t>
          </a:r>
          <a:r>
            <a:rPr lang="pl-PL" sz="2400" b="0" i="0" kern="1200" dirty="0">
              <a:solidFill>
                <a:srgbClr val="000000"/>
              </a:solidFill>
            </a:rPr>
            <a:t>- </a:t>
          </a:r>
          <a:r>
            <a:rPr lang="pl-PL" sz="2400" b="0" i="0" kern="1200" dirty="0" err="1">
              <a:solidFill>
                <a:srgbClr val="000000"/>
              </a:solidFill>
            </a:rPr>
            <a:t>esclusione </a:t>
          </a:r>
          <a:r>
            <a:rPr lang="pl-PL" sz="2400" b="0" i="0" kern="1200" dirty="0">
              <a:solidFill>
                <a:srgbClr val="000000"/>
              </a:solidFill>
            </a:rPr>
            <a:t>di </a:t>
          </a:r>
          <a:r>
            <a:rPr lang="en-US" sz="2400" b="0" i="0" kern="1200" dirty="0">
              <a:solidFill>
                <a:srgbClr val="000000"/>
              </a:solidFill>
            </a:rPr>
            <a:t>input sintetici ed </a:t>
          </a:r>
          <a:r>
            <a:rPr lang="en-US" sz="2400" b="0" i="0" kern="1200" dirty="0" err="1">
              <a:solidFill>
                <a:srgbClr val="000000"/>
              </a:solidFill>
            </a:rPr>
            <a:t>enfasi sul </a:t>
          </a:r>
          <a:r>
            <a:rPr lang="en-US" sz="2400" b="0" i="0" kern="1200" dirty="0">
              <a:solidFill>
                <a:srgbClr val="000000"/>
              </a:solidFill>
            </a:rPr>
            <a:t>benessere degli animali.</a:t>
          </a:r>
          <a:endParaRPr lang="pl-PL" sz="2400" b="0" i="0" kern="1200" dirty="0">
            <a:solidFill>
              <a:srgbClr val="000000"/>
            </a:solidFill>
          </a:endParaRPr>
        </a:p>
      </dsp:txBody>
      <dsp:txXfrm>
        <a:off x="667080" y="1529174"/>
        <a:ext cx="5508141" cy="1188663"/>
      </dsp:txXfrm>
    </dsp:sp>
    <dsp:sp modelId="{AABD881E-97CD-45B8-B4CC-4318E53DE0F2}">
      <dsp:nvSpPr>
        <dsp:cNvPr id="0" name=""/>
        <dsp:cNvSpPr/>
      </dsp:nvSpPr>
      <dsp:spPr>
        <a:xfrm>
          <a:off x="1173123" y="2984386"/>
          <a:ext cx="7056381" cy="1262625"/>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000000"/>
              </a:solidFill>
            </a:rPr>
            <a:t>Uso prudente degli antibiotici e pratiche sanitarie alternative </a:t>
          </a:r>
          <a:r>
            <a:rPr lang="en-US" sz="2400" b="0" i="0" kern="1200" dirty="0">
              <a:solidFill>
                <a:srgbClr val="000000"/>
              </a:solidFill>
            </a:rPr>
            <a:t>- riduzione della resistenza antimicrobica </a:t>
          </a:r>
          <a:endParaRPr lang="pl-PL" sz="2400" b="0" i="0" kern="1200" dirty="0">
            <a:solidFill>
              <a:srgbClr val="000000"/>
            </a:solidFill>
          </a:endParaRPr>
        </a:p>
      </dsp:txBody>
      <dsp:txXfrm>
        <a:off x="1210104" y="3021367"/>
        <a:ext cx="5579561" cy="1188663"/>
      </dsp:txXfrm>
    </dsp:sp>
    <dsp:sp modelId="{6F158B58-16F8-4E6F-BFE4-283868F9BCDB}">
      <dsp:nvSpPr>
        <dsp:cNvPr id="0" name=""/>
        <dsp:cNvSpPr/>
      </dsp:nvSpPr>
      <dsp:spPr>
        <a:xfrm>
          <a:off x="1764095" y="4476579"/>
          <a:ext cx="7056381" cy="126262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b="1" i="0" kern="1200" dirty="0" err="1">
              <a:solidFill>
                <a:srgbClr val="000000"/>
              </a:solidFill>
            </a:rPr>
            <a:t>Riduzione delle emissioni di metano </a:t>
          </a:r>
          <a:r>
            <a:rPr lang="pl-PL" sz="2400" b="1" i="0" kern="1200" dirty="0">
              <a:solidFill>
                <a:srgbClr val="000000"/>
              </a:solidFill>
            </a:rPr>
            <a:t>e </a:t>
          </a:r>
          <a:r>
            <a:rPr lang="pl-PL" sz="2400" b="1" i="0" kern="1200" dirty="0" err="1">
              <a:solidFill>
                <a:srgbClr val="000000"/>
              </a:solidFill>
            </a:rPr>
            <a:t>sequestro del carbonio </a:t>
          </a:r>
          <a:r>
            <a:rPr lang="pl-PL" sz="2400" b="0" i="0" kern="1200" dirty="0">
              <a:solidFill>
                <a:srgbClr val="000000"/>
              </a:solidFill>
            </a:rPr>
            <a:t>- </a:t>
          </a:r>
          <a:r>
            <a:rPr lang="pl-PL" sz="2400" b="0" i="0" kern="1200" dirty="0" err="1">
              <a:solidFill>
                <a:srgbClr val="000000"/>
              </a:solidFill>
            </a:rPr>
            <a:t>sforzi di mitigazione del clima</a:t>
          </a:r>
          <a:endParaRPr lang="pl-PL" sz="2400" b="0" kern="1200" dirty="0">
            <a:solidFill>
              <a:srgbClr val="000000"/>
            </a:solidFill>
          </a:endParaRPr>
        </a:p>
      </dsp:txBody>
      <dsp:txXfrm>
        <a:off x="1801076" y="4513560"/>
        <a:ext cx="5570741" cy="1188663"/>
      </dsp:txXfrm>
    </dsp:sp>
    <dsp:sp modelId="{B30950CC-B4F5-4FB4-82DA-D80142950FC6}">
      <dsp:nvSpPr>
        <dsp:cNvPr id="0" name=""/>
        <dsp:cNvSpPr/>
      </dsp:nvSpPr>
      <dsp:spPr>
        <a:xfrm>
          <a:off x="6235675" y="967056"/>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6420334" y="967056"/>
        <a:ext cx="451388" cy="617581"/>
      </dsp:txXfrm>
    </dsp:sp>
    <dsp:sp modelId="{30DDCE52-6F42-458E-B2C3-27A3F4172FF1}">
      <dsp:nvSpPr>
        <dsp:cNvPr id="0" name=""/>
        <dsp:cNvSpPr/>
      </dsp:nvSpPr>
      <dsp:spPr>
        <a:xfrm>
          <a:off x="6826647" y="2459249"/>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011306" y="2459249"/>
        <a:ext cx="451388" cy="617581"/>
      </dsp:txXfrm>
    </dsp:sp>
    <dsp:sp modelId="{39E411C3-86CE-4565-9579-68479178A24E}">
      <dsp:nvSpPr>
        <dsp:cNvPr id="0" name=""/>
        <dsp:cNvSpPr/>
      </dsp:nvSpPr>
      <dsp:spPr>
        <a:xfrm>
          <a:off x="7408798" y="3951442"/>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593457" y="3951442"/>
        <a:ext cx="451388" cy="6175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CBA9-F20E-4292-AD38-1159876DB517}">
      <dsp:nvSpPr>
        <dsp:cNvPr id="0" name=""/>
        <dsp:cNvSpPr/>
      </dsp:nvSpPr>
      <dsp:spPr>
        <a:xfrm>
          <a:off x="222380" y="257541"/>
          <a:ext cx="5296244" cy="21559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000000"/>
              </a:solidFill>
            </a:rPr>
            <a:t>DISPONIBILITA' DI FORAGGIO </a:t>
          </a:r>
          <a:r>
            <a:rPr lang="pl-PL" sz="2300" kern="1200" dirty="0">
              <a:solidFill>
                <a:srgbClr val="000000"/>
              </a:solidFill>
            </a:rPr>
            <a:t>- I </a:t>
          </a:r>
          <a:r>
            <a:rPr lang="en-US" sz="2300" kern="1200" dirty="0" err="1">
              <a:solidFill>
                <a:srgbClr val="000000"/>
              </a:solidFill>
            </a:rPr>
            <a:t>prati </a:t>
          </a:r>
          <a:r>
            <a:rPr lang="en-US" sz="2300" kern="1200" dirty="0">
              <a:solidFill>
                <a:srgbClr val="000000"/>
              </a:solidFill>
            </a:rPr>
            <a:t>o i pascoli devono produrre una quantità di mangime sufficiente per il bestiame durante tutto l'anno, senza sovrapascolo.</a:t>
          </a:r>
          <a:endParaRPr lang="pl-PL" sz="2300" kern="1200" dirty="0">
            <a:solidFill>
              <a:srgbClr val="000000"/>
            </a:solidFill>
          </a:endParaRPr>
        </a:p>
      </dsp:txBody>
      <dsp:txXfrm>
        <a:off x="222380" y="257541"/>
        <a:ext cx="5296244" cy="2155968"/>
      </dsp:txXfrm>
    </dsp:sp>
    <dsp:sp modelId="{CC546CA7-6192-4FAC-81B4-BCA35A21528C}">
      <dsp:nvSpPr>
        <dsp:cNvPr id="0" name=""/>
        <dsp:cNvSpPr/>
      </dsp:nvSpPr>
      <dsp:spPr>
        <a:xfrm>
          <a:off x="1703" y="268921"/>
          <a:ext cx="1158553" cy="173783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8F46D2-E640-400E-82EE-B7ED8ADF7495}">
      <dsp:nvSpPr>
        <dsp:cNvPr id="0" name=""/>
        <dsp:cNvSpPr/>
      </dsp:nvSpPr>
      <dsp:spPr>
        <a:xfrm>
          <a:off x="5978154" y="241139"/>
          <a:ext cx="5296244" cy="21887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000000"/>
              </a:solidFill>
            </a:rPr>
            <a:t>SALUTE DEL SUOLO </a:t>
          </a:r>
          <a:r>
            <a:rPr lang="pl-PL" sz="2300" kern="1200" dirty="0">
              <a:solidFill>
                <a:srgbClr val="000000"/>
              </a:solidFill>
            </a:rPr>
            <a:t>- Un </a:t>
          </a:r>
          <a:r>
            <a:rPr lang="en-US" sz="2300" kern="1200" dirty="0">
              <a:solidFill>
                <a:srgbClr val="000000"/>
              </a:solidFill>
            </a:rPr>
            <a:t>pascolo ben gestito migliora la struttura del suolo e favorisce il sequestro di carbonio </a:t>
          </a:r>
          <a:r>
            <a:rPr lang="pl-PL" sz="2300" kern="1200" dirty="0">
              <a:solidFill>
                <a:srgbClr val="000000"/>
              </a:solidFill>
            </a:rPr>
            <a:t>(un </a:t>
          </a:r>
          <a:r>
            <a:rPr lang="en-US" sz="2300" kern="1200" dirty="0">
              <a:solidFill>
                <a:srgbClr val="000000"/>
              </a:solidFill>
            </a:rPr>
            <a:t>eccesso di bestiame può compattare il suolo e ridurne la fertilità</a:t>
          </a:r>
          <a:r>
            <a:rPr lang="pl-PL" sz="2300" kern="1200" dirty="0">
              <a:solidFill>
                <a:srgbClr val="000000"/>
              </a:solidFill>
            </a:rPr>
            <a:t>).</a:t>
          </a:r>
        </a:p>
      </dsp:txBody>
      <dsp:txXfrm>
        <a:off x="5978154" y="241139"/>
        <a:ext cx="5296244" cy="2188772"/>
      </dsp:txXfrm>
    </dsp:sp>
    <dsp:sp modelId="{946E7052-FC29-4597-96F7-D0276B709902}">
      <dsp:nvSpPr>
        <dsp:cNvPr id="0" name=""/>
        <dsp:cNvSpPr/>
      </dsp:nvSpPr>
      <dsp:spPr>
        <a:xfrm>
          <a:off x="5757477" y="268921"/>
          <a:ext cx="1158553" cy="173783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4FEA3-3FEB-4363-9132-81EB92BC9D95}">
      <dsp:nvSpPr>
        <dsp:cNvPr id="0" name=""/>
        <dsp:cNvSpPr/>
      </dsp:nvSpPr>
      <dsp:spPr>
        <a:xfrm>
          <a:off x="3100267" y="2731059"/>
          <a:ext cx="5296244" cy="190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000000"/>
              </a:solidFill>
            </a:rPr>
            <a:t>RISORSE IDRICHE </a:t>
          </a:r>
          <a:r>
            <a:rPr lang="pl-PL" sz="2300" kern="1200" dirty="0">
              <a:solidFill>
                <a:srgbClr val="000000"/>
              </a:solidFill>
            </a:rPr>
            <a:t>- Il </a:t>
          </a:r>
          <a:r>
            <a:rPr lang="en-US" sz="2300" kern="1200" dirty="0" err="1">
              <a:solidFill>
                <a:srgbClr val="000000"/>
              </a:solidFill>
            </a:rPr>
            <a:t>bestiame </a:t>
          </a:r>
          <a:r>
            <a:rPr lang="en-US" sz="2300" kern="1200" dirty="0">
              <a:solidFill>
                <a:srgbClr val="000000"/>
              </a:solidFill>
            </a:rPr>
            <a:t>non deve sovraccaricare i sistemi idrici, assicurando che fiumi, stagni e falde acquifere rimangano sani.</a:t>
          </a:r>
          <a:endParaRPr lang="pl-PL" sz="2300" kern="1200" dirty="0">
            <a:solidFill>
              <a:srgbClr val="000000"/>
            </a:solidFill>
          </a:endParaRPr>
        </a:p>
      </dsp:txBody>
      <dsp:txXfrm>
        <a:off x="3100267" y="2731059"/>
        <a:ext cx="5296244" cy="1909743"/>
      </dsp:txXfrm>
    </dsp:sp>
    <dsp:sp modelId="{FA958489-6F9A-4B95-84DE-C00A9893CFB4}">
      <dsp:nvSpPr>
        <dsp:cNvPr id="0" name=""/>
        <dsp:cNvSpPr/>
      </dsp:nvSpPr>
      <dsp:spPr>
        <a:xfrm>
          <a:off x="2879590" y="2619326"/>
          <a:ext cx="1158553" cy="173783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0D876-42F7-4666-B729-29BFAD3EF6DE}">
      <dsp:nvSpPr>
        <dsp:cNvPr id="0" name=""/>
        <dsp:cNvSpPr/>
      </dsp:nvSpPr>
      <dsp:spPr>
        <a:xfrm>
          <a:off x="2812" y="740375"/>
          <a:ext cx="2153408" cy="182456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17CEB-2DF3-4EEE-A775-DD897C83A90E}">
      <dsp:nvSpPr>
        <dsp:cNvPr id="0" name=""/>
        <dsp:cNvSpPr/>
      </dsp:nvSpPr>
      <dsp:spPr>
        <a:xfrm>
          <a:off x="1869465"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a:t>
          </a:r>
        </a:p>
      </dsp:txBody>
      <dsp:txXfrm>
        <a:off x="1899372" y="1025609"/>
        <a:ext cx="961300" cy="1002964"/>
      </dsp:txXfrm>
    </dsp:sp>
    <dsp:sp modelId="{BC3813AE-ADC4-4FF4-928B-F8DBCDF5B998}">
      <dsp:nvSpPr>
        <dsp:cNvPr id="0" name=""/>
        <dsp:cNvSpPr/>
      </dsp:nvSpPr>
      <dsp:spPr>
        <a:xfrm>
          <a:off x="2812"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err="1"/>
            <a:t>mungere le mucche</a:t>
          </a:r>
          <a:endParaRPr lang="pl-PL" sz="1800" kern="1200" dirty="0"/>
        </a:p>
      </dsp:txBody>
      <dsp:txXfrm>
        <a:off x="2812" y="392469"/>
        <a:ext cx="2153408" cy="314183"/>
      </dsp:txXfrm>
    </dsp:sp>
    <dsp:sp modelId="{0A68204C-10A0-48D3-A3B6-5EFDEBBEA794}">
      <dsp:nvSpPr>
        <dsp:cNvPr id="0" name=""/>
        <dsp:cNvSpPr/>
      </dsp:nvSpPr>
      <dsp:spPr>
        <a:xfrm>
          <a:off x="3271393" y="740375"/>
          <a:ext cx="2153408" cy="182456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2A422C-6E5C-4174-A1BD-28D2B1C2AA0B}">
      <dsp:nvSpPr>
        <dsp:cNvPr id="0" name=""/>
        <dsp:cNvSpPr/>
      </dsp:nvSpPr>
      <dsp:spPr>
        <a:xfrm>
          <a:off x="5138046"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a:t>
          </a:r>
        </a:p>
      </dsp:txBody>
      <dsp:txXfrm>
        <a:off x="5167953" y="1025609"/>
        <a:ext cx="961300" cy="1002964"/>
      </dsp:txXfrm>
    </dsp:sp>
    <dsp:sp modelId="{C66CBE76-2373-4F44-B5BD-DC282671ADED}">
      <dsp:nvSpPr>
        <dsp:cNvPr id="0" name=""/>
        <dsp:cNvSpPr/>
      </dsp:nvSpPr>
      <dsp:spPr>
        <a:xfrm>
          <a:off x="3271393"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cavallo</a:t>
          </a:r>
        </a:p>
      </dsp:txBody>
      <dsp:txXfrm>
        <a:off x="3271393" y="392469"/>
        <a:ext cx="2153408" cy="314183"/>
      </dsp:txXfrm>
    </dsp:sp>
    <dsp:sp modelId="{5164AD8E-02A7-4639-AE3B-358ABF534DA1}">
      <dsp:nvSpPr>
        <dsp:cNvPr id="0" name=""/>
        <dsp:cNvSpPr/>
      </dsp:nvSpPr>
      <dsp:spPr>
        <a:xfrm>
          <a:off x="6539975" y="740375"/>
          <a:ext cx="2153408" cy="182456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D7AD2-FCF5-44E4-B729-561D5605E7AA}">
      <dsp:nvSpPr>
        <dsp:cNvPr id="0" name=""/>
        <dsp:cNvSpPr/>
      </dsp:nvSpPr>
      <dsp:spPr>
        <a:xfrm>
          <a:off x="8406627"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13,3</a:t>
          </a:r>
        </a:p>
      </dsp:txBody>
      <dsp:txXfrm>
        <a:off x="8436534" y="1025609"/>
        <a:ext cx="961300" cy="1002964"/>
      </dsp:txXfrm>
    </dsp:sp>
    <dsp:sp modelId="{E00E8CD4-B1E2-4D2F-8566-06DE6C0A3052}">
      <dsp:nvSpPr>
        <dsp:cNvPr id="0" name=""/>
        <dsp:cNvSpPr/>
      </dsp:nvSpPr>
      <dsp:spPr>
        <a:xfrm>
          <a:off x="6539975"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capra</a:t>
          </a:r>
        </a:p>
      </dsp:txBody>
      <dsp:txXfrm>
        <a:off x="6539975" y="392469"/>
        <a:ext cx="2153408" cy="314183"/>
      </dsp:txXfrm>
    </dsp:sp>
    <dsp:sp modelId="{6E51056E-F7AB-498B-A12C-E47CD66DB5AA}">
      <dsp:nvSpPr>
        <dsp:cNvPr id="0" name=""/>
        <dsp:cNvSpPr/>
      </dsp:nvSpPr>
      <dsp:spPr>
        <a:xfrm>
          <a:off x="2812" y="3201627"/>
          <a:ext cx="2153408" cy="182456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F12405-32C1-445C-9043-426BFC542937}">
      <dsp:nvSpPr>
        <dsp:cNvPr id="0" name=""/>
        <dsp:cNvSpPr/>
      </dsp:nvSpPr>
      <dsp:spPr>
        <a:xfrm>
          <a:off x="1869465"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13,3</a:t>
          </a:r>
        </a:p>
      </dsp:txBody>
      <dsp:txXfrm>
        <a:off x="1899372" y="3486861"/>
        <a:ext cx="961300" cy="1002964"/>
      </dsp:txXfrm>
    </dsp:sp>
    <dsp:sp modelId="{50E6982A-C637-47F8-BA2A-1BB79118A858}">
      <dsp:nvSpPr>
        <dsp:cNvPr id="0" name=""/>
        <dsp:cNvSpPr/>
      </dsp:nvSpPr>
      <dsp:spPr>
        <a:xfrm>
          <a:off x="2812"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pecora</a:t>
          </a:r>
        </a:p>
      </dsp:txBody>
      <dsp:txXfrm>
        <a:off x="2812" y="2853721"/>
        <a:ext cx="2153408" cy="314183"/>
      </dsp:txXfrm>
    </dsp:sp>
    <dsp:sp modelId="{133EBD0C-73F5-4E97-9AD1-B67CB5512DFB}">
      <dsp:nvSpPr>
        <dsp:cNvPr id="0" name=""/>
        <dsp:cNvSpPr/>
      </dsp:nvSpPr>
      <dsp:spPr>
        <a:xfrm>
          <a:off x="3271393" y="3201627"/>
          <a:ext cx="2153408" cy="1824569"/>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8B442-924D-4435-8916-8EC1B7D17F8E}">
      <dsp:nvSpPr>
        <dsp:cNvPr id="0" name=""/>
        <dsp:cNvSpPr/>
      </dsp:nvSpPr>
      <dsp:spPr>
        <a:xfrm>
          <a:off x="5138046"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74</a:t>
          </a:r>
        </a:p>
      </dsp:txBody>
      <dsp:txXfrm>
        <a:off x="5167953" y="3486861"/>
        <a:ext cx="961300" cy="1002964"/>
      </dsp:txXfrm>
    </dsp:sp>
    <dsp:sp modelId="{580BE106-A495-48FF-849D-70CD957A4E85}">
      <dsp:nvSpPr>
        <dsp:cNvPr id="0" name=""/>
        <dsp:cNvSpPr/>
      </dsp:nvSpPr>
      <dsp:spPr>
        <a:xfrm>
          <a:off x="3271393"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err="1"/>
            <a:t>maialino</a:t>
          </a:r>
          <a:endParaRPr lang="pl-PL" sz="1800" kern="1200" dirty="0"/>
        </a:p>
      </dsp:txBody>
      <dsp:txXfrm>
        <a:off x="3271393" y="2853721"/>
        <a:ext cx="2153408" cy="314183"/>
      </dsp:txXfrm>
    </dsp:sp>
    <dsp:sp modelId="{5CA296DF-C2EE-4435-B94F-BE48D1A5AFD4}">
      <dsp:nvSpPr>
        <dsp:cNvPr id="0" name=""/>
        <dsp:cNvSpPr/>
      </dsp:nvSpPr>
      <dsp:spPr>
        <a:xfrm>
          <a:off x="6539975" y="3201627"/>
          <a:ext cx="2153408" cy="1824569"/>
        </a:xfrm>
        <a:prstGeom prst="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l="11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0600DF-6026-4622-B912-012EF688DB98}">
      <dsp:nvSpPr>
        <dsp:cNvPr id="0" name=""/>
        <dsp:cNvSpPr/>
      </dsp:nvSpPr>
      <dsp:spPr>
        <a:xfrm>
          <a:off x="8406627"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230</a:t>
          </a:r>
        </a:p>
      </dsp:txBody>
      <dsp:txXfrm>
        <a:off x="8436534" y="3486861"/>
        <a:ext cx="961300" cy="1002964"/>
      </dsp:txXfrm>
    </dsp:sp>
    <dsp:sp modelId="{77EA7DA1-1B6E-4A5F-882E-BCFE362BF7C3}">
      <dsp:nvSpPr>
        <dsp:cNvPr id="0" name=""/>
        <dsp:cNvSpPr/>
      </dsp:nvSpPr>
      <dsp:spPr>
        <a:xfrm>
          <a:off x="6539975"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gallina </a:t>
          </a:r>
          <a:r>
            <a:rPr lang="pl-PL" sz="1800" kern="1200" dirty="0" err="1"/>
            <a:t>ovaiola</a:t>
          </a:r>
        </a:p>
      </dsp:txBody>
      <dsp:txXfrm>
        <a:off x="6539975" y="2853721"/>
        <a:ext cx="2153408" cy="3141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36643"/>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0" kern="1200" dirty="0">
              <a:solidFill>
                <a:srgbClr val="000000"/>
              </a:solidFill>
            </a:rPr>
            <a:t>GESTIONE SOSTENIBILE DEL PASCOLO E DEI PASCOLI </a:t>
          </a:r>
          <a:r>
            <a:rPr lang="pl-PL" sz="2300" b="1" i="0" kern="1200" dirty="0">
              <a:solidFill>
                <a:srgbClr val="000000"/>
              </a:solidFill>
            </a:rPr>
            <a:t>IN AGROECOLOGIA</a:t>
          </a:r>
          <a:endParaRPr lang="pl-PL" sz="2300" b="1" kern="1200" dirty="0">
            <a:solidFill>
              <a:srgbClr val="000000"/>
            </a:solidFill>
          </a:endParaRPr>
        </a:p>
      </dsp:txBody>
      <dsp:txXfrm>
        <a:off x="36220" y="36220"/>
        <a:ext cx="5617450" cy="1164203"/>
      </dsp:txXfrm>
    </dsp:sp>
    <dsp:sp modelId="{C8317B0B-2B68-4B31-AC6D-CDFEAC4161F4}">
      <dsp:nvSpPr>
        <dsp:cNvPr id="0" name=""/>
        <dsp:cNvSpPr/>
      </dsp:nvSpPr>
      <dsp:spPr>
        <a:xfrm>
          <a:off x="590971" y="1461487"/>
          <a:ext cx="7056381" cy="1236643"/>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Pascolo a rotazione </a:t>
          </a:r>
          <a:r>
            <a:rPr lang="pl-PL" sz="2300" b="0" i="0" kern="1200" dirty="0">
              <a:solidFill>
                <a:srgbClr val="000000"/>
              </a:solidFill>
            </a:rPr>
            <a:t>- per </a:t>
          </a:r>
          <a:r>
            <a:rPr lang="en-US" sz="2300" b="0" i="0" kern="1200" dirty="0">
              <a:solidFill>
                <a:srgbClr val="000000"/>
              </a:solidFill>
            </a:rPr>
            <a:t>prevenire il sovrappascolo, migliorare la salute del suolo e promuovere la biodiversità.</a:t>
          </a:r>
          <a:endParaRPr lang="pl-PL" sz="2300" b="0" kern="1200" dirty="0">
            <a:solidFill>
              <a:srgbClr val="000000"/>
            </a:solidFill>
          </a:endParaRPr>
        </a:p>
      </dsp:txBody>
      <dsp:txXfrm>
        <a:off x="627191" y="1497707"/>
        <a:ext cx="5589151" cy="1164203"/>
      </dsp:txXfrm>
    </dsp:sp>
    <dsp:sp modelId="{AABD881E-97CD-45B8-B4CC-4318E53DE0F2}">
      <dsp:nvSpPr>
        <dsp:cNvPr id="0" name=""/>
        <dsp:cNvSpPr/>
      </dsp:nvSpPr>
      <dsp:spPr>
        <a:xfrm>
          <a:off x="1173123" y="2922975"/>
          <a:ext cx="7056381" cy="1236643"/>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err="1">
              <a:solidFill>
                <a:srgbClr val="000000"/>
              </a:solidFill>
            </a:rPr>
            <a:t>Diversità dei </a:t>
          </a:r>
          <a:r>
            <a:rPr lang="en-US" sz="2300" b="1" i="0" kern="1200" dirty="0">
              <a:solidFill>
                <a:srgbClr val="000000"/>
              </a:solidFill>
            </a:rPr>
            <a:t>pascoli </a:t>
          </a:r>
          <a:r>
            <a:rPr lang="pl-PL" sz="2300" b="0" i="0" kern="1200" dirty="0">
              <a:solidFill>
                <a:srgbClr val="000000"/>
              </a:solidFill>
            </a:rPr>
            <a:t>- </a:t>
          </a:r>
          <a:r>
            <a:rPr lang="en-US" sz="2300" b="0" i="0" kern="1200" dirty="0" err="1">
              <a:solidFill>
                <a:srgbClr val="000000"/>
              </a:solidFill>
            </a:rPr>
            <a:t>coltivare </a:t>
          </a:r>
          <a:r>
            <a:rPr lang="en-US" sz="2300" b="0" i="0" kern="1200" dirty="0">
              <a:solidFill>
                <a:srgbClr val="000000"/>
              </a:solidFill>
            </a:rPr>
            <a:t>una varietà di specie vegetali nei pascoli per migliorare la qualità del foraggio e la resilienza dell'ecosistema.</a:t>
          </a:r>
          <a:endParaRPr lang="pl-PL" sz="2300" b="0" kern="1200" dirty="0">
            <a:solidFill>
              <a:srgbClr val="000000"/>
            </a:solidFill>
          </a:endParaRPr>
        </a:p>
      </dsp:txBody>
      <dsp:txXfrm>
        <a:off x="1209343" y="2959195"/>
        <a:ext cx="5597971" cy="1164203"/>
      </dsp:txXfrm>
    </dsp:sp>
    <dsp:sp modelId="{6F158B58-16F8-4E6F-BFE4-283868F9BCDB}">
      <dsp:nvSpPr>
        <dsp:cNvPr id="0" name=""/>
        <dsp:cNvSpPr/>
      </dsp:nvSpPr>
      <dsp:spPr>
        <a:xfrm>
          <a:off x="1764095" y="4384462"/>
          <a:ext cx="7056381" cy="1236643"/>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err="1">
              <a:solidFill>
                <a:srgbClr val="000000"/>
              </a:solidFill>
            </a:rPr>
            <a:t>Sistemi di silvopascolo </a:t>
          </a:r>
          <a:r>
            <a:rPr lang="pl-PL" sz="2300" b="0" i="0" kern="1200" dirty="0">
              <a:solidFill>
                <a:srgbClr val="000000"/>
              </a:solidFill>
            </a:rPr>
            <a:t>- </a:t>
          </a:r>
          <a:r>
            <a:rPr lang="en-US" sz="2300" b="0" i="0" kern="1200" dirty="0" err="1">
              <a:solidFill>
                <a:srgbClr val="000000"/>
              </a:solidFill>
            </a:rPr>
            <a:t>forniscono </a:t>
          </a:r>
          <a:r>
            <a:rPr lang="en-US" sz="2300" b="0" i="0" kern="1200" dirty="0">
              <a:solidFill>
                <a:srgbClr val="000000"/>
              </a:solidFill>
            </a:rPr>
            <a:t>ombra e riparo al bestiame, migliorano la fertilità del suolo e sequestrano il carbonio.</a:t>
          </a:r>
          <a:endParaRPr lang="pl-PL" sz="2300" b="0" kern="1200" dirty="0">
            <a:solidFill>
              <a:srgbClr val="000000"/>
            </a:solidFill>
          </a:endParaRPr>
        </a:p>
      </dsp:txBody>
      <dsp:txXfrm>
        <a:off x="1800315" y="4420682"/>
        <a:ext cx="5589151" cy="1164203"/>
      </dsp:txXfrm>
    </dsp:sp>
    <dsp:sp modelId="{B30950CC-B4F5-4FB4-82DA-D80142950FC6}">
      <dsp:nvSpPr>
        <dsp:cNvPr id="0" name=""/>
        <dsp:cNvSpPr/>
      </dsp:nvSpPr>
      <dsp:spPr>
        <a:xfrm>
          <a:off x="6252563" y="947156"/>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6433422" y="947156"/>
        <a:ext cx="442100" cy="604873"/>
      </dsp:txXfrm>
    </dsp:sp>
    <dsp:sp modelId="{30DDCE52-6F42-458E-B2C3-27A3F4172FF1}">
      <dsp:nvSpPr>
        <dsp:cNvPr id="0" name=""/>
        <dsp:cNvSpPr/>
      </dsp:nvSpPr>
      <dsp:spPr>
        <a:xfrm>
          <a:off x="6843535" y="2408643"/>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7024394" y="2408643"/>
        <a:ext cx="442100" cy="604873"/>
      </dsp:txXfrm>
    </dsp:sp>
    <dsp:sp modelId="{39E411C3-86CE-4565-9579-68479178A24E}">
      <dsp:nvSpPr>
        <dsp:cNvPr id="0" name=""/>
        <dsp:cNvSpPr/>
      </dsp:nvSpPr>
      <dsp:spPr>
        <a:xfrm>
          <a:off x="7425686" y="3870131"/>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7606545" y="3870131"/>
        <a:ext cx="442100" cy="6048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8F5A1-010F-4203-BE3F-0A137B291DA5}">
      <dsp:nvSpPr>
        <dsp:cNvPr id="0" name=""/>
        <dsp:cNvSpPr/>
      </dsp:nvSpPr>
      <dsp:spPr>
        <a:xfrm>
          <a:off x="548588" y="0"/>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283621-BB0E-49D8-B8FC-BBE0F1C0DF1D}">
      <dsp:nvSpPr>
        <dsp:cNvPr id="0" name=""/>
        <dsp:cNvSpPr/>
      </dsp:nvSpPr>
      <dsp:spPr>
        <a:xfrm>
          <a:off x="579918" y="1609169"/>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1</a:t>
          </a:r>
        </a:p>
      </dsp:txBody>
      <dsp:txXfrm>
        <a:off x="579918" y="1609169"/>
        <a:ext cx="2675503" cy="550373"/>
      </dsp:txXfrm>
    </dsp:sp>
    <dsp:sp modelId="{8B0E5198-C805-4D36-B8D3-E1D39F98526E}">
      <dsp:nvSpPr>
        <dsp:cNvPr id="0" name=""/>
        <dsp:cNvSpPr/>
      </dsp:nvSpPr>
      <dsp:spPr>
        <a:xfrm>
          <a:off x="3552689" y="0"/>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8884C25-BD1E-4B05-8865-667061C5AB69}">
      <dsp:nvSpPr>
        <dsp:cNvPr id="0" name=""/>
        <dsp:cNvSpPr/>
      </dsp:nvSpPr>
      <dsp:spPr>
        <a:xfrm>
          <a:off x="3528315" y="1609169"/>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2</a:t>
          </a:r>
        </a:p>
      </dsp:txBody>
      <dsp:txXfrm>
        <a:off x="3528315" y="1609169"/>
        <a:ext cx="2675503" cy="550373"/>
      </dsp:txXfrm>
    </dsp:sp>
    <dsp:sp modelId="{5098F7E5-76BA-4BC9-A3F5-C646D647B5D5}">
      <dsp:nvSpPr>
        <dsp:cNvPr id="0" name=""/>
        <dsp:cNvSpPr/>
      </dsp:nvSpPr>
      <dsp:spPr>
        <a:xfrm>
          <a:off x="579918" y="2564686"/>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C2A6761-4FEE-4405-80A3-FA080DC059BD}">
      <dsp:nvSpPr>
        <dsp:cNvPr id="0" name=""/>
        <dsp:cNvSpPr/>
      </dsp:nvSpPr>
      <dsp:spPr>
        <a:xfrm>
          <a:off x="579918" y="4169942"/>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4</a:t>
          </a:r>
        </a:p>
      </dsp:txBody>
      <dsp:txXfrm>
        <a:off x="579918" y="4169942"/>
        <a:ext cx="2675503" cy="550373"/>
      </dsp:txXfrm>
    </dsp:sp>
    <dsp:sp modelId="{C840ED3F-AE3C-4D94-A0E1-405D6C3CC351}">
      <dsp:nvSpPr>
        <dsp:cNvPr id="0" name=""/>
        <dsp:cNvSpPr/>
      </dsp:nvSpPr>
      <dsp:spPr>
        <a:xfrm>
          <a:off x="3528315" y="2564686"/>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0D4DEA5-73A0-409D-85CE-F371AFF91867}">
      <dsp:nvSpPr>
        <dsp:cNvPr id="0" name=""/>
        <dsp:cNvSpPr/>
      </dsp:nvSpPr>
      <dsp:spPr>
        <a:xfrm>
          <a:off x="3528315" y="4169942"/>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3</a:t>
          </a:r>
        </a:p>
      </dsp:txBody>
      <dsp:txXfrm>
        <a:off x="3528315" y="4169942"/>
        <a:ext cx="2675503" cy="5503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8F5A1-010F-4203-BE3F-0A137B291DA5}">
      <dsp:nvSpPr>
        <dsp:cNvPr id="0" name=""/>
        <dsp:cNvSpPr/>
      </dsp:nvSpPr>
      <dsp:spPr>
        <a:xfrm>
          <a:off x="0" y="616967"/>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283621-BB0E-49D8-B8FC-BBE0F1C0DF1D}">
      <dsp:nvSpPr>
        <dsp:cNvPr id="0" name=""/>
        <dsp:cNvSpPr/>
      </dsp:nvSpPr>
      <dsp:spPr>
        <a:xfrm>
          <a:off x="399" y="1845601"/>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1</a:t>
          </a:r>
        </a:p>
      </dsp:txBody>
      <dsp:txXfrm>
        <a:off x="399" y="1845601"/>
        <a:ext cx="2042791" cy="420219"/>
      </dsp:txXfrm>
    </dsp:sp>
    <dsp:sp modelId="{8B0E5198-C805-4D36-B8D3-E1D39F98526E}">
      <dsp:nvSpPr>
        <dsp:cNvPr id="0" name=""/>
        <dsp:cNvSpPr/>
      </dsp:nvSpPr>
      <dsp:spPr>
        <a:xfrm>
          <a:off x="2251549" y="619961"/>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8884C25-BD1E-4B05-8865-667061C5AB69}">
      <dsp:nvSpPr>
        <dsp:cNvPr id="0" name=""/>
        <dsp:cNvSpPr/>
      </dsp:nvSpPr>
      <dsp:spPr>
        <a:xfrm>
          <a:off x="2251549" y="1845601"/>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2</a:t>
          </a:r>
        </a:p>
      </dsp:txBody>
      <dsp:txXfrm>
        <a:off x="2251549" y="1845601"/>
        <a:ext cx="2042791" cy="420219"/>
      </dsp:txXfrm>
    </dsp:sp>
    <dsp:sp modelId="{5098F7E5-76BA-4BC9-A3F5-C646D647B5D5}">
      <dsp:nvSpPr>
        <dsp:cNvPr id="0" name=""/>
        <dsp:cNvSpPr/>
      </dsp:nvSpPr>
      <dsp:spPr>
        <a:xfrm>
          <a:off x="4502699" y="619961"/>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C2A6761-4FEE-4405-80A3-FA080DC059BD}">
      <dsp:nvSpPr>
        <dsp:cNvPr id="0" name=""/>
        <dsp:cNvSpPr/>
      </dsp:nvSpPr>
      <dsp:spPr>
        <a:xfrm>
          <a:off x="4502699" y="1845601"/>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3</a:t>
          </a:r>
        </a:p>
      </dsp:txBody>
      <dsp:txXfrm>
        <a:off x="4502699" y="1845601"/>
        <a:ext cx="2042791" cy="420219"/>
      </dsp:txXfrm>
    </dsp:sp>
    <dsp:sp modelId="{C840ED3F-AE3C-4D94-A0E1-405D6C3CC351}">
      <dsp:nvSpPr>
        <dsp:cNvPr id="0" name=""/>
        <dsp:cNvSpPr/>
      </dsp:nvSpPr>
      <dsp:spPr>
        <a:xfrm>
          <a:off x="399" y="2575154"/>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0D4DEA5-73A0-409D-85CE-F371AFF91867}">
      <dsp:nvSpPr>
        <dsp:cNvPr id="0" name=""/>
        <dsp:cNvSpPr/>
      </dsp:nvSpPr>
      <dsp:spPr>
        <a:xfrm>
          <a:off x="399" y="3800794"/>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4</a:t>
          </a:r>
        </a:p>
      </dsp:txBody>
      <dsp:txXfrm>
        <a:off x="399" y="3800794"/>
        <a:ext cx="2042791" cy="420219"/>
      </dsp:txXfrm>
    </dsp:sp>
    <dsp:sp modelId="{6D632AB6-ED45-4FDA-B795-23F2D5D6DCE1}">
      <dsp:nvSpPr>
        <dsp:cNvPr id="0" name=""/>
        <dsp:cNvSpPr/>
      </dsp:nvSpPr>
      <dsp:spPr>
        <a:xfrm>
          <a:off x="2251549" y="2575154"/>
          <a:ext cx="2042791" cy="1750913"/>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681AC7B-5384-4B8A-8456-E6D7D725B66F}">
      <dsp:nvSpPr>
        <dsp:cNvPr id="0" name=""/>
        <dsp:cNvSpPr/>
      </dsp:nvSpPr>
      <dsp:spPr>
        <a:xfrm>
          <a:off x="2251549" y="3800794"/>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5</a:t>
          </a:r>
        </a:p>
      </dsp:txBody>
      <dsp:txXfrm>
        <a:off x="2251549" y="3800794"/>
        <a:ext cx="2042791" cy="420219"/>
      </dsp:txXfrm>
    </dsp:sp>
    <dsp:sp modelId="{5B885CAD-0636-400D-B5DE-497DC4206C6E}">
      <dsp:nvSpPr>
        <dsp:cNvPr id="0" name=""/>
        <dsp:cNvSpPr/>
      </dsp:nvSpPr>
      <dsp:spPr>
        <a:xfrm>
          <a:off x="4502699" y="2575154"/>
          <a:ext cx="2042791" cy="1750913"/>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176083B3-81B6-464F-84B8-35AD68D6FD52}">
      <dsp:nvSpPr>
        <dsp:cNvPr id="0" name=""/>
        <dsp:cNvSpPr/>
      </dsp:nvSpPr>
      <dsp:spPr>
        <a:xfrm>
          <a:off x="4502699" y="3800794"/>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6</a:t>
          </a:r>
        </a:p>
      </dsp:txBody>
      <dsp:txXfrm>
        <a:off x="4502699" y="3800794"/>
        <a:ext cx="2042791" cy="42021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1153815" y="173468"/>
          <a:ext cx="3223133" cy="100722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223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Efficiente per i sistemi di pascolo a rotazione con layout fisso dei paddock.</a:t>
          </a:r>
          <a:endParaRPr lang="pl-PL" sz="1800" kern="1200" dirty="0">
            <a:solidFill>
              <a:srgbClr val="000000"/>
            </a:solidFill>
          </a:endParaRPr>
        </a:p>
      </dsp:txBody>
      <dsp:txXfrm>
        <a:off x="1153815" y="173468"/>
        <a:ext cx="3223133" cy="1007229"/>
      </dsp:txXfrm>
    </dsp:sp>
    <dsp:sp modelId="{3D57383B-0F56-437F-916B-71718375D4A2}">
      <dsp:nvSpPr>
        <dsp:cNvPr id="0" name=""/>
        <dsp:cNvSpPr/>
      </dsp:nvSpPr>
      <dsp:spPr>
        <a:xfrm>
          <a:off x="1019518" y="27979"/>
          <a:ext cx="705060" cy="105759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19B31-9717-4D23-9396-2F4033A96355}">
      <dsp:nvSpPr>
        <dsp:cNvPr id="0" name=""/>
        <dsp:cNvSpPr/>
      </dsp:nvSpPr>
      <dsp:spPr>
        <a:xfrm>
          <a:off x="1089797" y="2679918"/>
          <a:ext cx="3223133" cy="100722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223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Resistente e in grado di supportare grandi mandrie.</a:t>
          </a:r>
          <a:endParaRPr lang="pl-PL" sz="1800" kern="1200" dirty="0">
            <a:solidFill>
              <a:srgbClr val="000000"/>
            </a:solidFill>
          </a:endParaRPr>
        </a:p>
      </dsp:txBody>
      <dsp:txXfrm>
        <a:off x="1089797" y="2679918"/>
        <a:ext cx="3223133" cy="1007229"/>
      </dsp:txXfrm>
    </dsp:sp>
    <dsp:sp modelId="{79032452-05EE-4E66-AA3C-F10F6BA8104A}">
      <dsp:nvSpPr>
        <dsp:cNvPr id="0" name=""/>
        <dsp:cNvSpPr/>
      </dsp:nvSpPr>
      <dsp:spPr>
        <a:xfrm>
          <a:off x="1011070" y="2514016"/>
          <a:ext cx="705060" cy="105759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C91FE-D66C-463E-A561-F962DFD38DFD}">
      <dsp:nvSpPr>
        <dsp:cNvPr id="0" name=""/>
        <dsp:cNvSpPr/>
      </dsp:nvSpPr>
      <dsp:spPr>
        <a:xfrm>
          <a:off x="1015408" y="1441458"/>
          <a:ext cx="3223133" cy="100722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223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Richiede una manutenzione meno frequente rispetto ai sistemi mobili.</a:t>
          </a:r>
          <a:endParaRPr lang="pl-PL" sz="1800" kern="1200" dirty="0">
            <a:solidFill>
              <a:srgbClr val="000000"/>
            </a:solidFill>
          </a:endParaRPr>
        </a:p>
      </dsp:txBody>
      <dsp:txXfrm>
        <a:off x="1015408" y="1441458"/>
        <a:ext cx="3223133" cy="1007229"/>
      </dsp:txXfrm>
    </dsp:sp>
    <dsp:sp modelId="{C11D82D2-C606-418D-8005-65067B25BD6E}">
      <dsp:nvSpPr>
        <dsp:cNvPr id="0" name=""/>
        <dsp:cNvSpPr/>
      </dsp:nvSpPr>
      <dsp:spPr>
        <a:xfrm>
          <a:off x="881111" y="1295969"/>
          <a:ext cx="705060" cy="105759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DD5754-E57E-49EE-BBA2-802F22D1F97A}">
      <dsp:nvSpPr>
        <dsp:cNvPr id="0" name=""/>
        <dsp:cNvSpPr/>
      </dsp:nvSpPr>
      <dsp:spPr>
        <a:xfrm>
          <a:off x="4379881" y="1441458"/>
          <a:ext cx="3634244" cy="100722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223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dirty="0">
              <a:solidFill>
                <a:srgbClr val="000000"/>
              </a:solidFill>
            </a:rPr>
            <a:t>Costoso da installare, in particolare per quanto riguarda le tubazioni e le vasche di raccolta di grandi dimensioni</a:t>
          </a:r>
          <a:r>
            <a:rPr lang="en-US" sz="1800" b="0" i="0" kern="1200" dirty="0">
              <a:solidFill>
                <a:srgbClr val="000000"/>
              </a:solidFill>
            </a:rPr>
            <a:t>.</a:t>
          </a:r>
          <a:endParaRPr lang="pl-PL" sz="1800" kern="1200" dirty="0">
            <a:solidFill>
              <a:srgbClr val="000000"/>
            </a:solidFill>
          </a:endParaRPr>
        </a:p>
      </dsp:txBody>
      <dsp:txXfrm>
        <a:off x="4379881" y="1441458"/>
        <a:ext cx="3634244" cy="1007229"/>
      </dsp:txXfrm>
    </dsp:sp>
    <dsp:sp modelId="{AB0D9C47-3EFA-4CB4-999E-893A2B5BBD22}">
      <dsp:nvSpPr>
        <dsp:cNvPr id="0" name=""/>
        <dsp:cNvSpPr/>
      </dsp:nvSpPr>
      <dsp:spPr>
        <a:xfrm>
          <a:off x="4451139" y="1295969"/>
          <a:ext cx="705060" cy="105759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29BF5D-73A6-4EBF-BBAC-226D39BA780E}">
      <dsp:nvSpPr>
        <dsp:cNvPr id="0" name=""/>
        <dsp:cNvSpPr/>
      </dsp:nvSpPr>
      <dsp:spPr>
        <a:xfrm>
          <a:off x="4496170" y="212496"/>
          <a:ext cx="3423612" cy="100722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223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Rischio di compattamento del suolo e di pascolo eccessivo in prossimità dei punti di abbeveraggio.</a:t>
          </a:r>
          <a:endParaRPr lang="pl-PL" sz="1800" kern="1200" dirty="0">
            <a:solidFill>
              <a:srgbClr val="000000"/>
            </a:solidFill>
          </a:endParaRPr>
        </a:p>
      </dsp:txBody>
      <dsp:txXfrm>
        <a:off x="4496170" y="212496"/>
        <a:ext cx="3423612" cy="1007229"/>
      </dsp:txXfrm>
    </dsp:sp>
    <dsp:sp modelId="{7D9005D0-ADF2-4EE8-BF55-A7AD0BCF267A}">
      <dsp:nvSpPr>
        <dsp:cNvPr id="0" name=""/>
        <dsp:cNvSpPr/>
      </dsp:nvSpPr>
      <dsp:spPr>
        <a:xfrm>
          <a:off x="4453253" y="10110"/>
          <a:ext cx="705060" cy="105759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708615" y="181616"/>
          <a:ext cx="3396101"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pl-PL" sz="2000" b="0" i="0" kern="1200">
              <a:solidFill>
                <a:srgbClr val="000000"/>
              </a:solidFill>
            </a:rPr>
            <a:t>Impostazione iniziale a costi contenuti.</a:t>
          </a:r>
          <a:endParaRPr lang="pl-PL" sz="2000" kern="1200" dirty="0">
            <a:solidFill>
              <a:srgbClr val="000000"/>
            </a:solidFill>
          </a:endParaRPr>
        </a:p>
      </dsp:txBody>
      <dsp:txXfrm>
        <a:off x="708615" y="181616"/>
        <a:ext cx="3396101" cy="1004307"/>
      </dsp:txXfrm>
    </dsp:sp>
    <dsp:sp modelId="{3D57383B-0F56-437F-916B-71718375D4A2}">
      <dsp:nvSpPr>
        <dsp:cNvPr id="0" name=""/>
        <dsp:cNvSpPr/>
      </dsp:nvSpPr>
      <dsp:spPr>
        <a:xfrm>
          <a:off x="665867"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D024E0-577E-4EC8-8305-0EA44DEE0904}">
      <dsp:nvSpPr>
        <dsp:cNvPr id="0" name=""/>
        <dsp:cNvSpPr/>
      </dsp:nvSpPr>
      <dsp:spPr>
        <a:xfrm>
          <a:off x="745655" y="2690355"/>
          <a:ext cx="3482005"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Adattabile a configurazioni di paddock variabili.</a:t>
          </a:r>
          <a:endParaRPr lang="pl-PL" sz="2000" b="0" i="0" kern="1200" dirty="0">
            <a:solidFill>
              <a:srgbClr val="000000"/>
            </a:solidFill>
          </a:endParaRPr>
        </a:p>
      </dsp:txBody>
      <dsp:txXfrm>
        <a:off x="745655" y="2690355"/>
        <a:ext cx="3482005" cy="1004307"/>
      </dsp:txXfrm>
    </dsp:sp>
    <dsp:sp modelId="{8008E288-2399-4C45-8BD1-6A1843BCBE12}">
      <dsp:nvSpPr>
        <dsp:cNvPr id="0" name=""/>
        <dsp:cNvSpPr/>
      </dsp:nvSpPr>
      <dsp:spPr>
        <a:xfrm>
          <a:off x="717720" y="2483907"/>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399CCC-491A-42E3-BF6C-7F1B03583B24}">
      <dsp:nvSpPr>
        <dsp:cNvPr id="0" name=""/>
        <dsp:cNvSpPr/>
      </dsp:nvSpPr>
      <dsp:spPr>
        <a:xfrm>
          <a:off x="720370" y="1442372"/>
          <a:ext cx="3357760"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dirty="0">
              <a:solidFill>
                <a:srgbClr val="000000"/>
              </a:solidFill>
            </a:rPr>
            <a:t>Riduce il sovrappascolo intorno ai punti fissi, incoraggiando il bestiame a pascolare in modo </a:t>
          </a:r>
          <a:r>
            <a:rPr lang="en-US" sz="1800" b="0" i="0" kern="1200" dirty="0">
              <a:solidFill>
                <a:srgbClr val="000000"/>
              </a:solidFill>
            </a:rPr>
            <a:t>uniforme.</a:t>
          </a:r>
          <a:endParaRPr lang="pl-PL" sz="1800" b="0" i="0" kern="1200" dirty="0">
            <a:solidFill>
              <a:srgbClr val="000000"/>
            </a:solidFill>
          </a:endParaRPr>
        </a:p>
      </dsp:txBody>
      <dsp:txXfrm>
        <a:off x="720370" y="1442372"/>
        <a:ext cx="3357760" cy="1004307"/>
      </dsp:txXfrm>
    </dsp:sp>
    <dsp:sp modelId="{2694E7F5-F1C0-4B25-8B09-2E259231C22D}">
      <dsp:nvSpPr>
        <dsp:cNvPr id="0" name=""/>
        <dsp:cNvSpPr/>
      </dsp:nvSpPr>
      <dsp:spPr>
        <a:xfrm>
          <a:off x="660026"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5A610-E0CE-4E9E-8E74-ED734BF4D09A}">
      <dsp:nvSpPr>
        <dsp:cNvPr id="0" name=""/>
        <dsp:cNvSpPr/>
      </dsp:nvSpPr>
      <dsp:spPr>
        <a:xfrm>
          <a:off x="4298002" y="1421020"/>
          <a:ext cx="3512858"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0960" rIns="60960" bIns="60960" numCol="1" spcCol="1270" anchor="ctr" anchorCtr="0">
          <a:noAutofit/>
        </a:bodyPr>
        <a:lstStyle/>
        <a:p>
          <a:pPr marL="0" lvl="0" indent="0" algn="l" defTabSz="711200">
            <a:lnSpc>
              <a:spcPct val="90000"/>
            </a:lnSpc>
            <a:spcBef>
              <a:spcPct val="0"/>
            </a:spcBef>
            <a:spcAft>
              <a:spcPts val="0"/>
            </a:spcAft>
            <a:buNone/>
          </a:pPr>
          <a:r>
            <a:rPr lang="en-US" sz="1600" b="0" i="0" kern="1200" dirty="0">
              <a:solidFill>
                <a:srgbClr val="000000"/>
              </a:solidFill>
            </a:rPr>
            <a:t>Richiedono un notevole dispendio di manodopera, con la necessità di essere riposizionati e riempiti regolarmente.</a:t>
          </a:r>
          <a:endParaRPr lang="pl-PL" sz="1600" b="0" i="0" kern="1200" dirty="0">
            <a:solidFill>
              <a:srgbClr val="000000"/>
            </a:solidFill>
          </a:endParaRPr>
        </a:p>
      </dsp:txBody>
      <dsp:txXfrm>
        <a:off x="4298002" y="1421020"/>
        <a:ext cx="3512858" cy="1004307"/>
      </dsp:txXfrm>
    </dsp:sp>
    <dsp:sp modelId="{C22487DE-385F-47F8-B045-7AF99D279CC2}">
      <dsp:nvSpPr>
        <dsp:cNvPr id="0" name=""/>
        <dsp:cNvSpPr/>
      </dsp:nvSpPr>
      <dsp:spPr>
        <a:xfrm>
          <a:off x="4244793" y="1300861"/>
          <a:ext cx="703015" cy="105452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D58734-4855-4842-9C32-4201E5FA85E0}">
      <dsp:nvSpPr>
        <dsp:cNvPr id="0" name=""/>
        <dsp:cNvSpPr/>
      </dsp:nvSpPr>
      <dsp:spPr>
        <a:xfrm>
          <a:off x="4299746" y="197924"/>
          <a:ext cx="3406931"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Capacità limitata per grandi mandrie o per periodi prolungati.</a:t>
          </a:r>
          <a:endParaRPr lang="pl-PL" sz="2000" b="0" i="0" kern="1200" dirty="0">
            <a:solidFill>
              <a:srgbClr val="000000"/>
            </a:solidFill>
          </a:endParaRPr>
        </a:p>
      </dsp:txBody>
      <dsp:txXfrm>
        <a:off x="4299746" y="197924"/>
        <a:ext cx="3406931" cy="1004307"/>
      </dsp:txXfrm>
    </dsp:sp>
    <dsp:sp modelId="{FAC25B5A-BFB8-48E5-B42D-A7035825AB42}">
      <dsp:nvSpPr>
        <dsp:cNvPr id="0" name=""/>
        <dsp:cNvSpPr/>
      </dsp:nvSpPr>
      <dsp:spPr>
        <a:xfrm>
          <a:off x="4235262" y="92938"/>
          <a:ext cx="703015" cy="105452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84000" y="177945"/>
          <a:ext cx="3220747" cy="100648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1725"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Nessun costo di infrastruttura se le fonti d'acqua sono naturalmente accessibili</a:t>
          </a:r>
          <a:r>
            <a:rPr lang="en-US" sz="2000" b="0" i="0" kern="1200" dirty="0">
              <a:solidFill>
                <a:srgbClr val="000000"/>
              </a:solidFill>
            </a:rPr>
            <a:t>.</a:t>
          </a:r>
          <a:endParaRPr lang="pl-PL" sz="2000" kern="1200" dirty="0">
            <a:solidFill>
              <a:srgbClr val="000000"/>
            </a:solidFill>
          </a:endParaRPr>
        </a:p>
      </dsp:txBody>
      <dsp:txXfrm>
        <a:off x="984000" y="177945"/>
        <a:ext cx="3220747" cy="1006483"/>
      </dsp:txXfrm>
    </dsp:sp>
    <dsp:sp modelId="{3D57383B-0F56-437F-916B-71718375D4A2}">
      <dsp:nvSpPr>
        <dsp:cNvPr id="0" name=""/>
        <dsp:cNvSpPr/>
      </dsp:nvSpPr>
      <dsp:spPr>
        <a:xfrm>
          <a:off x="849802" y="32564"/>
          <a:ext cx="704538" cy="105680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DC707A-8498-43AB-9B74-AE2237FB3DF9}">
      <dsp:nvSpPr>
        <dsp:cNvPr id="0" name=""/>
        <dsp:cNvSpPr/>
      </dsp:nvSpPr>
      <dsp:spPr>
        <a:xfrm>
          <a:off x="965681" y="1357564"/>
          <a:ext cx="3220747" cy="100648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1725"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Sostenibile dal punto di vista ambientale se gestito correttamente.</a:t>
          </a:r>
          <a:endParaRPr lang="pl-PL" sz="2000" b="0" i="0" kern="1200" dirty="0" err="1">
            <a:solidFill>
              <a:srgbClr val="000000"/>
            </a:solidFill>
          </a:endParaRPr>
        </a:p>
      </dsp:txBody>
      <dsp:txXfrm>
        <a:off x="965681" y="1357564"/>
        <a:ext cx="3220747" cy="1006483"/>
      </dsp:txXfrm>
    </dsp:sp>
    <dsp:sp modelId="{50DFEBAE-EEB0-4432-B447-42F13557244A}">
      <dsp:nvSpPr>
        <dsp:cNvPr id="0" name=""/>
        <dsp:cNvSpPr/>
      </dsp:nvSpPr>
      <dsp:spPr>
        <a:xfrm>
          <a:off x="819705" y="1189885"/>
          <a:ext cx="704538" cy="105680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F1CB25-390A-426B-9834-80596CDA8C44}">
      <dsp:nvSpPr>
        <dsp:cNvPr id="0" name=""/>
        <dsp:cNvSpPr/>
      </dsp:nvSpPr>
      <dsp:spPr>
        <a:xfrm>
          <a:off x="4533071" y="153688"/>
          <a:ext cx="3220747" cy="100648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1725"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Rischio di contaminazione da scarti del bestiame.</a:t>
          </a:r>
          <a:endParaRPr lang="pl-PL" sz="2000" b="0" i="0" kern="1200" dirty="0" err="1">
            <a:solidFill>
              <a:srgbClr val="000000"/>
            </a:solidFill>
          </a:endParaRPr>
        </a:p>
      </dsp:txBody>
      <dsp:txXfrm>
        <a:off x="4533071" y="153688"/>
        <a:ext cx="3220747" cy="1006483"/>
      </dsp:txXfrm>
    </dsp:sp>
    <dsp:sp modelId="{8E034E84-5253-4BC9-869B-D526721922FF}">
      <dsp:nvSpPr>
        <dsp:cNvPr id="0" name=""/>
        <dsp:cNvSpPr/>
      </dsp:nvSpPr>
      <dsp:spPr>
        <a:xfrm>
          <a:off x="4376082" y="25189"/>
          <a:ext cx="704538" cy="1056807"/>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D915C6-F9BA-4D9D-AC0C-2EFD012AB790}">
      <dsp:nvSpPr>
        <dsp:cNvPr id="0" name=""/>
        <dsp:cNvSpPr/>
      </dsp:nvSpPr>
      <dsp:spPr>
        <a:xfrm>
          <a:off x="4513238" y="1326342"/>
          <a:ext cx="3220747" cy="100648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1725"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Può non essere disponibile tutto l'anno o durante la siccità.</a:t>
          </a:r>
          <a:endParaRPr lang="pl-PL" sz="2000" b="0" i="0" kern="1200" dirty="0" err="1">
            <a:solidFill>
              <a:srgbClr val="000000"/>
            </a:solidFill>
          </a:endParaRPr>
        </a:p>
      </dsp:txBody>
      <dsp:txXfrm>
        <a:off x="4513238" y="1326342"/>
        <a:ext cx="3220747" cy="1006483"/>
      </dsp:txXfrm>
    </dsp:sp>
    <dsp:sp modelId="{CE4B40CE-E243-47C1-966D-6E61ACB0AB2D}">
      <dsp:nvSpPr>
        <dsp:cNvPr id="0" name=""/>
        <dsp:cNvSpPr/>
      </dsp:nvSpPr>
      <dsp:spPr>
        <a:xfrm>
          <a:off x="4373377" y="1196576"/>
          <a:ext cx="704538" cy="1056807"/>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703472-2416-4745-959E-71AC7A9C88A8}">
      <dsp:nvSpPr>
        <dsp:cNvPr id="0" name=""/>
        <dsp:cNvSpPr/>
      </dsp:nvSpPr>
      <dsp:spPr>
        <a:xfrm>
          <a:off x="4477050" y="2541378"/>
          <a:ext cx="3220747" cy="100648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1725"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Può portare all'erosione delle sponde e al degrado della qualità dell'acqua.</a:t>
          </a:r>
          <a:endParaRPr lang="pl-PL" sz="2000" b="0" i="0" kern="1200" dirty="0" err="1">
            <a:solidFill>
              <a:srgbClr val="000000"/>
            </a:solidFill>
          </a:endParaRPr>
        </a:p>
      </dsp:txBody>
      <dsp:txXfrm>
        <a:off x="4477050" y="2541378"/>
        <a:ext cx="3220747" cy="1006483"/>
      </dsp:txXfrm>
    </dsp:sp>
    <dsp:sp modelId="{FB5FC20B-058D-41A5-BF52-0243A494654A}">
      <dsp:nvSpPr>
        <dsp:cNvPr id="0" name=""/>
        <dsp:cNvSpPr/>
      </dsp:nvSpPr>
      <dsp:spPr>
        <a:xfrm>
          <a:off x="4374729" y="2421493"/>
          <a:ext cx="704538" cy="1056807"/>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Fornisce un apporto idrico costante in tutti i paddock.</a:t>
          </a:r>
          <a:endParaRPr lang="pl-PL" sz="20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905CAF-C0D0-4076-8FD8-8D581A72BCBD}">
      <dsp:nvSpPr>
        <dsp:cNvPr id="0" name=""/>
        <dsp:cNvSpPr/>
      </dsp:nvSpPr>
      <dsp:spPr>
        <a:xfrm>
          <a:off x="912871" y="268700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Scalabile per aziende agricole di dimensioni e topografie diverse.</a:t>
          </a:r>
          <a:endParaRPr lang="pl-PL" sz="2000" b="0" i="0" kern="1200" dirty="0" err="1">
            <a:solidFill>
              <a:srgbClr val="000000"/>
            </a:solidFill>
          </a:endParaRPr>
        </a:p>
      </dsp:txBody>
      <dsp:txXfrm>
        <a:off x="912871" y="2687001"/>
        <a:ext cx="3213783" cy="1004307"/>
      </dsp:txXfrm>
    </dsp:sp>
    <dsp:sp modelId="{B4B87666-40F8-40BB-B571-0420E383B209}">
      <dsp:nvSpPr>
        <dsp:cNvPr id="0" name=""/>
        <dsp:cNvSpPr/>
      </dsp:nvSpPr>
      <dsp:spPr>
        <a:xfrm>
          <a:off x="797234" y="2500832"/>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62F225-6DC4-48DF-B908-5AF86FCAEA23}">
      <dsp:nvSpPr>
        <dsp:cNvPr id="0" name=""/>
        <dsp:cNvSpPr/>
      </dsp:nvSpPr>
      <dsp:spPr>
        <a:xfrm>
          <a:off x="912511"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Supporta grandi mandrie e operazioni a lungo termine.</a:t>
          </a:r>
          <a:endParaRPr lang="pl-PL" sz="2000" b="0" i="0" kern="1200" dirty="0" err="1">
            <a:solidFill>
              <a:srgbClr val="000000"/>
            </a:solidFill>
          </a:endParaRPr>
        </a:p>
      </dsp:txBody>
      <dsp:txXfrm>
        <a:off x="912511" y="1445927"/>
        <a:ext cx="3213783" cy="1004307"/>
      </dsp:txXfrm>
    </dsp:sp>
    <dsp:sp modelId="{5C694A85-6484-46DA-9D77-BF8F807E7A10}">
      <dsp:nvSpPr>
        <dsp:cNvPr id="0" name=""/>
        <dsp:cNvSpPr/>
      </dsp:nvSpPr>
      <dsp:spPr>
        <a:xfrm>
          <a:off x="778604"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473C2E-9856-49F8-9829-7B738B7AA633}">
      <dsp:nvSpPr>
        <dsp:cNvPr id="0" name=""/>
        <dsp:cNvSpPr/>
      </dsp:nvSpPr>
      <dsp:spPr>
        <a:xfrm>
          <a:off x="4409660"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Elevati costi di installazione e manutenzione.</a:t>
          </a:r>
          <a:endParaRPr lang="pl-PL" sz="2000" b="0" i="0" kern="1200" dirty="0" err="1">
            <a:solidFill>
              <a:srgbClr val="000000"/>
            </a:solidFill>
          </a:endParaRPr>
        </a:p>
      </dsp:txBody>
      <dsp:txXfrm>
        <a:off x="4409660" y="1445927"/>
        <a:ext cx="3213783" cy="1004307"/>
      </dsp:txXfrm>
    </dsp:sp>
    <dsp:sp modelId="{41A4E6EB-1D57-4055-9B7F-1E6F26E4F87E}">
      <dsp:nvSpPr>
        <dsp:cNvPr id="0" name=""/>
        <dsp:cNvSpPr/>
      </dsp:nvSpPr>
      <dsp:spPr>
        <a:xfrm>
          <a:off x="4275752" y="130086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18D7BD-8D89-49DF-81FB-BD8A7C485CE5}">
      <dsp:nvSpPr>
        <dsp:cNvPr id="0" name=""/>
        <dsp:cNvSpPr/>
      </dsp:nvSpPr>
      <dsp:spPr>
        <a:xfrm>
          <a:off x="4397204" y="18477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Suscettibile di danni in caso di temperature rigide</a:t>
          </a:r>
          <a:r>
            <a:rPr lang="pl-PL" sz="2000" b="0" i="0" kern="1200" dirty="0">
              <a:solidFill>
                <a:srgbClr val="000000"/>
              </a:solidFill>
            </a:rPr>
            <a:t>.</a:t>
          </a:r>
        </a:p>
      </dsp:txBody>
      <dsp:txXfrm>
        <a:off x="4397204" y="184777"/>
        <a:ext cx="3213783" cy="1004307"/>
      </dsp:txXfrm>
    </dsp:sp>
    <dsp:sp modelId="{CCF48C19-1469-4B1D-AC8F-07450DD0411E}">
      <dsp:nvSpPr>
        <dsp:cNvPr id="0" name=""/>
        <dsp:cNvSpPr/>
      </dsp:nvSpPr>
      <dsp:spPr>
        <a:xfrm>
          <a:off x="4303985" y="6785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145560" y="737737"/>
          <a:ext cx="3443924" cy="107622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8964"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Riduce</a:t>
          </a:r>
          <a:r>
            <a:rPr lang="en-US" sz="2000" b="0" i="0" kern="1200" dirty="0">
              <a:solidFill>
                <a:srgbClr val="000000"/>
              </a:solidFill>
            </a:rPr>
            <a:t> </a:t>
          </a:r>
          <a:r>
            <a:rPr lang="en-US" sz="2000" b="0" i="0" kern="1200" dirty="0" err="1">
              <a:solidFill>
                <a:srgbClr val="000000"/>
              </a:solidFill>
            </a:rPr>
            <a:t>i</a:t>
          </a:r>
          <a:r>
            <a:rPr lang="en-US" sz="2000" b="0" i="0" kern="1200" dirty="0">
              <a:solidFill>
                <a:srgbClr val="000000"/>
              </a:solidFill>
            </a:rPr>
            <a:t> </a:t>
          </a:r>
          <a:r>
            <a:rPr lang="en-US" sz="2000" b="0" i="0" kern="1200" dirty="0" err="1">
              <a:solidFill>
                <a:srgbClr val="000000"/>
              </a:solidFill>
            </a:rPr>
            <a:t>costi</a:t>
          </a:r>
          <a:r>
            <a:rPr lang="en-US" sz="2000" b="0" i="0" kern="1200" dirty="0">
              <a:solidFill>
                <a:srgbClr val="000000"/>
              </a:solidFill>
            </a:rPr>
            <a:t> di </a:t>
          </a:r>
          <a:r>
            <a:rPr lang="en-US" sz="2000" b="0" i="0" kern="1200" dirty="0" err="1">
              <a:solidFill>
                <a:srgbClr val="000000"/>
              </a:solidFill>
            </a:rPr>
            <a:t>infrastruttura</a:t>
          </a:r>
          <a:r>
            <a:rPr lang="en-US" sz="2000" b="0" i="0" kern="1200" dirty="0">
              <a:solidFill>
                <a:srgbClr val="000000"/>
              </a:solidFill>
            </a:rPr>
            <a:t> </a:t>
          </a:r>
          <a:r>
            <a:rPr lang="en-US" sz="2000" b="0" i="0" kern="1200" dirty="0" err="1">
              <a:solidFill>
                <a:srgbClr val="000000"/>
              </a:solidFill>
            </a:rPr>
            <a:t>consolidando</a:t>
          </a:r>
          <a:r>
            <a:rPr lang="en-US" sz="2000" b="0" i="0" kern="1200" dirty="0">
              <a:solidFill>
                <a:srgbClr val="000000"/>
              </a:solidFill>
            </a:rPr>
            <a:t> </a:t>
          </a:r>
          <a:r>
            <a:rPr lang="en-US" sz="2000" b="0" i="0" kern="1200" dirty="0" err="1">
              <a:solidFill>
                <a:srgbClr val="000000"/>
              </a:solidFill>
            </a:rPr>
            <a:t>i</a:t>
          </a:r>
          <a:r>
            <a:rPr lang="en-US" sz="2000" b="0" i="0" kern="1200" dirty="0">
              <a:solidFill>
                <a:srgbClr val="000000"/>
              </a:solidFill>
            </a:rPr>
            <a:t> </a:t>
          </a:r>
          <a:r>
            <a:rPr lang="en-US" sz="2000" b="0" i="0" kern="1200" dirty="0" err="1">
              <a:solidFill>
                <a:srgbClr val="000000"/>
              </a:solidFill>
            </a:rPr>
            <a:t>punti</a:t>
          </a:r>
          <a:r>
            <a:rPr lang="en-US" sz="2000" b="0" i="0" kern="1200" dirty="0">
              <a:solidFill>
                <a:srgbClr val="000000"/>
              </a:solidFill>
            </a:rPr>
            <a:t> di accesso </a:t>
          </a:r>
          <a:r>
            <a:rPr lang="en-US" sz="2000" b="0" i="0" kern="1200" dirty="0" err="1">
              <a:solidFill>
                <a:srgbClr val="000000"/>
              </a:solidFill>
            </a:rPr>
            <a:t>all'acqua</a:t>
          </a:r>
          <a:r>
            <a:rPr lang="en-US" sz="2000" b="0" i="0" kern="1200" dirty="0">
              <a:solidFill>
                <a:srgbClr val="000000"/>
              </a:solidFill>
            </a:rPr>
            <a:t>.</a:t>
          </a:r>
          <a:endParaRPr lang="pl-PL" sz="2000" kern="1200" dirty="0">
            <a:solidFill>
              <a:srgbClr val="000000"/>
            </a:solidFill>
          </a:endParaRPr>
        </a:p>
      </dsp:txBody>
      <dsp:txXfrm>
        <a:off x="145560" y="737737"/>
        <a:ext cx="3443924" cy="1076226"/>
      </dsp:txXfrm>
    </dsp:sp>
    <dsp:sp modelId="{3D57383B-0F56-437F-916B-71718375D4A2}">
      <dsp:nvSpPr>
        <dsp:cNvPr id="0" name=""/>
        <dsp:cNvSpPr/>
      </dsp:nvSpPr>
      <dsp:spPr>
        <a:xfrm>
          <a:off x="2063" y="582282"/>
          <a:ext cx="753358" cy="113003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134529-9D29-47B4-80BA-8F4E25E4506F}">
      <dsp:nvSpPr>
        <dsp:cNvPr id="0" name=""/>
        <dsp:cNvSpPr/>
      </dsp:nvSpPr>
      <dsp:spPr>
        <a:xfrm>
          <a:off x="108309" y="2146625"/>
          <a:ext cx="3443924" cy="107622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8964"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Efficiente per i pascoli a rotazione.</a:t>
          </a:r>
          <a:endParaRPr lang="pl-PL" sz="2000" b="0" i="0" kern="1200" dirty="0">
            <a:solidFill>
              <a:srgbClr val="000000"/>
            </a:solidFill>
          </a:endParaRPr>
        </a:p>
      </dsp:txBody>
      <dsp:txXfrm>
        <a:off x="108309" y="2146625"/>
        <a:ext cx="3443924" cy="1076226"/>
      </dsp:txXfrm>
    </dsp:sp>
    <dsp:sp modelId="{BCFEB0C8-F6A6-48EF-B524-3D24F28357FD}">
      <dsp:nvSpPr>
        <dsp:cNvPr id="0" name=""/>
        <dsp:cNvSpPr/>
      </dsp:nvSpPr>
      <dsp:spPr>
        <a:xfrm>
          <a:off x="0" y="1950746"/>
          <a:ext cx="753358" cy="113003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2466B0-0393-4337-93AE-E278A26F0A1A}">
      <dsp:nvSpPr>
        <dsp:cNvPr id="0" name=""/>
        <dsp:cNvSpPr/>
      </dsp:nvSpPr>
      <dsp:spPr>
        <a:xfrm>
          <a:off x="3847131" y="774274"/>
          <a:ext cx="3443924" cy="107622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8964"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Richiede una gestione attenta per evitare l'uso eccessivo dei punti di accesso.</a:t>
          </a:r>
          <a:endParaRPr lang="pl-PL" sz="2000" b="0" i="0" kern="1200" dirty="0">
            <a:solidFill>
              <a:srgbClr val="000000"/>
            </a:solidFill>
          </a:endParaRPr>
        </a:p>
      </dsp:txBody>
      <dsp:txXfrm>
        <a:off x="3847131" y="774274"/>
        <a:ext cx="3443924" cy="1076226"/>
      </dsp:txXfrm>
    </dsp:sp>
    <dsp:sp modelId="{892DBFAF-6EB5-433B-9454-8C040BC17B49}">
      <dsp:nvSpPr>
        <dsp:cNvPr id="0" name=""/>
        <dsp:cNvSpPr/>
      </dsp:nvSpPr>
      <dsp:spPr>
        <a:xfrm>
          <a:off x="3743544" y="596816"/>
          <a:ext cx="753358" cy="1130037"/>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35315"/>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000000"/>
              </a:solidFill>
            </a:rPr>
            <a:t>MIGLIORAMENTI DEL BENESSERE ANIMALE </a:t>
          </a:r>
          <a:r>
            <a:rPr lang="pl-PL" sz="2400" b="1" i="0" kern="1200" dirty="0">
              <a:solidFill>
                <a:srgbClr val="000000"/>
              </a:solidFill>
            </a:rPr>
            <a:t>IN AGROECOLOGIA</a:t>
          </a:r>
          <a:endParaRPr lang="pl-PL" sz="2400" b="1" kern="1200" dirty="0">
            <a:solidFill>
              <a:srgbClr val="000000"/>
            </a:solidFill>
          </a:endParaRPr>
        </a:p>
      </dsp:txBody>
      <dsp:txXfrm>
        <a:off x="36181" y="36181"/>
        <a:ext cx="5618996" cy="1162953"/>
      </dsp:txXfrm>
    </dsp:sp>
    <dsp:sp modelId="{C8317B0B-2B68-4B31-AC6D-CDFEAC4161F4}">
      <dsp:nvSpPr>
        <dsp:cNvPr id="0" name=""/>
        <dsp:cNvSpPr/>
      </dsp:nvSpPr>
      <dsp:spPr>
        <a:xfrm>
          <a:off x="590971" y="1459918"/>
          <a:ext cx="7056381" cy="123531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Migliori </a:t>
          </a:r>
          <a:r>
            <a:rPr lang="en-US" sz="2300" b="1" i="0" kern="1200" dirty="0" err="1">
              <a:solidFill>
                <a:srgbClr val="000000"/>
              </a:solidFill>
            </a:rPr>
            <a:t>condizioni di vita</a:t>
          </a:r>
          <a:r>
            <a:rPr lang="pl-PL" sz="2300" b="0" i="0" kern="1200" dirty="0">
              <a:solidFill>
                <a:srgbClr val="000000"/>
              </a:solidFill>
            </a:rPr>
            <a:t>: </a:t>
          </a:r>
          <a:r>
            <a:rPr lang="en-US" sz="2300" b="0" i="0" kern="1200" dirty="0">
              <a:solidFill>
                <a:srgbClr val="000000"/>
              </a:solidFill>
            </a:rPr>
            <a:t>alloggi più spaziosi e confortevoli per il bestiame, per favorire i comportamenti naturali.</a:t>
          </a:r>
          <a:endParaRPr lang="pl-PL" sz="2300" kern="1200" dirty="0">
            <a:solidFill>
              <a:srgbClr val="000000"/>
            </a:solidFill>
          </a:endParaRPr>
        </a:p>
      </dsp:txBody>
      <dsp:txXfrm>
        <a:off x="627152" y="1496099"/>
        <a:ext cx="5590092" cy="1162953"/>
      </dsp:txXfrm>
    </dsp:sp>
    <dsp:sp modelId="{AABD881E-97CD-45B8-B4CC-4318E53DE0F2}">
      <dsp:nvSpPr>
        <dsp:cNvPr id="0" name=""/>
        <dsp:cNvSpPr/>
      </dsp:nvSpPr>
      <dsp:spPr>
        <a:xfrm>
          <a:off x="1173123" y="2919836"/>
          <a:ext cx="7056381" cy="1235315"/>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Accesso all'</a:t>
          </a:r>
          <a:r>
            <a:rPr lang="en-US" sz="2300" b="1" i="0" kern="1200" dirty="0" err="1">
              <a:solidFill>
                <a:srgbClr val="000000"/>
              </a:solidFill>
            </a:rPr>
            <a:t>aria aperta</a:t>
          </a:r>
          <a:r>
            <a:rPr lang="pl-PL" sz="2300" b="0" i="0" kern="1200" dirty="0">
              <a:solidFill>
                <a:srgbClr val="000000"/>
              </a:solidFill>
            </a:rPr>
            <a:t>: </a:t>
          </a:r>
          <a:r>
            <a:rPr lang="en-US" sz="2300" b="0" i="0" kern="1200" dirty="0">
              <a:solidFill>
                <a:srgbClr val="000000"/>
              </a:solidFill>
            </a:rPr>
            <a:t>consentire </a:t>
          </a:r>
          <a:r>
            <a:rPr lang="pl-PL" sz="2300" b="0" i="0" kern="1200" dirty="0" err="1">
              <a:solidFill>
                <a:srgbClr val="000000"/>
              </a:solidFill>
            </a:rPr>
            <a:t>agli animali </a:t>
          </a:r>
          <a:r>
            <a:rPr lang="en-US" sz="2300" b="0" i="0" kern="1200" dirty="0">
              <a:solidFill>
                <a:srgbClr val="000000"/>
              </a:solidFill>
            </a:rPr>
            <a:t>di pascolare e svolgere attività naturali.</a:t>
          </a:r>
          <a:endParaRPr lang="pl-PL" sz="2300" kern="1200" dirty="0">
            <a:solidFill>
              <a:srgbClr val="000000"/>
            </a:solidFill>
          </a:endParaRPr>
        </a:p>
      </dsp:txBody>
      <dsp:txXfrm>
        <a:off x="1209304" y="2956017"/>
        <a:ext cx="5598913" cy="1162953"/>
      </dsp:txXfrm>
    </dsp:sp>
    <dsp:sp modelId="{6F158B58-16F8-4E6F-BFE4-283868F9BCDB}">
      <dsp:nvSpPr>
        <dsp:cNvPr id="0" name=""/>
        <dsp:cNvSpPr/>
      </dsp:nvSpPr>
      <dsp:spPr>
        <a:xfrm>
          <a:off x="1764095" y="4379754"/>
          <a:ext cx="7056381" cy="123531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err="1">
              <a:solidFill>
                <a:srgbClr val="000000"/>
              </a:solidFill>
            </a:rPr>
            <a:t>Pratiche di</a:t>
          </a:r>
          <a:r>
            <a:rPr lang="en-US" sz="2300" b="1" i="0" kern="1200" dirty="0">
              <a:solidFill>
                <a:srgbClr val="000000"/>
              </a:solidFill>
            </a:rPr>
            <a:t> arricchimento</a:t>
          </a:r>
          <a:r>
            <a:rPr lang="pl-PL" sz="2300" b="0" i="0" kern="1200" dirty="0">
              <a:solidFill>
                <a:srgbClr val="000000"/>
              </a:solidFill>
            </a:rPr>
            <a:t>: </a:t>
          </a:r>
          <a:r>
            <a:rPr lang="pl-PL" sz="2300" b="0" i="0" kern="1200" dirty="0" err="1">
              <a:solidFill>
                <a:srgbClr val="000000"/>
              </a:solidFill>
            </a:rPr>
            <a:t>stimolare </a:t>
          </a:r>
          <a:r>
            <a:rPr lang="en-US" sz="2300" b="0" i="0" kern="1200" dirty="0">
              <a:solidFill>
                <a:srgbClr val="000000"/>
              </a:solidFill>
            </a:rPr>
            <a:t>gli animali mentalmente e fisicamente.</a:t>
          </a:r>
          <a:endParaRPr lang="pl-PL" sz="2300" kern="1200" dirty="0">
            <a:solidFill>
              <a:srgbClr val="000000"/>
            </a:solidFill>
          </a:endParaRPr>
        </a:p>
      </dsp:txBody>
      <dsp:txXfrm>
        <a:off x="1800276" y="4415935"/>
        <a:ext cx="5590092" cy="1162953"/>
      </dsp:txXfrm>
    </dsp:sp>
    <dsp:sp modelId="{B30950CC-B4F5-4FB4-82DA-D80142950FC6}">
      <dsp:nvSpPr>
        <dsp:cNvPr id="0" name=""/>
        <dsp:cNvSpPr/>
      </dsp:nvSpPr>
      <dsp:spPr>
        <a:xfrm>
          <a:off x="6253426" y="946139"/>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6434091" y="946139"/>
        <a:ext cx="441625" cy="604224"/>
      </dsp:txXfrm>
    </dsp:sp>
    <dsp:sp modelId="{30DDCE52-6F42-458E-B2C3-27A3F4172FF1}">
      <dsp:nvSpPr>
        <dsp:cNvPr id="0" name=""/>
        <dsp:cNvSpPr/>
      </dsp:nvSpPr>
      <dsp:spPr>
        <a:xfrm>
          <a:off x="6844398" y="2406057"/>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025063" y="2406057"/>
        <a:ext cx="441625" cy="604224"/>
      </dsp:txXfrm>
    </dsp:sp>
    <dsp:sp modelId="{39E411C3-86CE-4565-9579-68479178A24E}">
      <dsp:nvSpPr>
        <dsp:cNvPr id="0" name=""/>
        <dsp:cNvSpPr/>
      </dsp:nvSpPr>
      <dsp:spPr>
        <a:xfrm>
          <a:off x="7426550" y="3865975"/>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607215" y="3865975"/>
        <a:ext cx="441625" cy="60422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612F8-A773-410D-8166-0EA303891F03}">
      <dsp:nvSpPr>
        <dsp:cNvPr id="0" name=""/>
        <dsp:cNvSpPr/>
      </dsp:nvSpPr>
      <dsp:spPr>
        <a:xfrm>
          <a:off x="0" y="0"/>
          <a:ext cx="4640128" cy="4640128"/>
        </a:xfrm>
        <a:prstGeom prst="pie">
          <a:avLst>
            <a:gd name="adj1" fmla="val 5400000"/>
            <a:gd name="adj2" fmla="val 1620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6C7C0F3-8D28-442E-AF78-26439F8AF6FE}">
      <dsp:nvSpPr>
        <dsp:cNvPr id="0" name=""/>
        <dsp:cNvSpPr/>
      </dsp:nvSpPr>
      <dsp:spPr>
        <a:xfrm>
          <a:off x="2320064" y="0"/>
          <a:ext cx="8464676" cy="4640128"/>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pl-PL" sz="3600" kern="1200" dirty="0" err="1">
              <a:solidFill>
                <a:srgbClr val="000000"/>
              </a:solidFill>
            </a:rPr>
            <a:t>Principi </a:t>
          </a:r>
          <a:r>
            <a:rPr lang="pl-PL" sz="3600" kern="1200" dirty="0">
              <a:solidFill>
                <a:srgbClr val="000000"/>
              </a:solidFill>
            </a:rPr>
            <a:t>di gestione </a:t>
          </a:r>
          <a:r>
            <a:rPr lang="pl-PL" sz="3600" kern="1200" dirty="0" err="1">
              <a:solidFill>
                <a:srgbClr val="000000"/>
              </a:solidFill>
            </a:rPr>
            <a:t>del bestiame </a:t>
          </a:r>
          <a:r>
            <a:rPr lang="pl-PL" sz="3600" kern="1200" dirty="0">
              <a:solidFill>
                <a:srgbClr val="000000"/>
              </a:solidFill>
            </a:rPr>
            <a:t>in </a:t>
          </a:r>
          <a:r>
            <a:rPr lang="pl-PL" sz="3600" kern="1200" dirty="0" err="1">
              <a:solidFill>
                <a:srgbClr val="000000"/>
              </a:solidFill>
            </a:rPr>
            <a:t>un'</a:t>
          </a:r>
          <a:r>
            <a:rPr lang="pl-PL" sz="3600" kern="1200" dirty="0">
              <a:solidFill>
                <a:srgbClr val="000000"/>
              </a:solidFill>
            </a:rPr>
            <a:t>azienda agricola </a:t>
          </a:r>
          <a:r>
            <a:rPr lang="pl-PL" sz="3600" kern="1200" dirty="0" err="1">
              <a:solidFill>
                <a:srgbClr val="000000"/>
              </a:solidFill>
            </a:rPr>
            <a:t>agroecologica</a:t>
          </a:r>
        </a:p>
      </dsp:txBody>
      <dsp:txXfrm>
        <a:off x="2320064" y="0"/>
        <a:ext cx="4232338" cy="4640128"/>
      </dsp:txXfrm>
    </dsp:sp>
    <dsp:sp modelId="{2BC883CC-A4F6-47E4-BCCF-8174940AF01A}">
      <dsp:nvSpPr>
        <dsp:cNvPr id="0" name=""/>
        <dsp:cNvSpPr/>
      </dsp:nvSpPr>
      <dsp:spPr>
        <a:xfrm>
          <a:off x="6552402" y="0"/>
          <a:ext cx="4232338" cy="464012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66800">
            <a:lnSpc>
              <a:spcPct val="90000"/>
            </a:lnSpc>
            <a:spcBef>
              <a:spcPct val="0"/>
            </a:spcBef>
            <a:spcAft>
              <a:spcPct val="15000"/>
            </a:spcAft>
            <a:buChar char="•"/>
          </a:pPr>
          <a:r>
            <a:rPr lang="pl-PL" sz="2400" kern="1200" dirty="0">
              <a:solidFill>
                <a:srgbClr val="000000"/>
              </a:solidFill>
            </a:rPr>
            <a:t>Mantenere l'equilibrio di mangimi e </a:t>
          </a:r>
          <a:r>
            <a:rPr lang="en-IE" sz="2400" kern="1200" dirty="0">
              <a:solidFill>
                <a:srgbClr val="000000"/>
              </a:solidFill>
            </a:rPr>
            <a:t>fertilizzanti</a:t>
          </a:r>
        </a:p>
        <a:p>
          <a:pPr marL="228600" lvl="1" indent="-228600" algn="l" defTabSz="1066800">
            <a:lnSpc>
              <a:spcPct val="90000"/>
            </a:lnSpc>
            <a:spcBef>
              <a:spcPct val="0"/>
            </a:spcBef>
            <a:spcAft>
              <a:spcPct val="15000"/>
            </a:spcAft>
            <a:buChar char="•"/>
          </a:pPr>
          <a:r>
            <a:rPr lang="pl-PL" sz="2400" kern="1200" dirty="0">
              <a:solidFill>
                <a:srgbClr val="000000"/>
              </a:solidFill>
            </a:rPr>
            <a:t>un anello nella </a:t>
          </a:r>
          <a:r>
            <a:rPr lang="pl-PL" sz="2400" kern="1200" dirty="0" err="1">
              <a:solidFill>
                <a:srgbClr val="000000"/>
              </a:solidFill>
            </a:rPr>
            <a:t>circolazione chiusa </a:t>
          </a:r>
          <a:r>
            <a:rPr lang="pl-PL" sz="2400" kern="1200" dirty="0">
              <a:solidFill>
                <a:srgbClr val="000000"/>
              </a:solidFill>
            </a:rPr>
            <a:t>della </a:t>
          </a:r>
          <a:r>
            <a:rPr lang="pl-PL" sz="2400" kern="1200" dirty="0" err="1">
              <a:solidFill>
                <a:srgbClr val="000000"/>
              </a:solidFill>
            </a:rPr>
            <a:t>materia in un'</a:t>
          </a:r>
          <a:r>
            <a:rPr lang="pl-PL" sz="2400" kern="1200" dirty="0">
              <a:solidFill>
                <a:srgbClr val="000000"/>
              </a:solidFill>
            </a:rPr>
            <a:t>azienda agricola </a:t>
          </a:r>
          <a:r>
            <a:rPr lang="pl-PL" sz="2400" kern="1200" dirty="0" err="1">
              <a:solidFill>
                <a:srgbClr val="000000"/>
              </a:solidFill>
            </a:rPr>
            <a:t>agroecologica</a:t>
          </a:r>
        </a:p>
        <a:p>
          <a:pPr marL="228600" lvl="1" indent="-228600" algn="l" defTabSz="1066800">
            <a:lnSpc>
              <a:spcPct val="90000"/>
            </a:lnSpc>
            <a:spcBef>
              <a:spcPct val="0"/>
            </a:spcBef>
            <a:spcAft>
              <a:spcPct val="15000"/>
            </a:spcAft>
            <a:buChar char="•"/>
          </a:pPr>
          <a:r>
            <a:rPr lang="pl-PL" sz="2400" kern="1200" dirty="0">
              <a:solidFill>
                <a:srgbClr val="000000"/>
              </a:solidFill>
            </a:rPr>
            <a:t>la presenza di animali </a:t>
          </a:r>
          <a:r>
            <a:rPr lang="en-IE" sz="2400" kern="1200" dirty="0">
              <a:solidFill>
                <a:srgbClr val="000000"/>
              </a:solidFill>
            </a:rPr>
            <a:t>favorisce</a:t>
          </a:r>
          <a:r>
            <a:rPr lang="pl-PL" sz="2400" kern="1200" dirty="0">
              <a:solidFill>
                <a:srgbClr val="000000"/>
              </a:solidFill>
            </a:rPr>
            <a:t> la diversificazione delle colture di campo</a:t>
          </a:r>
        </a:p>
        <a:p>
          <a:pPr marL="228600" lvl="1" indent="-228600" algn="l" defTabSz="1066800">
            <a:lnSpc>
              <a:spcPct val="90000"/>
            </a:lnSpc>
            <a:spcBef>
              <a:spcPct val="0"/>
            </a:spcBef>
            <a:spcAft>
              <a:spcPct val="15000"/>
            </a:spcAft>
            <a:buChar char="•"/>
          </a:pPr>
          <a:r>
            <a:rPr lang="pl-PL" sz="2400" kern="1200" dirty="0" err="1">
              <a:solidFill>
                <a:srgbClr val="000000"/>
              </a:solidFill>
            </a:rPr>
            <a:t>promozione </a:t>
          </a:r>
          <a:r>
            <a:rPr lang="pl-PL" sz="2400" kern="1200" dirty="0">
              <a:solidFill>
                <a:srgbClr val="000000"/>
              </a:solidFill>
            </a:rPr>
            <a:t>della </a:t>
          </a:r>
          <a:r>
            <a:rPr lang="pl-PL" sz="2400" kern="1200" dirty="0" err="1">
              <a:solidFill>
                <a:srgbClr val="000000"/>
              </a:solidFill>
            </a:rPr>
            <a:t>biodiversità</a:t>
          </a:r>
          <a:endParaRPr lang="pl-PL" sz="2400" kern="1200" dirty="0">
            <a:solidFill>
              <a:srgbClr val="000000"/>
            </a:solidFill>
          </a:endParaRPr>
        </a:p>
        <a:p>
          <a:pPr marL="228600" lvl="1" indent="-228600" algn="l" defTabSz="1066800">
            <a:lnSpc>
              <a:spcPct val="90000"/>
            </a:lnSpc>
            <a:spcBef>
              <a:spcPct val="0"/>
            </a:spcBef>
            <a:spcAft>
              <a:spcPct val="15000"/>
            </a:spcAft>
            <a:buChar char="•"/>
          </a:pPr>
          <a:r>
            <a:rPr lang="pl-PL" sz="2400" kern="1200" dirty="0" err="1">
              <a:solidFill>
                <a:srgbClr val="000000"/>
              </a:solidFill>
            </a:rPr>
            <a:t>benessere degli animali</a:t>
          </a:r>
          <a:endParaRPr lang="pl-PL" sz="2400" kern="1200" dirty="0">
            <a:solidFill>
              <a:srgbClr val="000000"/>
            </a:solidFill>
          </a:endParaRPr>
        </a:p>
      </dsp:txBody>
      <dsp:txXfrm>
        <a:off x="6552402" y="0"/>
        <a:ext cx="4232338" cy="4640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777C1-7892-4F4B-AE06-66D1A130A37E}">
      <dsp:nvSpPr>
        <dsp:cNvPr id="0" name=""/>
        <dsp:cNvSpPr/>
      </dsp:nvSpPr>
      <dsp:spPr>
        <a:xfrm>
          <a:off x="0"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perfetto adattamento alle condizioni ambientali e climatiche locali</a:t>
          </a:r>
          <a:endParaRPr lang="pl-PL" sz="2000" kern="1200" dirty="0"/>
        </a:p>
      </dsp:txBody>
      <dsp:txXfrm>
        <a:off x="0" y="158407"/>
        <a:ext cx="3229522" cy="1937713"/>
      </dsp:txXfrm>
    </dsp:sp>
    <dsp:sp modelId="{C74AA17E-394F-477F-BC2D-361F49A27D9A}">
      <dsp:nvSpPr>
        <dsp:cNvPr id="0" name=""/>
        <dsp:cNvSpPr/>
      </dsp:nvSpPr>
      <dsp:spPr>
        <a:xfrm>
          <a:off x="3552475"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resistenza a malattie e stress</a:t>
          </a:r>
          <a:endParaRPr lang="pl-PL" sz="2000" kern="1200"/>
        </a:p>
      </dsp:txBody>
      <dsp:txXfrm>
        <a:off x="3552475" y="158407"/>
        <a:ext cx="3229522" cy="1937713"/>
      </dsp:txXfrm>
    </dsp:sp>
    <dsp:sp modelId="{CB01F4E6-50BD-4DD2-A4B2-9B2B95A8720B}">
      <dsp:nvSpPr>
        <dsp:cNvPr id="0" name=""/>
        <dsp:cNvSpPr/>
      </dsp:nvSpPr>
      <dsp:spPr>
        <a:xfrm>
          <a:off x="7104950"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Elevata fertilità, prolificità e buone caratteristiche materne.</a:t>
          </a:r>
          <a:endParaRPr lang="pl-PL" sz="2000" kern="1200" dirty="0"/>
        </a:p>
      </dsp:txBody>
      <dsp:txXfrm>
        <a:off x="7104950" y="158407"/>
        <a:ext cx="3229522" cy="1937713"/>
      </dsp:txXfrm>
    </dsp:sp>
    <dsp:sp modelId="{748FF3EF-1A06-46AB-872A-E3B3A62EA3FB}">
      <dsp:nvSpPr>
        <dsp:cNvPr id="0" name=""/>
        <dsp:cNvSpPr/>
      </dsp:nvSpPr>
      <dsp:spPr>
        <a:xfrm>
          <a:off x="0"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longevità</a:t>
          </a:r>
          <a:endParaRPr lang="pl-PL" sz="2000" kern="1200"/>
        </a:p>
      </dsp:txBody>
      <dsp:txXfrm>
        <a:off x="0" y="2419073"/>
        <a:ext cx="3229522" cy="1937713"/>
      </dsp:txXfrm>
    </dsp:sp>
    <dsp:sp modelId="{5887445B-05FE-4F03-B5B8-75412815AD9F}">
      <dsp:nvSpPr>
        <dsp:cNvPr id="0" name=""/>
        <dsp:cNvSpPr/>
      </dsp:nvSpPr>
      <dsp:spPr>
        <a:xfrm>
          <a:off x="3552475"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minore produttività, ma anche minori esigenze nutrizionali</a:t>
          </a:r>
          <a:endParaRPr lang="pl-PL" sz="2000" kern="1200" dirty="0"/>
        </a:p>
      </dsp:txBody>
      <dsp:txXfrm>
        <a:off x="3552475" y="2419073"/>
        <a:ext cx="3229522" cy="1937713"/>
      </dsp:txXfrm>
    </dsp:sp>
    <dsp:sp modelId="{086ED539-C053-4946-BBEF-26F9382ECBBC}">
      <dsp:nvSpPr>
        <dsp:cNvPr id="0" name=""/>
        <dsp:cNvSpPr/>
      </dsp:nvSpPr>
      <dsp:spPr>
        <a:xfrm>
          <a:off x="7104950"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idoneità ai sistemi di produzione estensivi </a:t>
          </a:r>
          <a:r>
            <a:rPr lang="pl-PL" sz="2000" b="0" i="0" kern="1200" dirty="0"/>
            <a:t>e all'</a:t>
          </a:r>
          <a:r>
            <a:rPr lang="en-US" sz="2000" b="0" i="0" kern="1200" dirty="0"/>
            <a:t>utilizzo efficiente dei mangimi</a:t>
          </a:r>
          <a:endParaRPr lang="pl-PL" sz="2000" kern="1200" dirty="0"/>
        </a:p>
      </dsp:txBody>
      <dsp:txXfrm>
        <a:off x="7104950" y="2419073"/>
        <a:ext cx="3229522" cy="19377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64D90-5DF5-4FD1-9F2E-B80E037A3B73}">
      <dsp:nvSpPr>
        <dsp:cNvPr id="0" name=""/>
        <dsp:cNvSpPr/>
      </dsp:nvSpPr>
      <dsp:spPr>
        <a:xfrm>
          <a:off x="0" y="737"/>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rgbClr val="000000"/>
              </a:solidFill>
            </a:rPr>
            <a:t>Registrazione degli </a:t>
          </a:r>
          <a:r>
            <a:rPr lang="en-US" sz="2300" kern="1200" dirty="0">
              <a:solidFill>
                <a:srgbClr val="000000"/>
              </a:solidFill>
            </a:rPr>
            <a:t>animali nei programmi ufficiali di allevamento o nel registro di conservazione delle risorse genetiche.</a:t>
          </a:r>
          <a:endParaRPr lang="pl-PL" sz="2300" kern="1200" dirty="0">
            <a:solidFill>
              <a:srgbClr val="000000"/>
            </a:solidFill>
          </a:endParaRPr>
        </a:p>
      </dsp:txBody>
      <dsp:txXfrm>
        <a:off x="39677" y="40414"/>
        <a:ext cx="9986626" cy="733430"/>
      </dsp:txXfrm>
    </dsp:sp>
    <dsp:sp modelId="{3013A565-3197-453C-997D-0BDA71B18F3F}">
      <dsp:nvSpPr>
        <dsp:cNvPr id="0" name=""/>
        <dsp:cNvSpPr/>
      </dsp:nvSpPr>
      <dsp:spPr>
        <a:xfrm>
          <a:off x="0" y="826346"/>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Mantenere un determinato numero di animali per razza per un periodo minimo.</a:t>
          </a:r>
          <a:endParaRPr lang="pl-PL" sz="2300" kern="1200" dirty="0">
            <a:solidFill>
              <a:srgbClr val="000000"/>
            </a:solidFill>
          </a:endParaRPr>
        </a:p>
      </dsp:txBody>
      <dsp:txXfrm>
        <a:off x="39677" y="866023"/>
        <a:ext cx="9986626" cy="733430"/>
      </dsp:txXfrm>
    </dsp:sp>
    <dsp:sp modelId="{29E14FD7-8B66-4C50-AE17-19443F369A37}">
      <dsp:nvSpPr>
        <dsp:cNvPr id="0" name=""/>
        <dsp:cNvSpPr/>
      </dsp:nvSpPr>
      <dsp:spPr>
        <a:xfrm>
          <a:off x="0" y="1651956"/>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Implementare pratiche agricole sostenibili che supportino la biodiversità e la conservazione dell'ecosistema.</a:t>
          </a:r>
          <a:endParaRPr lang="pl-PL" sz="2300" kern="1200" dirty="0">
            <a:solidFill>
              <a:srgbClr val="000000"/>
            </a:solidFill>
          </a:endParaRPr>
        </a:p>
      </dsp:txBody>
      <dsp:txXfrm>
        <a:off x="39677" y="1691633"/>
        <a:ext cx="9986626" cy="733430"/>
      </dsp:txXfrm>
    </dsp:sp>
    <dsp:sp modelId="{26659B2A-1C38-4128-B21F-085B26085C5A}">
      <dsp:nvSpPr>
        <dsp:cNvPr id="0" name=""/>
        <dsp:cNvSpPr/>
      </dsp:nvSpPr>
      <dsp:spPr>
        <a:xfrm>
          <a:off x="0" y="2477565"/>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Presentare relazioni annuali sulle condizioni e sul numero di animali protetti.</a:t>
          </a:r>
          <a:endParaRPr lang="pl-PL" sz="2300" kern="1200" dirty="0">
            <a:solidFill>
              <a:srgbClr val="000000"/>
            </a:solidFill>
          </a:endParaRPr>
        </a:p>
      </dsp:txBody>
      <dsp:txXfrm>
        <a:off x="39677" y="2517242"/>
        <a:ext cx="9986626" cy="7334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819D6-E4F6-4E3B-BEE0-C166B637DDA2}">
      <dsp:nvSpPr>
        <dsp:cNvPr id="0" name=""/>
        <dsp:cNvSpPr/>
      </dsp:nvSpPr>
      <dsp:spPr>
        <a:xfrm>
          <a:off x="5762" y="177890"/>
          <a:ext cx="1840166" cy="1373645"/>
        </a:xfrm>
        <a:prstGeom prst="round2SameRect">
          <a:avLst>
            <a:gd name="adj1" fmla="val 8000"/>
            <a:gd name="adj2" fmla="val 0"/>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37948" y="210076"/>
        <a:ext cx="1775794" cy="1341459"/>
      </dsp:txXfrm>
    </dsp:sp>
    <dsp:sp modelId="{F024BB4F-3DB5-47E3-8C96-D78383727A5A}">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a:lnSpc>
              <a:spcPct val="90000"/>
            </a:lnSpc>
            <a:spcBef>
              <a:spcPct val="0"/>
            </a:spcBef>
            <a:spcAft>
              <a:spcPct val="35000"/>
            </a:spcAft>
            <a:buNone/>
          </a:pPr>
          <a:r>
            <a:rPr lang="pl-PL" sz="1700" kern="1200" dirty="0"/>
            <a:t>Bovini di razza </a:t>
          </a:r>
          <a:r>
            <a:rPr lang="pl-PL" sz="1700" kern="1200" dirty="0" err="1"/>
            <a:t>bianca </a:t>
          </a:r>
        </a:p>
      </dsp:txBody>
      <dsp:txXfrm>
        <a:off x="5762" y="1551535"/>
        <a:ext cx="1295891" cy="590667"/>
      </dsp:txXfrm>
    </dsp:sp>
    <dsp:sp modelId="{FA4BE8EE-28F2-4F48-B94C-5958D110B714}">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2157328" y="177890"/>
          <a:ext cx="1840166" cy="1373645"/>
        </a:xfrm>
        <a:prstGeom prst="round2SameRect">
          <a:avLst>
            <a:gd name="adj1" fmla="val 8000"/>
            <a:gd name="adj2" fmla="val 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2189514" y="210076"/>
        <a:ext cx="1775794" cy="1341459"/>
      </dsp:txXfrm>
    </dsp:sp>
    <dsp:sp modelId="{56684C5F-8FFC-4C18-BC8A-2846456C8008}">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Bovini </a:t>
          </a:r>
          <a:r>
            <a:rPr lang="pl-PL" sz="1600" kern="1200" dirty="0"/>
            <a:t>di razza Chianina</a:t>
          </a:r>
        </a:p>
      </dsp:txBody>
      <dsp:txXfrm>
        <a:off x="2157328" y="1551535"/>
        <a:ext cx="1295891" cy="590667"/>
      </dsp:txXfrm>
    </dsp:sp>
    <dsp:sp modelId="{845567C9-9DA0-459C-AA9A-8A53F24EC338}">
      <dsp:nvSpPr>
        <dsp:cNvPr id="0" name=""/>
        <dsp:cNvSpPr/>
      </dsp:nvSpPr>
      <dsp:spPr>
        <a:xfrm>
          <a:off x="3505275"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177890"/>
          <a:ext cx="1840166" cy="1373645"/>
        </a:xfrm>
        <a:prstGeom prst="round2SameRect">
          <a:avLst>
            <a:gd name="adj1" fmla="val 8000"/>
            <a:gd name="adj2" fmla="val 0"/>
          </a:avLst>
        </a:prstGeom>
        <a:blipFill rotWithShape="0">
          <a:blip xmlns:r="http://schemas.openxmlformats.org/officeDocument/2006/relationships" r:embed="rId5" cstate="email">
            <a:extLst>
              <a:ext uri="{28A0092B-C50C-407E-A947-70E740481C1C}">
                <a14:useLocalDpi xmlns:a14="http://schemas.microsoft.com/office/drawing/2010/main"/>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Bovini </a:t>
          </a:r>
          <a:r>
            <a:rPr lang="pl-PL" sz="1400" kern="1200" dirty="0"/>
            <a:t>Pustertaler </a:t>
          </a:r>
          <a:r>
            <a:rPr lang="pl-PL" sz="1400" kern="1200" dirty="0" err="1"/>
            <a:t>Sprinzen</a:t>
          </a:r>
          <a:endParaRPr lang="pl-PL" sz="1400" kern="1200" dirty="0"/>
        </a:p>
      </dsp:txBody>
      <dsp:txXfrm>
        <a:off x="4308895" y="1551535"/>
        <a:ext cx="1295891" cy="590667"/>
      </dsp:txXfrm>
    </dsp:sp>
    <dsp:sp modelId="{5684D02C-B303-4A1C-8BC2-CCFF60355F75}">
      <dsp:nvSpPr>
        <dsp:cNvPr id="0" name=""/>
        <dsp:cNvSpPr/>
      </dsp:nvSpPr>
      <dsp:spPr>
        <a:xfrm>
          <a:off x="5656842"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77890"/>
          <a:ext cx="1840166" cy="1373645"/>
        </a:xfrm>
        <a:prstGeom prst="round2SameRect">
          <a:avLst>
            <a:gd name="adj1" fmla="val 8000"/>
            <a:gd name="adj2" fmla="val 0"/>
          </a:avLst>
        </a:prstGeom>
        <a:blipFill rotWithShape="0">
          <a:blip xmlns:r="http://schemas.openxmlformats.org/officeDocument/2006/relationships" r:embed="rId6" cstate="email">
            <a:extLst>
              <a:ext uri="{28A0092B-C50C-407E-A947-70E740481C1C}">
                <a14:useLocalDpi xmlns:a14="http://schemas.microsoft.com/office/drawing/2010/main"/>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6492648" y="210076"/>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Bestiame </a:t>
          </a:r>
          <a:r>
            <a:rPr lang="pl-PL" sz="1800" kern="1200" dirty="0"/>
            <a:t>Murboden</a:t>
          </a:r>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17653B1-3010-486B-B722-0FC48ECFD12F}">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Bovini maculati </a:t>
          </a:r>
          <a:r>
            <a:rPr lang="pl-PL" sz="1600" kern="1200" dirty="0"/>
            <a:t>cechi</a:t>
          </a:r>
        </a:p>
      </dsp:txBody>
      <dsp:txXfrm>
        <a:off x="8612028" y="1551535"/>
        <a:ext cx="1295891" cy="590667"/>
      </dsp:txXfrm>
    </dsp:sp>
    <dsp:sp modelId="{093C748E-84A5-4250-B8C1-9C5B4A9129E9}">
      <dsp:nvSpPr>
        <dsp:cNvPr id="0" name=""/>
        <dsp:cNvSpPr/>
      </dsp:nvSpPr>
      <dsp:spPr>
        <a:xfrm>
          <a:off x="9959975" y="1645357"/>
          <a:ext cx="644058" cy="644058"/>
        </a:xfrm>
        <a:prstGeom prst="ellipse">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5762" y="2608404"/>
          <a:ext cx="1840166" cy="1373645"/>
        </a:xfrm>
        <a:prstGeom prst="round2SameRect">
          <a:avLst>
            <a:gd name="adj1" fmla="val 8000"/>
            <a:gd name="adj2" fmla="val 0"/>
          </a:avLst>
        </a:prstGeom>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37948" y="2640590"/>
        <a:ext cx="1775794" cy="1341459"/>
      </dsp:txXfrm>
    </dsp:sp>
    <dsp:sp modelId="{1531CE46-135A-4E99-816A-4B9D133AA80C}">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Pinzgauer slovacco</a:t>
          </a:r>
          <a:endParaRPr lang="pl-PL" sz="1800" kern="1200" dirty="0"/>
        </a:p>
      </dsp:txBody>
      <dsp:txXfrm>
        <a:off x="5762" y="3982049"/>
        <a:ext cx="1295891" cy="590667"/>
      </dsp:txXfrm>
    </dsp:sp>
    <dsp:sp modelId="{A422B8F3-D4D6-4D09-AF7A-F766C1CD4CAB}">
      <dsp:nvSpPr>
        <dsp:cNvPr id="0" name=""/>
        <dsp:cNvSpPr/>
      </dsp:nvSpPr>
      <dsp:spPr>
        <a:xfrm>
          <a:off x="1353709"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0">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Bestiame Kerry</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a:t>Irlandese </a:t>
          </a:r>
          <a:r>
            <a:rPr lang="pl-PL" sz="1400" kern="1200" dirty="0" err="1"/>
            <a:t>Moiled</a:t>
          </a:r>
          <a:endParaRPr lang="pl-PL" sz="1400" kern="1200" dirty="0"/>
        </a:p>
      </dsp:txBody>
      <dsp:txXfrm>
        <a:off x="4308895" y="3982049"/>
        <a:ext cx="1295891" cy="590667"/>
      </dsp:txXfrm>
    </dsp:sp>
    <dsp:sp modelId="{974C63A0-AD7D-457E-9C1B-8CEB1459C842}">
      <dsp:nvSpPr>
        <dsp:cNvPr id="0" name=""/>
        <dsp:cNvSpPr/>
      </dsp:nvSpPr>
      <dsp:spPr>
        <a:xfrm>
          <a:off x="5656842" y="4075871"/>
          <a:ext cx="644058" cy="644058"/>
        </a:xfrm>
        <a:prstGeom prst="ellipse">
          <a:avLst/>
        </a:prstGeom>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6460462" y="2608404"/>
          <a:ext cx="1840166" cy="1373645"/>
        </a:xfrm>
        <a:prstGeom prst="round2SameRect">
          <a:avLst>
            <a:gd name="adj1" fmla="val 8000"/>
            <a:gd name="adj2" fmla="val 0"/>
          </a:avLst>
        </a:prstGeom>
        <a:blipFill dpi="0" rotWithShape="0">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Bovini </a:t>
          </a:r>
          <a:r>
            <a:rPr lang="pl-PL" sz="1400" kern="1200" dirty="0"/>
            <a:t>di razza Bruna</a:t>
          </a:r>
        </a:p>
      </dsp:txBody>
      <dsp:txXfrm>
        <a:off x="6460462" y="3982049"/>
        <a:ext cx="1295891" cy="590667"/>
      </dsp:txXfrm>
    </dsp:sp>
    <dsp:sp modelId="{7D933C89-35D9-4D93-AF5E-CFB677C399C5}">
      <dsp:nvSpPr>
        <dsp:cNvPr id="0" name=""/>
        <dsp:cNvSpPr/>
      </dsp:nvSpPr>
      <dsp:spPr>
        <a:xfrm>
          <a:off x="7808409" y="4075871"/>
          <a:ext cx="644058" cy="644058"/>
        </a:xfrm>
        <a:prstGeom prst="ellipse">
          <a:avLst/>
        </a:prstGeom>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Bestiame Limousine</a:t>
          </a:r>
          <a:endParaRPr lang="pl-PL" sz="14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8"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Maiale </a:t>
          </a:r>
          <a:r>
            <a:rPr lang="pl-PL" sz="1800" kern="1200" dirty="0"/>
            <a:t>Złotnicka</a:t>
          </a:r>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Maiale </a:t>
          </a:r>
          <a:r>
            <a:rPr lang="pl-PL" sz="1800" kern="1200" dirty="0"/>
            <a:t>Puławy</a:t>
          </a:r>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Cinta senese</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Maiale </a:t>
          </a:r>
          <a:r>
            <a:rPr lang="pl-PL" sz="1800" kern="1200" dirty="0"/>
            <a:t>nero </a:t>
          </a:r>
          <a:r>
            <a:rPr lang="pl-PL" sz="1800" kern="1200" dirty="0" err="1"/>
            <a:t>dei Nebrodi</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il </a:t>
          </a:r>
          <a:r>
            <a:rPr lang="pl-PL" sz="1800" kern="1200" dirty="0" err="1"/>
            <a:t>Maiale di lana</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37948" y="2640590"/>
        <a:ext cx="1775794" cy="1341459"/>
      </dsp:txXfrm>
    </dsp:sp>
    <dsp:sp modelId="{65F71AEE-FAF7-448C-A934-5827DE874FCA}">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Landrace austriaco</a:t>
          </a:r>
          <a:endParaRPr lang="pl-PL" sz="1800" kern="1200" dirty="0"/>
        </a:p>
      </dsp:txBody>
      <dsp:txXfrm>
        <a:off x="5762" y="3982049"/>
        <a:ext cx="1295891" cy="590667"/>
      </dsp:txXfrm>
    </dsp:sp>
    <dsp:sp modelId="{BEB504AA-CB2A-483F-AF87-E98391EE2EBE}">
      <dsp:nvSpPr>
        <dsp:cNvPr id="0" name=""/>
        <dsp:cNvSpPr/>
      </dsp:nvSpPr>
      <dsp:spPr>
        <a:xfrm>
          <a:off x="1353709" y="4075871"/>
          <a:ext cx="644058" cy="644058"/>
        </a:xfrm>
        <a:prstGeom prst="ellipse">
          <a:avLst/>
        </a:prstGeom>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Maiale nero</a:t>
          </a:r>
          <a:r>
            <a:rPr lang="pl-PL" sz="1600" kern="1200" dirty="0"/>
            <a:t> di </a:t>
          </a:r>
          <a:r>
            <a:rPr lang="pl-PL" sz="1600" kern="1200" dirty="0" err="1"/>
            <a:t>Přeštice</a:t>
          </a:r>
          <a:endParaRPr lang="pl-PL" sz="1600" kern="1200" dirty="0"/>
        </a:p>
      </dsp:txBody>
      <dsp:txXfrm>
        <a:off x="2157328" y="3982049"/>
        <a:ext cx="1295891" cy="590667"/>
      </dsp:txXfrm>
    </dsp:sp>
    <dsp:sp modelId="{7D933C89-35D9-4D93-AF5E-CFB677C399C5}">
      <dsp:nvSpPr>
        <dsp:cNvPr id="0" name=""/>
        <dsp:cNvSpPr/>
      </dsp:nvSpPr>
      <dsp:spPr>
        <a:xfrm>
          <a:off x="3505275" y="4075871"/>
          <a:ext cx="644058" cy="644058"/>
        </a:xfrm>
        <a:prstGeom prst="ellipse">
          <a:avLst/>
        </a:prstGeom>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Levriero </a:t>
          </a:r>
          <a:r>
            <a:rPr lang="pl-PL" sz="1600" kern="1200" dirty="0"/>
            <a:t>irlandese </a:t>
          </a:r>
          <a:r>
            <a:rPr lang="pl-PL" sz="1600" kern="1200" dirty="0" err="1"/>
            <a:t>Maiale</a:t>
          </a:r>
          <a:endParaRPr lang="pl-PL" sz="1600" kern="1200" dirty="0"/>
        </a:p>
      </dsp:txBody>
      <dsp:txXfrm>
        <a:off x="4308895" y="3982049"/>
        <a:ext cx="1295891" cy="590667"/>
      </dsp:txXfrm>
    </dsp:sp>
    <dsp:sp modelId="{974C63A0-AD7D-457E-9C1B-8CEB1459C842}">
      <dsp:nvSpPr>
        <dsp:cNvPr id="0" name=""/>
        <dsp:cNvSpPr/>
      </dsp:nvSpPr>
      <dsp:spPr>
        <a:xfrm>
          <a:off x="5656842"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Bianco irlandese </a:t>
          </a:r>
          <a:r>
            <a:rPr lang="pl-PL" sz="1600" kern="1200" dirty="0" err="1"/>
            <a:t>grande</a:t>
          </a:r>
        </a:p>
      </dsp:txBody>
      <dsp:txXfrm>
        <a:off x="6460462" y="3982049"/>
        <a:ext cx="1295891" cy="590667"/>
      </dsp:txXfrm>
    </dsp:sp>
    <dsp:sp modelId="{E55FE8B6-4604-4AA5-B862-DB58E20485B1}">
      <dsp:nvSpPr>
        <dsp:cNvPr id="0" name=""/>
        <dsp:cNvSpPr/>
      </dsp:nvSpPr>
      <dsp:spPr>
        <a:xfrm>
          <a:off x="7808409"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Maiale </a:t>
          </a:r>
          <a:r>
            <a:rPr lang="pl-PL" sz="1800" kern="1200" dirty="0"/>
            <a:t>iberico</a:t>
          </a:r>
        </a:p>
      </dsp:txBody>
      <dsp:txXfrm>
        <a:off x="8612028" y="3982049"/>
        <a:ext cx="1295891" cy="590667"/>
      </dsp:txXfrm>
    </dsp:sp>
    <dsp:sp modelId="{5684D02C-B303-4A1C-8BC2-CCFF60355F75}">
      <dsp:nvSpPr>
        <dsp:cNvPr id="0" name=""/>
        <dsp:cNvSpPr/>
      </dsp:nvSpPr>
      <dsp:spPr>
        <a:xfrm>
          <a:off x="9959975" y="4075871"/>
          <a:ext cx="644058" cy="644058"/>
        </a:xfrm>
        <a:prstGeom prst="ellipse">
          <a:avLst/>
        </a:prstGeom>
        <a:blipFill>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Konik </a:t>
          </a:r>
          <a:r>
            <a:rPr lang="pl-PL" sz="1800" kern="1200" dirty="0" err="1"/>
            <a:t>polacco</a:t>
          </a:r>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a:t>Cavallo </a:t>
          </a:r>
          <a:r>
            <a:rPr lang="pl-PL" sz="1400" kern="1200" dirty="0" err="1"/>
            <a:t>polacco a sangue freddo </a:t>
          </a:r>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Cavallo Maremmano</a:t>
          </a:r>
          <a:endParaRPr lang="pl-PL" sz="16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Cavallo Murgese</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Cavallo Noriker</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0">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Cavallo </a:t>
          </a:r>
          <a:r>
            <a:rPr lang="pl-PL" sz="1600" kern="1200" dirty="0"/>
            <a:t>lipizzano</a:t>
          </a:r>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Cavallo Kladruber</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Warmblood slovacco</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Cavallo da tiro </a:t>
          </a:r>
          <a:r>
            <a:rPr lang="pl-PL" sz="1600" kern="1200" dirty="0"/>
            <a:t>irlandese</a:t>
          </a:r>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Kerry Bog </a:t>
          </a:r>
          <a:r>
            <a:rPr lang="pl-PL" sz="1800" kern="1200" dirty="0"/>
            <a:t>Pony</a:t>
          </a:r>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Fare clic per modificare gli stili di testo Master</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302681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33989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2490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784595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332101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263727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62</a:t>
            </a:fld>
            <a:endParaRPr lang="en-US"/>
          </a:p>
        </p:txBody>
      </p:sp>
    </p:spTree>
    <p:extLst>
      <p:ext uri="{BB962C8B-B14F-4D97-AF65-F5344CB8AC3E}">
        <p14:creationId xmlns:p14="http://schemas.microsoft.com/office/powerpoint/2010/main" val="3694435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EU DARE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pic>
        <p:nvPicPr>
          <p:cNvPr id="2" name="Graphic 1">
            <a:extLst>
              <a:ext uri="{FF2B5EF4-FFF2-40B4-BE49-F238E27FC236}">
                <a16:creationId xmlns:a16="http://schemas.microsoft.com/office/drawing/2014/main" id="{0491397C-5ADC-5295-0BCE-3A9A4982ED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4" name="Graphic 12">
            <a:extLst>
              <a:ext uri="{FF2B5EF4-FFF2-40B4-BE49-F238E27FC236}">
                <a16:creationId xmlns:a16="http://schemas.microsoft.com/office/drawing/2014/main" id="{9F564081-4710-16F5-CFD0-EFED7220F6B1}"/>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544169" y="-2888292"/>
            <a:ext cx="5131224"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6186233" y="2341241"/>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502882" y="892243"/>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2" name="Graphic 1">
            <a:extLst>
              <a:ext uri="{FF2B5EF4-FFF2-40B4-BE49-F238E27FC236}">
                <a16:creationId xmlns:a16="http://schemas.microsoft.com/office/drawing/2014/main" id="{DD1B5276-4697-134C-5141-92087E53F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3" name="Graphic 12">
            <a:extLst>
              <a:ext uri="{FF2B5EF4-FFF2-40B4-BE49-F238E27FC236}">
                <a16:creationId xmlns:a16="http://schemas.microsoft.com/office/drawing/2014/main" id="{9C67662B-0CEE-FBC7-D294-08845D5FA785}"/>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1D6565CD-14A9-102E-64D3-ADE50FB947F6}"/>
              </a:ext>
            </a:extLst>
          </p:cNvPr>
          <p:cNvGrpSpPr/>
          <p:nvPr userDrawn="1"/>
        </p:nvGrpSpPr>
        <p:grpSpPr>
          <a:xfrm>
            <a:off x="482255" y="3109382"/>
            <a:ext cx="6917577" cy="2914086"/>
            <a:chOff x="1202708" y="6807724"/>
            <a:chExt cx="6270636" cy="2641557"/>
          </a:xfrm>
        </p:grpSpPr>
        <p:grpSp>
          <p:nvGrpSpPr>
            <p:cNvPr id="5" name="Graphic 83">
              <a:extLst>
                <a:ext uri="{FF2B5EF4-FFF2-40B4-BE49-F238E27FC236}">
                  <a16:creationId xmlns:a16="http://schemas.microsoft.com/office/drawing/2014/main" id="{C00150BE-4DA1-1DD8-7F5C-048506034CBA}"/>
                </a:ext>
              </a:extLst>
            </p:cNvPr>
            <p:cNvGrpSpPr/>
            <p:nvPr/>
          </p:nvGrpSpPr>
          <p:grpSpPr>
            <a:xfrm>
              <a:off x="2348838" y="6807724"/>
              <a:ext cx="1249545" cy="2223619"/>
              <a:chOff x="2348838" y="6807724"/>
              <a:chExt cx="1249545" cy="2223619"/>
            </a:xfrm>
          </p:grpSpPr>
          <p:sp>
            <p:nvSpPr>
              <p:cNvPr id="11" name="Freeform 10">
                <a:extLst>
                  <a:ext uri="{FF2B5EF4-FFF2-40B4-BE49-F238E27FC236}">
                    <a16:creationId xmlns:a16="http://schemas.microsoft.com/office/drawing/2014/main" id="{BE76BAF2-FE45-C7F4-C72C-D48FC631657F}"/>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F50E4DA-9E2A-805D-72E1-D13D74A541A3}"/>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CEAE3-4F0E-EC78-D6AA-B42A2670E9B9}"/>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777710E-DFF1-293A-DA94-75C7CBAE188D}"/>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4" name="Graphic 83">
                <a:extLst>
                  <a:ext uri="{FF2B5EF4-FFF2-40B4-BE49-F238E27FC236}">
                    <a16:creationId xmlns:a16="http://schemas.microsoft.com/office/drawing/2014/main" id="{3BE665FF-0DAC-FF0A-F21B-AE212DA1B783}"/>
                  </a:ext>
                </a:extLst>
              </p:cNvPr>
              <p:cNvGrpSpPr/>
              <p:nvPr/>
            </p:nvGrpSpPr>
            <p:grpSpPr>
              <a:xfrm>
                <a:off x="2483956" y="6807724"/>
                <a:ext cx="738321" cy="802017"/>
                <a:chOff x="2483956" y="6807724"/>
                <a:chExt cx="738321" cy="802017"/>
              </a:xfrm>
              <a:solidFill>
                <a:srgbClr val="8DC641"/>
              </a:solidFill>
            </p:grpSpPr>
            <p:sp>
              <p:nvSpPr>
                <p:cNvPr id="25" name="Freeform 24">
                  <a:extLst>
                    <a:ext uri="{FF2B5EF4-FFF2-40B4-BE49-F238E27FC236}">
                      <a16:creationId xmlns:a16="http://schemas.microsoft.com/office/drawing/2014/main" id="{D8743E89-42E1-E523-299E-9BDFB38D00FB}"/>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E932F38-9CAF-36C0-A207-A93AECE8176C}"/>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7220D11-E491-4CC6-0C4B-5599E806AC05}"/>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6" name="Graphic 83">
              <a:extLst>
                <a:ext uri="{FF2B5EF4-FFF2-40B4-BE49-F238E27FC236}">
                  <a16:creationId xmlns:a16="http://schemas.microsoft.com/office/drawing/2014/main" id="{2585067D-428D-933C-4222-1212CBE6C0B6}"/>
                </a:ext>
              </a:extLst>
            </p:cNvPr>
            <p:cNvGrpSpPr/>
            <p:nvPr/>
          </p:nvGrpSpPr>
          <p:grpSpPr>
            <a:xfrm>
              <a:off x="1202708" y="6848940"/>
              <a:ext cx="6270636" cy="2600341"/>
              <a:chOff x="1202708" y="6848940"/>
              <a:chExt cx="6270636" cy="2600341"/>
            </a:xfrm>
            <a:solidFill>
              <a:srgbClr val="231F20"/>
            </a:solidFill>
          </p:grpSpPr>
          <p:sp>
            <p:nvSpPr>
              <p:cNvPr id="7" name="Freeform 6">
                <a:extLst>
                  <a:ext uri="{FF2B5EF4-FFF2-40B4-BE49-F238E27FC236}">
                    <a16:creationId xmlns:a16="http://schemas.microsoft.com/office/drawing/2014/main" id="{05272B69-FE87-DE2F-7959-53D17770A5B0}"/>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CC380-A7D7-F67C-11B0-2441DB26A693}"/>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49" name="Freeform 48">
            <a:extLst>
              <a:ext uri="{FF2B5EF4-FFF2-40B4-BE49-F238E27FC236}">
                <a16:creationId xmlns:a16="http://schemas.microsoft.com/office/drawing/2014/main" id="{4359AA21-EC2B-BFEF-971D-94D10D87B4BB}"/>
              </a:ext>
            </a:extLst>
          </p:cNvPr>
          <p:cNvSpPr/>
          <p:nvPr userDrawn="1"/>
        </p:nvSpPr>
        <p:spPr>
          <a:xfrm>
            <a:off x="6186233" y="1718215"/>
            <a:ext cx="6010479" cy="86688"/>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714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10909592"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714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509045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728421"/>
            <a:ext cx="11356551" cy="437703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4530600"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20835" y="2037653"/>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20835" y="1228077"/>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dirty="0"/>
              <a:t>Thank You</a:t>
            </a:r>
          </a:p>
        </p:txBody>
      </p:sp>
      <p:sp>
        <p:nvSpPr>
          <p:cNvPr id="16" name="Freeform 15">
            <a:extLst>
              <a:ext uri="{FF2B5EF4-FFF2-40B4-BE49-F238E27FC236}">
                <a16:creationId xmlns:a16="http://schemas.microsoft.com/office/drawing/2014/main" id="{6565B2FF-54A6-26E5-37D5-73093C8A3852}"/>
              </a:ext>
            </a:extLst>
          </p:cNvPr>
          <p:cNvSpPr/>
          <p:nvPr userDrawn="1"/>
        </p:nvSpPr>
        <p:spPr>
          <a:xfrm>
            <a:off x="-169156"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52161E5D-05CF-35DE-FB4C-BA0FC71B496F}"/>
              </a:ext>
            </a:extLst>
          </p:cNvPr>
          <p:cNvGrpSpPr/>
          <p:nvPr userDrawn="1"/>
        </p:nvGrpSpPr>
        <p:grpSpPr>
          <a:xfrm>
            <a:off x="309236" y="3028352"/>
            <a:ext cx="6499866" cy="2738122"/>
            <a:chOff x="1202708" y="6807724"/>
            <a:chExt cx="6270636" cy="2641557"/>
          </a:xfrm>
        </p:grpSpPr>
        <p:grpSp>
          <p:nvGrpSpPr>
            <p:cNvPr id="18" name="Graphic 83">
              <a:extLst>
                <a:ext uri="{FF2B5EF4-FFF2-40B4-BE49-F238E27FC236}">
                  <a16:creationId xmlns:a16="http://schemas.microsoft.com/office/drawing/2014/main" id="{4DE4FAED-9F6A-19B5-53A3-3E5E43014923}"/>
                </a:ext>
              </a:extLst>
            </p:cNvPr>
            <p:cNvGrpSpPr/>
            <p:nvPr/>
          </p:nvGrpSpPr>
          <p:grpSpPr>
            <a:xfrm>
              <a:off x="2348838" y="6807724"/>
              <a:ext cx="1249545" cy="2223619"/>
              <a:chOff x="2348838" y="6807724"/>
              <a:chExt cx="1249545" cy="2223619"/>
            </a:xfrm>
          </p:grpSpPr>
          <p:sp>
            <p:nvSpPr>
              <p:cNvPr id="22" name="Freeform 21">
                <a:extLst>
                  <a:ext uri="{FF2B5EF4-FFF2-40B4-BE49-F238E27FC236}">
                    <a16:creationId xmlns:a16="http://schemas.microsoft.com/office/drawing/2014/main" id="{A3A0C2DA-D4A9-8976-6CE8-500AAB2EDAB0}"/>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BE900AB-CD5E-E1DC-55AE-085C5420A89A}"/>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93B2A3-80EE-AA34-8265-26CA25C2B978}"/>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5ED290-EE09-FFED-D2FB-FF5A3073C2F9}"/>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6" name="Graphic 83">
                <a:extLst>
                  <a:ext uri="{FF2B5EF4-FFF2-40B4-BE49-F238E27FC236}">
                    <a16:creationId xmlns:a16="http://schemas.microsoft.com/office/drawing/2014/main" id="{F7D2B9BB-52C0-DDDA-7F66-7530C5F40656}"/>
                  </a:ext>
                </a:extLst>
              </p:cNvPr>
              <p:cNvGrpSpPr/>
              <p:nvPr/>
            </p:nvGrpSpPr>
            <p:grpSpPr>
              <a:xfrm>
                <a:off x="2483956" y="6807724"/>
                <a:ext cx="738321" cy="802017"/>
                <a:chOff x="2483956" y="6807724"/>
                <a:chExt cx="738321" cy="802017"/>
              </a:xfrm>
              <a:solidFill>
                <a:srgbClr val="8DC641"/>
              </a:solidFill>
            </p:grpSpPr>
            <p:sp>
              <p:nvSpPr>
                <p:cNvPr id="27" name="Freeform 26">
                  <a:extLst>
                    <a:ext uri="{FF2B5EF4-FFF2-40B4-BE49-F238E27FC236}">
                      <a16:creationId xmlns:a16="http://schemas.microsoft.com/office/drawing/2014/main" id="{0E5E917A-C781-8C39-EE8F-22A72C53AB30}"/>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01E2D8-5BE4-92E3-744B-3D37B1BC8898}"/>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31EBB2-FB61-9D9F-38EE-D64DCD8E8D43}"/>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19" name="Graphic 83">
              <a:extLst>
                <a:ext uri="{FF2B5EF4-FFF2-40B4-BE49-F238E27FC236}">
                  <a16:creationId xmlns:a16="http://schemas.microsoft.com/office/drawing/2014/main" id="{27F72B99-786F-BCBC-C273-6A15C7806D4C}"/>
                </a:ext>
              </a:extLst>
            </p:cNvPr>
            <p:cNvGrpSpPr/>
            <p:nvPr/>
          </p:nvGrpSpPr>
          <p:grpSpPr>
            <a:xfrm>
              <a:off x="1202708" y="6848940"/>
              <a:ext cx="6270636" cy="2600341"/>
              <a:chOff x="1202708" y="6848940"/>
              <a:chExt cx="6270636" cy="2600341"/>
            </a:xfrm>
            <a:solidFill>
              <a:srgbClr val="231F20"/>
            </a:solidFill>
          </p:grpSpPr>
          <p:sp>
            <p:nvSpPr>
              <p:cNvPr id="20" name="Freeform 19">
                <a:extLst>
                  <a:ext uri="{FF2B5EF4-FFF2-40B4-BE49-F238E27FC236}">
                    <a16:creationId xmlns:a16="http://schemas.microsoft.com/office/drawing/2014/main" id="{D6AC22A1-776C-F27F-3607-F1F132D11F1E}"/>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F62B51-67F7-64C5-A37E-BDBC00CD5D4B}"/>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30" name="Text Placeholder 23">
            <a:extLst>
              <a:ext uri="{FF2B5EF4-FFF2-40B4-BE49-F238E27FC236}">
                <a16:creationId xmlns:a16="http://schemas.microsoft.com/office/drawing/2014/main" id="{587BDFE5-A273-0B61-D595-D027BBAE1B61}"/>
              </a:ext>
            </a:extLst>
          </p:cNvPr>
          <p:cNvSpPr>
            <a:spLocks noGrp="1"/>
          </p:cNvSpPr>
          <p:nvPr>
            <p:ph type="body" sz="quarter" idx="17" hasCustomPrompt="1"/>
          </p:nvPr>
        </p:nvSpPr>
        <p:spPr>
          <a:xfrm>
            <a:off x="6199057" y="4615890"/>
            <a:ext cx="5278651" cy="697353"/>
          </a:xfrm>
          <a:prstGeom prst="rect">
            <a:avLst/>
          </a:prstGeom>
        </p:spPr>
        <p:txBody>
          <a:bodyPr>
            <a:normAutofit/>
          </a:bodyPr>
          <a:lstStyle>
            <a:lvl1pPr marL="0" indent="0" algn="r">
              <a:buNone/>
              <a:defRPr sz="3200" b="0" i="0">
                <a:solidFill>
                  <a:srgbClr val="000000"/>
                </a:solidFill>
                <a:latin typeface="+mn-lt"/>
              </a:defRPr>
            </a:lvl1pPr>
          </a:lstStyle>
          <a:p>
            <a:pPr lvl="0"/>
            <a:r>
              <a:rPr lang="en-US" dirty="0" err="1"/>
              <a:t>www.website.eu</a:t>
            </a:r>
            <a:endParaRPr lang="en-US" dirty="0"/>
          </a:p>
        </p:txBody>
      </p:sp>
      <p:grpSp>
        <p:nvGrpSpPr>
          <p:cNvPr id="2" name="Google Shape;167;p45">
            <a:extLst>
              <a:ext uri="{FF2B5EF4-FFF2-40B4-BE49-F238E27FC236}">
                <a16:creationId xmlns:a16="http://schemas.microsoft.com/office/drawing/2014/main" id="{5CA65F65-DBDA-7AB8-605F-D5BF9CF2071B}"/>
              </a:ext>
            </a:extLst>
          </p:cNvPr>
          <p:cNvGrpSpPr/>
          <p:nvPr userDrawn="1"/>
        </p:nvGrpSpPr>
        <p:grpSpPr>
          <a:xfrm>
            <a:off x="417724" y="5930553"/>
            <a:ext cx="2735993" cy="679345"/>
            <a:chOff x="0" y="0"/>
            <a:chExt cx="2301694" cy="571500"/>
          </a:xfrm>
        </p:grpSpPr>
        <p:sp>
          <p:nvSpPr>
            <p:cNvPr id="3" name="Google Shape;168;p45">
              <a:extLst>
                <a:ext uri="{FF2B5EF4-FFF2-40B4-BE49-F238E27FC236}">
                  <a16:creationId xmlns:a16="http://schemas.microsoft.com/office/drawing/2014/main" id="{691BC70A-2623-DF41-5285-5E9A275CA4DE}"/>
                </a:ext>
              </a:extLst>
            </p:cNvPr>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 name="Google Shape;169;p45">
              <a:extLst>
                <a:ext uri="{FF2B5EF4-FFF2-40B4-BE49-F238E27FC236}">
                  <a16:creationId xmlns:a16="http://schemas.microsoft.com/office/drawing/2014/main" id="{30B0758C-CF3F-4174-8FD9-BD15DF0FF6DD}"/>
                </a:ext>
              </a:extLst>
            </p:cNvPr>
            <p:cNvPicPr preferRelativeResize="0"/>
            <p:nvPr/>
          </p:nvPicPr>
          <p:blipFill rotWithShape="1">
            <a:blip r:embed="rId2" cstate="email">
              <a:extLst>
                <a:ext uri="{28A0092B-C50C-407E-A947-70E740481C1C}">
                  <a14:useLocalDpi xmlns:a14="http://schemas.microsoft.com/office/drawing/2010/main"/>
                </a:ext>
              </a:extLst>
            </a:blip>
            <a:srcRect/>
            <a:stretch/>
          </p:blipFill>
          <p:spPr>
            <a:xfrm>
              <a:off x="312965" y="101059"/>
              <a:ext cx="1675765" cy="375165"/>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35291" y="-104295"/>
            <a:ext cx="6431807" cy="3653266"/>
          </a:xfrm>
          <a:prstGeom prst="rect">
            <a:avLst/>
          </a:prstGeom>
        </p:spPr>
      </p:pic>
      <p:grpSp>
        <p:nvGrpSpPr>
          <p:cNvPr id="2" name="Group 1">
            <a:extLst>
              <a:ext uri="{FF2B5EF4-FFF2-40B4-BE49-F238E27FC236}">
                <a16:creationId xmlns:a16="http://schemas.microsoft.com/office/drawing/2014/main" id="{C3C585F2-C4AD-A5BE-06C0-61B4AA6194BC}"/>
              </a:ext>
            </a:extLst>
          </p:cNvPr>
          <p:cNvGrpSpPr/>
          <p:nvPr userDrawn="1"/>
        </p:nvGrpSpPr>
        <p:grpSpPr>
          <a:xfrm>
            <a:off x="2920696" y="415101"/>
            <a:ext cx="2735993" cy="679345"/>
            <a:chOff x="0" y="0"/>
            <a:chExt cx="2301694" cy="571500"/>
          </a:xfrm>
        </p:grpSpPr>
        <p:sp>
          <p:nvSpPr>
            <p:cNvPr id="4" name="Rectangle 3">
              <a:extLst>
                <a:ext uri="{FF2B5EF4-FFF2-40B4-BE49-F238E27FC236}">
                  <a16:creationId xmlns:a16="http://schemas.microsoft.com/office/drawing/2014/main" id="{08012BEF-3E08-6DA1-2D08-927E26DB34D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a:extLst>
                <a:ext uri="{FF2B5EF4-FFF2-40B4-BE49-F238E27FC236}">
                  <a16:creationId xmlns:a16="http://schemas.microsoft.com/office/drawing/2014/main" id="{B09E0712-7863-02E9-529F-32C6CD0C5B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726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517168" y="3092717"/>
            <a:ext cx="11393619" cy="314237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3" name="Graphic 12">
            <a:extLst>
              <a:ext uri="{FF2B5EF4-FFF2-40B4-BE49-F238E27FC236}">
                <a16:creationId xmlns:a16="http://schemas.microsoft.com/office/drawing/2014/main" id="{26CC6A74-EB58-1A9E-FD5E-B36027285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40" y="-215395"/>
            <a:ext cx="6718883" cy="3816325"/>
          </a:xfrm>
          <a:prstGeom prst="rect">
            <a:avLst/>
          </a:prstGeom>
        </p:spPr>
      </p:pic>
      <p:sp>
        <p:nvSpPr>
          <p:cNvPr id="16" name="Freeform 15">
            <a:extLst>
              <a:ext uri="{FF2B5EF4-FFF2-40B4-BE49-F238E27FC236}">
                <a16:creationId xmlns:a16="http://schemas.microsoft.com/office/drawing/2014/main" id="{C5831853-3F42-2938-75D6-3E281E5B1564}"/>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935325" y="444830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935326" y="382557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031059" y="44549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770610" y="9117214"/>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712750" y="5921074"/>
            <a:ext cx="5278651" cy="697353"/>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9" name="Picture Placeholder 11">
            <a:extLst>
              <a:ext uri="{FF2B5EF4-FFF2-40B4-BE49-F238E27FC236}">
                <a16:creationId xmlns:a16="http://schemas.microsoft.com/office/drawing/2014/main" id="{1098C2DB-4C81-8C5D-E2DE-9A64EDF94AC2}"/>
              </a:ext>
            </a:extLst>
          </p:cNvPr>
          <p:cNvSpPr>
            <a:spLocks noGrp="1"/>
          </p:cNvSpPr>
          <p:nvPr>
            <p:ph type="pic" sz="quarter" idx="42"/>
          </p:nvPr>
        </p:nvSpPr>
        <p:spPr>
          <a:xfrm>
            <a:off x="6404869" y="1379349"/>
            <a:ext cx="5153881" cy="515435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758B67A-69DD-268C-54DF-07D403273975}"/>
              </a:ext>
            </a:extLst>
          </p:cNvPr>
          <p:cNvSpPr/>
          <p:nvPr userDrawn="1"/>
        </p:nvSpPr>
        <p:spPr>
          <a:xfrm>
            <a:off x="408680" y="1218981"/>
            <a:ext cx="11393619" cy="332202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690366" y="2260013"/>
            <a:ext cx="5092953"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690367" y="1637287"/>
            <a:ext cx="5092953"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236842" y="28660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Picture Placeholder 11">
            <a:extLst>
              <a:ext uri="{FF2B5EF4-FFF2-40B4-BE49-F238E27FC236}">
                <a16:creationId xmlns:a16="http://schemas.microsoft.com/office/drawing/2014/main" id="{78484704-09FD-8CB2-C579-EF55447B6087}"/>
              </a:ext>
            </a:extLst>
          </p:cNvPr>
          <p:cNvSpPr>
            <a:spLocks noGrp="1"/>
          </p:cNvSpPr>
          <p:nvPr>
            <p:ph type="pic" sz="quarter" idx="42"/>
          </p:nvPr>
        </p:nvSpPr>
        <p:spPr>
          <a:xfrm>
            <a:off x="-1" y="354507"/>
            <a:ext cx="5501637" cy="493964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Graphic 9">
            <a:extLst>
              <a:ext uri="{FF2B5EF4-FFF2-40B4-BE49-F238E27FC236}">
                <a16:creationId xmlns:a16="http://schemas.microsoft.com/office/drawing/2014/main" id="{087E1EFB-07FB-7EEE-DA95-10A93AC80E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64436" y="3332171"/>
            <a:ext cx="6908399" cy="3923970"/>
          </a:xfrm>
          <a:prstGeom prst="rect">
            <a:avLst/>
          </a:prstGeom>
        </p:spPr>
      </p:pic>
      <p:sp>
        <p:nvSpPr>
          <p:cNvPr id="12" name="Freeform 11">
            <a:extLst>
              <a:ext uri="{FF2B5EF4-FFF2-40B4-BE49-F238E27FC236}">
                <a16:creationId xmlns:a16="http://schemas.microsoft.com/office/drawing/2014/main" id="{4D8A02C5-FA86-0547-D6F7-4C54FD49D38C}"/>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Text Placeholder 23">
            <a:extLst>
              <a:ext uri="{FF2B5EF4-FFF2-40B4-BE49-F238E27FC236}">
                <a16:creationId xmlns:a16="http://schemas.microsoft.com/office/drawing/2014/main" id="{516EC391-B699-CA18-B486-3AC65E04D04C}"/>
              </a:ext>
            </a:extLst>
          </p:cNvPr>
          <p:cNvSpPr>
            <a:spLocks noGrp="1"/>
          </p:cNvSpPr>
          <p:nvPr>
            <p:ph type="body" sz="quarter" idx="17" hasCustomPrompt="1"/>
          </p:nvPr>
        </p:nvSpPr>
        <p:spPr>
          <a:xfrm>
            <a:off x="712750" y="5890500"/>
            <a:ext cx="3659449" cy="727927"/>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44065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4"/>
            <a:ext cx="5041923" cy="49386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11514"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3982712"/>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sp>
        <p:nvSpPr>
          <p:cNvPr id="3" name="Google Shape;50;p33">
            <a:extLst>
              <a:ext uri="{FF2B5EF4-FFF2-40B4-BE49-F238E27FC236}">
                <a16:creationId xmlns:a16="http://schemas.microsoft.com/office/drawing/2014/main" id="{7C284786-D238-5B89-579A-F08B83A5DF9E}"/>
              </a:ext>
            </a:extLst>
          </p:cNvPr>
          <p:cNvSpPr/>
          <p:nvPr userDrawn="1"/>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dirty="0">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dirty="0"/>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7BFFCE-41A3-AA8B-DF0F-2DC51A98B14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742" t="75046" r="6487" b="13954"/>
          <a:stretch/>
        </p:blipFill>
        <p:spPr>
          <a:xfrm>
            <a:off x="8124669" y="6375621"/>
            <a:ext cx="3540279" cy="252000"/>
          </a:xfrm>
          <a:prstGeom prst="rect">
            <a:avLst/>
          </a:prstGeom>
        </p:spPr>
      </p:pic>
      <p:sp>
        <p:nvSpPr>
          <p:cNvPr id="3" name="Graphic 12">
            <a:extLst>
              <a:ext uri="{FF2B5EF4-FFF2-40B4-BE49-F238E27FC236}">
                <a16:creationId xmlns:a16="http://schemas.microsoft.com/office/drawing/2014/main" id="{66E087F4-2E80-A557-526D-D8CECFA6D70A}"/>
              </a:ext>
            </a:extLst>
          </p:cNvPr>
          <p:cNvSpPr/>
          <p:nvPr userDrawn="1"/>
        </p:nvSpPr>
        <p:spPr>
          <a:xfrm>
            <a:off x="0" y="6444761"/>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29" r:id="rId4"/>
    <p:sldLayoutId id="2147483882" r:id="rId5"/>
    <p:sldLayoutId id="2147483842" r:id="rId6"/>
    <p:sldLayoutId id="2147483840" r:id="rId7"/>
    <p:sldLayoutId id="2147483880" r:id="rId8"/>
    <p:sldLayoutId id="2147483877" r:id="rId9"/>
    <p:sldLayoutId id="2147483841" r:id="rId10"/>
    <p:sldLayoutId id="2147483879" r:id="rId11"/>
    <p:sldLayoutId id="2147483878" r:id="rId12"/>
    <p:sldLayoutId id="2147483861" r:id="rId13"/>
    <p:sldLayoutId id="2147483833" r:id="rId14"/>
    <p:sldLayoutId id="2147483847" r:id="rId15"/>
    <p:sldLayoutId id="2147483883"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8.jpe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4.jpeg"/><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2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91.jpeg"/><Relationship Id="rId1" Type="http://schemas.openxmlformats.org/officeDocument/2006/relationships/slideLayout" Target="../slideLayouts/slideLayout1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05.jpeg"/><Relationship Id="rId1" Type="http://schemas.openxmlformats.org/officeDocument/2006/relationships/slideLayout" Target="../slideLayouts/slideLayout1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17.xml"/><Relationship Id="rId7" Type="http://schemas.openxmlformats.org/officeDocument/2006/relationships/image" Target="../media/image107.png"/><Relationship Id="rId2" Type="http://schemas.openxmlformats.org/officeDocument/2006/relationships/diagramData" Target="../diagrams/data17.xml"/><Relationship Id="rId1" Type="http://schemas.openxmlformats.org/officeDocument/2006/relationships/slideLayout" Target="../slideLayouts/slideLayout1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18.xml"/><Relationship Id="rId7" Type="http://schemas.openxmlformats.org/officeDocument/2006/relationships/image" Target="../media/image107.png"/><Relationship Id="rId2" Type="http://schemas.openxmlformats.org/officeDocument/2006/relationships/diagramData" Target="../diagrams/data18.xml"/><Relationship Id="rId1" Type="http://schemas.openxmlformats.org/officeDocument/2006/relationships/slideLayout" Target="../slideLayouts/slideLayout1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microsoft.com/office/2007/relationships/diagramDrawing" Target="../diagrams/drawing19.xml"/><Relationship Id="rId3" Type="http://schemas.microsoft.com/office/2007/relationships/hdphoto" Target="../media/hdphoto6.wdp"/><Relationship Id="rId7" Type="http://schemas.openxmlformats.org/officeDocument/2006/relationships/diagramColors" Target="../diagrams/colors19.xml"/><Relationship Id="rId2"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115.png"/></Relationships>
</file>

<file path=ppt/slides/_rels/slide46.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diagramLayout" Target="../diagrams/layout20.xml"/><Relationship Id="rId7" Type="http://schemas.openxmlformats.org/officeDocument/2006/relationships/image" Target="../media/image115.png"/><Relationship Id="rId2" Type="http://schemas.openxmlformats.org/officeDocument/2006/relationships/diagramData" Target="../diagrams/data20.xml"/><Relationship Id="rId1" Type="http://schemas.openxmlformats.org/officeDocument/2006/relationships/slideLayout" Target="../slideLayouts/slideLayout1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diagramLayout" Target="../diagrams/layout21.xml"/><Relationship Id="rId7" Type="http://schemas.openxmlformats.org/officeDocument/2006/relationships/image" Target="../media/image118.png"/><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diagramLayout" Target="../diagrams/layout22.xml"/><Relationship Id="rId7" Type="http://schemas.openxmlformats.org/officeDocument/2006/relationships/image" Target="../media/image115.png"/><Relationship Id="rId2" Type="http://schemas.openxmlformats.org/officeDocument/2006/relationships/diagramData" Target="../diagrams/data22.xml"/><Relationship Id="rId1" Type="http://schemas.openxmlformats.org/officeDocument/2006/relationships/slideLayout" Target="../slideLayouts/slideLayout1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9.xml.rels><?xml version="1.0" encoding="UTF-8" standalone="yes"?>
<Relationships xmlns="http://schemas.openxmlformats.org/package/2006/relationships"><Relationship Id="rId8" Type="http://schemas.microsoft.com/office/2007/relationships/diagramDrawing" Target="../diagrams/drawing23.xml"/><Relationship Id="rId3" Type="http://schemas.microsoft.com/office/2007/relationships/hdphoto" Target="../media/hdphoto6.wdp"/><Relationship Id="rId7" Type="http://schemas.openxmlformats.org/officeDocument/2006/relationships/diagramColors" Target="../diagrams/colors23.xml"/><Relationship Id="rId2"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23.png"/><Relationship Id="rId1" Type="http://schemas.openxmlformats.org/officeDocument/2006/relationships/slideLayout" Target="../slideLayouts/slideLayout11.xml"/><Relationship Id="rId6" Type="http://schemas.openxmlformats.org/officeDocument/2006/relationships/image" Target="../media/image125.png"/><Relationship Id="rId5" Type="http://schemas.microsoft.com/office/2007/relationships/hdphoto" Target="../media/hdphoto8.wdp"/><Relationship Id="rId4" Type="http://schemas.openxmlformats.org/officeDocument/2006/relationships/image" Target="../media/image124.png"/><Relationship Id="rId9" Type="http://schemas.microsoft.com/office/2007/relationships/hdphoto" Target="../media/hdphoto10.wdp"/></Relationships>
</file>

<file path=ppt/slides/_rels/slide5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7.png"/><Relationship Id="rId1" Type="http://schemas.openxmlformats.org/officeDocument/2006/relationships/slideLayout" Target="../slideLayouts/slideLayout11.xml"/><Relationship Id="rId5" Type="http://schemas.openxmlformats.org/officeDocument/2006/relationships/image" Target="../media/image129.png"/><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microsoft.com/office/2017/06/relationships/model3d" Target="../media/model3d1.glb"/><Relationship Id="rId2" Type="http://schemas.openxmlformats.org/officeDocument/2006/relationships/image" Target="../media/image130.png"/><Relationship Id="rId1" Type="http://schemas.openxmlformats.org/officeDocument/2006/relationships/slideLayout" Target="../slideLayouts/slideLayout11.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35.png"/><Relationship Id="rId4" Type="http://schemas.microsoft.com/office/2007/relationships/hdphoto" Target="../media/hdphoto12.wdp"/><Relationship Id="rId9" Type="http://schemas.microsoft.com/office/2017/06/relationships/model3d" Target="../media/model3d2.glb"/></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139.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38.png"/><Relationship Id="rId5" Type="http://schemas.microsoft.com/office/2007/relationships/hdphoto" Target="../media/hdphoto14.wdp"/><Relationship Id="rId10" Type="http://schemas.openxmlformats.org/officeDocument/2006/relationships/image" Target="../media/image140.png"/><Relationship Id="rId4" Type="http://schemas.openxmlformats.org/officeDocument/2006/relationships/image" Target="../media/image137.png"/><Relationship Id="rId9" Type="http://schemas.microsoft.com/office/2007/relationships/hdphoto" Target="../media/hdphoto16.wdp"/></Relationships>
</file>

<file path=ppt/slides/_rels/slide5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7.png"/><Relationship Id="rId1" Type="http://schemas.openxmlformats.org/officeDocument/2006/relationships/slideLayout" Target="../slideLayouts/slideLayout11.xml"/><Relationship Id="rId5" Type="http://schemas.openxmlformats.org/officeDocument/2006/relationships/image" Target="../media/image142.png"/><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144.png"/><Relationship Id="rId7" Type="http://schemas.openxmlformats.org/officeDocument/2006/relationships/image" Target="../media/image133.jpeg"/><Relationship Id="rId2" Type="http://schemas.openxmlformats.org/officeDocument/2006/relationships/image" Target="../media/image143.png"/><Relationship Id="rId1" Type="http://schemas.openxmlformats.org/officeDocument/2006/relationships/slideLayout" Target="../slideLayouts/slideLayout11.xml"/><Relationship Id="rId6" Type="http://schemas.openxmlformats.org/officeDocument/2006/relationships/image" Target="../media/image132.jpeg"/><Relationship Id="rId11" Type="http://schemas.openxmlformats.org/officeDocument/2006/relationships/image" Target="../media/image135.png"/><Relationship Id="rId5" Type="http://schemas.microsoft.com/office/2007/relationships/hdphoto" Target="../media/hdphoto17.wdp"/><Relationship Id="rId10" Type="http://schemas.microsoft.com/office/2017/06/relationships/model3d" Target="../media/model3d2.glb"/><Relationship Id="rId4" Type="http://schemas.openxmlformats.org/officeDocument/2006/relationships/image" Target="../media/image145.png"/><Relationship Id="rId9" Type="http://schemas.openxmlformats.org/officeDocument/2006/relationships/image" Target="../media/image1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5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49.jpeg"/><Relationship Id="rId1" Type="http://schemas.openxmlformats.org/officeDocument/2006/relationships/slideLayout" Target="../slideLayouts/slideLayout1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150.png"/><Relationship Id="rId1" Type="http://schemas.openxmlformats.org/officeDocument/2006/relationships/slideLayout" Target="../slideLayouts/slideLayout1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54.sv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2400" y="4505360"/>
            <a:ext cx="6180287" cy="697353"/>
          </a:xfrm>
        </p:spPr>
        <p:txBody>
          <a:bodyPr/>
          <a:lstStyle/>
          <a:p>
            <a:r>
              <a:rPr lang="pl-PL" sz="3600" dirty="0"/>
              <a:t>Integrazione del bestiame nell'agroecologia</a:t>
            </a:r>
            <a:endParaRPr lang="en-IE" sz="360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2400" y="3530748"/>
            <a:ext cx="5278651" cy="697353"/>
          </a:xfrm>
        </p:spPr>
        <p:txBody>
          <a:bodyPr>
            <a:noAutofit/>
          </a:bodyPr>
          <a:lstStyle/>
          <a:p>
            <a:r>
              <a:rPr lang="pl-PL" sz="4800" dirty="0"/>
              <a:t>MODULO 10</a:t>
            </a:r>
            <a:endParaRPr lang="en-US" sz="4800" dirty="0"/>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6746846" y="5963613"/>
            <a:ext cx="4448014" cy="679345"/>
          </a:xfrm>
        </p:spPr>
        <p:txBody>
          <a:bodyPr/>
          <a:lstStyle/>
          <a:p>
            <a:pPr algn="r"/>
            <a:r>
              <a:rPr lang="en-US" b="1" dirty="0"/>
              <a:t>www.eu-dare.com</a:t>
            </a:r>
            <a:endParaRPr lang="en-US" dirty="0"/>
          </a:p>
        </p:txBody>
      </p:sp>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pic>
        <p:nvPicPr>
          <p:cNvPr id="4" name="Symbol zastępczy obrazu 3"/>
          <p:cNvPicPr>
            <a:picLocks noGrp="1" noChangeAspect="1"/>
          </p:cNvPicPr>
          <p:nvPr>
            <p:ph type="pic" sz="quarter" idx="48"/>
          </p:nvPr>
        </p:nvPicPr>
        <p:blipFill>
          <a:blip r:embed="rId3" cstate="email">
            <a:extLst>
              <a:ext uri="{28A0092B-C50C-407E-A947-70E740481C1C}">
                <a14:useLocalDpi xmlns:a14="http://schemas.microsoft.com/office/drawing/2010/main"/>
              </a:ext>
            </a:extLst>
          </a:blip>
          <a:srcRect/>
          <a:stretch>
            <a:fillRect/>
          </a:stretch>
        </p:blipFill>
        <p:spPr/>
      </p:pic>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0425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43289" y="2262140"/>
            <a:ext cx="6201131" cy="3994947"/>
          </a:xfrm>
        </p:spPr>
        <p:txBody>
          <a:bodyPr/>
          <a:lstStyle/>
          <a:p>
            <a:pPr marL="342900" indent="-342900">
              <a:buFont typeface="Arial" panose="020B0604020202020204" pitchFamily="34" charset="0"/>
              <a:buChar char="•"/>
            </a:pPr>
            <a:r>
              <a:rPr lang="en-US" dirty="0"/>
              <a:t>additivi sintetici e sostanze chimiche come antibiotici, ormoni della crescita, aminoacidi sintetici, </a:t>
            </a:r>
            <a:r>
              <a:rPr lang="en-US" dirty="0" err="1"/>
              <a:t>aromi</a:t>
            </a:r>
            <a:r>
              <a:rPr lang="en-US" dirty="0"/>
              <a:t>, </a:t>
            </a:r>
            <a:r>
              <a:rPr lang="en-US" dirty="0" err="1"/>
              <a:t>coloranti </a:t>
            </a:r>
            <a:r>
              <a:rPr lang="en-US" dirty="0"/>
              <a:t>e conservanti artificiali</a:t>
            </a:r>
          </a:p>
          <a:p>
            <a:pPr marL="342900" indent="-342900">
              <a:buFont typeface="Arial" panose="020B0604020202020204" pitchFamily="34" charset="0"/>
              <a:buChar char="•"/>
            </a:pPr>
            <a:r>
              <a:rPr lang="en-US" dirty="0" err="1"/>
              <a:t>organismi </a:t>
            </a:r>
            <a:r>
              <a:rPr lang="en-US" dirty="0"/>
              <a:t>geneticamente modificati (OGM)**</a:t>
            </a:r>
          </a:p>
          <a:p>
            <a:pPr marL="342900" indent="-342900">
              <a:buFont typeface="Arial" panose="020B0604020202020204" pitchFamily="34" charset="0"/>
              <a:buChar char="•"/>
            </a:pPr>
            <a:r>
              <a:rPr lang="en-US" dirty="0"/>
              <a:t>mangimi trattati con pesticidi</a:t>
            </a:r>
          </a:p>
          <a:p>
            <a:pPr marL="342900" indent="-342900">
              <a:buFont typeface="Arial" panose="020B0604020202020204" pitchFamily="34" charset="0"/>
              <a:buChar char="•"/>
            </a:pPr>
            <a:r>
              <a:rPr lang="en-US" dirty="0"/>
              <a:t>sottoprodotti di origine animale</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60833" y="640431"/>
            <a:ext cx="6366042" cy="992652"/>
          </a:xfrm>
        </p:spPr>
        <p:txBody>
          <a:bodyPr/>
          <a:lstStyle/>
          <a:p>
            <a:r>
              <a:rPr lang="pl-PL" dirty="0" err="1"/>
              <a:t>Sostanze vietate </a:t>
            </a:r>
            <a:r>
              <a:rPr lang="pl-PL" dirty="0"/>
              <a:t>nell'</a:t>
            </a:r>
            <a:r>
              <a:rPr lang="pl-PL" dirty="0" err="1"/>
              <a:t>alimentazione del bestiame biologico</a:t>
            </a:r>
            <a:endParaRPr lang="en-US" dirty="0"/>
          </a:p>
        </p:txBody>
      </p:sp>
      <p:pic>
        <p:nvPicPr>
          <p:cNvPr id="7" name="Symbol zastępczy obrazu 6">
            <a:extLst>
              <a:ext uri="{FF2B5EF4-FFF2-40B4-BE49-F238E27FC236}">
                <a16:creationId xmlns:a16="http://schemas.microsoft.com/office/drawing/2014/main" id="{3340702E-611E-4F35-8358-6F5C494AEA3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4523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14507" y="1574234"/>
            <a:ext cx="5481493" cy="3025975"/>
          </a:xfrm>
        </p:spPr>
        <p:txBody>
          <a:bodyPr/>
          <a:lstStyle/>
          <a:p>
            <a:r>
              <a:rPr lang="en-US" dirty="0" err="1"/>
              <a:t>	In primo luogo </a:t>
            </a:r>
            <a:r>
              <a:rPr lang="en-US" dirty="0"/>
              <a:t>l'utilizzo di razze domestiche che si adattano meglio alle condizioni ambientali locali, spesso nonostante le scarse risorse alimentari, produce prodotti di qualità unica e consente lo sviluppo di aree che altrimenti non verrebbero utilizzate affatto</a:t>
            </a:r>
            <a:r>
              <a:rPr lang="pl-PL" dirty="0"/>
              <a:t>.</a:t>
            </a:r>
            <a:endParaRPr lang="en-US" dirty="0"/>
          </a:p>
          <a:p>
            <a:r>
              <a:rPr lang="en-US" dirty="0"/>
              <a:t>	La selezione di specie e razze di animali da allevamento dipende dalle condizioni locali</a:t>
            </a:r>
            <a:r>
              <a:rPr lang="pl-PL" dirty="0"/>
              <a:t>.</a:t>
            </a:r>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7" y="890242"/>
            <a:ext cx="5380415" cy="992652"/>
          </a:xfrm>
        </p:spPr>
        <p:txBody>
          <a:bodyPr/>
          <a:lstStyle/>
          <a:p>
            <a:r>
              <a:rPr lang="en-US" dirty="0"/>
              <a:t>Specie e razze animali</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356249"/>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3" name="Diagram 12">
            <a:extLst>
              <a:ext uri="{FF2B5EF4-FFF2-40B4-BE49-F238E27FC236}">
                <a16:creationId xmlns:a16="http://schemas.microsoft.com/office/drawing/2014/main" id="{B274BE8F-CB5A-4928-BF61-3D0241E77423}"/>
              </a:ext>
            </a:extLst>
          </p:cNvPr>
          <p:cNvGraphicFramePr/>
          <p:nvPr>
            <p:extLst>
              <p:ext uri="{D42A27DB-BD31-4B8C-83A1-F6EECF244321}">
                <p14:modId xmlns:p14="http://schemas.microsoft.com/office/powerpoint/2010/main" val="4152921613"/>
              </p:ext>
            </p:extLst>
          </p:nvPr>
        </p:nvGraphicFramePr>
        <p:xfrm>
          <a:off x="6562622" y="1433124"/>
          <a:ext cx="5647308" cy="4633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Cows outdoor">
            <a:extLst>
              <a:ext uri="{FF2B5EF4-FFF2-40B4-BE49-F238E27FC236}">
                <a16:creationId xmlns:a16="http://schemas.microsoft.com/office/drawing/2014/main" id="{0233BAEC-11B1-E669-E83A-14DF09A29A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91420" y="1794055"/>
            <a:ext cx="5718510" cy="3812340"/>
          </a:xfrm>
          <a:prstGeom prst="rect">
            <a:avLst/>
          </a:prstGeom>
        </p:spPr>
      </p:pic>
    </p:spTree>
    <p:extLst>
      <p:ext uri="{BB962C8B-B14F-4D97-AF65-F5344CB8AC3E}">
        <p14:creationId xmlns:p14="http://schemas.microsoft.com/office/powerpoint/2010/main" val="196350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8468E4-6266-D7C3-B95A-89E8A87A4FE7}"/>
              </a:ext>
            </a:extLst>
          </p:cNvPr>
          <p:cNvSpPr>
            <a:spLocks noGrp="1"/>
          </p:cNvSpPr>
          <p:nvPr>
            <p:ph type="body" sz="quarter" idx="16"/>
          </p:nvPr>
        </p:nvSpPr>
        <p:spPr>
          <a:xfrm>
            <a:off x="798381" y="652961"/>
            <a:ext cx="10595237" cy="803654"/>
          </a:xfrm>
        </p:spPr>
        <p:txBody>
          <a:bodyPr/>
          <a:lstStyle/>
          <a:p>
            <a:r>
              <a:rPr lang="en-US" sz="3000" dirty="0"/>
              <a:t>Le razze </a:t>
            </a:r>
            <a:r>
              <a:rPr lang="en-IE" sz="3000" dirty="0"/>
              <a:t>di animali </a:t>
            </a:r>
            <a:r>
              <a:rPr lang="pl-PL" sz="3000" dirty="0"/>
              <a:t>da reddito raccomandate </a:t>
            </a:r>
            <a:r>
              <a:rPr lang="en-IE" sz="3000" dirty="0"/>
              <a:t>per la </a:t>
            </a:r>
            <a:r>
              <a:rPr lang="pl-PL" sz="3000" dirty="0"/>
              <a:t>gestione agroecologica del bestiame dovrebbero essere </a:t>
            </a:r>
            <a:r>
              <a:rPr lang="en-US" sz="3000" dirty="0" err="1"/>
              <a:t>caratterizzate </a:t>
            </a:r>
            <a:r>
              <a:rPr lang="en-US" sz="3000" dirty="0"/>
              <a:t>da</a:t>
            </a:r>
            <a:r>
              <a:rPr lang="en-IE" sz="3000" dirty="0"/>
              <a:t>...</a:t>
            </a:r>
            <a:endParaRPr lang="pl-PL" sz="3000" dirty="0"/>
          </a:p>
          <a:p>
            <a:endParaRPr lang="en-IE" sz="3000" dirty="0"/>
          </a:p>
        </p:txBody>
      </p:sp>
      <p:graphicFrame>
        <p:nvGraphicFramePr>
          <p:cNvPr id="19" name="Diagram 18">
            <a:extLst>
              <a:ext uri="{FF2B5EF4-FFF2-40B4-BE49-F238E27FC236}">
                <a16:creationId xmlns:a16="http://schemas.microsoft.com/office/drawing/2014/main" id="{4D879A77-353D-4317-8289-471F79FBBF12}"/>
              </a:ext>
            </a:extLst>
          </p:cNvPr>
          <p:cNvGraphicFramePr/>
          <p:nvPr>
            <p:extLst>
              <p:ext uri="{D42A27DB-BD31-4B8C-83A1-F6EECF244321}">
                <p14:modId xmlns:p14="http://schemas.microsoft.com/office/powerpoint/2010/main" val="976560220"/>
              </p:ext>
            </p:extLst>
          </p:nvPr>
        </p:nvGraphicFramePr>
        <p:xfrm>
          <a:off x="928762" y="1689844"/>
          <a:ext cx="10334473" cy="4515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008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r>
              <a:rPr lang="en-US" dirty="0"/>
              <a:t>	Un gruppo speciale di bestiame è costituito da animali da allevamento inclusi nel programma di conservazione delle risorse genetiche. Si tratta tipicamente di razze autoctone a rischio di estinzione o con tratti genetici unici importanti per la biodiversità. </a:t>
            </a:r>
          </a:p>
          <a:p>
            <a:r>
              <a:rPr lang="en-US" dirty="0"/>
              <a:t>	Gli agricoltori che decideranno di tenere gli animali inclusi in questi gruppi potranno richiedere sussidi per compensare la minore produttività di queste razze e i maggiori costi associati alla loro conservazione.</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643150"/>
            <a:ext cx="5617682" cy="992652"/>
          </a:xfrm>
        </p:spPr>
        <p:txBody>
          <a:bodyPr/>
          <a:lstStyle/>
          <a:p>
            <a:r>
              <a:rPr lang="pl-PL" dirty="0" err="1"/>
              <a:t>Conservazione genetica delle razze </a:t>
            </a:r>
            <a:r>
              <a:rPr lang="pl-PL" dirty="0"/>
              <a:t>e </a:t>
            </a:r>
            <a:r>
              <a:rPr lang="pl-PL" dirty="0" err="1"/>
              <a:t>agroecologia</a:t>
            </a:r>
            <a:endParaRPr lang="en-US" dirty="0"/>
          </a:p>
        </p:txBody>
      </p:sp>
      <p:pic>
        <p:nvPicPr>
          <p:cNvPr id="9" name="Symbol zastępczy obrazu 8">
            <a:extLst>
              <a:ext uri="{FF2B5EF4-FFF2-40B4-BE49-F238E27FC236}">
                <a16:creationId xmlns:a16="http://schemas.microsoft.com/office/drawing/2014/main" id="{E15EBC7B-1617-47DB-B418-1D57C76EA20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3391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993FBAE-CC26-B44F-D8F5-BA1625A5A17B}"/>
              </a:ext>
            </a:extLst>
          </p:cNvPr>
          <p:cNvSpPr txBox="1">
            <a:spLocks/>
          </p:cNvSpPr>
          <p:nvPr/>
        </p:nvSpPr>
        <p:spPr>
          <a:xfrm>
            <a:off x="489097" y="1175683"/>
            <a:ext cx="11045017" cy="32910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Tuttavia, per poter beneficiare dei sussidi previsti dal programma di conservazione delle risorse genetiche, gli agricoltori devono attenersi a condizioni specifiche, quali:</a:t>
            </a:r>
          </a:p>
        </p:txBody>
      </p:sp>
      <p:sp>
        <p:nvSpPr>
          <p:cNvPr id="5" name="Text Placeholder 1">
            <a:extLst>
              <a:ext uri="{FF2B5EF4-FFF2-40B4-BE49-F238E27FC236}">
                <a16:creationId xmlns:a16="http://schemas.microsoft.com/office/drawing/2014/main" id="{B1DECE15-2AB5-EF64-565D-DCD8B67620E3}"/>
              </a:ext>
            </a:extLst>
          </p:cNvPr>
          <p:cNvSpPr txBox="1">
            <a:spLocks/>
          </p:cNvSpPr>
          <p:nvPr/>
        </p:nvSpPr>
        <p:spPr>
          <a:xfrm>
            <a:off x="591117" y="513113"/>
            <a:ext cx="10680447" cy="9926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a:t>Conservazione genetica delle razze e agroecologia</a:t>
            </a:r>
            <a:endParaRPr lang="en-US" b="1" dirty="0"/>
          </a:p>
        </p:txBody>
      </p:sp>
      <p:graphicFrame>
        <p:nvGraphicFramePr>
          <p:cNvPr id="6" name="Diagram 5">
            <a:extLst>
              <a:ext uri="{FF2B5EF4-FFF2-40B4-BE49-F238E27FC236}">
                <a16:creationId xmlns:a16="http://schemas.microsoft.com/office/drawing/2014/main" id="{A51EC375-60DC-2C9A-9035-5E5A0191981C}"/>
              </a:ext>
            </a:extLst>
          </p:cNvPr>
          <p:cNvGraphicFramePr/>
          <p:nvPr>
            <p:extLst>
              <p:ext uri="{D42A27DB-BD31-4B8C-83A1-F6EECF244321}">
                <p14:modId xmlns:p14="http://schemas.microsoft.com/office/powerpoint/2010/main" val="3959647670"/>
              </p:ext>
            </p:extLst>
          </p:nvPr>
        </p:nvGraphicFramePr>
        <p:xfrm>
          <a:off x="806431" y="2228099"/>
          <a:ext cx="10065980" cy="3291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rostokąt 2">
            <a:extLst>
              <a:ext uri="{FF2B5EF4-FFF2-40B4-BE49-F238E27FC236}">
                <a16:creationId xmlns:a16="http://schemas.microsoft.com/office/drawing/2014/main" id="{86F747F3-F42F-71FA-9B36-C234C8E295BE}"/>
              </a:ext>
            </a:extLst>
          </p:cNvPr>
          <p:cNvSpPr/>
          <p:nvPr/>
        </p:nvSpPr>
        <p:spPr>
          <a:xfrm>
            <a:off x="281992" y="5905562"/>
            <a:ext cx="6616750" cy="671915"/>
          </a:xfrm>
          <a:prstGeom prst="rect">
            <a:avLst/>
          </a:prstGeom>
        </p:spPr>
        <p:txBody>
          <a:bodyPr wrap="square">
            <a:spAutoFit/>
          </a:bodyPr>
          <a:lstStyle/>
          <a:p>
            <a:pPr>
              <a:lnSpc>
                <a:spcPct val="107000"/>
              </a:lnSpc>
              <a:spcAft>
                <a:spcPts val="800"/>
              </a:spcAft>
            </a:pPr>
            <a:r>
              <a:rPr lang="en-US" b="1" dirty="0">
                <a:solidFill>
                  <a:schemeClr val="tx1">
                    <a:lumMod val="50000"/>
                  </a:schemeClr>
                </a:solidFill>
                <a:latin typeface="Calibri" panose="020F0502020204030204" pitchFamily="34" charset="0"/>
                <a:ea typeface="Calibri" panose="020F0502020204030204" pitchFamily="34" charset="0"/>
                <a:cs typeface="Vrinda" panose="020B0502040204020203" pitchFamily="34" charset="0"/>
              </a:rPr>
              <a:t>Per maggiori dettagli, consultare il sito web del Ministero dell'Agricoltura o il Centro di consulenza agricola locale.</a:t>
            </a:r>
          </a:p>
        </p:txBody>
      </p:sp>
    </p:spTree>
    <p:extLst>
      <p:ext uri="{BB962C8B-B14F-4D97-AF65-F5344CB8AC3E}">
        <p14:creationId xmlns:p14="http://schemas.microsoft.com/office/powerpoint/2010/main" val="31046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pPr indent="0"/>
            <a:r>
              <a:rPr lang="en-US" dirty="0"/>
              <a:t>Le razze bovine raccomandate in Europa per l'agricoltura agroecologica sono in genere razze autoctone o tradizionali, ben adattate alle condizioni ambientali locali e che richiedono input esterni minimi. Queste razze sono note per la loro resilienza, la capacità di prosperare in sistemi a basso input e l'idoneità alle pratiche di agricoltura biologica o estensiva. </a:t>
            </a:r>
            <a:r>
              <a:rPr lang="pl-PL" dirty="0"/>
              <a:t>In </a:t>
            </a:r>
            <a:r>
              <a:rPr lang="pl-PL" dirty="0" err="1"/>
              <a:t>gran </a:t>
            </a:r>
            <a:r>
              <a:rPr lang="pl-PL" dirty="0"/>
              <a:t>parte, </a:t>
            </a:r>
            <a:r>
              <a:rPr lang="pl-PL" dirty="0" err="1"/>
              <a:t>queste razze hanno una </a:t>
            </a:r>
            <a:r>
              <a:rPr lang="en-US" dirty="0"/>
              <a:t>duplice funzione: produrre latte e carne</a:t>
            </a:r>
            <a:r>
              <a:rPr lang="pl-PL" dirty="0"/>
              <a:t>.</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034847" y="938460"/>
            <a:ext cx="5617682" cy="992652"/>
          </a:xfrm>
        </p:spPr>
        <p:txBody>
          <a:bodyPr/>
          <a:lstStyle/>
          <a:p>
            <a:r>
              <a:rPr lang="pl-PL" b="1" dirty="0" err="1"/>
              <a:t>Bestiame</a:t>
            </a:r>
            <a:endParaRPr lang="en-US" b="1" dirty="0"/>
          </a:p>
        </p:txBody>
      </p:sp>
      <p:pic>
        <p:nvPicPr>
          <p:cNvPr id="7" name="Symbol zastępczy obrazu 6">
            <a:extLst>
              <a:ext uri="{FF2B5EF4-FFF2-40B4-BE49-F238E27FC236}">
                <a16:creationId xmlns:a16="http://schemas.microsoft.com/office/drawing/2014/main" id="{A4D97CD8-AD68-4E16-9E6F-CE4BCAAD727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34246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427573" cy="803654"/>
          </a:xfrm>
        </p:spPr>
        <p:txBody>
          <a:bodyPr/>
          <a:lstStyle/>
          <a:p>
            <a:r>
              <a:rPr lang="en-US" dirty="0"/>
              <a:t>Programma di conservazione </a:t>
            </a:r>
            <a:r>
              <a:rPr lang="pl-PL" dirty="0" err="1"/>
              <a:t>genetica </a:t>
            </a:r>
            <a:r>
              <a:rPr lang="en-US" dirty="0"/>
              <a:t>delle razze </a:t>
            </a:r>
            <a:r>
              <a:rPr lang="pl-PL" dirty="0" err="1"/>
              <a:t>bovine </a:t>
            </a:r>
            <a:r>
              <a:rPr lang="pl-PL" dirty="0"/>
              <a:t>- </a:t>
            </a:r>
            <a:r>
              <a:rPr lang="pl-PL" dirty="0" err="1"/>
              <a:t>esempi</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4125766484"/>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01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r>
              <a:rPr lang="en-US" dirty="0"/>
              <a:t>	Le razze suine raccomandate per l'allevamento agroecologico in Europa sono in genere </a:t>
            </a:r>
            <a:r>
              <a:rPr lang="en-US" b="1" dirty="0"/>
              <a:t>razze autoctone o tradizionali</a:t>
            </a:r>
            <a:r>
              <a:rPr lang="en-US" dirty="0"/>
              <a:t>, ben adattate a sistemi estensivi basati sul pascolo. Queste razze sono preferite in agroecologia per la loro capacità di prosperare in ambienti naturali, la loro resilienza alle condizioni locali e la loro idoneità a sistemi di allevamento a basso input. </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197809" y="929760"/>
            <a:ext cx="5617682" cy="992652"/>
          </a:xfrm>
        </p:spPr>
        <p:txBody>
          <a:bodyPr/>
          <a:lstStyle/>
          <a:p>
            <a:r>
              <a:rPr lang="pl-PL" b="1" dirty="0" err="1"/>
              <a:t>Maiali</a:t>
            </a:r>
            <a:endParaRPr lang="en-US" b="1" dirty="0"/>
          </a:p>
        </p:txBody>
      </p:sp>
      <p:pic>
        <p:nvPicPr>
          <p:cNvPr id="20" name="Symbol zastępczy obrazu 19">
            <a:extLst>
              <a:ext uri="{FF2B5EF4-FFF2-40B4-BE49-F238E27FC236}">
                <a16:creationId xmlns:a16="http://schemas.microsoft.com/office/drawing/2014/main" id="{76F283C6-0D9B-4319-8F5A-B848E6C929B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5266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Programma di conservazione </a:t>
            </a:r>
            <a:r>
              <a:rPr lang="pl-PL" dirty="0" err="1"/>
              <a:t>genetica </a:t>
            </a:r>
            <a:r>
              <a:rPr lang="en-US" dirty="0"/>
              <a:t>delle razze </a:t>
            </a:r>
            <a:r>
              <a:rPr lang="pl-PL" dirty="0" err="1"/>
              <a:t>suine </a:t>
            </a:r>
            <a:r>
              <a:rPr lang="pl-PL" dirty="0"/>
              <a:t>- </a:t>
            </a:r>
            <a:r>
              <a:rPr lang="pl-PL" dirty="0" err="1"/>
              <a:t>esempi</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809813925"/>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0502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08234" y="1858684"/>
            <a:ext cx="7502693" cy="3291086"/>
          </a:xfrm>
        </p:spPr>
        <p:txBody>
          <a:bodyPr/>
          <a:lstStyle/>
          <a:p>
            <a:pPr indent="0"/>
            <a:r>
              <a:rPr lang="en-US" dirty="0"/>
              <a:t>In Europa, i cavalli utilizzati per l'agricoltura agroecologica e le attività ricreative condividono tipicamente caratteristiche che li rendono resistenti, versatili e ben adattati agli ambienti naturali e ai sistemi a basso input. Queste razze sono apprezzate per la loro resilienza, adattabilità a diversi terreni e capacità di prosperare in sistemi basati sul pascolo. Inoltre, molte di queste razze sono adatte ad attività ricreative come l'equitazione e la guida, il che le rende risorse multifunzionali nelle aziende agricole agroecologiche.</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98357" y="1059609"/>
            <a:ext cx="5617682" cy="992652"/>
          </a:xfrm>
        </p:spPr>
        <p:txBody>
          <a:bodyPr/>
          <a:lstStyle/>
          <a:p>
            <a:r>
              <a:rPr lang="pl-PL" b="1" dirty="0" err="1"/>
              <a:t>Cavalli</a:t>
            </a:r>
            <a:endParaRPr lang="en-US" b="1" dirty="0"/>
          </a:p>
        </p:txBody>
      </p:sp>
      <p:pic>
        <p:nvPicPr>
          <p:cNvPr id="11" name="Symbol zastępczy obrazu 10">
            <a:extLst>
              <a:ext uri="{FF2B5EF4-FFF2-40B4-BE49-F238E27FC236}">
                <a16:creationId xmlns:a16="http://schemas.microsoft.com/office/drawing/2014/main" id="{CF1E3687-B309-47FA-A677-DB8F8E2DDF2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3956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a:xfrm>
            <a:off x="5596374" y="1328682"/>
            <a:ext cx="700387" cy="689518"/>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431671" y="1328682"/>
            <a:ext cx="4465067" cy="689519"/>
          </a:xfrm>
        </p:spPr>
        <p:txBody>
          <a:bodyPr/>
          <a:lstStyle/>
          <a:p>
            <a:r>
              <a:rPr lang="pl-PL" dirty="0"/>
              <a:t>Introduzione</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712675" y="1376298"/>
            <a:ext cx="4706588" cy="3982712"/>
          </a:xfrm>
        </p:spPr>
        <p:txBody>
          <a:bodyPr/>
          <a:lstStyle/>
          <a:p>
            <a:r>
              <a:rPr lang="en-US" dirty="0"/>
              <a:t>Esplorerete l'integrazione del bestiame nell'agroecologia, concentrandovi sul modo in cui la combinazione di allevamento e produzione vegetale aumenta i servizi ecosistemici, promuove pratiche agricole sostenibili, migliora la salute del suolo e la biodiversità e garantisce il benessere degli animali attraverso pratiche di allevamento sostenibili.</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618077" y="2243670"/>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453374" y="2243670"/>
            <a:ext cx="5738626" cy="689519"/>
          </a:xfrm>
        </p:spPr>
        <p:txBody>
          <a:bodyPr/>
          <a:lstStyle/>
          <a:p>
            <a:r>
              <a:rPr lang="en-US" dirty="0"/>
              <a:t>Gestione del bestiame nei sistemi agroecologici</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624656" y="3158657"/>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459953" y="3158657"/>
            <a:ext cx="5381980" cy="689519"/>
          </a:xfrm>
        </p:spPr>
        <p:txBody>
          <a:bodyPr/>
          <a:lstStyle/>
          <a:p>
            <a:r>
              <a:rPr lang="en-US" dirty="0"/>
              <a:t>Integrazione di colture e </a:t>
            </a:r>
            <a:r>
              <a:rPr lang="pl-PL" dirty="0"/>
              <a:t>sistemi</a:t>
            </a:r>
            <a:r>
              <a:rPr lang="en-US" dirty="0"/>
              <a:t> zootecnici </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646359" y="4073645"/>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481656" y="4073645"/>
            <a:ext cx="5360277" cy="689519"/>
          </a:xfrm>
        </p:spPr>
        <p:txBody>
          <a:bodyPr/>
          <a:lstStyle/>
          <a:p>
            <a:r>
              <a:rPr lang="pl-PL" dirty="0" err="1"/>
              <a:t>Pascolo </a:t>
            </a:r>
            <a:r>
              <a:rPr lang="pl-PL" dirty="0"/>
              <a:t>a rotazione e gestione </a:t>
            </a:r>
            <a:r>
              <a:rPr lang="pl-PL" dirty="0" err="1"/>
              <a:t>dei pascoli </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624656" y="4988632"/>
            <a:ext cx="700387" cy="689518"/>
          </a:xfrm>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459953" y="4988632"/>
            <a:ext cx="5517145" cy="689519"/>
          </a:xfrm>
        </p:spPr>
        <p:txBody>
          <a:bodyPr/>
          <a:lstStyle/>
          <a:p>
            <a:r>
              <a:rPr lang="pl-PL" dirty="0" err="1"/>
              <a:t>Benessere animale </a:t>
            </a:r>
            <a:r>
              <a:rPr lang="pl-PL" dirty="0"/>
              <a:t>e </a:t>
            </a:r>
            <a:r>
              <a:rPr lang="pl-PL" dirty="0" err="1"/>
              <a:t>pratiche </a:t>
            </a:r>
            <a:r>
              <a:rPr lang="pl-PL" dirty="0"/>
              <a:t>zootecniche </a:t>
            </a:r>
            <a:r>
              <a:rPr lang="pl-PL" dirty="0" err="1"/>
              <a:t>sostenibili</a:t>
            </a:r>
            <a:endParaRPr lang="pl-PL"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pl-PL" dirty="0" err="1"/>
              <a:t>Panoramica </a:t>
            </a:r>
            <a:r>
              <a:rPr lang="pl-PL" dirty="0"/>
              <a:t>dei contenuti</a:t>
            </a:r>
            <a:endParaRPr lang="en-US" dirty="0"/>
          </a:p>
        </p:txBody>
      </p:sp>
      <p:grpSp>
        <p:nvGrpSpPr>
          <p:cNvPr id="2" name="Group 1">
            <a:extLst>
              <a:ext uri="{FF2B5EF4-FFF2-40B4-BE49-F238E27FC236}">
                <a16:creationId xmlns:a16="http://schemas.microsoft.com/office/drawing/2014/main" id="{26CE3FF7-AE59-BB75-1468-553A6CCD98D5}"/>
              </a:ext>
            </a:extLst>
          </p:cNvPr>
          <p:cNvGrpSpPr/>
          <p:nvPr/>
        </p:nvGrpSpPr>
        <p:grpSpPr>
          <a:xfrm rot="3730759">
            <a:off x="10867815" y="245890"/>
            <a:ext cx="949885" cy="1163493"/>
            <a:chOff x="7602444" y="4967675"/>
            <a:chExt cx="483619" cy="592374"/>
          </a:xfrm>
        </p:grpSpPr>
        <p:grpSp>
          <p:nvGrpSpPr>
            <p:cNvPr id="3" name="Graphic 214">
              <a:extLst>
                <a:ext uri="{FF2B5EF4-FFF2-40B4-BE49-F238E27FC236}">
                  <a16:creationId xmlns:a16="http://schemas.microsoft.com/office/drawing/2014/main" id="{B1D2659F-8E40-B475-0749-C0D61FA4D02D}"/>
                </a:ext>
              </a:extLst>
            </p:cNvPr>
            <p:cNvGrpSpPr/>
            <p:nvPr/>
          </p:nvGrpSpPr>
          <p:grpSpPr>
            <a:xfrm>
              <a:off x="7618661" y="4967675"/>
              <a:ext cx="467402" cy="507608"/>
              <a:chOff x="2251964" y="3590497"/>
              <a:chExt cx="467402" cy="507608"/>
            </a:xfrm>
            <a:solidFill>
              <a:srgbClr val="8DC641"/>
            </a:solidFill>
          </p:grpSpPr>
          <p:sp>
            <p:nvSpPr>
              <p:cNvPr id="7" name="Freeform 6">
                <a:extLst>
                  <a:ext uri="{FF2B5EF4-FFF2-40B4-BE49-F238E27FC236}">
                    <a16:creationId xmlns:a16="http://schemas.microsoft.com/office/drawing/2014/main" id="{68D31A6E-DA3C-EEBA-73AF-9DE52343979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B0E960B-888A-D63E-F704-5D76164064A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96D06EC-EF69-1EDD-0C52-D981A83C5966}"/>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4" name="Graphic 214">
              <a:extLst>
                <a:ext uri="{FF2B5EF4-FFF2-40B4-BE49-F238E27FC236}">
                  <a16:creationId xmlns:a16="http://schemas.microsoft.com/office/drawing/2014/main" id="{27369D2E-71B8-064A-BC2A-4623595193CF}"/>
                </a:ext>
              </a:extLst>
            </p:cNvPr>
            <p:cNvGrpSpPr/>
            <p:nvPr/>
          </p:nvGrpSpPr>
          <p:grpSpPr>
            <a:xfrm>
              <a:off x="7602444" y="4993761"/>
              <a:ext cx="421973" cy="566288"/>
              <a:chOff x="2235747" y="3616583"/>
              <a:chExt cx="421973" cy="566288"/>
            </a:xfrm>
            <a:solidFill>
              <a:srgbClr val="231F20"/>
            </a:solidFill>
          </p:grpSpPr>
          <p:sp>
            <p:nvSpPr>
              <p:cNvPr id="5" name="Freeform 4">
                <a:extLst>
                  <a:ext uri="{FF2B5EF4-FFF2-40B4-BE49-F238E27FC236}">
                    <a16:creationId xmlns:a16="http://schemas.microsoft.com/office/drawing/2014/main" id="{A79F1BAA-1E8F-A14E-2E86-F8E6DC688BE9}"/>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6F9B1CC-50A8-5810-DE78-5A65353F070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29977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Programma di conservazione </a:t>
            </a:r>
            <a:r>
              <a:rPr lang="pl-PL" dirty="0" err="1"/>
              <a:t>genetica </a:t>
            </a:r>
            <a:r>
              <a:rPr lang="en-US" dirty="0"/>
              <a:t>delle razze </a:t>
            </a:r>
            <a:r>
              <a:rPr lang="pl-PL" dirty="0" err="1"/>
              <a:t>equine </a:t>
            </a:r>
            <a:r>
              <a:rPr lang="pl-PL" dirty="0"/>
              <a:t>- </a:t>
            </a:r>
            <a:r>
              <a:rPr lang="pl-PL" dirty="0" err="1"/>
              <a:t>esempi</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373849960"/>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3249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pPr indent="0"/>
            <a:r>
              <a:rPr lang="en-US" dirty="0"/>
              <a:t>In Europa, i cavalli utilizzati per l'agricoltura agroecologica e le attività ricreative condividono tipicamente caratteristiche che li rendono resistenti, versatili e ben adattati agli ambienti naturali e ai sistemi a basso input. Queste razze sono apprezzate per la loro resilienza, adattabilità a diversi terreni e capacità di prosperare in sistemi basati sul pascolo. Inoltre, molte di queste razze sono adatte ad attività ricreative come l'equitazione e la guida, il che le rende risorse multifunzionali nelle aziende agricole agroecologiche.</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062007" y="860433"/>
            <a:ext cx="5617682" cy="992652"/>
          </a:xfrm>
        </p:spPr>
        <p:txBody>
          <a:bodyPr/>
          <a:lstStyle/>
          <a:p>
            <a:r>
              <a:rPr lang="pl-PL" b="1" dirty="0" err="1"/>
              <a:t>Pecora</a:t>
            </a:r>
            <a:endParaRPr lang="en-US" b="1" dirty="0"/>
          </a:p>
        </p:txBody>
      </p:sp>
      <p:pic>
        <p:nvPicPr>
          <p:cNvPr id="7" name="Symbol zastępczy obrazu 6">
            <a:extLst>
              <a:ext uri="{FF2B5EF4-FFF2-40B4-BE49-F238E27FC236}">
                <a16:creationId xmlns:a16="http://schemas.microsoft.com/office/drawing/2014/main" id="{CE961691-9B1A-42D0-B5FD-1ADA02637E5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6418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Programma di conservazione </a:t>
            </a:r>
            <a:r>
              <a:rPr lang="pl-PL" dirty="0" err="1"/>
              <a:t>genetica </a:t>
            </a:r>
            <a:r>
              <a:rPr lang="en-US" dirty="0"/>
              <a:t>delle razze </a:t>
            </a:r>
            <a:r>
              <a:rPr lang="pl-PL" dirty="0" err="1"/>
              <a:t>ovine </a:t>
            </a:r>
            <a:r>
              <a:rPr lang="pl-PL" dirty="0"/>
              <a:t>- </a:t>
            </a:r>
            <a:r>
              <a:rPr lang="pl-PL" dirty="0" err="1"/>
              <a:t>esempi</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1325512340"/>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Obraz 11">
            <a:extLst>
              <a:ext uri="{FF2B5EF4-FFF2-40B4-BE49-F238E27FC236}">
                <a16:creationId xmlns:a16="http://schemas.microsoft.com/office/drawing/2014/main" id="{CB78A566-8BF1-441C-9BB3-CE124423326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54286" y="3842657"/>
            <a:ext cx="1088571" cy="957944"/>
          </a:xfrm>
          <a:prstGeom prst="rect">
            <a:avLst/>
          </a:prstGeom>
        </p:spPr>
      </p:pic>
    </p:spTree>
    <p:extLst>
      <p:ext uri="{BB962C8B-B14F-4D97-AF65-F5344CB8AC3E}">
        <p14:creationId xmlns:p14="http://schemas.microsoft.com/office/powerpoint/2010/main" val="1774535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26341" y="1466857"/>
            <a:ext cx="7711489" cy="3291086"/>
          </a:xfrm>
        </p:spPr>
        <p:txBody>
          <a:bodyPr/>
          <a:lstStyle/>
          <a:p>
            <a:pPr indent="0"/>
            <a:r>
              <a:rPr lang="en-US" dirty="0"/>
              <a:t>Le capre raccomandate per l'agricoltura agroecologica in Europa sono tipicamente resistenti, adattabili ed efficienti foraggiatrici, che prosperano in sistemi a basso input. Queste capre possono pascolare su terreni accidentati e consumare una varietà di vegetazione, il che le rende ideali per mantenere la biodiversità e ridurre la crescita eccessiva. Molte di queste razze sono apprezzate sia per la produzione di latte che di carne, contribuendo alla sostenibilità delle aziende agricole su piccola scala. Inoltre, queste razze sono spesso ben adattate a climi specifici, che vanno dalle regioni montuose agli ambienti aridi, garantendo la loro resilienza nei diversi paesaggi europei.</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643150"/>
            <a:ext cx="5617682" cy="992652"/>
          </a:xfrm>
        </p:spPr>
        <p:txBody>
          <a:bodyPr/>
          <a:lstStyle/>
          <a:p>
            <a:r>
              <a:rPr lang="pl-PL" b="1" dirty="0" err="1"/>
              <a:t>Capre</a:t>
            </a:r>
            <a:endParaRPr lang="en-US" b="1" dirty="0"/>
          </a:p>
        </p:txBody>
      </p:sp>
      <p:pic>
        <p:nvPicPr>
          <p:cNvPr id="8" name="Symbol zastępczy obrazu 7">
            <a:extLst>
              <a:ext uri="{FF2B5EF4-FFF2-40B4-BE49-F238E27FC236}">
                <a16:creationId xmlns:a16="http://schemas.microsoft.com/office/drawing/2014/main" id="{5229ECD9-F0B9-4D17-85BD-4D3DFBF45A5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24064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Programma di conservazione </a:t>
            </a:r>
            <a:r>
              <a:rPr lang="pl-PL" dirty="0" err="1"/>
              <a:t>genetica </a:t>
            </a:r>
            <a:r>
              <a:rPr lang="en-US" dirty="0"/>
              <a:t>delle razze </a:t>
            </a:r>
            <a:r>
              <a:rPr lang="pl-PL" dirty="0" err="1"/>
              <a:t>caprine </a:t>
            </a:r>
            <a:r>
              <a:rPr lang="pl-PL" dirty="0"/>
              <a:t>- </a:t>
            </a:r>
            <a:r>
              <a:rPr lang="pl-PL" dirty="0" err="1"/>
              <a:t>esempi</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810857162"/>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5990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8263"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a:off x="2345067" y="990966"/>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Sfide</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Soluzioni</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221988" y="1809848"/>
            <a:ext cx="4811635" cy="3191925"/>
          </a:xfrm>
        </p:spPr>
        <p:txBody>
          <a:bodyPr/>
          <a:lstStyle/>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Le razze a conservazione genetica hanno spesso una produttività più bassa, con conseguente riduzione della redditività per gli agricoltori</a:t>
            </a:r>
            <a:r>
              <a:rPr lang="pl-PL" sz="2200" dirty="0"/>
              <a:t>.</a:t>
            </a:r>
          </a:p>
          <a:p>
            <a:r>
              <a:rPr lang="en-US" sz="2200" dirty="0"/>
              <a:t>→ Le piccole popolazioni aumentano il rischio di consanguineità e di perdita di diversità genetica.</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I prodotti di razze rare possono essere poco conosciuti dai consumatori, riducendo la domanda</a:t>
            </a:r>
            <a:r>
              <a:rPr lang="pl-PL" sz="2200" dirty="0"/>
              <a:t>.</a:t>
            </a:r>
            <a:endParaRPr lang="en-US" sz="2200"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25880">
            <a:off x="6510719" y="1696260"/>
            <a:ext cx="4865729" cy="3191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a:latin typeface="Calibri" panose="020F0502020204030204" pitchFamily="34" charset="0"/>
                <a:ea typeface="Calibri" panose="020F0502020204030204" pitchFamily="34" charset="0"/>
                <a:cs typeface="Calibri" panose="020F0502020204030204" pitchFamily="34" charset="0"/>
              </a:rPr>
              <a:t>→ </a:t>
            </a:r>
            <a:r>
              <a:rPr lang="pl-PL" sz="2200" dirty="0" err="1"/>
              <a:t>Promozione di </a:t>
            </a:r>
            <a:r>
              <a:rPr lang="en-US" sz="2200" dirty="0"/>
              <a:t>mercati di nicchia per i prodotti derivati da queste razze e sovvenzioni o sussidi per la conservazione.</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pl-PL" sz="2200" dirty="0"/>
              <a:t>Attuazione </a:t>
            </a:r>
            <a:r>
              <a:rPr lang="en-US" sz="2200" dirty="0"/>
              <a:t>di programmi di riproduzione strutturati, comprese le reti di riproduzione tra aziende agricole.</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pl-PL" sz="2200" dirty="0" err="1"/>
              <a:t>Sviluppo </a:t>
            </a:r>
            <a:r>
              <a:rPr lang="pl-PL" sz="2200" dirty="0"/>
              <a:t>di </a:t>
            </a:r>
            <a:r>
              <a:rPr lang="en-US" sz="2200" dirty="0"/>
              <a:t>campagne di marketing </a:t>
            </a:r>
            <a:r>
              <a:rPr lang="en-US" sz="2200" dirty="0" err="1"/>
              <a:t>che enfatizzino </a:t>
            </a:r>
            <a:r>
              <a:rPr lang="en-US" sz="2200" dirty="0"/>
              <a:t>il valore ecologico e culturale delle razze a conservazione genetica per attirare i consumatori</a:t>
            </a:r>
            <a:r>
              <a:rPr lang="pl-PL" sz="2200" dirty="0"/>
              <a: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279542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615440"/>
            <a:ext cx="6366041" cy="3994947"/>
          </a:xfrm>
        </p:spPr>
        <p:txBody>
          <a:bodyPr/>
          <a:lstStyle/>
          <a:p>
            <a:pPr indent="0"/>
            <a:r>
              <a:rPr lang="en-US" dirty="0"/>
              <a:t>Gli eco-schemi, introdotti nella Politica Agricola Comune (PAC) dell'Unione Europea per il periodo 2023-2027, sono iniziative volontarie che forniscono incentivi finanziari agli agricoltori che adottano pratiche benefiche per l'ambiente, il clima e il benessere degli animali. Questi schemi mirano a promuovere metodi agricoli sostenibili che vanno oltre i requisiti normativi standard. </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795499" y="751287"/>
            <a:ext cx="6366042" cy="992652"/>
          </a:xfrm>
        </p:spPr>
        <p:txBody>
          <a:bodyPr/>
          <a:lstStyle/>
          <a:p>
            <a:r>
              <a:rPr lang="pl-PL" b="1" dirty="0" err="1"/>
              <a:t>Eco-schemi</a:t>
            </a:r>
            <a:endParaRPr lang="en-US" b="1" dirty="0"/>
          </a:p>
        </p:txBody>
      </p:sp>
      <p:pic>
        <p:nvPicPr>
          <p:cNvPr id="12" name="Symbol zastępczy obrazu 11">
            <a:extLst>
              <a:ext uri="{FF2B5EF4-FFF2-40B4-BE49-F238E27FC236}">
                <a16:creationId xmlns:a16="http://schemas.microsoft.com/office/drawing/2014/main" id="{2A935D71-F7C8-48B0-BD5F-B0F0FF6D5B5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78328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4ED34251-03E7-4FF8-B987-D5F4FCE4D3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2220" y="1637786"/>
            <a:ext cx="3916417" cy="3916417"/>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615229743"/>
              </p:ext>
            </p:extLst>
          </p:nvPr>
        </p:nvGraphicFramePr>
        <p:xfrm>
          <a:off x="354003" y="448235"/>
          <a:ext cx="8820477" cy="5739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37360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Integrazione di colture e sistemi zootecnici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03</a:t>
            </a:r>
            <a:endParaRPr lang="en-US" dirty="0"/>
          </a:p>
        </p:txBody>
      </p:sp>
    </p:spTree>
    <p:extLst>
      <p:ext uri="{BB962C8B-B14F-4D97-AF65-F5344CB8AC3E}">
        <p14:creationId xmlns:p14="http://schemas.microsoft.com/office/powerpoint/2010/main" val="4265524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615440"/>
            <a:ext cx="6366041" cy="3994947"/>
          </a:xfrm>
        </p:spPr>
        <p:txBody>
          <a:bodyPr/>
          <a:lstStyle/>
          <a:p>
            <a:r>
              <a:rPr lang="en-US" sz="2300" dirty="0"/>
              <a:t>L'allevamento sostenibile in agroecologia è una pratica chiave che bilancia gli aspetti ecologici, economici e sociali dei sistemi agricoli. Integra il bestiame in sistemi agricoli diversificati, con l'obiettivo di aumentare la biodiversità, migliorare la salute del suolo e ridurre la dipendenza da input esterni come fertilizzanti sintetici e pesticidi. Il principio fondamentale è quello di allineare i tassi di allevamento con la capacità dell'ecosistema di rigenerarsi e mantenere le sue funzioni naturali senza degrado.</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876244"/>
            <a:ext cx="6366042" cy="992652"/>
          </a:xfrm>
        </p:spPr>
        <p:txBody>
          <a:bodyPr/>
          <a:lstStyle/>
          <a:p>
            <a:r>
              <a:rPr lang="en-US" dirty="0"/>
              <a:t>Allevamenti sostenibili </a:t>
            </a:r>
          </a:p>
        </p:txBody>
      </p:sp>
      <p:pic>
        <p:nvPicPr>
          <p:cNvPr id="8" name="Symbol zastępczy obrazu 7">
            <a:extLst>
              <a:ext uri="{FF2B5EF4-FFF2-40B4-BE49-F238E27FC236}">
                <a16:creationId xmlns:a16="http://schemas.microsoft.com/office/drawing/2014/main" id="{D0B15666-5593-4EFE-998E-85D57D582AC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8529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normAutofit/>
          </a:bodyPr>
          <a:lstStyle/>
          <a:p>
            <a:r>
              <a:rPr lang="pl-PL" sz="2400" i="0" dirty="0"/>
              <a:t>Pensate </a:t>
            </a:r>
            <a:r>
              <a:rPr lang="en-US" sz="2400" i="0" dirty="0"/>
              <a:t>a come l'integrazione degli animali nei sistemi di allevamento possa contribuire all'equilibrio ecologico, alla sostenibilità e al miglioramento della produttività delle aziende agricole, considerando anche gli aspetti etici del benessere degli animali.</a:t>
            </a:r>
          </a:p>
        </p:txBody>
      </p:sp>
      <p:pic>
        <p:nvPicPr>
          <p:cNvPr id="15" name="Symbol zastępczy obrazu 14">
            <a:extLst>
              <a:ext uri="{FF2B5EF4-FFF2-40B4-BE49-F238E27FC236}">
                <a16:creationId xmlns:a16="http://schemas.microsoft.com/office/drawing/2014/main" id="{0BE90CC4-8AA9-48FE-9F8A-C4E646612BE9}"/>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9AA38C6A-9102-813F-608C-802D30747145}"/>
              </a:ext>
            </a:extLst>
          </p:cNvPr>
          <p:cNvSpPr txBox="1"/>
          <p:nvPr/>
        </p:nvSpPr>
        <p:spPr>
          <a:xfrm>
            <a:off x="629148" y="796705"/>
            <a:ext cx="4286884" cy="653842"/>
          </a:xfrm>
          <a:prstGeom prst="rect">
            <a:avLst/>
          </a:prstGeom>
          <a:noFill/>
        </p:spPr>
        <p:txBody>
          <a:bodyPr wrap="square" rtlCol="0">
            <a:spAutoFit/>
          </a:bodyPr>
          <a:lstStyle/>
          <a:p>
            <a:r>
              <a:rPr lang="en-IE" sz="3600" b="1" dirty="0">
                <a:solidFill>
                  <a:srgbClr val="75A949"/>
                </a:solidFill>
              </a:rPr>
              <a:t>Riflessione:</a:t>
            </a:r>
          </a:p>
        </p:txBody>
      </p:sp>
    </p:spTree>
    <p:extLst>
      <p:ext uri="{BB962C8B-B14F-4D97-AF65-F5344CB8AC3E}">
        <p14:creationId xmlns:p14="http://schemas.microsoft.com/office/powerpoint/2010/main" val="23292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177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7" name="Diagram 16">
            <a:extLst>
              <a:ext uri="{FF2B5EF4-FFF2-40B4-BE49-F238E27FC236}">
                <a16:creationId xmlns:a16="http://schemas.microsoft.com/office/drawing/2014/main" id="{500EB2D9-ED03-42D1-A8E6-1CC99DB57CB1}"/>
              </a:ext>
            </a:extLst>
          </p:cNvPr>
          <p:cNvGraphicFramePr/>
          <p:nvPr/>
        </p:nvGraphicFramePr>
        <p:xfrm>
          <a:off x="577196" y="445734"/>
          <a:ext cx="9041254" cy="67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 Placeholder 3">
            <a:extLst>
              <a:ext uri="{FF2B5EF4-FFF2-40B4-BE49-F238E27FC236}">
                <a16:creationId xmlns:a16="http://schemas.microsoft.com/office/drawing/2014/main" id="{C8582CB0-9D7B-41CF-9C21-F9127EEC3B27}"/>
              </a:ext>
            </a:extLst>
          </p:cNvPr>
          <p:cNvSpPr txBox="1">
            <a:spLocks/>
          </p:cNvSpPr>
          <p:nvPr/>
        </p:nvSpPr>
        <p:spPr>
          <a:xfrm>
            <a:off x="1463376"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Allevamenti sostenibili </a:t>
            </a:r>
          </a:p>
        </p:txBody>
      </p:sp>
      <p:graphicFrame>
        <p:nvGraphicFramePr>
          <p:cNvPr id="3" name="Diagram 2">
            <a:extLst>
              <a:ext uri="{FF2B5EF4-FFF2-40B4-BE49-F238E27FC236}">
                <a16:creationId xmlns:a16="http://schemas.microsoft.com/office/drawing/2014/main" id="{47445DAD-2514-4609-B587-0FFDB22436FD}"/>
              </a:ext>
            </a:extLst>
          </p:cNvPr>
          <p:cNvGraphicFramePr/>
          <p:nvPr>
            <p:extLst>
              <p:ext uri="{D42A27DB-BD31-4B8C-83A1-F6EECF244321}">
                <p14:modId xmlns:p14="http://schemas.microsoft.com/office/powerpoint/2010/main" val="1804837606"/>
              </p:ext>
            </p:extLst>
          </p:nvPr>
        </p:nvGraphicFramePr>
        <p:xfrm>
          <a:off x="457948" y="1252715"/>
          <a:ext cx="11276103" cy="48819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55229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45137" y="1523706"/>
            <a:ext cx="7792281" cy="3291086"/>
          </a:xfrm>
        </p:spPr>
        <p:txBody>
          <a:bodyPr/>
          <a:lstStyle/>
          <a:p>
            <a:r>
              <a:rPr lang="en-US" dirty="0"/>
              <a:t>	L'allevamento </a:t>
            </a:r>
            <a:r>
              <a:rPr lang="en-US" dirty="0" err="1"/>
              <a:t>sostenibile </a:t>
            </a:r>
            <a:r>
              <a:rPr lang="en-US" dirty="0"/>
              <a:t>è uno dei principi fondamentali dei metodi di produzione </a:t>
            </a:r>
            <a:r>
              <a:rPr lang="pl-PL" dirty="0" err="1"/>
              <a:t>agroecologici </a:t>
            </a:r>
            <a:r>
              <a:rPr lang="en-US" dirty="0"/>
              <a:t>ed è regolato dal contenuto di azoto ammissibile, che non deve superare i 170 kg/ha nella quantità totale di effluente applicato nell'azienda in un anno. </a:t>
            </a:r>
            <a:endParaRPr lang="pl-PL" dirty="0"/>
          </a:p>
          <a:p>
            <a:r>
              <a:rPr lang="en-US" b="1" i="1" dirty="0"/>
              <a:t>	L'autosufficienza </a:t>
            </a:r>
            <a:r>
              <a:rPr lang="en-US" dirty="0"/>
              <a:t>alimentare e di </a:t>
            </a:r>
            <a:r>
              <a:rPr lang="en-US" dirty="0" err="1"/>
              <a:t>fertilizzanti </a:t>
            </a:r>
            <a:r>
              <a:rPr lang="en-US" b="1" i="1" dirty="0"/>
              <a:t>è raggiungibile con una densità di bestiame compresa tra 0</a:t>
            </a:r>
            <a:r>
              <a:rPr lang="pl-PL" b="1" i="1" dirty="0"/>
              <a:t>,</a:t>
            </a:r>
            <a:r>
              <a:rPr lang="en-US" b="1" i="1" dirty="0"/>
              <a:t>5 e 1</a:t>
            </a:r>
            <a:r>
              <a:rPr lang="pl-PL" b="1" i="1" dirty="0"/>
              <a:t>,</a:t>
            </a:r>
            <a:r>
              <a:rPr lang="en-US" b="1" i="1" dirty="0"/>
              <a:t>5 UBA/ha </a:t>
            </a:r>
            <a:r>
              <a:rPr lang="en-US" dirty="0"/>
              <a:t>(unità </a:t>
            </a:r>
            <a:r>
              <a:rPr lang="en-US" dirty="0" err="1"/>
              <a:t>di bestiame </a:t>
            </a:r>
            <a:r>
              <a:rPr lang="pl-PL" dirty="0"/>
              <a:t>(</a:t>
            </a:r>
            <a:r>
              <a:rPr lang="pl-PL" dirty="0" err="1"/>
              <a:t>ogni </a:t>
            </a:r>
            <a:r>
              <a:rPr lang="pl-PL" dirty="0"/>
              <a:t>UBA </a:t>
            </a:r>
            <a:r>
              <a:rPr lang="en-US" dirty="0"/>
              <a:t>equivale a 500 kg</a:t>
            </a:r>
            <a:r>
              <a:rPr lang="pl-PL" dirty="0"/>
              <a:t>) </a:t>
            </a:r>
            <a:r>
              <a:rPr lang="en-US" dirty="0"/>
              <a:t>per ettaro). La densità massima consentita è di 2</a:t>
            </a:r>
            <a:r>
              <a:rPr lang="pl-PL" dirty="0"/>
              <a:t>,0 </a:t>
            </a:r>
            <a:r>
              <a:rPr lang="en-US" dirty="0"/>
              <a:t>UBA/ha, che ogni anno si traduce in 170 kg di azoto contenuto nelle deiezioni animali</a:t>
            </a:r>
            <a:r>
              <a:rPr lang="pl-PL" dirty="0"/>
              <a:t>.</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745137" y="750369"/>
            <a:ext cx="5953318" cy="992652"/>
          </a:xfrm>
        </p:spPr>
        <p:txBody>
          <a:bodyPr/>
          <a:lstStyle/>
          <a:p>
            <a:r>
              <a:rPr lang="en-US" b="1" dirty="0"/>
              <a:t>Allevamenti </a:t>
            </a:r>
            <a:r>
              <a:rPr lang="en-US" b="1" dirty="0" err="1"/>
              <a:t>sostenibili </a:t>
            </a:r>
          </a:p>
        </p:txBody>
      </p:sp>
      <p:pic>
        <p:nvPicPr>
          <p:cNvPr id="7" name="Symbol zastępczy obrazu 6">
            <a:extLst>
              <a:ext uri="{FF2B5EF4-FFF2-40B4-BE49-F238E27FC236}">
                <a16:creationId xmlns:a16="http://schemas.microsoft.com/office/drawing/2014/main" id="{869A09C1-FDCD-4660-92F7-923CD73F853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47602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0" i="0" kern="1200" dirty="0">
                  <a:solidFill>
                    <a:srgbClr val="000000"/>
                  </a:solidFill>
                </a:rPr>
                <a:t>Aziende agricole con </a:t>
              </a:r>
              <a:r>
                <a:rPr lang="en-US" sz="2400" b="1" i="0" kern="1200" dirty="0">
                  <a:solidFill>
                    <a:srgbClr val="000000"/>
                  </a:solidFill>
                </a:rPr>
                <a:t>0 UBA/ha </a:t>
              </a:r>
              <a:r>
                <a:rPr lang="en-US" sz="2400" b="0" i="0" kern="1200" dirty="0">
                  <a:solidFill>
                    <a:srgbClr val="000000"/>
                  </a:solidFill>
                </a:rPr>
                <a:t>(senza unità di bestiame) </a:t>
              </a:r>
              <a:r>
                <a:rPr lang="en-US" sz="2400" dirty="0">
                  <a:solidFill>
                    <a:srgbClr val="000000"/>
                  </a:solidFill>
                </a:rPr>
                <a:t>Le aziende agricole con zero unità di bestiame, spesso definite aziende agricole a base di sole colture o piante, gestiscono i nutrienti principalmente attraverso l'uso di fertilizzanti organici o sintetici, la rotazione delle colture e le colture di copertura. Senza il bestiame a fornire il letame, queste aziende si affidano a fonti esterne per i nutrienti essenziali come azoto, fosforo e potassio. Le pratiche agroecologiche, come il compostaggio dei residui vegetali, la concimazione verde e l'incorporazione di colture che fissano l'azoto (come le leguminose), aiutano a riciclare i nutrienti e a mantenere la fertilità del suolo.</a:t>
              </a:r>
              <a:endParaRPr lang="pl-PL" sz="2400" kern="1200" dirty="0">
                <a:solidFill>
                  <a:srgbClr val="000000"/>
                </a:solidFill>
              </a:endParaRP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50604"/>
            <a:ext cx="10595237" cy="803654"/>
          </a:xfrm>
        </p:spPr>
        <p:txBody>
          <a:bodyPr/>
          <a:lstStyle/>
          <a:p>
            <a:r>
              <a:rPr lang="en-US" b="1" dirty="0"/>
              <a:t>L'influenza della densità di bestiame sul bilancio dei nutrienti nelle aziende agricole</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79795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dirty="0">
                  <a:solidFill>
                    <a:srgbClr val="000000"/>
                  </a:solidFill>
                </a:rPr>
                <a:t>In assenza di concime animale, i </a:t>
              </a:r>
              <a:r>
                <a:rPr lang="en-US" sz="2400" b="1" dirty="0" err="1">
                  <a:solidFill>
                    <a:srgbClr val="000000"/>
                  </a:solidFill>
                </a:rPr>
                <a:t>biofertilizzanti </a:t>
              </a:r>
              <a:r>
                <a:rPr lang="en-US" sz="2400" dirty="0">
                  <a:solidFill>
                    <a:srgbClr val="000000"/>
                  </a:solidFill>
                </a:rPr>
                <a:t>svolgono un ruolo significativo nella gestione dei nutrienti nelle aziende agricole agroecologiche. I biofertilizzanti contengono microbi benefici che promuovono il ciclo dei nutrienti e ne migliorano l'assorbimento da parte delle piante. Ne sono un esempio i </a:t>
              </a:r>
              <a:r>
                <a:rPr lang="en-US" sz="2400" b="1" dirty="0">
                  <a:solidFill>
                    <a:srgbClr val="000000"/>
                  </a:solidFill>
                </a:rPr>
                <a:t>batteri azotofissatori, come la rizobia per le leguminose, i batteri solubilizzatori del </a:t>
              </a:r>
              <a:r>
                <a:rPr lang="en-US" sz="2400" b="1" dirty="0" err="1">
                  <a:solidFill>
                    <a:srgbClr val="000000"/>
                  </a:solidFill>
                </a:rPr>
                <a:t>fosforo </a:t>
              </a:r>
              <a:r>
                <a:rPr lang="en-US" sz="2400" b="1" dirty="0">
                  <a:solidFill>
                    <a:srgbClr val="000000"/>
                  </a:solidFill>
                </a:rPr>
                <a:t>e i funghi micorrizici, che formano relazioni simbiotiche con le radici delle piante per aumentare l'assorbimento dei nutrienti, in particolare del fosforo</a:t>
              </a:r>
              <a:r>
                <a:rPr lang="en-US" sz="2400" dirty="0">
                  <a:solidFill>
                    <a:srgbClr val="000000"/>
                  </a:solidFill>
                </a:rPr>
                <a:t>. Questi inoculanti microbici aiutano a mantenere un microbioma del suolo sano e attivo, fondamentale per il ciclo dei nutrienti e la salute del suolo.</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87195"/>
            <a:ext cx="10595237" cy="803654"/>
          </a:xfrm>
        </p:spPr>
        <p:txBody>
          <a:bodyPr/>
          <a:lstStyle/>
          <a:p>
            <a:r>
              <a:rPr lang="en-US" b="1" dirty="0"/>
              <a:t>L'influenza della densità di bestiame sul bilancio dei nutrienti nelle aziende agricole</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56161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42651"/>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&lt;0,6 UBA/ha </a:t>
              </a:r>
              <a:r>
                <a:rPr lang="en-US" sz="2400" dirty="0">
                  <a:solidFill>
                    <a:srgbClr val="000000"/>
                  </a:solidFill>
                </a:rPr>
                <a:t>- le aziende agricole con bassa densità di animali spesso presentano un bilancio negativo di materia organica e azoto. Anche con la coltivazione di legumi e un'adeguata rotazione delle colture, queste misure di solito non compensano completamente le carenze di nutrienti. Pertanto, l'uso di fertilizzanti organici e minerali consentiti è necessario per mantenere la fertilità del suolo.</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27642"/>
            <a:ext cx="10595237" cy="803654"/>
          </a:xfrm>
        </p:spPr>
        <p:txBody>
          <a:bodyPr/>
          <a:lstStyle/>
          <a:p>
            <a:r>
              <a:rPr lang="en-US" b="1" dirty="0"/>
              <a:t>L'influenza della densità di bestiame sul bilancio dei nutrienti nelle aziende agricole</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7073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0,6 - 1,5 UBA/ha </a:t>
              </a:r>
              <a:r>
                <a:rPr lang="en-US" sz="2400" dirty="0">
                  <a:solidFill>
                    <a:srgbClr val="000000"/>
                  </a:solidFill>
                </a:rPr>
                <a:t>- rappresenta la densità animale ottimale nell'azienda agricola. A questo livello, sia la produzione vegetale che quella animale sono sostenibili. Una corretta rotazione delle colture, insieme all'integrazione del bestiame, farà sì che la fertilità del suolo aumenti nel tempo, promuovendo un sistema agricolo equilibrato e produttivo.</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3678" y="250604"/>
            <a:ext cx="10595237" cy="803654"/>
          </a:xfrm>
        </p:spPr>
        <p:txBody>
          <a:bodyPr/>
          <a:lstStyle/>
          <a:p>
            <a:r>
              <a:rPr lang="en-US" b="1" dirty="0"/>
              <a:t>L'influenza della densità di bestiame sul bilancio dei nutrienti nelle aziende agricole</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19855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1,5 - 2,0 UBA/ha </a:t>
              </a:r>
              <a:r>
                <a:rPr lang="en-US" sz="2400" dirty="0">
                  <a:solidFill>
                    <a:srgbClr val="000000"/>
                  </a:solidFill>
                </a:rPr>
                <a:t>- le aziende con un numero maggiore di animali rientrano in questa fascia. La concimazione può contare principalmente sui fertilizzanti naturali prodotti in azienda, come il letame. La quantità di questi fertilizzanti è di solito sufficiente a soddisfare il fabbisogno di nutrienti delle colture, garantendo una corretta fertilità del suolo e la resa dei raccolti senza la necessità di ulteriori apporti esterni.</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3678" y="250641"/>
            <a:ext cx="10595237" cy="803654"/>
          </a:xfrm>
        </p:spPr>
        <p:txBody>
          <a:bodyPr/>
          <a:lstStyle/>
          <a:p>
            <a:r>
              <a:rPr lang="en-US" b="1" dirty="0"/>
              <a:t>L'influenza della densità di bestiame sul bilancio dei nutrienti nelle aziende agricole</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7468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73B4BE4-FCB9-4CF8-975D-A1948058F20C}"/>
              </a:ext>
            </a:extLst>
          </p:cNvPr>
          <p:cNvGraphicFramePr/>
          <p:nvPr/>
        </p:nvGraphicFramePr>
        <p:xfrm>
          <a:off x="1552754" y="1228663"/>
          <a:ext cx="943055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609601" y="381696"/>
            <a:ext cx="10174940"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600" b="1" dirty="0">
                <a:solidFill>
                  <a:srgbClr val="75A949"/>
                </a:solidFill>
              </a:rPr>
              <a:t>Numero </a:t>
            </a:r>
            <a:r>
              <a:rPr lang="en-US" sz="3600" b="1" dirty="0" err="1">
                <a:solidFill>
                  <a:srgbClr val="75A949"/>
                </a:solidFill>
              </a:rPr>
              <a:t>massimo </a:t>
            </a:r>
            <a:r>
              <a:rPr lang="en-US" sz="3600" b="1" dirty="0">
                <a:solidFill>
                  <a:srgbClr val="75A949"/>
                </a:solidFill>
              </a:rPr>
              <a:t>di animali per ha corrispondente a 170 kg N/ha/anno</a:t>
            </a:r>
            <a:endParaRPr lang="pl-PL" sz="3600" b="1" dirty="0">
              <a:solidFill>
                <a:srgbClr val="75A949"/>
              </a:solidFill>
            </a:endParaRPr>
          </a:p>
        </p:txBody>
      </p:sp>
    </p:spTree>
    <p:extLst>
      <p:ext uri="{BB962C8B-B14F-4D97-AF65-F5344CB8AC3E}">
        <p14:creationId xmlns:p14="http://schemas.microsoft.com/office/powerpoint/2010/main" val="836938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Pascolo a rotazione e gestione dei pascoli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04</a:t>
            </a:r>
            <a:endParaRPr lang="en-US" dirty="0"/>
          </a:p>
        </p:txBody>
      </p:sp>
    </p:spTree>
    <p:extLst>
      <p:ext uri="{BB962C8B-B14F-4D97-AF65-F5344CB8AC3E}">
        <p14:creationId xmlns:p14="http://schemas.microsoft.com/office/powerpoint/2010/main" val="4269446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666E8D-576F-0B7A-1809-72CB9970DBEE}"/>
              </a:ext>
            </a:extLst>
          </p:cNvPr>
          <p:cNvSpPr>
            <a:spLocks noGrp="1"/>
          </p:cNvSpPr>
          <p:nvPr>
            <p:ph type="body" sz="quarter" idx="18"/>
          </p:nvPr>
        </p:nvSpPr>
        <p:spPr>
          <a:xfrm>
            <a:off x="624689" y="1527619"/>
            <a:ext cx="8026091" cy="3440624"/>
          </a:xfrm>
        </p:spPr>
        <p:txBody>
          <a:bodyPr/>
          <a:lstStyle/>
          <a:p>
            <a:pPr indent="0"/>
            <a:r>
              <a:rPr lang="en-US" sz="2300" dirty="0"/>
              <a:t>Le praterie e i pascoli sono essenziali nell'allevamento agroecologico, in quanto forniscono una fonte sostenibile e rinnovabile di foraggio per gli animali. Questi sistemi migliorano la salute e la fertilità del suolo grazie al ciclo naturale dei nutrienti e alla materia organica depositata dal letame del bestiame. I pascoli gestiti correttamente prevengono l'erosione del suolo, migliorano la ritenzione idrica e favoriscono la biodiversità offrendo habitat a diverse specie vegetali e animali. Il </a:t>
            </a:r>
            <a:r>
              <a:rPr lang="pl-PL" sz="2300" dirty="0"/>
              <a:t>bestiame </a:t>
            </a:r>
            <a:r>
              <a:rPr lang="en-US" sz="2300" dirty="0"/>
              <a:t>riduce la necessità di input sintetici, come i </a:t>
            </a:r>
            <a:r>
              <a:rPr lang="en-US" sz="2300" dirty="0" err="1"/>
              <a:t>fertilizzanti</a:t>
            </a:r>
            <a:r>
              <a:rPr lang="en-US" sz="2300" dirty="0"/>
              <a:t>, promuovendo la sostenibilità ecologica. Incorporando il pascolo a rotazione, i pascoli migliorano anche il benessere degli animali, consentendo loro di esprimere </a:t>
            </a:r>
            <a:r>
              <a:rPr lang="en-US" sz="2300" dirty="0" err="1"/>
              <a:t>comportamenti </a:t>
            </a:r>
            <a:r>
              <a:rPr lang="en-US" sz="2300" dirty="0"/>
              <a:t>naturali</a:t>
            </a:r>
            <a:r>
              <a:rPr lang="pl-PL" sz="2300" dirty="0"/>
              <a:t>.</a:t>
            </a:r>
            <a:endParaRPr lang="en-US" sz="2300" dirty="0"/>
          </a:p>
          <a:p>
            <a:pPr indent="0"/>
            <a:endParaRPr lang="en-IE" sz="2300" dirty="0"/>
          </a:p>
        </p:txBody>
      </p:sp>
      <p:sp>
        <p:nvSpPr>
          <p:cNvPr id="3" name="Text Placeholder 2">
            <a:extLst>
              <a:ext uri="{FF2B5EF4-FFF2-40B4-BE49-F238E27FC236}">
                <a16:creationId xmlns:a16="http://schemas.microsoft.com/office/drawing/2014/main" id="{8C246794-01E8-5197-EAFC-3E650B9B69F9}"/>
              </a:ext>
            </a:extLst>
          </p:cNvPr>
          <p:cNvSpPr>
            <a:spLocks noGrp="1"/>
          </p:cNvSpPr>
          <p:nvPr>
            <p:ph type="body" sz="quarter" idx="16"/>
          </p:nvPr>
        </p:nvSpPr>
        <p:spPr/>
        <p:txBody>
          <a:bodyPr/>
          <a:lstStyle/>
          <a:p>
            <a:r>
              <a:rPr lang="pl-PL" b="1" dirty="0"/>
              <a:t>Prati e pascoli </a:t>
            </a:r>
            <a:endParaRPr lang="en-US" b="1" dirty="0"/>
          </a:p>
          <a:p>
            <a:endParaRPr lang="en-IE" b="1" dirty="0"/>
          </a:p>
        </p:txBody>
      </p:sp>
      <p:pic>
        <p:nvPicPr>
          <p:cNvPr id="4" name="Picture 3">
            <a:extLst>
              <a:ext uri="{FF2B5EF4-FFF2-40B4-BE49-F238E27FC236}">
                <a16:creationId xmlns:a16="http://schemas.microsoft.com/office/drawing/2014/main" id="{A80D227D-45CA-ECCD-29FF-12C9A6325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50780" y="2127564"/>
            <a:ext cx="3541220" cy="2700075"/>
          </a:xfrm>
          <a:prstGeom prst="rect">
            <a:avLst/>
          </a:prstGeom>
        </p:spPr>
      </p:pic>
    </p:spTree>
    <p:extLst>
      <p:ext uri="{BB962C8B-B14F-4D97-AF65-F5344CB8AC3E}">
        <p14:creationId xmlns:p14="http://schemas.microsoft.com/office/powerpoint/2010/main" val="156475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Introduzione</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2818957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66C35F01-8D5B-479A-BE72-B418261AD9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2359" y="1878289"/>
            <a:ext cx="4546437" cy="3340947"/>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49589768"/>
              </p:ext>
            </p:extLst>
          </p:nvPr>
        </p:nvGraphicFramePr>
        <p:xfrm>
          <a:off x="354003" y="494619"/>
          <a:ext cx="8820477" cy="5621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6748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432" y="1283939"/>
            <a:ext cx="5091431" cy="3849918"/>
          </a:xfrm>
        </p:spPr>
        <p:txBody>
          <a:bodyPr/>
          <a:lstStyle/>
          <a:p>
            <a:r>
              <a:rPr lang="pl-PL" sz="2200" b="1" dirty="0"/>
              <a:t>Gestione </a:t>
            </a:r>
            <a:r>
              <a:rPr lang="pl-PL" sz="2200" b="1" dirty="0" err="1"/>
              <a:t>del pascolo</a:t>
            </a:r>
            <a:r>
              <a:rPr lang="pl-PL" sz="2200" b="1" dirty="0"/>
              <a:t>:</a:t>
            </a:r>
          </a:p>
          <a:p>
            <a:r>
              <a:rPr lang="pl-PL" sz="2200" dirty="0" err="1"/>
              <a:t>Suddividere </a:t>
            </a:r>
            <a:r>
              <a:rPr lang="en-US" sz="2200" dirty="0"/>
              <a:t>un'</a:t>
            </a:r>
            <a:r>
              <a:rPr lang="pl-PL" sz="2200" dirty="0" err="1"/>
              <a:t>area di </a:t>
            </a:r>
            <a:r>
              <a:rPr lang="en-US" sz="2200" dirty="0"/>
              <a:t>pascolo in quattro sezioni uguali </a:t>
            </a:r>
            <a:r>
              <a:rPr lang="pl-PL" sz="2200" dirty="0"/>
              <a:t>(</a:t>
            </a:r>
            <a:r>
              <a:rPr lang="pl-PL" sz="2200" dirty="0" err="1"/>
              <a:t>paddock</a:t>
            </a:r>
            <a:r>
              <a:rPr lang="pl-PL" sz="2200" dirty="0"/>
              <a:t>)</a:t>
            </a:r>
            <a:r>
              <a:rPr lang="en-US" sz="2200" dirty="0"/>
              <a:t>.</a:t>
            </a:r>
          </a:p>
          <a:p>
            <a:r>
              <a:rPr lang="en-US" sz="2200" dirty="0"/>
              <a:t>Il bestiame pascola in </a:t>
            </a:r>
            <a:r>
              <a:rPr lang="pl-PL" sz="2200" dirty="0" err="1"/>
              <a:t>ogni </a:t>
            </a:r>
            <a:r>
              <a:rPr lang="pl-PL" sz="2200" dirty="0"/>
              <a:t>recinto, </a:t>
            </a:r>
            <a:r>
              <a:rPr lang="pl-PL" sz="2200" dirty="0" err="1"/>
              <a:t>a partire </a:t>
            </a:r>
            <a:r>
              <a:rPr lang="pl-PL" sz="2200" dirty="0"/>
              <a:t>dal </a:t>
            </a:r>
            <a:r>
              <a:rPr lang="pl-PL" sz="2200" dirty="0" err="1"/>
              <a:t>primo</a:t>
            </a:r>
            <a:r>
              <a:rPr lang="pl-PL" sz="2200" dirty="0"/>
              <a:t>, </a:t>
            </a:r>
            <a:r>
              <a:rPr lang="en-US" sz="2200" dirty="0"/>
              <a:t>per 7-10 giorni.</a:t>
            </a:r>
          </a:p>
          <a:p>
            <a:r>
              <a:rPr lang="en-US" sz="2200" dirty="0"/>
              <a:t>Ogni paddock riposa per circa 21-30 giorni prima di essere nuovamente pascolato, a seconda della ricrescita dell'erba e della stagione.</a:t>
            </a:r>
          </a:p>
          <a:p>
            <a:r>
              <a:rPr lang="pl-PL" sz="2200" dirty="0" err="1"/>
              <a:t>Questo </a:t>
            </a:r>
            <a:r>
              <a:rPr lang="pl-PL" sz="2200" dirty="0"/>
              <a:t>sistema </a:t>
            </a:r>
            <a:r>
              <a:rPr lang="pl-PL" sz="2200" dirty="0" err="1"/>
              <a:t>è consigliato </a:t>
            </a:r>
            <a:r>
              <a:rPr lang="pl-PL" sz="2200" dirty="0"/>
              <a:t>ai </a:t>
            </a:r>
            <a:r>
              <a:rPr lang="en-US" sz="2200" dirty="0" err="1"/>
              <a:t>principianti </a:t>
            </a:r>
            <a:r>
              <a:rPr lang="en-US" sz="2200" dirty="0"/>
              <a:t>o ai piccoli allevatori che desiderano gestire pochi animali con un investimento minimo.</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215213" y="385813"/>
            <a:ext cx="10595237" cy="803654"/>
          </a:xfrm>
        </p:spPr>
        <p:txBody>
          <a:bodyPr/>
          <a:lstStyle/>
          <a:p>
            <a:r>
              <a:rPr lang="pl-PL" b="1" dirty="0"/>
              <a:t>Sistema di </a:t>
            </a:r>
            <a:r>
              <a:rPr lang="pl-PL" b="1" dirty="0" err="1"/>
              <a:t>pascolo </a:t>
            </a:r>
            <a:r>
              <a:rPr lang="pl-PL" b="1" dirty="0"/>
              <a:t>a rotazione </a:t>
            </a:r>
            <a:r>
              <a:rPr lang="pl-PL" b="1" dirty="0" err="1"/>
              <a:t>a quattro paddock</a:t>
            </a:r>
            <a:endParaRPr lang="en-US" b="1" dirty="0"/>
          </a:p>
        </p:txBody>
      </p:sp>
      <p:graphicFrame>
        <p:nvGraphicFramePr>
          <p:cNvPr id="12" name="Diagram 11">
            <a:extLst>
              <a:ext uri="{FF2B5EF4-FFF2-40B4-BE49-F238E27FC236}">
                <a16:creationId xmlns:a16="http://schemas.microsoft.com/office/drawing/2014/main" id="{C8B0894C-F977-4AFE-9CA8-BA18A83C0041}"/>
              </a:ext>
            </a:extLst>
          </p:cNvPr>
          <p:cNvGraphicFramePr/>
          <p:nvPr>
            <p:extLst>
              <p:ext uri="{D42A27DB-BD31-4B8C-83A1-F6EECF244321}">
                <p14:modId xmlns:p14="http://schemas.microsoft.com/office/powerpoint/2010/main" val="2296094055"/>
              </p:ext>
            </p:extLst>
          </p:nvPr>
        </p:nvGraphicFramePr>
        <p:xfrm>
          <a:off x="5026713" y="1306029"/>
          <a:ext cx="6783737" cy="4861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Obraz 25">
            <a:extLst>
              <a:ext uri="{FF2B5EF4-FFF2-40B4-BE49-F238E27FC236}">
                <a16:creationId xmlns:a16="http://schemas.microsoft.com/office/drawing/2014/main" id="{86129C25-169C-4263-B64E-4D22E3500EB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7043530" y="1764439"/>
            <a:ext cx="854750" cy="854750"/>
          </a:xfrm>
          <a:prstGeom prst="rect">
            <a:avLst/>
          </a:prstGeom>
        </p:spPr>
      </p:pic>
      <p:grpSp>
        <p:nvGrpSpPr>
          <p:cNvPr id="28" name="Grupa 27">
            <a:extLst>
              <a:ext uri="{FF2B5EF4-FFF2-40B4-BE49-F238E27FC236}">
                <a16:creationId xmlns:a16="http://schemas.microsoft.com/office/drawing/2014/main" id="{B207815B-E962-422B-9C82-75C10B3CA9D5}"/>
              </a:ext>
            </a:extLst>
          </p:cNvPr>
          <p:cNvGrpSpPr/>
          <p:nvPr/>
        </p:nvGrpSpPr>
        <p:grpSpPr>
          <a:xfrm>
            <a:off x="6427486" y="1764439"/>
            <a:ext cx="4321108" cy="4321108"/>
            <a:chOff x="6427486" y="1685781"/>
            <a:chExt cx="4321108" cy="4321108"/>
          </a:xfrm>
        </p:grpSpPr>
        <p:sp>
          <p:nvSpPr>
            <p:cNvPr id="29" name="Dowolny kształt: kształt 28">
              <a:extLst>
                <a:ext uri="{FF2B5EF4-FFF2-40B4-BE49-F238E27FC236}">
                  <a16:creationId xmlns:a16="http://schemas.microsoft.com/office/drawing/2014/main" id="{E8AABB74-83DB-458C-BC0B-AA5DB7FC8690}"/>
                </a:ext>
              </a:extLst>
            </p:cNvPr>
            <p:cNvSpPr/>
            <p:nvPr/>
          </p:nvSpPr>
          <p:spPr>
            <a:xfrm>
              <a:off x="9122711"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0" name="Strzałka: kolista 29">
              <a:extLst>
                <a:ext uri="{FF2B5EF4-FFF2-40B4-BE49-F238E27FC236}">
                  <a16:creationId xmlns:a16="http://schemas.microsoft.com/office/drawing/2014/main" id="{29E5CDD3-C39B-4293-874A-B751A43A78AE}"/>
                </a:ext>
              </a:extLst>
            </p:cNvPr>
            <p:cNvSpPr/>
            <p:nvPr/>
          </p:nvSpPr>
          <p:spPr>
            <a:xfrm>
              <a:off x="6427486" y="1685781"/>
              <a:ext cx="4321108" cy="4321108"/>
            </a:xfrm>
            <a:prstGeom prst="circularArrow">
              <a:avLst>
                <a:gd name="adj1" fmla="val 6901"/>
                <a:gd name="adj2" fmla="val 465282"/>
                <a:gd name="adj3" fmla="val 549708"/>
                <a:gd name="adj4" fmla="val 205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1" name="Dowolny kształt: kształt 30">
              <a:extLst>
                <a:ext uri="{FF2B5EF4-FFF2-40B4-BE49-F238E27FC236}">
                  <a16:creationId xmlns:a16="http://schemas.microsoft.com/office/drawing/2014/main" id="{8E13AF4E-A681-4672-B75D-B90BF509CA5E}"/>
                </a:ext>
              </a:extLst>
            </p:cNvPr>
            <p:cNvSpPr/>
            <p:nvPr/>
          </p:nvSpPr>
          <p:spPr>
            <a:xfrm>
              <a:off x="9122711"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2" name="Strzałka: kolista 31">
              <a:extLst>
                <a:ext uri="{FF2B5EF4-FFF2-40B4-BE49-F238E27FC236}">
                  <a16:creationId xmlns:a16="http://schemas.microsoft.com/office/drawing/2014/main" id="{6E024C19-F114-493F-BF81-027CE8496517}"/>
                </a:ext>
              </a:extLst>
            </p:cNvPr>
            <p:cNvSpPr/>
            <p:nvPr/>
          </p:nvSpPr>
          <p:spPr>
            <a:xfrm>
              <a:off x="6427486" y="1685781"/>
              <a:ext cx="4321108" cy="4321108"/>
            </a:xfrm>
            <a:prstGeom prst="circularArrow">
              <a:avLst>
                <a:gd name="adj1" fmla="val 6901"/>
                <a:gd name="adj2" fmla="val 465282"/>
                <a:gd name="adj3" fmla="val 5949708"/>
                <a:gd name="adj4" fmla="val 43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3" name="Dowolny kształt: kształt 32">
              <a:extLst>
                <a:ext uri="{FF2B5EF4-FFF2-40B4-BE49-F238E27FC236}">
                  <a16:creationId xmlns:a16="http://schemas.microsoft.com/office/drawing/2014/main" id="{6B9F0615-302C-487C-86D4-70853EAFFE8D}"/>
                </a:ext>
              </a:extLst>
            </p:cNvPr>
            <p:cNvSpPr/>
            <p:nvPr/>
          </p:nvSpPr>
          <p:spPr>
            <a:xfrm>
              <a:off x="6524100"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4" name="Strzałka: kolista 33">
              <a:extLst>
                <a:ext uri="{FF2B5EF4-FFF2-40B4-BE49-F238E27FC236}">
                  <a16:creationId xmlns:a16="http://schemas.microsoft.com/office/drawing/2014/main" id="{7D57C56D-4E8A-4044-A6AE-8201CA9AACE9}"/>
                </a:ext>
              </a:extLst>
            </p:cNvPr>
            <p:cNvSpPr/>
            <p:nvPr/>
          </p:nvSpPr>
          <p:spPr>
            <a:xfrm>
              <a:off x="6427486" y="1685781"/>
              <a:ext cx="4321108" cy="4321108"/>
            </a:xfrm>
            <a:prstGeom prst="circularArrow">
              <a:avLst>
                <a:gd name="adj1" fmla="val 6901"/>
                <a:gd name="adj2" fmla="val 465282"/>
                <a:gd name="adj3" fmla="val 11349708"/>
                <a:gd name="adj4" fmla="val 97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2A94C5E-1A67-434B-8C9C-8AFFE65DAC7F}"/>
                </a:ext>
              </a:extLst>
            </p:cNvPr>
            <p:cNvSpPr/>
            <p:nvPr/>
          </p:nvSpPr>
          <p:spPr>
            <a:xfrm>
              <a:off x="6524100"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6" name="Strzałka: kolista 35">
              <a:extLst>
                <a:ext uri="{FF2B5EF4-FFF2-40B4-BE49-F238E27FC236}">
                  <a16:creationId xmlns:a16="http://schemas.microsoft.com/office/drawing/2014/main" id="{ADA01551-9F31-48CE-ABB2-10C5B5551B66}"/>
                </a:ext>
              </a:extLst>
            </p:cNvPr>
            <p:cNvSpPr/>
            <p:nvPr/>
          </p:nvSpPr>
          <p:spPr>
            <a:xfrm>
              <a:off x="6427486" y="1685781"/>
              <a:ext cx="4321108" cy="4321108"/>
            </a:xfrm>
            <a:prstGeom prst="circularArrow">
              <a:avLst>
                <a:gd name="adj1" fmla="val 6901"/>
                <a:gd name="adj2" fmla="val 465282"/>
                <a:gd name="adj3" fmla="val 16749708"/>
                <a:gd name="adj4" fmla="val 151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l-PL" dirty="0"/>
            </a:p>
          </p:txBody>
        </p:sp>
      </p:grpSp>
      <p:pic>
        <p:nvPicPr>
          <p:cNvPr id="37" name="Obraz 36">
            <a:extLst>
              <a:ext uri="{FF2B5EF4-FFF2-40B4-BE49-F238E27FC236}">
                <a16:creationId xmlns:a16="http://schemas.microsoft.com/office/drawing/2014/main" id="{B4D5E652-9866-499B-9436-5E74CFBECA15}"/>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294926" y="1640435"/>
            <a:ext cx="854750" cy="854750"/>
          </a:xfrm>
          <a:prstGeom prst="rect">
            <a:avLst/>
          </a:prstGeom>
        </p:spPr>
      </p:pic>
      <p:pic>
        <p:nvPicPr>
          <p:cNvPr id="38" name="Obraz 37">
            <a:extLst>
              <a:ext uri="{FF2B5EF4-FFF2-40B4-BE49-F238E27FC236}">
                <a16:creationId xmlns:a16="http://schemas.microsoft.com/office/drawing/2014/main" id="{DBC2CD0A-0D64-4D2A-BFD2-51FF2E2E447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7091837" y="1144121"/>
            <a:ext cx="854750" cy="854750"/>
          </a:xfrm>
          <a:prstGeom prst="rect">
            <a:avLst/>
          </a:prstGeom>
        </p:spPr>
      </p:pic>
      <p:pic>
        <p:nvPicPr>
          <p:cNvPr id="39" name="Obraz 38">
            <a:extLst>
              <a:ext uri="{FF2B5EF4-FFF2-40B4-BE49-F238E27FC236}">
                <a16:creationId xmlns:a16="http://schemas.microsoft.com/office/drawing/2014/main" id="{17C59545-C5CC-450D-BC8F-49277D880971}"/>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880758" y="944299"/>
            <a:ext cx="854750" cy="854750"/>
          </a:xfrm>
          <a:prstGeom prst="rect">
            <a:avLst/>
          </a:prstGeom>
        </p:spPr>
      </p:pic>
      <p:pic>
        <p:nvPicPr>
          <p:cNvPr id="40" name="Obraz 39">
            <a:extLst>
              <a:ext uri="{FF2B5EF4-FFF2-40B4-BE49-F238E27FC236}">
                <a16:creationId xmlns:a16="http://schemas.microsoft.com/office/drawing/2014/main" id="{D1DF68FF-D0AF-48C6-B680-826DBE715FDD}"/>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428035" y="1906567"/>
            <a:ext cx="854750" cy="854750"/>
          </a:xfrm>
          <a:prstGeom prst="rect">
            <a:avLst/>
          </a:prstGeom>
        </p:spPr>
      </p:pic>
    </p:spTree>
    <p:extLst>
      <p:ext uri="{BB962C8B-B14F-4D97-AF65-F5344CB8AC3E}">
        <p14:creationId xmlns:p14="http://schemas.microsoft.com/office/powerpoint/2010/main" val="3696435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24465" y="1373945"/>
            <a:ext cx="5137714" cy="3849918"/>
          </a:xfrm>
        </p:spPr>
        <p:txBody>
          <a:bodyPr/>
          <a:lstStyle/>
          <a:p>
            <a:pPr indent="0"/>
            <a:r>
              <a:rPr lang="pl-PL" sz="2200" b="1" dirty="0"/>
              <a:t>Gestione </a:t>
            </a:r>
            <a:r>
              <a:rPr lang="pl-PL" sz="2200" b="1" dirty="0" err="1"/>
              <a:t>del pascolo</a:t>
            </a:r>
            <a:r>
              <a:rPr lang="pl-PL" sz="2200" b="1" dirty="0"/>
              <a:t>:</a:t>
            </a:r>
          </a:p>
          <a:p>
            <a:pPr indent="0"/>
            <a:r>
              <a:rPr lang="pl-PL" sz="2200" dirty="0" err="1"/>
              <a:t>Suddividere </a:t>
            </a:r>
            <a:r>
              <a:rPr lang="en-US" sz="2200" dirty="0"/>
              <a:t>un'</a:t>
            </a:r>
            <a:r>
              <a:rPr lang="pl-PL" sz="2200" dirty="0" err="1"/>
              <a:t>area di </a:t>
            </a:r>
            <a:r>
              <a:rPr lang="en-US" sz="2200" dirty="0"/>
              <a:t>pascolo in </a:t>
            </a:r>
            <a:r>
              <a:rPr lang="pl-PL" sz="2200" dirty="0"/>
              <a:t>6 </a:t>
            </a:r>
            <a:r>
              <a:rPr lang="en-US" sz="2200" dirty="0"/>
              <a:t>sezioni uguali </a:t>
            </a:r>
            <a:r>
              <a:rPr lang="pl-PL" sz="2200" dirty="0"/>
              <a:t>(</a:t>
            </a:r>
            <a:r>
              <a:rPr lang="pl-PL" sz="2200" dirty="0" err="1"/>
              <a:t>paddock</a:t>
            </a:r>
            <a:r>
              <a:rPr lang="pl-PL" sz="2200" dirty="0"/>
              <a:t>)</a:t>
            </a:r>
            <a:r>
              <a:rPr lang="en-US" sz="2200" dirty="0"/>
              <a:t>.</a:t>
            </a:r>
          </a:p>
          <a:p>
            <a:pPr indent="0"/>
            <a:r>
              <a:rPr lang="en-US" sz="2200" dirty="0"/>
              <a:t>Il bestiame pascola in </a:t>
            </a:r>
            <a:r>
              <a:rPr lang="pl-PL" sz="2200" dirty="0" err="1"/>
              <a:t>ogni </a:t>
            </a:r>
            <a:r>
              <a:rPr lang="pl-PL" sz="2200" dirty="0"/>
              <a:t>recinto, </a:t>
            </a:r>
            <a:r>
              <a:rPr lang="pl-PL" sz="2200" dirty="0" err="1"/>
              <a:t>a partire </a:t>
            </a:r>
            <a:r>
              <a:rPr lang="pl-PL" sz="2200" dirty="0"/>
              <a:t>dal </a:t>
            </a:r>
            <a:r>
              <a:rPr lang="pl-PL" sz="2200" dirty="0" err="1"/>
              <a:t>primo</a:t>
            </a:r>
            <a:r>
              <a:rPr lang="pl-PL" sz="2200" dirty="0"/>
              <a:t>. </a:t>
            </a:r>
            <a:r>
              <a:rPr lang="en-US" sz="2200" dirty="0"/>
              <a:t> </a:t>
            </a:r>
          </a:p>
          <a:p>
            <a:pPr indent="0"/>
            <a:r>
              <a:rPr lang="en-US" sz="2200" dirty="0"/>
              <a:t>Durante la stagione delle piogge (crescita rapida), il bestiame può ruotare ogni 3-5 giorni</a:t>
            </a:r>
            <a:r>
              <a:rPr lang="pl-PL" sz="2200" dirty="0" err="1"/>
              <a:t>, mentre </a:t>
            </a:r>
            <a:r>
              <a:rPr lang="en-US" sz="2200" dirty="0" err="1"/>
              <a:t>durante la </a:t>
            </a:r>
            <a:r>
              <a:rPr lang="en-US" sz="2200" dirty="0"/>
              <a:t>stagione secca (crescita più lenta), la durata del pascolo è estesa a 10-14 giorni per paddock</a:t>
            </a:r>
            <a:r>
              <a:rPr lang="pl-PL" sz="2200" dirty="0"/>
              <a:t>. </a:t>
            </a:r>
          </a:p>
          <a:p>
            <a:pPr indent="0"/>
            <a:r>
              <a:rPr lang="pl-PL" sz="2200" dirty="0" err="1"/>
              <a:t>La rotazione viene </a:t>
            </a:r>
            <a:r>
              <a:rPr lang="en-US" sz="2200" dirty="0" err="1"/>
              <a:t>regolata </a:t>
            </a:r>
            <a:r>
              <a:rPr lang="en-US" sz="2200" dirty="0"/>
              <a:t>stagionalmente, lasciando </a:t>
            </a:r>
            <a:r>
              <a:rPr lang="en-US" sz="2200" b="1" dirty="0"/>
              <a:t>30-60 giorni per la ricrescita </a:t>
            </a:r>
            <a:r>
              <a:rPr lang="en-US" sz="2200" dirty="0"/>
              <a:t>nei periodi di crescita più lenta</a:t>
            </a:r>
            <a:r>
              <a:rPr lang="pl-PL" sz="2200" dirty="0"/>
              <a:t>. </a:t>
            </a:r>
            <a:endParaRPr lang="en-US" sz="22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40542" y="381910"/>
            <a:ext cx="10457767" cy="803654"/>
          </a:xfrm>
        </p:spPr>
        <p:txBody>
          <a:bodyPr/>
          <a:lstStyle/>
          <a:p>
            <a:r>
              <a:rPr lang="pl-PL" b="1" dirty="0"/>
              <a:t>Sistema di </a:t>
            </a:r>
            <a:r>
              <a:rPr lang="pl-PL" b="1" dirty="0" err="1"/>
              <a:t>pascolo </a:t>
            </a:r>
            <a:r>
              <a:rPr lang="pl-PL" b="1" dirty="0"/>
              <a:t>a rotazione in paddock - </a:t>
            </a:r>
            <a:r>
              <a:rPr lang="pl-PL" b="1" dirty="0" err="1"/>
              <a:t>aggiustamenti stagionali</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1146123" y="5369270"/>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C8B0894C-F977-4AFE-9CA8-BA18A83C0041}"/>
              </a:ext>
            </a:extLst>
          </p:cNvPr>
          <p:cNvGraphicFramePr/>
          <p:nvPr>
            <p:extLst>
              <p:ext uri="{D42A27DB-BD31-4B8C-83A1-F6EECF244321}">
                <p14:modId xmlns:p14="http://schemas.microsoft.com/office/powerpoint/2010/main" val="3744411747"/>
              </p:ext>
            </p:extLst>
          </p:nvPr>
        </p:nvGraphicFramePr>
        <p:xfrm>
          <a:off x="5420628" y="1228520"/>
          <a:ext cx="6545890" cy="4946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Obraz 25">
            <a:extLst>
              <a:ext uri="{FF2B5EF4-FFF2-40B4-BE49-F238E27FC236}">
                <a16:creationId xmlns:a16="http://schemas.microsoft.com/office/drawing/2014/main" id="{86129C25-169C-4263-B64E-4D22E3500EB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645129" y="2444154"/>
            <a:ext cx="854750" cy="854750"/>
          </a:xfrm>
          <a:prstGeom prst="rect">
            <a:avLst/>
          </a:prstGeom>
        </p:spPr>
      </p:pic>
      <p:grpSp>
        <p:nvGrpSpPr>
          <p:cNvPr id="28" name="Grupa 27">
            <a:extLst>
              <a:ext uri="{FF2B5EF4-FFF2-40B4-BE49-F238E27FC236}">
                <a16:creationId xmlns:a16="http://schemas.microsoft.com/office/drawing/2014/main" id="{B207815B-E962-422B-9C82-75C10B3CA9D5}"/>
              </a:ext>
            </a:extLst>
          </p:cNvPr>
          <p:cNvGrpSpPr/>
          <p:nvPr/>
        </p:nvGrpSpPr>
        <p:grpSpPr>
          <a:xfrm>
            <a:off x="6721759" y="2098073"/>
            <a:ext cx="3573877" cy="3245639"/>
            <a:chOff x="6427486" y="1685781"/>
            <a:chExt cx="4321108" cy="4321108"/>
          </a:xfrm>
        </p:grpSpPr>
        <p:sp>
          <p:nvSpPr>
            <p:cNvPr id="29" name="Dowolny kształt: kształt 28">
              <a:extLst>
                <a:ext uri="{FF2B5EF4-FFF2-40B4-BE49-F238E27FC236}">
                  <a16:creationId xmlns:a16="http://schemas.microsoft.com/office/drawing/2014/main" id="{E8AABB74-83DB-458C-BC0B-AA5DB7FC8690}"/>
                </a:ext>
              </a:extLst>
            </p:cNvPr>
            <p:cNvSpPr/>
            <p:nvPr/>
          </p:nvSpPr>
          <p:spPr>
            <a:xfrm>
              <a:off x="9122711"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0" name="Strzałka: kolista 29">
              <a:extLst>
                <a:ext uri="{FF2B5EF4-FFF2-40B4-BE49-F238E27FC236}">
                  <a16:creationId xmlns:a16="http://schemas.microsoft.com/office/drawing/2014/main" id="{29E5CDD3-C39B-4293-874A-B751A43A78AE}"/>
                </a:ext>
              </a:extLst>
            </p:cNvPr>
            <p:cNvSpPr/>
            <p:nvPr/>
          </p:nvSpPr>
          <p:spPr>
            <a:xfrm>
              <a:off x="6427486" y="1685781"/>
              <a:ext cx="4321108" cy="4321108"/>
            </a:xfrm>
            <a:prstGeom prst="circularArrow">
              <a:avLst>
                <a:gd name="adj1" fmla="val 6901"/>
                <a:gd name="adj2" fmla="val 465282"/>
                <a:gd name="adj3" fmla="val 549708"/>
                <a:gd name="adj4" fmla="val 205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1" name="Dowolny kształt: kształt 30">
              <a:extLst>
                <a:ext uri="{FF2B5EF4-FFF2-40B4-BE49-F238E27FC236}">
                  <a16:creationId xmlns:a16="http://schemas.microsoft.com/office/drawing/2014/main" id="{8E13AF4E-A681-4672-B75D-B90BF509CA5E}"/>
                </a:ext>
              </a:extLst>
            </p:cNvPr>
            <p:cNvSpPr/>
            <p:nvPr/>
          </p:nvSpPr>
          <p:spPr>
            <a:xfrm>
              <a:off x="9122711"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2" name="Strzałka: kolista 31">
              <a:extLst>
                <a:ext uri="{FF2B5EF4-FFF2-40B4-BE49-F238E27FC236}">
                  <a16:creationId xmlns:a16="http://schemas.microsoft.com/office/drawing/2014/main" id="{6E024C19-F114-493F-BF81-027CE8496517}"/>
                </a:ext>
              </a:extLst>
            </p:cNvPr>
            <p:cNvSpPr/>
            <p:nvPr/>
          </p:nvSpPr>
          <p:spPr>
            <a:xfrm>
              <a:off x="6427486" y="1685781"/>
              <a:ext cx="4321108" cy="4321108"/>
            </a:xfrm>
            <a:prstGeom prst="circularArrow">
              <a:avLst>
                <a:gd name="adj1" fmla="val 6901"/>
                <a:gd name="adj2" fmla="val 465282"/>
                <a:gd name="adj3" fmla="val 5949708"/>
                <a:gd name="adj4" fmla="val 43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3" name="Dowolny kształt: kształt 32">
              <a:extLst>
                <a:ext uri="{FF2B5EF4-FFF2-40B4-BE49-F238E27FC236}">
                  <a16:creationId xmlns:a16="http://schemas.microsoft.com/office/drawing/2014/main" id="{6B9F0615-302C-487C-86D4-70853EAFFE8D}"/>
                </a:ext>
              </a:extLst>
            </p:cNvPr>
            <p:cNvSpPr/>
            <p:nvPr/>
          </p:nvSpPr>
          <p:spPr>
            <a:xfrm>
              <a:off x="6524100"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4" name="Strzałka: kolista 33">
              <a:extLst>
                <a:ext uri="{FF2B5EF4-FFF2-40B4-BE49-F238E27FC236}">
                  <a16:creationId xmlns:a16="http://schemas.microsoft.com/office/drawing/2014/main" id="{7D57C56D-4E8A-4044-A6AE-8201CA9AACE9}"/>
                </a:ext>
              </a:extLst>
            </p:cNvPr>
            <p:cNvSpPr/>
            <p:nvPr/>
          </p:nvSpPr>
          <p:spPr>
            <a:xfrm>
              <a:off x="6427486" y="1685781"/>
              <a:ext cx="4321108" cy="4321108"/>
            </a:xfrm>
            <a:prstGeom prst="circularArrow">
              <a:avLst>
                <a:gd name="adj1" fmla="val 6901"/>
                <a:gd name="adj2" fmla="val 465282"/>
                <a:gd name="adj3" fmla="val 11349708"/>
                <a:gd name="adj4" fmla="val 97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2A94C5E-1A67-434B-8C9C-8AFFE65DAC7F}"/>
                </a:ext>
              </a:extLst>
            </p:cNvPr>
            <p:cNvSpPr/>
            <p:nvPr/>
          </p:nvSpPr>
          <p:spPr>
            <a:xfrm>
              <a:off x="6524100"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6" name="Strzałka: kolista 35">
              <a:extLst>
                <a:ext uri="{FF2B5EF4-FFF2-40B4-BE49-F238E27FC236}">
                  <a16:creationId xmlns:a16="http://schemas.microsoft.com/office/drawing/2014/main" id="{ADA01551-9F31-48CE-ABB2-10C5B5551B66}"/>
                </a:ext>
              </a:extLst>
            </p:cNvPr>
            <p:cNvSpPr/>
            <p:nvPr/>
          </p:nvSpPr>
          <p:spPr>
            <a:xfrm>
              <a:off x="6427486" y="1685781"/>
              <a:ext cx="4321108" cy="4321108"/>
            </a:xfrm>
            <a:prstGeom prst="circularArrow">
              <a:avLst>
                <a:gd name="adj1" fmla="val 6901"/>
                <a:gd name="adj2" fmla="val 465282"/>
                <a:gd name="adj3" fmla="val 16749708"/>
                <a:gd name="adj4" fmla="val 151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l-PL" dirty="0"/>
            </a:p>
          </p:txBody>
        </p:sp>
      </p:grpSp>
      <p:pic>
        <p:nvPicPr>
          <p:cNvPr id="37" name="Obraz 36">
            <a:extLst>
              <a:ext uri="{FF2B5EF4-FFF2-40B4-BE49-F238E27FC236}">
                <a16:creationId xmlns:a16="http://schemas.microsoft.com/office/drawing/2014/main" id="{B4D5E652-9866-499B-9436-5E74CFBECA15}"/>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552263" y="1869680"/>
            <a:ext cx="854750" cy="854750"/>
          </a:xfrm>
          <a:prstGeom prst="rect">
            <a:avLst/>
          </a:prstGeom>
        </p:spPr>
      </p:pic>
      <p:pic>
        <p:nvPicPr>
          <p:cNvPr id="38" name="Obraz 37">
            <a:extLst>
              <a:ext uri="{FF2B5EF4-FFF2-40B4-BE49-F238E27FC236}">
                <a16:creationId xmlns:a16="http://schemas.microsoft.com/office/drawing/2014/main" id="{DBC2CD0A-0D64-4D2A-BFD2-51FF2E2E447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543419" y="1343513"/>
            <a:ext cx="854750" cy="854750"/>
          </a:xfrm>
          <a:prstGeom prst="rect">
            <a:avLst/>
          </a:prstGeom>
        </p:spPr>
      </p:pic>
      <p:pic>
        <p:nvPicPr>
          <p:cNvPr id="39" name="Obraz 38">
            <a:extLst>
              <a:ext uri="{FF2B5EF4-FFF2-40B4-BE49-F238E27FC236}">
                <a16:creationId xmlns:a16="http://schemas.microsoft.com/office/drawing/2014/main" id="{17C59545-C5CC-450D-BC8F-49277D880971}"/>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420628" y="1424753"/>
            <a:ext cx="854750" cy="854750"/>
          </a:xfrm>
          <a:prstGeom prst="rect">
            <a:avLst/>
          </a:prstGeom>
        </p:spPr>
      </p:pic>
      <p:pic>
        <p:nvPicPr>
          <p:cNvPr id="40" name="Obraz 39">
            <a:extLst>
              <a:ext uri="{FF2B5EF4-FFF2-40B4-BE49-F238E27FC236}">
                <a16:creationId xmlns:a16="http://schemas.microsoft.com/office/drawing/2014/main" id="{D1DF68FF-D0AF-48C6-B680-826DBE715FDD}"/>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685372" y="2135812"/>
            <a:ext cx="854750" cy="854750"/>
          </a:xfrm>
          <a:prstGeom prst="rect">
            <a:avLst/>
          </a:prstGeom>
        </p:spPr>
      </p:pic>
    </p:spTree>
    <p:extLst>
      <p:ext uri="{BB962C8B-B14F-4D97-AF65-F5344CB8AC3E}">
        <p14:creationId xmlns:p14="http://schemas.microsoft.com/office/powerpoint/2010/main" val="758920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830455"/>
            <a:ext cx="6366041" cy="3994947"/>
          </a:xfrm>
        </p:spPr>
        <p:txBody>
          <a:bodyPr/>
          <a:lstStyle/>
          <a:p>
            <a:pPr indent="0"/>
            <a:r>
              <a:rPr lang="en-US" sz="2300" dirty="0"/>
              <a:t>Garantire un accesso all'acqua affidabile e sostenibile è essenziale per mantenere la salute del bestiame e </a:t>
            </a:r>
            <a:r>
              <a:rPr lang="en-US" sz="2300" dirty="0" err="1"/>
              <a:t>ottimizzare l'utilizzo dei </a:t>
            </a:r>
            <a:r>
              <a:rPr lang="en-US" sz="2300" dirty="0"/>
              <a:t>pascoli. I sistemi di pascolo spesso utilizzano uno o una combinazione dei seguenti metodi di accesso all'acqua, a seconda delle dimensioni dell'azienda, della topografia, del clima e delle risorse. La scelta del giusto sistema di accesso all'acqua dipende dalle dimensioni dell'azienda, dalla strategia di pascolo e dalle condizioni ambientali. </a:t>
            </a:r>
          </a:p>
          <a:p>
            <a:pPr indent="0"/>
            <a:endParaRPr lang="en-US" sz="2300"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776639" y="619870"/>
            <a:ext cx="6366042" cy="992652"/>
          </a:xfrm>
        </p:spPr>
        <p:txBody>
          <a:bodyPr/>
          <a:lstStyle/>
          <a:p>
            <a:r>
              <a:rPr lang="en-US" b="1" dirty="0"/>
              <a:t>Metodi di accesso </a:t>
            </a:r>
            <a:r>
              <a:rPr lang="en-US" b="1" dirty="0" err="1"/>
              <a:t>all'acqua </a:t>
            </a:r>
            <a:r>
              <a:rPr lang="pl-PL" b="1" dirty="0"/>
              <a:t>sul </a:t>
            </a:r>
            <a:r>
              <a:rPr lang="pl-PL" b="1" dirty="0" err="1"/>
              <a:t>pascolo</a:t>
            </a:r>
            <a:endParaRPr lang="en-US" b="1" dirty="0"/>
          </a:p>
        </p:txBody>
      </p:sp>
      <p:pic>
        <p:nvPicPr>
          <p:cNvPr id="7" name="Symbol zastępczy obrazu 6">
            <a:extLst>
              <a:ext uri="{FF2B5EF4-FFF2-40B4-BE49-F238E27FC236}">
                <a16:creationId xmlns:a16="http://schemas.microsoft.com/office/drawing/2014/main" id="{486E24D4-8C75-45DF-8895-C30CC566F72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24996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91420" y="1830455"/>
            <a:ext cx="6366041" cy="3994947"/>
          </a:xfrm>
        </p:spPr>
        <p:txBody>
          <a:bodyPr/>
          <a:lstStyle/>
          <a:p>
            <a:r>
              <a:rPr lang="en-US" dirty="0"/>
              <a:t>I metodi di accesso all'acqua più comuni:</a:t>
            </a:r>
            <a:endParaRPr lang="pl-PL" dirty="0"/>
          </a:p>
          <a:p>
            <a:pPr marL="342900" indent="-342900">
              <a:buFont typeface="Arial" panose="020B0604020202020204" pitchFamily="34" charset="0"/>
              <a:buChar char="•"/>
            </a:pPr>
            <a:r>
              <a:rPr lang="en-US" dirty="0"/>
              <a:t>punti di irrigazione </a:t>
            </a:r>
            <a:r>
              <a:rPr lang="en-US" dirty="0" err="1"/>
              <a:t>centralizzati</a:t>
            </a:r>
            <a:endParaRPr lang="pl-PL" dirty="0"/>
          </a:p>
          <a:p>
            <a:pPr marL="342900" indent="-342900">
              <a:buFont typeface="Arial" panose="020B0604020202020204" pitchFamily="34" charset="0"/>
              <a:buChar char="•"/>
            </a:pPr>
            <a:r>
              <a:rPr lang="pl-PL" dirty="0"/>
              <a:t>unità </a:t>
            </a:r>
            <a:r>
              <a:rPr lang="en-US" dirty="0" err="1"/>
              <a:t>idriche mobili</a:t>
            </a:r>
          </a:p>
          <a:p>
            <a:pPr marL="342900" indent="-342900">
              <a:buFont typeface="Arial" panose="020B0604020202020204" pitchFamily="34" charset="0"/>
              <a:buChar char="•"/>
            </a:pPr>
            <a:r>
              <a:rPr lang="en-US" dirty="0" err="1"/>
              <a:t>fonte</a:t>
            </a:r>
            <a:r>
              <a:rPr lang="pl-PL" dirty="0"/>
              <a:t>(</a:t>
            </a:r>
            <a:r>
              <a:rPr lang="en-US" dirty="0"/>
              <a:t>e</a:t>
            </a:r>
            <a:r>
              <a:rPr lang="pl-PL" dirty="0"/>
              <a:t>) </a:t>
            </a:r>
            <a:r>
              <a:rPr lang="en-US" dirty="0" err="1"/>
              <a:t>d'acqua naturale</a:t>
            </a:r>
          </a:p>
          <a:p>
            <a:pPr marL="342900" indent="-342900">
              <a:buFont typeface="Arial" panose="020B0604020202020204" pitchFamily="34" charset="0"/>
              <a:buChar char="•"/>
            </a:pPr>
            <a:r>
              <a:rPr lang="en-US" dirty="0" err="1"/>
              <a:t>sistema di condutture </a:t>
            </a:r>
            <a:r>
              <a:rPr lang="en-US" dirty="0"/>
              <a:t>e di vaschette</a:t>
            </a:r>
            <a:endParaRPr lang="pl-PL" dirty="0"/>
          </a:p>
          <a:p>
            <a:pPr marL="342900" indent="-342900">
              <a:buFont typeface="Arial" panose="020B0604020202020204" pitchFamily="34" charset="0"/>
              <a:buChar char="•"/>
            </a:pPr>
            <a:r>
              <a:rPr lang="en-US" dirty="0" err="1"/>
              <a:t>Sistema multi-paddock </a:t>
            </a:r>
            <a:r>
              <a:rPr lang="en-US" dirty="0"/>
              <a:t>con </a:t>
            </a:r>
            <a:r>
              <a:rPr lang="en-US" dirty="0" err="1"/>
              <a:t>accesso </a:t>
            </a:r>
            <a:r>
              <a:rPr lang="en-US" dirty="0"/>
              <a:t>condiviso</a:t>
            </a:r>
            <a:endParaRPr lang="pl-PL"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536272"/>
            <a:ext cx="6366042" cy="992652"/>
          </a:xfrm>
        </p:spPr>
        <p:txBody>
          <a:bodyPr/>
          <a:lstStyle/>
          <a:p>
            <a:r>
              <a:rPr lang="en-US" b="1" dirty="0"/>
              <a:t>Metodi di accesso </a:t>
            </a:r>
            <a:r>
              <a:rPr lang="en-US" b="1" dirty="0" err="1"/>
              <a:t>all'acqua </a:t>
            </a:r>
            <a:r>
              <a:rPr lang="pl-PL" b="1" dirty="0"/>
              <a:t>sul </a:t>
            </a:r>
            <a:r>
              <a:rPr lang="pl-PL" b="1" dirty="0" err="1"/>
              <a:t>pascolo</a:t>
            </a:r>
            <a:endParaRPr lang="en-US" b="1" dirty="0"/>
          </a:p>
        </p:txBody>
      </p:sp>
      <p:pic>
        <p:nvPicPr>
          <p:cNvPr id="8" name="Symbol zastępczy obrazu 7">
            <a:extLst>
              <a:ext uri="{FF2B5EF4-FFF2-40B4-BE49-F238E27FC236}">
                <a16:creationId xmlns:a16="http://schemas.microsoft.com/office/drawing/2014/main" id="{4250A207-C068-4799-B761-5A359A0B56F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45610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B2B5EF9F-F098-4075-B651-CBCEA550A9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88" b="92216" l="2037" r="95926">
                        <a14:foregroundMark x1="6667" y1="38922" x2="6667" y2="38922"/>
                        <a14:foregroundMark x1="96296" y1="62275" x2="96296" y2="62275"/>
                        <a14:foregroundMark x1="2407" y1="38323" x2="2407" y2="38323"/>
                        <a14:foregroundMark x1="30926" y1="92216" x2="30926" y2="92216"/>
                        <a14:foregroundMark x1="68889" y1="5988" x2="68889" y2="5988"/>
                      </a14:backgroundRemoval>
                    </a14:imgEffect>
                    <a14:imgEffect>
                      <a14:saturation sat="200000"/>
                    </a14:imgEffect>
                  </a14:imgLayer>
                </a14:imgProps>
              </a:ext>
            </a:extLst>
          </a:blip>
          <a:stretch>
            <a:fillRect/>
          </a:stretch>
        </p:blipFill>
        <p:spPr>
          <a:xfrm rot="1600888">
            <a:off x="8665137" y="1145351"/>
            <a:ext cx="3396680" cy="3510651"/>
          </a:xfrm>
          <a:prstGeom prst="rect">
            <a:avLst/>
          </a:prstGeom>
          <a:scene3d>
            <a:camera prst="orthographicFront">
              <a:rot lat="0" lon="0" rev="0"/>
            </a:camera>
            <a:lightRig rig="threePt" dir="t"/>
          </a:scene3d>
        </p:spPr>
      </p:pic>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991167632"/>
              </p:ext>
            </p:extLst>
          </p:nvPr>
        </p:nvGraphicFramePr>
        <p:xfrm>
          <a:off x="691214" y="1487036"/>
          <a:ext cx="8895238" cy="3744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3251" y="390520"/>
            <a:ext cx="10595237" cy="803654"/>
          </a:xfrm>
        </p:spPr>
        <p:txBody>
          <a:bodyPr/>
          <a:lstStyle/>
          <a:p>
            <a:r>
              <a:rPr lang="pl-PL" b="1" dirty="0"/>
              <a:t>Punti di </a:t>
            </a:r>
            <a:r>
              <a:rPr lang="pl-PL" b="1" dirty="0" err="1"/>
              <a:t>irrigazione centralizzati</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5441727" y="4595519"/>
            <a:ext cx="5337978" cy="1595878"/>
            <a:chOff x="934299" y="4464326"/>
            <a:chExt cx="5337978"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5053431"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marL="0" lvl="0" indent="0" algn="l" defTabSz="889000">
                <a:lnSpc>
                  <a:spcPct val="90000"/>
                </a:lnSpc>
                <a:spcBef>
                  <a:spcPct val="0"/>
                </a:spcBef>
                <a:spcAft>
                  <a:spcPct val="35000"/>
                </a:spcAft>
                <a:buNone/>
              </a:pPr>
              <a:r>
                <a:rPr lang="pl-PL" sz="2000" dirty="0">
                  <a:solidFill>
                    <a:srgbClr val="000000"/>
                  </a:solidFill>
                </a:rPr>
                <a:t>Ideale per </a:t>
              </a:r>
              <a:r>
                <a:rPr lang="en-US" sz="2000" b="0" i="0" kern="1200" dirty="0">
                  <a:solidFill>
                    <a:srgbClr val="000000"/>
                  </a:solidFill>
                </a:rPr>
                <a:t>allevamenti </a:t>
              </a:r>
              <a:r>
                <a:rPr lang="en-US" sz="2000" b="0" i="0" kern="1200" dirty="0" err="1">
                  <a:solidFill>
                    <a:srgbClr val="000000"/>
                  </a:solidFill>
                </a:rPr>
                <a:t>di grandi dimensioni </a:t>
              </a:r>
              <a:r>
                <a:rPr lang="en-US" sz="2000" b="0" i="0" kern="1200" dirty="0">
                  <a:solidFill>
                    <a:srgbClr val="000000"/>
                  </a:solidFill>
                </a:rPr>
                <a:t>o con una disposizione stabile dei paddock.</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9"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47" name="Dowolny kształt: kształt 46">
            <a:extLst>
              <a:ext uri="{FF2B5EF4-FFF2-40B4-BE49-F238E27FC236}">
                <a16:creationId xmlns:a16="http://schemas.microsoft.com/office/drawing/2014/main" id="{4941D2EC-0475-406C-A2CC-D2DB1CA7490C}"/>
              </a:ext>
            </a:extLst>
          </p:cNvPr>
          <p:cNvSpPr/>
          <p:nvPr/>
        </p:nvSpPr>
        <p:spPr>
          <a:xfrm>
            <a:off x="547742" y="989773"/>
            <a:ext cx="11707394" cy="497264"/>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nSpc>
                <a:spcPct val="107000"/>
              </a:lnSpc>
              <a:spcAft>
                <a:spcPts val="800"/>
              </a:spcAft>
            </a:pP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una o più stazioni di abbeveraggio permanenti posizionate in modo strategico per servire più paddock.</a:t>
            </a:r>
          </a:p>
        </p:txBody>
      </p:sp>
    </p:spTree>
    <p:extLst>
      <p:ext uri="{BB962C8B-B14F-4D97-AF65-F5344CB8AC3E}">
        <p14:creationId xmlns:p14="http://schemas.microsoft.com/office/powerpoint/2010/main" val="3995479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1742338819"/>
              </p:ext>
            </p:extLst>
          </p:nvPr>
        </p:nvGraphicFramePr>
        <p:xfrm>
          <a:off x="401762" y="1760135"/>
          <a:ext cx="840204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1762" y="395701"/>
            <a:ext cx="10595237" cy="803654"/>
          </a:xfrm>
        </p:spPr>
        <p:txBody>
          <a:bodyPr/>
          <a:lstStyle/>
          <a:p>
            <a:r>
              <a:rPr lang="pl-PL" b="1" dirty="0"/>
              <a:t>Unità </a:t>
            </a:r>
            <a:r>
              <a:rPr lang="pl-PL" b="1" dirty="0" err="1"/>
              <a:t>idriche </a:t>
            </a:r>
            <a:r>
              <a:rPr lang="pl-PL" b="1" dirty="0"/>
              <a:t>mobili</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971972" y="4455564"/>
            <a:ext cx="5337978" cy="1595878"/>
            <a:chOff x="934299" y="4464326"/>
            <a:chExt cx="5337978"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5053431"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Ideale per </a:t>
              </a:r>
              <a:r>
                <a:rPr lang="en-US" sz="2000" dirty="0">
                  <a:solidFill>
                    <a:srgbClr val="000000"/>
                  </a:solidFill>
                </a:rPr>
                <a:t>allevamenti di piccole e medie dimensioni o per sistemi con layout dinamico dei paddock.</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pic>
        <p:nvPicPr>
          <p:cNvPr id="12" name="Obraz 11">
            <a:extLst>
              <a:ext uri="{FF2B5EF4-FFF2-40B4-BE49-F238E27FC236}">
                <a16:creationId xmlns:a16="http://schemas.microsoft.com/office/drawing/2014/main" id="{C7908B2B-ED95-4A54-92CF-626579E65F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76533" y="1955282"/>
            <a:ext cx="3561856" cy="2369475"/>
          </a:xfrm>
          <a:prstGeom prst="rect">
            <a:avLst/>
          </a:prstGeom>
        </p:spPr>
      </p:pic>
      <p:sp>
        <p:nvSpPr>
          <p:cNvPr id="19" name="Dowolny kształt: kształt 18">
            <a:extLst>
              <a:ext uri="{FF2B5EF4-FFF2-40B4-BE49-F238E27FC236}">
                <a16:creationId xmlns:a16="http://schemas.microsoft.com/office/drawing/2014/main" id="{EEA2B311-C394-4D89-8188-C59B96F5377B}"/>
              </a:ext>
            </a:extLst>
          </p:cNvPr>
          <p:cNvSpPr/>
          <p:nvPr/>
        </p:nvSpPr>
        <p:spPr>
          <a:xfrm>
            <a:off x="401762" y="985424"/>
            <a:ext cx="11612052" cy="814150"/>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E" sz="2600" b="1" kern="1200" dirty="0">
                <a:solidFill>
                  <a:srgbClr val="000000"/>
                </a:solidFill>
              </a:rPr>
              <a:t>= </a:t>
            </a:r>
            <a:r>
              <a:rPr lang="en-US" sz="2600" kern="1200" dirty="0">
                <a:solidFill>
                  <a:srgbClr val="000000"/>
                </a:solidFill>
              </a:rPr>
              <a:t>abbeveratoi o serbatoi </a:t>
            </a:r>
            <a:r>
              <a:rPr lang="en-US" sz="2600" kern="1200" dirty="0" err="1">
                <a:solidFill>
                  <a:srgbClr val="000000"/>
                </a:solidFill>
              </a:rPr>
              <a:t>portatili </a:t>
            </a:r>
            <a:r>
              <a:rPr lang="en-US" sz="2600" kern="1200" dirty="0">
                <a:solidFill>
                  <a:srgbClr val="000000"/>
                </a:solidFill>
              </a:rPr>
              <a:t>che possono essere spostati quando il bestiame ruota tra i paddock.</a:t>
            </a:r>
            <a:endParaRPr lang="pl-PL" sz="2600" kern="1200" dirty="0">
              <a:solidFill>
                <a:srgbClr val="000000"/>
              </a:solidFill>
            </a:endParaRPr>
          </a:p>
        </p:txBody>
      </p:sp>
    </p:spTree>
    <p:extLst>
      <p:ext uri="{BB962C8B-B14F-4D97-AF65-F5344CB8AC3E}">
        <p14:creationId xmlns:p14="http://schemas.microsoft.com/office/powerpoint/2010/main" val="4114751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1727802605"/>
              </p:ext>
            </p:extLst>
          </p:nvPr>
        </p:nvGraphicFramePr>
        <p:xfrm>
          <a:off x="380949" y="1613095"/>
          <a:ext cx="8556574"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80949" y="409556"/>
            <a:ext cx="10595237" cy="803654"/>
          </a:xfrm>
        </p:spPr>
        <p:txBody>
          <a:bodyPr/>
          <a:lstStyle/>
          <a:p>
            <a:r>
              <a:rPr lang="pl-PL" b="1" dirty="0" err="1"/>
              <a:t>Sorgenti d'acqua </a:t>
            </a:r>
            <a:r>
              <a:rPr lang="pl-PL" b="1" dirty="0"/>
              <a:t>naturali</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1120562" y="4506536"/>
            <a:ext cx="10385743" cy="1747180"/>
            <a:chOff x="985868" y="4429773"/>
            <a:chExt cx="7329160" cy="1747180"/>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382819" y="5282550"/>
              <a:ext cx="6932209" cy="894403"/>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err="1">
                  <a:solidFill>
                    <a:srgbClr val="000000"/>
                  </a:solidFill>
                </a:rPr>
                <a:t>Le risorse </a:t>
              </a:r>
              <a:r>
                <a:rPr lang="pl-PL" sz="2000" dirty="0">
                  <a:solidFill>
                    <a:srgbClr val="000000"/>
                  </a:solidFill>
                </a:rPr>
                <a:t>naturali </a:t>
              </a:r>
              <a:r>
                <a:rPr lang="pl-PL" sz="2000" dirty="0" err="1">
                  <a:solidFill>
                    <a:srgbClr val="000000"/>
                  </a:solidFill>
                </a:rPr>
                <a:t>devono </a:t>
              </a:r>
              <a:r>
                <a:rPr lang="pl-PL" sz="2000" dirty="0">
                  <a:solidFill>
                    <a:srgbClr val="000000"/>
                  </a:solidFill>
                </a:rPr>
                <a:t>essere recintate </a:t>
              </a:r>
              <a:r>
                <a:rPr lang="en-US" sz="2000" dirty="0">
                  <a:solidFill>
                    <a:srgbClr val="000000"/>
                  </a:solidFill>
                </a:rPr>
                <a:t>e </a:t>
              </a:r>
              <a:r>
                <a:rPr lang="pl-PL" sz="2000" dirty="0" err="1">
                  <a:solidFill>
                    <a:srgbClr val="000000"/>
                  </a:solidFill>
                </a:rPr>
                <a:t>devono </a:t>
              </a:r>
              <a:r>
                <a:rPr lang="pl-PL" sz="2000" dirty="0">
                  <a:solidFill>
                    <a:srgbClr val="000000"/>
                  </a:solidFill>
                </a:rPr>
                <a:t>essere previsti </a:t>
              </a:r>
              <a:r>
                <a:rPr lang="en-US" sz="2000" dirty="0">
                  <a:solidFill>
                    <a:srgbClr val="000000"/>
                  </a:solidFill>
                </a:rPr>
                <a:t>punti di accesso controllati per ridurre al minimo i danni. Le pompe </a:t>
              </a:r>
              <a:r>
                <a:rPr lang="en-US" sz="2000" dirty="0" err="1">
                  <a:solidFill>
                    <a:srgbClr val="000000"/>
                  </a:solidFill>
                </a:rPr>
                <a:t>solari </a:t>
              </a:r>
              <a:r>
                <a:rPr lang="pl-PL" sz="2000" dirty="0" err="1">
                  <a:solidFill>
                    <a:srgbClr val="000000"/>
                  </a:solidFill>
                </a:rPr>
                <a:t>dovrebbero </a:t>
              </a:r>
              <a:r>
                <a:rPr lang="pl-PL" sz="2000" dirty="0">
                  <a:solidFill>
                    <a:srgbClr val="000000"/>
                  </a:solidFill>
                </a:rPr>
                <a:t>essere utilizzate </a:t>
              </a:r>
              <a:r>
                <a:rPr lang="en-US" sz="2000" dirty="0">
                  <a:solidFill>
                    <a:srgbClr val="000000"/>
                  </a:solidFill>
                </a:rPr>
                <a:t>per attingere l'acqua nei trogoli per una distribuzione sicura.</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85868" y="4429773"/>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19" name="Dowolny kształt: kształt 18">
            <a:extLst>
              <a:ext uri="{FF2B5EF4-FFF2-40B4-BE49-F238E27FC236}">
                <a16:creationId xmlns:a16="http://schemas.microsoft.com/office/drawing/2014/main" id="{EEA2B311-C394-4D89-8188-C59B96F5377B}"/>
              </a:ext>
            </a:extLst>
          </p:cNvPr>
          <p:cNvSpPr/>
          <p:nvPr/>
        </p:nvSpPr>
        <p:spPr>
          <a:xfrm>
            <a:off x="401762" y="652712"/>
            <a:ext cx="11250679" cy="1026139"/>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lvl="0" defTabSz="1155700">
              <a:lnSpc>
                <a:spcPct val="90000"/>
              </a:lnSpc>
              <a:spcBef>
                <a:spcPct val="0"/>
              </a:spcBef>
              <a:spcAft>
                <a:spcPct val="35000"/>
              </a:spcAft>
            </a:pPr>
            <a:r>
              <a:rPr lang="en-IE" sz="2600" b="1" dirty="0">
                <a:solidFill>
                  <a:srgbClr val="000000"/>
                </a:solidFill>
              </a:rPr>
              <a:t> = </a:t>
            </a:r>
            <a:r>
              <a:rPr lang="en-US" sz="2600" dirty="0" err="1">
                <a:solidFill>
                  <a:srgbClr val="000000"/>
                </a:solidFill>
              </a:rPr>
              <a:t>ruscelli</a:t>
            </a:r>
            <a:r>
              <a:rPr lang="en-US" sz="2600" dirty="0">
                <a:solidFill>
                  <a:srgbClr val="000000"/>
                </a:solidFill>
              </a:rPr>
              <a:t>, stagni o sorgenti all'interno o adiacenti alle aree di pascolo.</a:t>
            </a:r>
            <a:endParaRPr lang="pl-PL" sz="2600" kern="1200" dirty="0">
              <a:solidFill>
                <a:srgbClr val="000000"/>
              </a:solidFill>
            </a:endParaRPr>
          </a:p>
        </p:txBody>
      </p:sp>
      <p:pic>
        <p:nvPicPr>
          <p:cNvPr id="14" name="Obraz 13">
            <a:extLst>
              <a:ext uri="{FF2B5EF4-FFF2-40B4-BE49-F238E27FC236}">
                <a16:creationId xmlns:a16="http://schemas.microsoft.com/office/drawing/2014/main" id="{954C8F6F-F80C-4559-AAAB-96F3969F163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94617" y="1816707"/>
            <a:ext cx="3057824" cy="3057824"/>
          </a:xfrm>
          <a:prstGeom prst="rect">
            <a:avLst/>
          </a:prstGeom>
        </p:spPr>
      </p:pic>
    </p:spTree>
    <p:extLst>
      <p:ext uri="{BB962C8B-B14F-4D97-AF65-F5344CB8AC3E}">
        <p14:creationId xmlns:p14="http://schemas.microsoft.com/office/powerpoint/2010/main" val="570722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3436824517"/>
              </p:ext>
            </p:extLst>
          </p:nvPr>
        </p:nvGraphicFramePr>
        <p:xfrm>
          <a:off x="118392" y="1793870"/>
          <a:ext cx="840204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4799" y="437765"/>
            <a:ext cx="10595237" cy="803654"/>
          </a:xfrm>
        </p:spPr>
        <p:txBody>
          <a:bodyPr/>
          <a:lstStyle/>
          <a:p>
            <a:r>
              <a:rPr lang="pl-PL" b="1" dirty="0" err="1"/>
              <a:t>Sistemi di tubazioni </a:t>
            </a:r>
            <a:r>
              <a:rPr lang="pl-PL" b="1" dirty="0"/>
              <a:t>e di </a:t>
            </a:r>
            <a:r>
              <a:rPr lang="pl-PL" b="1" dirty="0" err="1"/>
              <a:t>vaschette</a:t>
            </a:r>
            <a:endParaRPr lang="pl-PL"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594726" y="4595519"/>
            <a:ext cx="6658731" cy="1595878"/>
            <a:chOff x="934299" y="4464326"/>
            <a:chExt cx="6658731"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6374184"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Ideale per le </a:t>
              </a:r>
              <a:r>
                <a:rPr lang="en-US" sz="2000" dirty="0">
                  <a:solidFill>
                    <a:srgbClr val="000000"/>
                  </a:solidFill>
                </a:rPr>
                <a:t>aziende agricole con fonti d'acqua affidabili e sistemi di pascolo a rotazione a lungo termine.</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19" name="Dowolny kształt: kształt 18">
            <a:extLst>
              <a:ext uri="{FF2B5EF4-FFF2-40B4-BE49-F238E27FC236}">
                <a16:creationId xmlns:a16="http://schemas.microsoft.com/office/drawing/2014/main" id="{EEA2B311-C394-4D89-8188-C59B96F5377B}"/>
              </a:ext>
            </a:extLst>
          </p:cNvPr>
          <p:cNvSpPr/>
          <p:nvPr/>
        </p:nvSpPr>
        <p:spPr>
          <a:xfrm>
            <a:off x="547743" y="1016236"/>
            <a:ext cx="11149458" cy="777634"/>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E" sz="2600" b="1" dirty="0">
                <a:solidFill>
                  <a:srgbClr val="000000"/>
                </a:solidFill>
              </a:rPr>
              <a:t>= le </a:t>
            </a:r>
            <a:r>
              <a:rPr lang="en-US" sz="2600" dirty="0">
                <a:solidFill>
                  <a:srgbClr val="000000"/>
                </a:solidFill>
              </a:rPr>
              <a:t>condutture </a:t>
            </a:r>
            <a:r>
              <a:rPr lang="en-US" sz="2600" dirty="0" err="1">
                <a:solidFill>
                  <a:srgbClr val="000000"/>
                </a:solidFill>
              </a:rPr>
              <a:t>sotterranee </a:t>
            </a:r>
            <a:r>
              <a:rPr lang="en-US" sz="2600" dirty="0">
                <a:solidFill>
                  <a:srgbClr val="000000"/>
                </a:solidFill>
              </a:rPr>
              <a:t>o fuori terra portano l'acqua agli abbeveratoi posti all'interno dei paddock.</a:t>
            </a:r>
            <a:endParaRPr lang="pl-PL" sz="2600" kern="1200" dirty="0">
              <a:solidFill>
                <a:srgbClr val="000000"/>
              </a:solidFill>
            </a:endParaRPr>
          </a:p>
        </p:txBody>
      </p:sp>
      <p:pic>
        <p:nvPicPr>
          <p:cNvPr id="26" name="Obraz 25">
            <a:extLst>
              <a:ext uri="{FF2B5EF4-FFF2-40B4-BE49-F238E27FC236}">
                <a16:creationId xmlns:a16="http://schemas.microsoft.com/office/drawing/2014/main" id="{D35338D6-29CB-4B18-A5F5-B62D2E418A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89354" y="1957394"/>
            <a:ext cx="3607847" cy="2429891"/>
          </a:xfrm>
          <a:prstGeom prst="rect">
            <a:avLst/>
          </a:prstGeom>
        </p:spPr>
      </p:pic>
    </p:spTree>
    <p:extLst>
      <p:ext uri="{BB962C8B-B14F-4D97-AF65-F5344CB8AC3E}">
        <p14:creationId xmlns:p14="http://schemas.microsoft.com/office/powerpoint/2010/main" val="2593154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B2B5EF9F-F098-4075-B651-CBCEA550A9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88" b="92216" l="2037" r="95926">
                        <a14:foregroundMark x1="6667" y1="38922" x2="6667" y2="38922"/>
                        <a14:foregroundMark x1="96296" y1="62275" x2="96296" y2="62275"/>
                        <a14:foregroundMark x1="2407" y1="38323" x2="2407" y2="38323"/>
                        <a14:foregroundMark x1="30926" y1="92216" x2="30926" y2="92216"/>
                        <a14:foregroundMark x1="68889" y1="5988" x2="68889" y2="5988"/>
                      </a14:backgroundRemoval>
                    </a14:imgEffect>
                    <a14:imgEffect>
                      <a14:saturation sat="200000"/>
                    </a14:imgEffect>
                  </a14:imgLayer>
                </a14:imgProps>
              </a:ext>
            </a:extLst>
          </a:blip>
          <a:stretch>
            <a:fillRect/>
          </a:stretch>
        </p:blipFill>
        <p:spPr>
          <a:xfrm rot="1600888">
            <a:off x="8312516" y="1681660"/>
            <a:ext cx="3381230" cy="3494682"/>
          </a:xfrm>
          <a:prstGeom prst="rect">
            <a:avLst/>
          </a:prstGeom>
          <a:scene3d>
            <a:camera prst="orthographicFront">
              <a:rot lat="0" lon="0" rev="0"/>
            </a:camera>
            <a:lightRig rig="threePt" dir="t"/>
          </a:scene3d>
        </p:spPr>
      </p:pic>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296157310"/>
              </p:ext>
            </p:extLst>
          </p:nvPr>
        </p:nvGraphicFramePr>
        <p:xfrm>
          <a:off x="985824" y="1432103"/>
          <a:ext cx="7361763" cy="3751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1762" y="463516"/>
            <a:ext cx="10595237" cy="803654"/>
          </a:xfrm>
        </p:spPr>
        <p:txBody>
          <a:bodyPr/>
          <a:lstStyle/>
          <a:p>
            <a:r>
              <a:rPr lang="en-US" b="1" dirty="0" err="1"/>
              <a:t>Sistemi multi-paddock </a:t>
            </a:r>
            <a:r>
              <a:rPr lang="en-US" b="1" dirty="0"/>
              <a:t>con </a:t>
            </a:r>
            <a:r>
              <a:rPr lang="en-US" b="1" dirty="0" err="1"/>
              <a:t>accesso </a:t>
            </a:r>
            <a:r>
              <a:rPr lang="en-US" b="1" dirty="0"/>
              <a:t>condiviso</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175136" y="4436648"/>
            <a:ext cx="7031040" cy="1595878"/>
            <a:chOff x="934299" y="4464326"/>
            <a:chExt cx="7031040"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6746493"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Ideale per gli </a:t>
              </a:r>
              <a:r>
                <a:rPr lang="en-US" sz="2000" dirty="0">
                  <a:solidFill>
                    <a:srgbClr val="000000"/>
                  </a:solidFill>
                </a:rPr>
                <a:t>allevamenti con sistemi di pascolo a rotazione e con sistema di paddock centralizzato.</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9"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47" name="Dowolny kształt: kształt 46">
            <a:extLst>
              <a:ext uri="{FF2B5EF4-FFF2-40B4-BE49-F238E27FC236}">
                <a16:creationId xmlns:a16="http://schemas.microsoft.com/office/drawing/2014/main" id="{4941D2EC-0475-406C-A2CC-D2DB1CA7490C}"/>
              </a:ext>
            </a:extLst>
          </p:cNvPr>
          <p:cNvSpPr/>
          <p:nvPr/>
        </p:nvSpPr>
        <p:spPr>
          <a:xfrm>
            <a:off x="547742" y="943138"/>
            <a:ext cx="11159129" cy="648065"/>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nSpc>
                <a:spcPct val="107000"/>
              </a:lnSpc>
              <a:spcAft>
                <a:spcPts val="800"/>
              </a:spcAft>
            </a:pPr>
            <a:r>
              <a:rPr lang="en-IE" sz="2400" b="1"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000000"/>
                </a:solidFill>
                <a:latin typeface="Calibri" panose="020F0502020204030204" pitchFamily="34" charset="0"/>
                <a:ea typeface="Calibri" panose="020F0502020204030204" pitchFamily="34" charset="0"/>
                <a:cs typeface="Vrinda" panose="020B0502040204020203" pitchFamily="34" charset="0"/>
              </a:rPr>
              <a:t>punti o sistemi di abbeveraggio condivisi situati all'intersezione di più paddock.</a:t>
            </a:r>
            <a:endParaRPr lang="pl-PL" sz="2400"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203745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7986" y="1251403"/>
            <a:ext cx="10595237" cy="3849918"/>
          </a:xfrm>
        </p:spPr>
        <p:txBody>
          <a:bodyPr/>
          <a:lstStyle/>
          <a:p>
            <a:pPr marL="0" indent="0"/>
            <a:r>
              <a:rPr lang="en-US" dirty="0"/>
              <a:t>La gestione del bestiame in agroecologia si concentra sull'integrazione degli animali nei sistemi agricoli in modo da migliorare la sostenibilità, promuovere la biodiversità e ottimizzare l'uso delle risorse naturali. Questo approccio si contrappone alla gestione convenzionale del bestiame, enfatizzando i principi ecologici, il benessere degli animali e la creazione di ecosistemi agricoli resilienti.</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77161"/>
            <a:ext cx="10595237" cy="803654"/>
          </a:xfrm>
        </p:spPr>
        <p:txBody>
          <a:bodyPr/>
          <a:lstStyle/>
          <a:p>
            <a:r>
              <a:rPr lang="pl-PL" b="1" dirty="0"/>
              <a:t>Introduzione</a:t>
            </a:r>
            <a:endParaRPr lang="en-US" b="1" dirty="0"/>
          </a:p>
          <a:p>
            <a:r>
              <a:rPr lang="pl-PL" b="1" dirty="0"/>
              <a:t>		</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8" name="Diagram 17">
            <a:extLst>
              <a:ext uri="{FF2B5EF4-FFF2-40B4-BE49-F238E27FC236}">
                <a16:creationId xmlns:a16="http://schemas.microsoft.com/office/drawing/2014/main" id="{F40E1532-416D-4AA5-841F-7BF115A478B4}"/>
              </a:ext>
            </a:extLst>
          </p:cNvPr>
          <p:cNvGraphicFramePr/>
          <p:nvPr>
            <p:extLst>
              <p:ext uri="{D42A27DB-BD31-4B8C-83A1-F6EECF244321}">
                <p14:modId xmlns:p14="http://schemas.microsoft.com/office/powerpoint/2010/main" val="1127309419"/>
              </p:ext>
            </p:extLst>
          </p:nvPr>
        </p:nvGraphicFramePr>
        <p:xfrm>
          <a:off x="1498205" y="3010334"/>
          <a:ext cx="9194800" cy="327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pole tekstowe 18">
            <a:extLst>
              <a:ext uri="{FF2B5EF4-FFF2-40B4-BE49-F238E27FC236}">
                <a16:creationId xmlns:a16="http://schemas.microsoft.com/office/drawing/2014/main" id="{AF515A71-02FC-4FC3-AABE-E87E34C46D82}"/>
              </a:ext>
            </a:extLst>
          </p:cNvPr>
          <p:cNvSpPr txBox="1"/>
          <p:nvPr/>
        </p:nvSpPr>
        <p:spPr>
          <a:xfrm>
            <a:off x="5359400" y="3737872"/>
            <a:ext cx="1473200" cy="1446550"/>
          </a:xfrm>
          <a:prstGeom prst="rect">
            <a:avLst/>
          </a:prstGeom>
          <a:noFill/>
        </p:spPr>
        <p:txBody>
          <a:bodyPr wrap="square" rtlCol="0">
            <a:spAutoFit/>
          </a:bodyPr>
          <a:lstStyle/>
          <a:p>
            <a:pPr algn="ctr"/>
            <a:r>
              <a:rPr lang="pl-PL" sz="8800" dirty="0">
                <a:solidFill>
                  <a:srgbClr val="8BC540"/>
                </a:solidFill>
                <a:latin typeface="Arial Black" panose="020B0A04020102020204" pitchFamily="34" charset="0"/>
              </a:rPr>
              <a:t>&amp;</a:t>
            </a:r>
          </a:p>
        </p:txBody>
      </p:sp>
    </p:spTree>
    <p:extLst>
      <p:ext uri="{BB962C8B-B14F-4D97-AF65-F5344CB8AC3E}">
        <p14:creationId xmlns:p14="http://schemas.microsoft.com/office/powerpoint/2010/main" val="3010989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165591" y="1803568"/>
            <a:ext cx="2233292" cy="489399"/>
          </a:xfrm>
        </p:spPr>
        <p:txBody>
          <a:bodyPr/>
          <a:lstStyle/>
          <a:p>
            <a:pPr algn="ctr"/>
            <a:r>
              <a:rPr lang="pl-PL" b="1" dirty="0">
                <a:solidFill>
                  <a:srgbClr val="8BC540"/>
                </a:solidFill>
              </a:rPr>
              <a:t>DIMENSIONE DELL</a:t>
            </a:r>
            <a:r>
              <a:rPr lang="en-US" b="1" dirty="0">
                <a:solidFill>
                  <a:srgbClr val="8BC540"/>
                </a:solidFill>
              </a:rPr>
              <a:t>'AZIENDA AGRICOLA </a:t>
            </a:r>
            <a:endParaRPr lang="pl-PL" b="1" dirty="0"/>
          </a:p>
          <a:p>
            <a:pPr algn="ctr"/>
            <a:r>
              <a:rPr lang="en-US" b="1" dirty="0"/>
              <a:t>5 ettari di pascolo</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13757" y="444490"/>
            <a:ext cx="11323200" cy="803654"/>
          </a:xfrm>
        </p:spPr>
        <p:txBody>
          <a:bodyPr/>
          <a:lstStyle/>
          <a:p>
            <a:pPr algn="ctr"/>
            <a:r>
              <a:rPr lang="pl-PL" b="1" dirty="0" err="1"/>
              <a:t>Esempio di </a:t>
            </a:r>
            <a:r>
              <a:rPr lang="en-US" b="1" dirty="0" err="1"/>
              <a:t>piano </a:t>
            </a:r>
            <a:r>
              <a:rPr lang="pl-PL" b="1" dirty="0" err="1"/>
              <a:t>di pascolo </a:t>
            </a:r>
            <a:r>
              <a:rPr lang="pl-PL" b="1" dirty="0"/>
              <a:t>a rotazione </a:t>
            </a:r>
            <a:r>
              <a:rPr lang="en-US" b="1" dirty="0"/>
              <a:t>per una piccola azienda agricola</a:t>
            </a:r>
          </a:p>
        </p:txBody>
      </p:sp>
      <p:pic>
        <p:nvPicPr>
          <p:cNvPr id="14" name="Obraz 13">
            <a:extLst>
              <a:ext uri="{FF2B5EF4-FFF2-40B4-BE49-F238E27FC236}">
                <a16:creationId xmlns:a16="http://schemas.microsoft.com/office/drawing/2014/main" id="{B1A3D811-3648-46FB-8098-EC272C41B266}"/>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880" b="93980" l="4500" r="97320">
                        <a14:foregroundMark x1="16800" y1="68500" x2="20160" y2="76520"/>
                        <a14:foregroundMark x1="20160" y1="76520" x2="33320" y2="84780"/>
                        <a14:foregroundMark x1="33320" y1="84780" x2="47720" y2="85880"/>
                        <a14:foregroundMark x1="47720" y1="85880" x2="65320" y2="83560"/>
                        <a14:foregroundMark x1="65320" y1="83560" x2="84120" y2="74120"/>
                        <a14:foregroundMark x1="84120" y1="74120" x2="83460" y2="68760"/>
                        <a14:foregroundMark x1="55760" y1="91500" x2="48480" y2="91340"/>
                        <a14:foregroundMark x1="48480" y1="91340" x2="41380" y2="89180"/>
                        <a14:foregroundMark x1="41380" y1="89180" x2="37060" y2="89160"/>
                        <a14:foregroundMark x1="48560" y1="93980" x2="48560" y2="93980"/>
                        <a14:foregroundMark x1="48560" y1="93980" x2="48560" y2="93980"/>
                        <a14:foregroundMark x1="47380" y1="93980" x2="51560" y2="93980"/>
                        <a14:foregroundMark x1="93260" y1="70460" x2="93260" y2="70460"/>
                        <a14:foregroundMark x1="91300" y1="68240" x2="91960" y2="73200"/>
                        <a14:foregroundMark x1="8440" y1="70200" x2="8700" y2="73340"/>
                        <a14:foregroundMark x1="8560" y1="71240" x2="8560" y2="71240"/>
                        <a14:foregroundMark x1="10000" y1="67180" x2="8960" y2="69420"/>
                        <a14:foregroundMark x1="63980" y1="9160" x2="39540" y2="8100"/>
                        <a14:foregroundMark x1="6860" y1="45620" x2="6860" y2="45620"/>
                        <a14:foregroundMark x1="4500" y1="47720" x2="4500" y2="47720"/>
                        <a14:foregroundMark x1="19160" y1="26660" x2="19160" y2="26660"/>
                        <a14:foregroundMark x1="23600" y1="23260" x2="19460" y2="29020"/>
                        <a14:foregroundMark x1="19460" y1="29020" x2="23340" y2="35140"/>
                        <a14:foregroundMark x1="23340" y1="35140" x2="31200" y2="34800"/>
                        <a14:foregroundMark x1="31200" y1="34800" x2="28120" y2="41600"/>
                        <a14:foregroundMark x1="28120" y1="41600" x2="70440" y2="37940"/>
                        <a14:foregroundMark x1="70440" y1="37940" x2="63120" y2="37220"/>
                        <a14:foregroundMark x1="63120" y1="37220" x2="51880" y2="46800"/>
                        <a14:foregroundMark x1="51880" y1="46800" x2="51960" y2="54100"/>
                        <a14:foregroundMark x1="51960" y1="54100" x2="56700" y2="62060"/>
                        <a14:foregroundMark x1="56700" y1="62060" x2="45480" y2="58460"/>
                        <a14:foregroundMark x1="45480" y1="58460" x2="46940" y2="51120"/>
                        <a14:foregroundMark x1="46940" y1="51120" x2="58260" y2="49260"/>
                        <a14:foregroundMark x1="58260" y1="49260" x2="54340" y2="59560"/>
                        <a14:foregroundMark x1="54340" y1="59560" x2="46840" y2="64500"/>
                        <a14:foregroundMark x1="46840" y1="64500" x2="46660" y2="56080"/>
                        <a14:foregroundMark x1="46660" y1="56080" x2="52160" y2="40580"/>
                        <a14:foregroundMark x1="52160" y1="40580" x2="51800" y2="31840"/>
                        <a14:foregroundMark x1="51800" y1="31840" x2="56460" y2="23560"/>
                        <a14:foregroundMark x1="56460" y1="23560" x2="29800" y2="46900"/>
                        <a14:foregroundMark x1="29800" y1="46900" x2="24440" y2="39820"/>
                        <a14:foregroundMark x1="24440" y1="39820" x2="24800" y2="32500"/>
                        <a14:foregroundMark x1="24800" y1="32500" x2="20440" y2="26460"/>
                        <a14:foregroundMark x1="20440" y1="26460" x2="14840" y2="31420"/>
                        <a14:foregroundMark x1="14840" y1="31420" x2="32140" y2="33080"/>
                        <a14:foregroundMark x1="32140" y1="33080" x2="46400" y2="27900"/>
                        <a14:foregroundMark x1="46400" y1="27900" x2="52780" y2="23140"/>
                        <a14:foregroundMark x1="52780" y1="23140" x2="61160" y2="25020"/>
                        <a14:foregroundMark x1="61160" y1="25020" x2="75260" y2="33840"/>
                        <a14:foregroundMark x1="75260" y1="33840" x2="74580" y2="41180"/>
                        <a14:foregroundMark x1="74580" y1="41180" x2="62360" y2="68700"/>
                        <a14:foregroundMark x1="62360" y1="68700" x2="72020" y2="67760"/>
                        <a14:foregroundMark x1="72020" y1="67760" x2="73800" y2="60340"/>
                        <a14:foregroundMark x1="73800" y1="60340" x2="80580" y2="53300"/>
                        <a14:foregroundMark x1="80580" y1="53300" x2="80060" y2="60600"/>
                        <a14:foregroundMark x1="80060" y1="60600" x2="87020" y2="63260"/>
                        <a14:foregroundMark x1="87020" y1="63260" x2="94880" y2="51140"/>
                        <a14:foregroundMark x1="94880" y1="51140" x2="94580" y2="44580"/>
                        <a14:foregroundMark x1="46860" y1="51240" x2="38700" y2="50480"/>
                        <a14:foregroundMark x1="38700" y1="50480" x2="34260" y2="56320"/>
                        <a14:foregroundMark x1="34260" y1="56320" x2="35100" y2="63480"/>
                        <a14:foregroundMark x1="35100" y1="63480" x2="42480" y2="63240"/>
                        <a14:foregroundMark x1="42480" y1="63240" x2="42680" y2="54700"/>
                        <a14:foregroundMark x1="42680" y1="54700" x2="37980" y2="60840"/>
                        <a14:foregroundMark x1="37980" y1="60840" x2="37260" y2="53260"/>
                        <a14:foregroundMark x1="37260" y1="53260" x2="35460" y2="60160"/>
                        <a14:foregroundMark x1="35460" y1="60160" x2="52440" y2="58540"/>
                        <a14:foregroundMark x1="52440" y1="58540" x2="59220" y2="55320"/>
                        <a14:foregroundMark x1="59220" y1="55320" x2="60800" y2="62200"/>
                        <a14:foregroundMark x1="60800" y1="62200" x2="46160" y2="64280"/>
                        <a14:foregroundMark x1="46160" y1="64280" x2="39440" y2="62480"/>
                        <a14:foregroundMark x1="39440" y1="62480" x2="34440" y2="56820"/>
                        <a14:foregroundMark x1="34440" y1="56820" x2="37420" y2="50160"/>
                        <a14:foregroundMark x1="37420" y1="50160" x2="44900" y2="50320"/>
                        <a14:foregroundMark x1="44900" y1="50320" x2="37640" y2="48960"/>
                        <a14:foregroundMark x1="37640" y1="48960" x2="40280" y2="41520"/>
                        <a14:foregroundMark x1="40280" y1="41520" x2="47180" y2="36280"/>
                        <a14:foregroundMark x1="47180" y1="36280" x2="55960" y2="45080"/>
                        <a14:foregroundMark x1="55960" y1="45080" x2="55220" y2="45880"/>
                        <a14:foregroundMark x1="59020" y1="42880" x2="59940" y2="47720"/>
                        <a14:foregroundMark x1="53800" y1="29540" x2="60480" y2="31640"/>
                        <a14:foregroundMark x1="60480" y1="31640" x2="64120" y2="38300"/>
                        <a14:foregroundMark x1="23980" y1="48760" x2="23720" y2="49420"/>
                        <a14:foregroundMark x1="47120" y1="6020" x2="54420" y2="5880"/>
                        <a14:foregroundMark x1="54420" y1="5880" x2="55220" y2="6140"/>
                        <a14:foregroundMark x1="10260" y1="34240" x2="10780" y2="34380"/>
                        <a14:foregroundMark x1="74440" y1="57260" x2="72720" y2="49940"/>
                        <a14:foregroundMark x1="72720" y1="49940" x2="73520" y2="56940"/>
                        <a14:foregroundMark x1="73520" y1="56940" x2="71540" y2="50020"/>
                        <a14:foregroundMark x1="71540" y1="50020" x2="73060" y2="57380"/>
                        <a14:foregroundMark x1="73060" y1="57380" x2="81520" y2="56420"/>
                        <a14:foregroundMark x1="81520" y1="56420" x2="88800" y2="57620"/>
                        <a14:foregroundMark x1="88800" y1="57620" x2="90080" y2="64680"/>
                        <a14:foregroundMark x1="90080" y1="64680" x2="92620" y2="57980"/>
                        <a14:foregroundMark x1="92620" y1="57980" x2="92620" y2="57900"/>
                        <a14:foregroundMark x1="26340" y1="62220" x2="33500" y2="64700"/>
                        <a14:foregroundMark x1="33500" y1="64700" x2="46480" y2="65100"/>
                        <a14:foregroundMark x1="60980" y1="55300" x2="55500" y2="57520"/>
                        <a14:foregroundMark x1="43720" y1="36200" x2="43720" y2="36200"/>
                        <a14:foregroundMark x1="40460" y1="53980" x2="40460" y2="53980"/>
                        <a14:foregroundMark x1="37720" y1="53080" x2="41380" y2="53600"/>
                        <a14:foregroundMark x1="97320" y1="48880" x2="97320" y2="48880"/>
                        <a14:foregroundMark x1="10140" y1="34240" x2="8160" y2="39080"/>
                        <a14:foregroundMark x1="14840" y1="24840" x2="14840" y2="24840"/>
                        <a14:foregroundMark x1="90260" y1="35040" x2="90140" y2="37640"/>
                        <a14:foregroundMark x1="64900" y1="39340" x2="68640" y2="45600"/>
                        <a14:foregroundMark x1="68640" y1="45600" x2="67380" y2="45760"/>
                        <a14:foregroundMark x1="59020" y1="51640" x2="57580" y2="54640"/>
                        <a14:foregroundMark x1="27120" y1="45360" x2="26200" y2="60660"/>
                        <a14:foregroundMark x1="49340" y1="35420" x2="50780" y2="37000"/>
                      </a14:backgroundRemoval>
                    </a14:imgEffect>
                  </a14:imgLayer>
                </a14:imgProps>
              </a:ext>
              <a:ext uri="{28A0092B-C50C-407E-A947-70E740481C1C}">
                <a14:useLocalDpi xmlns:a14="http://schemas.microsoft.com/office/drawing/2010/main"/>
              </a:ext>
            </a:extLst>
          </a:blip>
          <a:stretch>
            <a:fillRect/>
          </a:stretch>
        </p:blipFill>
        <p:spPr>
          <a:xfrm>
            <a:off x="783387" y="1396932"/>
            <a:ext cx="2105219" cy="2105219"/>
          </a:xfrm>
          <a:prstGeom prst="rect">
            <a:avLst/>
          </a:prstGeom>
        </p:spPr>
      </p:pic>
      <p:pic>
        <p:nvPicPr>
          <p:cNvPr id="20" name="Obraz 19">
            <a:extLst>
              <a:ext uri="{FF2B5EF4-FFF2-40B4-BE49-F238E27FC236}">
                <a16:creationId xmlns:a16="http://schemas.microsoft.com/office/drawing/2014/main" id="{A659E013-32EB-4776-B1F8-0850C2F2B38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3656" r="97265">
                        <a14:foregroundMark x1="83507" y1="64322" x2="79426" y2="67311"/>
                        <a14:foregroundMark x1="79316" y1="66190" x2="80360" y2="69004"/>
                        <a14:foregroundMark x1="25399" y1="52209" x2="33219" y2="57046"/>
                        <a14:foregroundMark x1="33219" y1="57046" x2="36490" y2="48055"/>
                        <a14:foregroundMark x1="36490" y1="48055" x2="39981" y2="56870"/>
                        <a14:foregroundMark x1="39981" y1="56870" x2="40104" y2="57991"/>
                        <a14:foregroundMark x1="35198" y1="44911" x2="34153" y2="44361"/>
                        <a14:foregroundMark x1="26100" y1="48274" x2="25522" y2="49395"/>
                        <a14:foregroundMark x1="26910" y1="47901" x2="29137" y2="51264"/>
                        <a14:foregroundMark x1="95877" y1="53330" x2="95877" y2="53330"/>
                        <a14:foregroundMark x1="95066" y1="53704" x2="95066" y2="53704"/>
                        <a14:foregroundMark x1="95066" y1="54254" x2="95066" y2="54254"/>
                        <a14:foregroundMark x1="97279" y1="55001" x2="97279" y2="55001"/>
                        <a14:foregroundMark x1="95300" y1="54254" x2="95300" y2="54254"/>
                        <a14:foregroundMark x1="95410" y1="55551" x2="94942" y2="53506"/>
                      </a14:backgroundRemoval>
                    </a14:imgEffect>
                  </a14:imgLayer>
                </a14:imgProps>
              </a:ext>
              <a:ext uri="{28A0092B-C50C-407E-A947-70E740481C1C}">
                <a14:useLocalDpi xmlns:a14="http://schemas.microsoft.com/office/drawing/2010/main"/>
              </a:ext>
            </a:extLst>
          </a:blip>
          <a:srcRect/>
          <a:stretch/>
        </p:blipFill>
        <p:spPr>
          <a:xfrm>
            <a:off x="644372" y="4030820"/>
            <a:ext cx="2715698" cy="1697986"/>
          </a:xfrm>
          <a:prstGeom prst="rect">
            <a:avLst/>
          </a:prstGeom>
        </p:spPr>
      </p:pic>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275554" y="4390425"/>
            <a:ext cx="2233292"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NUMERO DI </a:t>
            </a:r>
            <a:r>
              <a:rPr lang="pl-PL" b="1" dirty="0"/>
              <a:t>PADDOCK </a:t>
            </a:r>
          </a:p>
          <a:p>
            <a:pPr algn="ctr"/>
            <a:r>
              <a:rPr lang="pl-PL" b="1" dirty="0"/>
              <a:t>10 </a:t>
            </a:r>
            <a:r>
              <a:rPr lang="en-US" b="1" dirty="0"/>
              <a:t>(0,5 ha ciascuno) </a:t>
            </a:r>
          </a:p>
        </p:txBody>
      </p:sp>
      <p:sp>
        <p:nvSpPr>
          <p:cNvPr id="43" name="Text Placeholder 4">
            <a:extLst>
              <a:ext uri="{FF2B5EF4-FFF2-40B4-BE49-F238E27FC236}">
                <a16:creationId xmlns:a16="http://schemas.microsoft.com/office/drawing/2014/main" id="{EC15B769-B930-4A69-9368-80470506F941}"/>
              </a:ext>
            </a:extLst>
          </p:cNvPr>
          <p:cNvSpPr txBox="1">
            <a:spLocks/>
          </p:cNvSpPr>
          <p:nvPr/>
        </p:nvSpPr>
        <p:spPr>
          <a:xfrm>
            <a:off x="7219935" y="1488986"/>
            <a:ext cx="4504303" cy="342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TASSO DI</a:t>
            </a:r>
            <a:r>
              <a:rPr lang="en-US" b="1" dirty="0">
                <a:solidFill>
                  <a:srgbClr val="8BC540"/>
                </a:solidFill>
              </a:rPr>
              <a:t> DENSITÀ </a:t>
            </a:r>
            <a:r>
              <a:rPr lang="pl-PL" b="1" dirty="0">
                <a:solidFill>
                  <a:srgbClr val="8BC540"/>
                </a:solidFill>
              </a:rPr>
              <a:t>DEL BESTIAME</a:t>
            </a:r>
          </a:p>
          <a:p>
            <a:pPr algn="ctr"/>
            <a:r>
              <a:rPr lang="en-US" b="1" dirty="0"/>
              <a:t>Bovini: </a:t>
            </a:r>
            <a:r>
              <a:rPr lang="pl-PL" b="1" dirty="0"/>
              <a:t>8 capi </a:t>
            </a:r>
            <a:r>
              <a:rPr lang="en-US" b="1" dirty="0"/>
              <a:t>× 1 </a:t>
            </a:r>
            <a:r>
              <a:rPr lang="pl-PL" b="1" dirty="0"/>
              <a:t>UBA* </a:t>
            </a:r>
            <a:r>
              <a:rPr lang="en-US" b="1" dirty="0"/>
              <a:t>= </a:t>
            </a:r>
            <a:r>
              <a:rPr lang="pl-PL" b="1" dirty="0"/>
              <a:t>8 </a:t>
            </a:r>
            <a:r>
              <a:rPr lang="en-US" b="1" dirty="0"/>
              <a:t>UBA</a:t>
            </a:r>
            <a:endParaRPr lang="pl-PL" b="1" dirty="0"/>
          </a:p>
          <a:p>
            <a:pPr algn="ctr"/>
            <a:r>
              <a:rPr lang="en-US" b="1" dirty="0"/>
              <a:t>Pecora: </a:t>
            </a:r>
            <a:r>
              <a:rPr lang="pl-PL" b="1" dirty="0"/>
              <a:t>10 capi </a:t>
            </a:r>
            <a:r>
              <a:rPr lang="en-US" b="1" dirty="0"/>
              <a:t>× 0</a:t>
            </a:r>
            <a:r>
              <a:rPr lang="pl-PL" b="1" dirty="0"/>
              <a:t>,</a:t>
            </a:r>
            <a:r>
              <a:rPr lang="en-US" b="1" dirty="0"/>
              <a:t>2 </a:t>
            </a:r>
            <a:r>
              <a:rPr lang="pl-PL" b="1" dirty="0"/>
              <a:t>UBA </a:t>
            </a:r>
            <a:r>
              <a:rPr lang="en-US" b="1" dirty="0"/>
              <a:t>= </a:t>
            </a:r>
            <a:r>
              <a:rPr lang="pl-PL" b="1" dirty="0"/>
              <a:t>2 </a:t>
            </a:r>
            <a:r>
              <a:rPr lang="en-US" b="1" dirty="0"/>
              <a:t>UBA</a:t>
            </a:r>
            <a:endParaRPr lang="pl-PL" b="1" dirty="0"/>
          </a:p>
          <a:p>
            <a:pPr algn="ctr"/>
            <a:endParaRPr lang="en-US" b="1" dirty="0">
              <a:solidFill>
                <a:srgbClr val="8BC540"/>
              </a:solidFill>
            </a:endParaRPr>
          </a:p>
        </p:txBody>
      </p:sp>
      <p:pic>
        <p:nvPicPr>
          <p:cNvPr id="24" name="Obraz 23">
            <a:extLst>
              <a:ext uri="{FF2B5EF4-FFF2-40B4-BE49-F238E27FC236}">
                <a16:creationId xmlns:a16="http://schemas.microsoft.com/office/drawing/2014/main" id="{9AB00808-B344-4D92-B848-F6565A58989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886" b="98838" l="286" r="99327">
                        <a14:foregroundMark x1="35420" y1="12381" x2="25623" y2="5143"/>
                        <a14:foregroundMark x1="25623" y1="5143" x2="20238" y2="4171"/>
                        <a14:foregroundMark x1="20238" y1="4171" x2="12260" y2="13600"/>
                        <a14:foregroundMark x1="12260" y1="13600" x2="7032" y2="14952"/>
                        <a14:foregroundMark x1="7032" y1="14952" x2="2836" y2="10305"/>
                        <a14:foregroundMark x1="2836" y1="10305" x2="12962" y2="17238"/>
                        <a14:foregroundMark x1="12962" y1="17238" x2="4798" y2="27448"/>
                        <a14:foregroundMark x1="4798" y1="27448" x2="4053" y2="34495"/>
                        <a14:foregroundMark x1="4053" y1="34495" x2="9138" y2="36895"/>
                        <a14:foregroundMark x1="9138" y1="36895" x2="10871" y2="43524"/>
                        <a14:foregroundMark x1="10871" y1="43524" x2="15783" y2="46990"/>
                        <a14:foregroundMark x1="15783" y1="46990" x2="19808" y2="41238"/>
                        <a14:foregroundMark x1="19808" y1="41238" x2="24291" y2="37524"/>
                        <a14:foregroundMark x1="24291" y1="37524" x2="19421" y2="34476"/>
                        <a14:foregroundMark x1="19421" y1="34476" x2="13191" y2="36248"/>
                        <a14:foregroundMark x1="13191" y1="36248" x2="6259" y2="25314"/>
                        <a14:foregroundMark x1="6259" y1="25314" x2="9524" y2="19714"/>
                        <a14:foregroundMark x1="9524" y1="19714" x2="15941" y2="15486"/>
                        <a14:foregroundMark x1="15941" y1="15486" x2="22486" y2="2952"/>
                        <a14:foregroundMark x1="22486" y1="2952" x2="28745" y2="4876"/>
                        <a14:foregroundMark x1="28745" y1="4876" x2="34331" y2="9048"/>
                        <a14:foregroundMark x1="34331" y1="9048" x2="26912" y2="18362"/>
                        <a14:foregroundMark x1="26912" y1="18362" x2="21856" y2="21162"/>
                        <a14:foregroundMark x1="21856" y1="21162" x2="29347" y2="19924"/>
                        <a14:foregroundMark x1="29347" y1="19924" x2="25738" y2="12514"/>
                        <a14:foregroundMark x1="25738" y1="12514" x2="25150" y2="27314"/>
                        <a14:foregroundMark x1="25150" y1="27314" x2="27943" y2="17181"/>
                        <a14:foregroundMark x1="27943" y1="17181" x2="26411" y2="7181"/>
                        <a14:foregroundMark x1="26411" y1="7181" x2="21928" y2="14400"/>
                        <a14:foregroundMark x1="21928" y1="14400" x2="15955" y2="15410"/>
                        <a14:foregroundMark x1="15955" y1="15410" x2="16743" y2="33333"/>
                        <a14:foregroundMark x1="16743" y1="33333" x2="20066" y2="24857"/>
                        <a14:foregroundMark x1="20066" y1="24857" x2="27084" y2="28438"/>
                        <a14:foregroundMark x1="27084" y1="28438" x2="41435" y2="14400"/>
                        <a14:foregroundMark x1="41435" y1="14400" x2="47064" y2="12648"/>
                        <a14:foregroundMark x1="47064" y1="12648" x2="47751" y2="19638"/>
                        <a14:foregroundMark x1="47751" y1="19638" x2="42595" y2="24095"/>
                        <a14:foregroundMark x1="42595" y1="24095" x2="37267" y2="24324"/>
                        <a14:foregroundMark x1="37267" y1="24324" x2="46906" y2="17067"/>
                        <a14:foregroundMark x1="46906" y1="17067" x2="38642" y2="22457"/>
                        <a14:foregroundMark x1="38642" y1="22457" x2="42681" y2="27219"/>
                        <a14:foregroundMark x1="42681" y1="27219" x2="63578" y2="32914"/>
                        <a14:foregroundMark x1="63578" y1="32914" x2="69335" y2="32990"/>
                        <a14:foregroundMark x1="69335" y1="32990" x2="83672" y2="29810"/>
                        <a14:foregroundMark x1="83672" y1="29810" x2="94242" y2="35676"/>
                        <a14:foregroundMark x1="94242" y1="35676" x2="96820" y2="41848"/>
                        <a14:foregroundMark x1="96820" y1="41848" x2="96333" y2="49638"/>
                        <a14:foregroundMark x1="96333" y1="49638" x2="88098" y2="90114"/>
                        <a14:foregroundMark x1="88098" y1="90114" x2="85047" y2="95086"/>
                        <a14:foregroundMark x1="88800" y1="72857" x2="83429" y2="53733"/>
                        <a14:foregroundMark x1="83429" y1="53733" x2="83429" y2="53733"/>
                        <a14:foregroundMark x1="59926" y1="41752" x2="51633" y2="46457"/>
                        <a14:foregroundMark x1="51633" y1="46457" x2="51633" y2="46457"/>
                        <a14:foregroundMark x1="33500" y1="30305" x2="36780" y2="39048"/>
                        <a14:foregroundMark x1="36780" y1="39048" x2="39630" y2="32267"/>
                        <a14:foregroundMark x1="39630" y1="32267" x2="42738" y2="44038"/>
                        <a14:foregroundMark x1="42738" y1="44038" x2="46763" y2="37867"/>
                        <a14:foregroundMark x1="46763" y1="37867" x2="47923" y2="49314"/>
                        <a14:foregroundMark x1="47923" y1="49314" x2="52965" y2="44057"/>
                        <a14:foregroundMark x1="52965" y1="44057" x2="51547" y2="35467"/>
                        <a14:foregroundMark x1="51547" y1="35467" x2="54483" y2="49505"/>
                        <a14:foregroundMark x1="54483" y1="49505" x2="60169" y2="49238"/>
                        <a14:foregroundMark x1="60169" y1="49238" x2="60656" y2="42229"/>
                        <a14:foregroundMark x1="60656" y1="42229" x2="65110" y2="45924"/>
                        <a14:foregroundMark x1="65110" y1="45924" x2="68433" y2="38857"/>
                        <a14:foregroundMark x1="68433" y1="38857" x2="64996" y2="45695"/>
                        <a14:foregroundMark x1="64996" y1="45695" x2="68920" y2="51219"/>
                        <a14:foregroundMark x1="68920" y1="51219" x2="75809" y2="43467"/>
                        <a14:foregroundMark x1="75809" y1="43467" x2="72186" y2="38457"/>
                        <a14:foregroundMark x1="72186" y1="38457" x2="71785" y2="46629"/>
                        <a14:foregroundMark x1="71785" y1="46629" x2="84131" y2="39752"/>
                        <a14:foregroundMark x1="84131" y1="39752" x2="90762" y2="46171"/>
                        <a14:foregroundMark x1="90762" y1="46171" x2="91736" y2="38724"/>
                        <a14:foregroundMark x1="91736" y1="38724" x2="96892" y2="39943"/>
                        <a14:foregroundMark x1="96892" y1="39943" x2="92882" y2="62838"/>
                        <a14:foregroundMark x1="92882" y1="62838" x2="89602" y2="53733"/>
                        <a14:foregroundMark x1="89602" y1="53733" x2="90819" y2="38590"/>
                        <a14:foregroundMark x1="90819" y1="38590" x2="90762" y2="50114"/>
                        <a14:foregroundMark x1="90762" y1="50114" x2="85133" y2="53333"/>
                        <a14:foregroundMark x1="85133" y1="53333" x2="80206" y2="45410"/>
                        <a14:foregroundMark x1="80206" y1="45410" x2="78588" y2="54952"/>
                        <a14:foregroundMark x1="78588" y1="54952" x2="72372" y2="40057"/>
                        <a14:foregroundMark x1="72372" y1="40057" x2="71298" y2="51733"/>
                        <a14:foregroundMark x1="71298" y1="51733" x2="64036" y2="47733"/>
                        <a14:foregroundMark x1="64036" y1="47733" x2="60856" y2="40876"/>
                        <a14:foregroundMark x1="60856" y1="40876" x2="59367" y2="60248"/>
                        <a14:foregroundMark x1="59367" y1="60248" x2="42925" y2="50400"/>
                        <a14:foregroundMark x1="42925" y1="50400" x2="44471" y2="57143"/>
                        <a14:foregroundMark x1="44471" y1="57143" x2="56502" y2="61010"/>
                        <a14:foregroundMark x1="56502" y1="61010" x2="84403" y2="53752"/>
                        <a14:foregroundMark x1="84403" y1="53752" x2="88127" y2="48057"/>
                        <a14:foregroundMark x1="88127" y1="48057" x2="85677" y2="37733"/>
                        <a14:foregroundMark x1="85677" y1="37733" x2="79977" y2="34667"/>
                        <a14:foregroundMark x1="79977" y1="34667" x2="50430" y2="36781"/>
                        <a14:foregroundMark x1="50430" y1="36781" x2="43541" y2="34419"/>
                        <a14:foregroundMark x1="43541" y1="34419" x2="39215" y2="30210"/>
                        <a14:foregroundMark x1="39215" y1="30210" x2="34317" y2="27733"/>
                        <a14:foregroundMark x1="34317" y1="27733" x2="28659" y2="34552"/>
                        <a14:foregroundMark x1="28659" y1="34552" x2="31596" y2="42343"/>
                        <a14:foregroundMark x1="31596" y1="42343" x2="37368" y2="45543"/>
                        <a14:foregroundMark x1="37368" y1="45543" x2="43927" y2="59790"/>
                        <a14:foregroundMark x1="43927" y1="59790" x2="58107" y2="55676"/>
                        <a14:foregroundMark x1="58107" y1="55676" x2="72429" y2="56552"/>
                        <a14:foregroundMark x1="72429" y1="56552" x2="73904" y2="55619"/>
                        <a14:foregroundMark x1="42925" y1="96152" x2="44128" y2="96552"/>
                        <a14:foregroundMark x1="37854" y1="91181" x2="36938" y2="91981"/>
                        <a14:foregroundMark x1="42925" y1="98990" x2="43025" y2="98990"/>
                        <a14:foregroundMark x1="92538" y1="66800" x2="93283" y2="59905"/>
                        <a14:foregroundMark x1="93283" y1="59905" x2="98897" y2="47771"/>
                        <a14:foregroundMark x1="98897" y1="47771" x2="98124" y2="40343"/>
                        <a14:foregroundMark x1="98124" y1="40343" x2="94099" y2="35352"/>
                        <a14:foregroundMark x1="94099" y1="35352" x2="92538" y2="57238"/>
                        <a14:foregroundMark x1="92538" y1="57238" x2="95317" y2="50438"/>
                        <a14:foregroundMark x1="95317" y1="50438" x2="96391" y2="42610"/>
                        <a14:foregroundMark x1="96391" y1="42610" x2="94056" y2="49200"/>
                        <a14:foregroundMark x1="94056" y1="49200" x2="93612" y2="56343"/>
                        <a14:foregroundMark x1="93612" y1="56343" x2="98510" y2="43505"/>
                        <a14:foregroundMark x1="98510" y1="43505" x2="94142" y2="39314"/>
                        <a14:foregroundMark x1="94142" y1="39314" x2="96391" y2="51314"/>
                        <a14:foregroundMark x1="98109" y1="45390" x2="98109" y2="45390"/>
                        <a14:foregroundMark x1="97909" y1="43771" x2="98009" y2="50095"/>
                        <a14:foregroundMark x1="99327" y1="45390" x2="99327" y2="45390"/>
                        <a14:foregroundMark x1="32999" y1="7410" x2="23274" y2="2152"/>
                        <a14:foregroundMark x1="23274" y1="2152" x2="17746" y2="3810"/>
                        <a14:foregroundMark x1="17746" y1="3810" x2="22759" y2="7505"/>
                        <a14:foregroundMark x1="22759" y1="7505" x2="28330" y2="6705"/>
                        <a14:foregroundMark x1="28330" y1="6705" x2="33601" y2="7219"/>
                        <a14:foregroundMark x1="33601" y1="7219" x2="31266" y2="4571"/>
                        <a14:foregroundMark x1="27012" y1="2952" x2="17903" y2="1886"/>
                        <a14:foregroundMark x1="8479" y1="14133" x2="4841" y2="9124"/>
                        <a14:foregroundMark x1="4841" y1="9124" x2="3523" y2="15886"/>
                        <a14:foregroundMark x1="3523" y1="15886" x2="7677" y2="16019"/>
                        <a14:foregroundMark x1="8479" y1="21276" x2="7176" y2="31714"/>
                        <a14:foregroundMark x1="7176" y1="31714" x2="6660" y2="27733"/>
                        <a14:foregroundMark x1="1905" y1="9429" x2="1905" y2="14400"/>
                        <a14:foregroundMark x1="286" y1="10629" x2="286" y2="10629"/>
                      </a14:backgroundRemoval>
                    </a14:imgEffect>
                  </a14:imgLayer>
                </a14:imgProps>
              </a:ext>
              <a:ext uri="{28A0092B-C50C-407E-A947-70E740481C1C}">
                <a14:useLocalDpi xmlns:a14="http://schemas.microsoft.com/office/drawing/2010/main"/>
              </a:ext>
            </a:extLst>
          </a:blip>
          <a:stretch>
            <a:fillRect/>
          </a:stretch>
        </p:blipFill>
        <p:spPr>
          <a:xfrm>
            <a:off x="8969943" y="4820755"/>
            <a:ext cx="1100731" cy="827677"/>
          </a:xfrm>
          <a:prstGeom prst="rect">
            <a:avLst/>
          </a:prstGeom>
        </p:spPr>
      </p:pic>
      <p:pic>
        <p:nvPicPr>
          <p:cNvPr id="27" name="Obraz 26">
            <a:extLst>
              <a:ext uri="{FF2B5EF4-FFF2-40B4-BE49-F238E27FC236}">
                <a16:creationId xmlns:a16="http://schemas.microsoft.com/office/drawing/2014/main" id="{2EE498A5-5B78-4F04-B8FD-3F84779C312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167" b="98950" l="167" r="98818">
                        <a14:foregroundMark x1="28907" y1="16858" x2="16508" y2="17383"/>
                        <a14:foregroundMark x1="16508" y1="17383" x2="12430" y2="22088"/>
                        <a14:foregroundMark x1="12430" y1="22088" x2="13415" y2="15166"/>
                        <a14:foregroundMark x1="13415" y1="15166" x2="9231" y2="10480"/>
                        <a14:foregroundMark x1="9231" y1="10480" x2="3517" y2="9936"/>
                        <a14:foregroundMark x1="3517" y1="9936" x2="5715" y2="16683"/>
                        <a14:foregroundMark x1="5715" y1="16683" x2="11278" y2="17325"/>
                        <a14:foregroundMark x1="11278" y1="17325" x2="6079" y2="14408"/>
                        <a14:foregroundMark x1="6079" y1="14408" x2="11566" y2="13727"/>
                        <a14:foregroundMark x1="11566" y1="13727" x2="15856" y2="9391"/>
                        <a14:foregroundMark x1="15856" y1="9391" x2="21267" y2="6669"/>
                        <a14:foregroundMark x1="21267" y1="6669" x2="28149" y2="6241"/>
                        <a14:foregroundMark x1="28149" y1="6241" x2="34258" y2="8244"/>
                        <a14:foregroundMark x1="34258" y1="8244" x2="28634" y2="9664"/>
                        <a14:foregroundMark x1="28634" y1="9664" x2="12172" y2="4258"/>
                        <a14:foregroundMark x1="12172" y1="4258" x2="17372" y2="8322"/>
                        <a14:foregroundMark x1="17372" y1="8322" x2="23253" y2="5969"/>
                        <a14:foregroundMark x1="23253" y1="5969" x2="27982" y2="8108"/>
                        <a14:foregroundMark x1="9231" y1="10189" x2="3532" y2="10694"/>
                        <a14:foregroundMark x1="3532" y1="10694" x2="5806" y2="17363"/>
                        <a14:foregroundMark x1="5806" y1="17363" x2="9338" y2="11239"/>
                        <a14:foregroundMark x1="9338" y1="11239" x2="6382" y2="10461"/>
                        <a14:foregroundMark x1="4760" y1="10461" x2="2926" y2="12541"/>
                        <a14:foregroundMark x1="167" y1="10597" x2="167" y2="10597"/>
                        <a14:foregroundMark x1="682" y1="10325" x2="682" y2="10325"/>
                        <a14:foregroundMark x1="35941" y1="2878" x2="35941" y2="2878"/>
                        <a14:foregroundMark x1="35319" y1="2878" x2="35319" y2="2878"/>
                        <a14:foregroundMark x1="35319" y1="2605" x2="36032" y2="3928"/>
                        <a14:foregroundMark x1="12293" y1="1828" x2="12293" y2="1828"/>
                        <a14:foregroundMark x1="11990" y1="1186" x2="11990" y2="1186"/>
                        <a14:foregroundMark x1="12187" y1="1186" x2="11884" y2="2353"/>
                        <a14:foregroundMark x1="90147" y1="24052" x2="98242" y2="40910"/>
                        <a14:foregroundMark x1="98242" y1="40910" x2="90450" y2="51079"/>
                        <a14:foregroundMark x1="90450" y1="51079" x2="90056" y2="51371"/>
                        <a14:foregroundMark x1="81689" y1="40793" x2="81689" y2="40793"/>
                        <a14:foregroundMark x1="81689" y1="40793" x2="81689" y2="40793"/>
                        <a14:foregroundMark x1="81598" y1="41824" x2="81598" y2="41824"/>
                        <a14:foregroundMark x1="81598" y1="41824" x2="81598" y2="41824"/>
                        <a14:foregroundMark x1="81598" y1="41824" x2="81598" y2="41824"/>
                        <a14:foregroundMark x1="81598" y1="39607" x2="81492" y2="41960"/>
                        <a14:foregroundMark x1="82310" y1="59207" x2="81385" y2="60004"/>
                        <a14:foregroundMark x1="90966" y1="53860" x2="84447" y2="86798"/>
                        <a14:foregroundMark x1="92390" y1="24713" x2="96893" y2="29360"/>
                        <a14:foregroundMark x1="96893" y1="29360" x2="98605" y2="36341"/>
                        <a14:foregroundMark x1="98605" y1="36341" x2="97469" y2="43399"/>
                        <a14:foregroundMark x1="97469" y1="43399" x2="93603" y2="48688"/>
                        <a14:foregroundMark x1="93603" y1="48688" x2="98605" y2="35680"/>
                        <a14:foregroundMark x1="98605" y1="35680" x2="96407" y2="28680"/>
                        <a14:foregroundMark x1="96407" y1="28680" x2="92133" y2="24052"/>
                        <a14:foregroundMark x1="92133" y1="24052" x2="92087" y2="24052"/>
                        <a14:foregroundMark x1="93315" y1="24713" x2="97393" y2="29283"/>
                        <a14:foregroundMark x1="97393" y1="29283" x2="98893" y2="36341"/>
                        <a14:foregroundMark x1="98893" y1="36341" x2="97362" y2="43263"/>
                        <a14:foregroundMark x1="97362" y1="43263" x2="93452" y2="48396"/>
                        <a14:foregroundMark x1="93452" y1="48396" x2="97211" y2="42971"/>
                        <a14:foregroundMark x1="97211" y1="42971" x2="98878" y2="36088"/>
                        <a14:foregroundMark x1="98878" y1="36088" x2="97287" y2="29360"/>
                        <a14:foregroundMark x1="97287" y1="29360" x2="99121" y2="35952"/>
                        <a14:foregroundMark x1="99121" y1="35952" x2="93618" y2="48201"/>
                        <a14:foregroundMark x1="93618" y1="48201" x2="93618" y2="48240"/>
                        <a14:foregroundMark x1="95043" y1="31888" x2="95559" y2="41046"/>
                        <a14:foregroundMark x1="90662" y1="64184" x2="92603" y2="79876"/>
                        <a14:foregroundMark x1="92603" y1="79876" x2="92603" y2="79876"/>
                        <a14:foregroundMark x1="94225" y1="89403" x2="94225" y2="89403"/>
                        <a14:foregroundMark x1="94225" y1="89403" x2="94225" y2="89403"/>
                        <a14:foregroundMark x1="96983" y1="87323" x2="96983" y2="87323"/>
                        <a14:foregroundMark x1="96983" y1="92553" x2="96983" y2="92553"/>
                        <a14:foregroundMark x1="95559" y1="94517" x2="92800" y2="91250"/>
                        <a14:foregroundMark x1="85266" y1="96597" x2="79551" y2="95197"/>
                        <a14:foregroundMark x1="79551" y1="95197" x2="82916" y2="96597"/>
                        <a14:foregroundMark x1="96165" y1="94517" x2="89738" y2="95683"/>
                        <a14:foregroundMark x1="89738" y1="95683" x2="89738" y2="95683"/>
                        <a14:foregroundMark x1="42353" y1="95158" x2="42353" y2="95158"/>
                        <a14:foregroundMark x1="42353" y1="95158" x2="42353" y2="95158"/>
                        <a14:foregroundMark x1="42353" y1="95158" x2="42353" y2="95158"/>
                        <a14:foregroundMark x1="41231" y1="92942" x2="41640" y2="93195"/>
                        <a14:foregroundMark x1="53161" y1="89403" x2="54070" y2="92028"/>
                        <a14:foregroundMark x1="98818" y1="32938" x2="98818" y2="39218"/>
                        <a14:foregroundMark x1="82204" y1="98950" x2="82204" y2="98950"/>
                      </a14:backgroundRemoval>
                    </a14:imgEffect>
                  </a14:imgLayer>
                </a14:imgProps>
              </a:ext>
              <a:ext uri="{28A0092B-C50C-407E-A947-70E740481C1C}">
                <a14:useLocalDpi xmlns:a14="http://schemas.microsoft.com/office/drawing/2010/main"/>
              </a:ext>
            </a:extLst>
          </a:blip>
          <a:stretch>
            <a:fillRect/>
          </a:stretch>
        </p:blipFill>
        <p:spPr>
          <a:xfrm>
            <a:off x="8504067" y="3063299"/>
            <a:ext cx="1566607" cy="1221322"/>
          </a:xfrm>
          <a:prstGeom prst="rect">
            <a:avLst/>
          </a:prstGeom>
        </p:spPr>
      </p:pic>
      <p:sp>
        <p:nvSpPr>
          <p:cNvPr id="18" name="Text Placeholder 4">
            <a:extLst>
              <a:ext uri="{FF2B5EF4-FFF2-40B4-BE49-F238E27FC236}">
                <a16:creationId xmlns:a16="http://schemas.microsoft.com/office/drawing/2014/main" id="{5F2BB1AD-5AC4-4FE8-ADBD-15F0B1245CFE}"/>
              </a:ext>
            </a:extLst>
          </p:cNvPr>
          <p:cNvSpPr txBox="1">
            <a:spLocks/>
          </p:cNvSpPr>
          <p:nvPr/>
        </p:nvSpPr>
        <p:spPr>
          <a:xfrm>
            <a:off x="10070674" y="2949571"/>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x8</a:t>
            </a:r>
            <a:endParaRPr lang="en-US" sz="6000" b="1" dirty="0"/>
          </a:p>
        </p:txBody>
      </p:sp>
      <p:sp>
        <p:nvSpPr>
          <p:cNvPr id="19" name="Text Placeholder 4">
            <a:extLst>
              <a:ext uri="{FF2B5EF4-FFF2-40B4-BE49-F238E27FC236}">
                <a16:creationId xmlns:a16="http://schemas.microsoft.com/office/drawing/2014/main" id="{AD8BDCC6-5FC6-46C4-8469-D5E4AA8F497C}"/>
              </a:ext>
            </a:extLst>
          </p:cNvPr>
          <p:cNvSpPr txBox="1">
            <a:spLocks/>
          </p:cNvSpPr>
          <p:nvPr/>
        </p:nvSpPr>
        <p:spPr>
          <a:xfrm>
            <a:off x="10135184" y="4857626"/>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x10</a:t>
            </a:r>
            <a:endParaRPr lang="en-US" sz="6000" b="1" dirty="0"/>
          </a:p>
        </p:txBody>
      </p:sp>
      <p:sp>
        <p:nvSpPr>
          <p:cNvPr id="57" name="Text Placeholder 4">
            <a:extLst>
              <a:ext uri="{FF2B5EF4-FFF2-40B4-BE49-F238E27FC236}">
                <a16:creationId xmlns:a16="http://schemas.microsoft.com/office/drawing/2014/main" id="{80D4F1B6-0057-4571-9848-A0D1C2D70672}"/>
              </a:ext>
            </a:extLst>
          </p:cNvPr>
          <p:cNvSpPr txBox="1">
            <a:spLocks/>
          </p:cNvSpPr>
          <p:nvPr/>
        </p:nvSpPr>
        <p:spPr>
          <a:xfrm>
            <a:off x="313756" y="5949232"/>
            <a:ext cx="3794037"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dirty="0"/>
              <a:t>*LU = unità </a:t>
            </a:r>
            <a:r>
              <a:rPr lang="pl-PL" sz="2200" dirty="0" err="1"/>
              <a:t>di bestiame</a:t>
            </a:r>
            <a:endParaRPr lang="en-US" sz="2200" dirty="0"/>
          </a:p>
        </p:txBody>
      </p:sp>
      <p:sp>
        <p:nvSpPr>
          <p:cNvPr id="58" name="Text Placeholder 4">
            <a:extLst>
              <a:ext uri="{FF2B5EF4-FFF2-40B4-BE49-F238E27FC236}">
                <a16:creationId xmlns:a16="http://schemas.microsoft.com/office/drawing/2014/main" id="{DBD5A232-DE27-4869-8805-55C81AD49D32}"/>
              </a:ext>
            </a:extLst>
          </p:cNvPr>
          <p:cNvSpPr txBox="1">
            <a:spLocks/>
          </p:cNvSpPr>
          <p:nvPr/>
        </p:nvSpPr>
        <p:spPr>
          <a:xfrm>
            <a:off x="1577031" y="5949232"/>
            <a:ext cx="11379960"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100" dirty="0"/>
              <a:t>10 UBA </a:t>
            </a:r>
            <a:r>
              <a:rPr lang="en-US" sz="2100" dirty="0"/>
              <a:t>su </a:t>
            </a:r>
            <a:r>
              <a:rPr lang="pl-PL" sz="2100" dirty="0"/>
              <a:t>5 </a:t>
            </a:r>
            <a:r>
              <a:rPr lang="en-US" sz="2100" dirty="0"/>
              <a:t>ha = ~2 </a:t>
            </a:r>
            <a:r>
              <a:rPr lang="pl-PL" sz="2100" dirty="0"/>
              <a:t>UBA/ha</a:t>
            </a:r>
            <a:r>
              <a:rPr lang="en-US" sz="2100" dirty="0"/>
              <a:t>. Ciò è </a:t>
            </a:r>
            <a:r>
              <a:rPr lang="pl-PL" sz="2100" dirty="0"/>
              <a:t>conforme alla </a:t>
            </a:r>
            <a:r>
              <a:rPr lang="pl-PL" sz="2100" dirty="0" err="1"/>
              <a:t>legge sull'azoto</a:t>
            </a:r>
            <a:r>
              <a:rPr lang="pl-PL" sz="2100" dirty="0"/>
              <a:t>.</a:t>
            </a:r>
            <a:endParaRPr lang="en-US" sz="2100" dirty="0"/>
          </a:p>
        </p:txBody>
      </p:sp>
      <p:sp>
        <p:nvSpPr>
          <p:cNvPr id="2" name="TextBox 1">
            <a:extLst>
              <a:ext uri="{FF2B5EF4-FFF2-40B4-BE49-F238E27FC236}">
                <a16:creationId xmlns:a16="http://schemas.microsoft.com/office/drawing/2014/main" id="{11F4FD3F-B2D7-BF04-D4A7-0049CC170028}"/>
              </a:ext>
            </a:extLst>
          </p:cNvPr>
          <p:cNvSpPr txBox="1"/>
          <p:nvPr/>
        </p:nvSpPr>
        <p:spPr>
          <a:xfrm>
            <a:off x="8322576" y="6453431"/>
            <a:ext cx="3401662" cy="369332"/>
          </a:xfrm>
          <a:prstGeom prst="rect">
            <a:avLst/>
          </a:prstGeom>
          <a:solidFill>
            <a:srgbClr val="9DD8DE"/>
          </a:solidFill>
        </p:spPr>
        <p:txBody>
          <a:bodyPr wrap="square" rtlCol="0">
            <a:spAutoFit/>
          </a:bodyPr>
          <a:lstStyle/>
          <a:p>
            <a:endParaRPr lang="en-IE" dirty="0"/>
          </a:p>
        </p:txBody>
      </p:sp>
    </p:spTree>
    <p:extLst>
      <p:ext uri="{BB962C8B-B14F-4D97-AF65-F5344CB8AC3E}">
        <p14:creationId xmlns:p14="http://schemas.microsoft.com/office/powerpoint/2010/main" val="1091719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37157" y="424042"/>
            <a:ext cx="11012586" cy="803654"/>
          </a:xfrm>
        </p:spPr>
        <p:txBody>
          <a:bodyPr/>
          <a:lstStyle/>
          <a:p>
            <a:pPr algn="ctr"/>
            <a:r>
              <a:rPr lang="pl-PL" b="1" dirty="0" err="1"/>
              <a:t>Esempio di </a:t>
            </a:r>
            <a:r>
              <a:rPr lang="en-US" b="1" dirty="0" err="1"/>
              <a:t>piano </a:t>
            </a:r>
            <a:r>
              <a:rPr lang="pl-PL" b="1" dirty="0" err="1"/>
              <a:t>di pascolo </a:t>
            </a:r>
            <a:r>
              <a:rPr lang="pl-PL" b="1" dirty="0"/>
              <a:t>a rotazione </a:t>
            </a:r>
            <a:r>
              <a:rPr lang="en-US" b="1" dirty="0"/>
              <a:t>per una piccola azienda agricola</a:t>
            </a:r>
          </a:p>
        </p:txBody>
      </p:sp>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561726" y="2001299"/>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STAGIONE </a:t>
            </a:r>
            <a:r>
              <a:rPr lang="en-US" b="1" dirty="0">
                <a:solidFill>
                  <a:srgbClr val="8BC540"/>
                </a:solidFill>
              </a:rPr>
              <a:t>DI CRESCITA </a:t>
            </a:r>
            <a:r>
              <a:rPr lang="en-US" b="1" dirty="0" err="1"/>
              <a:t>primavera/estate</a:t>
            </a:r>
            <a:endParaRPr lang="en-US" b="1" dirty="0"/>
          </a:p>
        </p:txBody>
      </p:sp>
      <p:sp>
        <p:nvSpPr>
          <p:cNvPr id="39" name="Text Placeholder 4">
            <a:extLst>
              <a:ext uri="{FF2B5EF4-FFF2-40B4-BE49-F238E27FC236}">
                <a16:creationId xmlns:a16="http://schemas.microsoft.com/office/drawing/2014/main" id="{E371EA39-5E8C-4248-8162-05A514FE5FC3}"/>
              </a:ext>
            </a:extLst>
          </p:cNvPr>
          <p:cNvSpPr txBox="1">
            <a:spLocks/>
          </p:cNvSpPr>
          <p:nvPr/>
        </p:nvSpPr>
        <p:spPr>
          <a:xfrm>
            <a:off x="8329096" y="1408844"/>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DURATA DELLA RACCOLTA/PADDOCK </a:t>
            </a:r>
            <a:r>
              <a:rPr lang="en-US" b="1" dirty="0"/>
              <a:t>2-4 giorni</a:t>
            </a:r>
            <a:endParaRPr lang="pl-PL" b="1" dirty="0"/>
          </a:p>
          <a:p>
            <a:pPr algn="ctr"/>
            <a:r>
              <a:rPr lang="en-US" b="1" dirty="0">
                <a:solidFill>
                  <a:srgbClr val="8BC540"/>
                </a:solidFill>
              </a:rPr>
              <a:t>PERIODO DI RIPOSO </a:t>
            </a:r>
            <a:r>
              <a:rPr lang="en-US" b="1" dirty="0"/>
              <a:t>25-35 giorni</a:t>
            </a:r>
          </a:p>
          <a:p>
            <a:pPr algn="ctr"/>
            <a:endParaRPr lang="en-US" b="1" dirty="0"/>
          </a:p>
        </p:txBody>
      </p:sp>
      <p:pic>
        <p:nvPicPr>
          <p:cNvPr id="35" name="Obraz 34">
            <a:extLst>
              <a:ext uri="{FF2B5EF4-FFF2-40B4-BE49-F238E27FC236}">
                <a16:creationId xmlns:a16="http://schemas.microsoft.com/office/drawing/2014/main" id="{5D9D22C7-D31F-4D2D-8511-904C13F011D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726258" y="1528835"/>
            <a:ext cx="1602838" cy="1602838"/>
          </a:xfrm>
          <a:prstGeom prst="rect">
            <a:avLst/>
          </a:prstGeom>
        </p:spPr>
      </p:pic>
      <p:pic>
        <p:nvPicPr>
          <p:cNvPr id="24" name="Obraz 23">
            <a:extLst>
              <a:ext uri="{FF2B5EF4-FFF2-40B4-BE49-F238E27FC236}">
                <a16:creationId xmlns:a16="http://schemas.microsoft.com/office/drawing/2014/main" id="{130EDE2E-5EF3-48A2-8503-F1BCBF085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948" y="1408844"/>
            <a:ext cx="2296269" cy="2164756"/>
          </a:xfrm>
          <a:prstGeom prst="rect">
            <a:avLst/>
          </a:prstGeom>
        </p:spPr>
      </p:pic>
      <p:sp>
        <p:nvSpPr>
          <p:cNvPr id="53" name="Owal 52">
            <a:extLst>
              <a:ext uri="{FF2B5EF4-FFF2-40B4-BE49-F238E27FC236}">
                <a16:creationId xmlns:a16="http://schemas.microsoft.com/office/drawing/2014/main" id="{827E7845-2B5E-4B87-A4EE-2E82A88C9149}"/>
              </a:ext>
            </a:extLst>
          </p:cNvPr>
          <p:cNvSpPr/>
          <p:nvPr/>
        </p:nvSpPr>
        <p:spPr>
          <a:xfrm>
            <a:off x="438431" y="1113918"/>
            <a:ext cx="3402021" cy="1507622"/>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Text Placeholder 4">
            <a:extLst>
              <a:ext uri="{FF2B5EF4-FFF2-40B4-BE49-F238E27FC236}">
                <a16:creationId xmlns:a16="http://schemas.microsoft.com/office/drawing/2014/main" id="{E4EACD8F-8264-48AE-9301-C496ED5BE318}"/>
              </a:ext>
            </a:extLst>
          </p:cNvPr>
          <p:cNvSpPr txBox="1">
            <a:spLocks/>
          </p:cNvSpPr>
          <p:nvPr/>
        </p:nvSpPr>
        <p:spPr>
          <a:xfrm>
            <a:off x="3374345" y="4671597"/>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STAGIONE DORMENTE </a:t>
            </a:r>
            <a:r>
              <a:rPr lang="en-US" b="1" dirty="0"/>
              <a:t>autunno/inverno</a:t>
            </a:r>
          </a:p>
        </p:txBody>
      </p:sp>
      <p:sp>
        <p:nvSpPr>
          <p:cNvPr id="89" name="Text Placeholder 4">
            <a:extLst>
              <a:ext uri="{FF2B5EF4-FFF2-40B4-BE49-F238E27FC236}">
                <a16:creationId xmlns:a16="http://schemas.microsoft.com/office/drawing/2014/main" id="{E84BED0B-C398-4A8E-8BA7-CF9EED0ED2D1}"/>
              </a:ext>
            </a:extLst>
          </p:cNvPr>
          <p:cNvSpPr txBox="1">
            <a:spLocks/>
          </p:cNvSpPr>
          <p:nvPr/>
        </p:nvSpPr>
        <p:spPr>
          <a:xfrm>
            <a:off x="8329095" y="4184770"/>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DURATA DELLA RACCOLTA/PADDOCK </a:t>
            </a:r>
            <a:r>
              <a:rPr lang="pl-PL" b="1" dirty="0"/>
              <a:t>5-10 </a:t>
            </a:r>
            <a:r>
              <a:rPr lang="en-US" b="1" dirty="0"/>
              <a:t>giorni</a:t>
            </a:r>
            <a:endParaRPr lang="pl-PL" b="1" dirty="0"/>
          </a:p>
          <a:p>
            <a:pPr algn="ctr"/>
            <a:r>
              <a:rPr lang="en-US" b="1" dirty="0">
                <a:solidFill>
                  <a:srgbClr val="8BC540"/>
                </a:solidFill>
              </a:rPr>
              <a:t>PERIODO DI RIPOSO </a:t>
            </a:r>
            <a:r>
              <a:rPr lang="pl-PL" b="1" dirty="0"/>
              <a:t>60+ </a:t>
            </a:r>
            <a:r>
              <a:rPr lang="pl-PL" b="1" dirty="0" err="1"/>
              <a:t>giorni</a:t>
            </a:r>
            <a:endParaRPr lang="en-US" b="1" dirty="0"/>
          </a:p>
          <a:p>
            <a:pPr algn="ctr"/>
            <a:endParaRPr lang="en-US" b="1" dirty="0"/>
          </a:p>
        </p:txBody>
      </p:sp>
      <p:pic>
        <p:nvPicPr>
          <p:cNvPr id="90" name="Obraz 89">
            <a:extLst>
              <a:ext uri="{FF2B5EF4-FFF2-40B4-BE49-F238E27FC236}">
                <a16:creationId xmlns:a16="http://schemas.microsoft.com/office/drawing/2014/main" id="{A6AC1844-DFE5-4EE3-A236-8AAB93AC77C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708768" y="4231154"/>
            <a:ext cx="1602838" cy="1602838"/>
          </a:xfrm>
          <a:prstGeom prst="rect">
            <a:avLst/>
          </a:prstGeom>
        </p:spPr>
      </p:pic>
      <p:pic>
        <p:nvPicPr>
          <p:cNvPr id="91" name="Obraz 90">
            <a:extLst>
              <a:ext uri="{FF2B5EF4-FFF2-40B4-BE49-F238E27FC236}">
                <a16:creationId xmlns:a16="http://schemas.microsoft.com/office/drawing/2014/main" id="{6E849030-412F-4A90-98B1-D00035CD11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199" y="3982553"/>
            <a:ext cx="2323654" cy="2190572"/>
          </a:xfrm>
          <a:prstGeom prst="rect">
            <a:avLst/>
          </a:prstGeom>
        </p:spPr>
      </p:pic>
      <p:sp>
        <p:nvSpPr>
          <p:cNvPr id="92" name="Owal 91">
            <a:extLst>
              <a:ext uri="{FF2B5EF4-FFF2-40B4-BE49-F238E27FC236}">
                <a16:creationId xmlns:a16="http://schemas.microsoft.com/office/drawing/2014/main" id="{36939EFA-0985-4D2A-97E4-47BDBD575A8A}"/>
              </a:ext>
            </a:extLst>
          </p:cNvPr>
          <p:cNvSpPr/>
          <p:nvPr/>
        </p:nvSpPr>
        <p:spPr>
          <a:xfrm>
            <a:off x="414191" y="4961772"/>
            <a:ext cx="3402021" cy="1507622"/>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0" name="Łącznik prosty 109">
            <a:extLst>
              <a:ext uri="{FF2B5EF4-FFF2-40B4-BE49-F238E27FC236}">
                <a16:creationId xmlns:a16="http://schemas.microsoft.com/office/drawing/2014/main" id="{3A384B6D-3D14-4ADF-9DC4-D9355247F542}"/>
              </a:ext>
            </a:extLst>
          </p:cNvPr>
          <p:cNvCxnSpPr/>
          <p:nvPr/>
        </p:nvCxnSpPr>
        <p:spPr>
          <a:xfrm>
            <a:off x="537157" y="3681413"/>
            <a:ext cx="11012586" cy="0"/>
          </a:xfrm>
          <a:prstGeom prst="line">
            <a:avLst/>
          </a:prstGeom>
          <a:ln w="44450">
            <a:solidFill>
              <a:srgbClr val="8BC5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707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03026" y="1543823"/>
            <a:ext cx="3305308" cy="489399"/>
          </a:xfrm>
        </p:spPr>
        <p:txBody>
          <a:bodyPr/>
          <a:lstStyle/>
          <a:p>
            <a:pPr algn="ctr"/>
            <a:r>
              <a:rPr lang="pl-PL" b="1" dirty="0"/>
              <a:t>TIPO DI</a:t>
            </a:r>
            <a:r>
              <a:rPr lang="pl-PL" b="1" dirty="0">
                <a:solidFill>
                  <a:srgbClr val="8BC540"/>
                </a:solidFill>
              </a:rPr>
              <a:t> FORAGGIO </a:t>
            </a:r>
          </a:p>
          <a:p>
            <a:pPr algn="ctr"/>
            <a:r>
              <a:rPr lang="en-US" b="1" dirty="0"/>
              <a:t>policoltura </a:t>
            </a:r>
            <a:r>
              <a:rPr lang="en-US" b="1" dirty="0" err="1"/>
              <a:t>diversificata </a:t>
            </a:r>
            <a:r>
              <a:rPr lang="en-US" b="1" dirty="0"/>
              <a:t>di loietto, trifoglio ed erbe autoctone.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3123" y="385375"/>
            <a:ext cx="11174053" cy="803654"/>
          </a:xfrm>
        </p:spPr>
        <p:txBody>
          <a:bodyPr/>
          <a:lstStyle/>
          <a:p>
            <a:r>
              <a:rPr lang="pl-PL" b="1" dirty="0" err="1"/>
              <a:t>Esempio di </a:t>
            </a:r>
            <a:r>
              <a:rPr lang="en-US" b="1" dirty="0" err="1"/>
              <a:t>piano </a:t>
            </a:r>
            <a:r>
              <a:rPr lang="pl-PL" b="1" dirty="0" err="1"/>
              <a:t>di pascolo </a:t>
            </a:r>
            <a:r>
              <a:rPr lang="pl-PL" b="1" dirty="0"/>
              <a:t>a rotazione </a:t>
            </a:r>
            <a:r>
              <a:rPr lang="en-US" b="1" dirty="0"/>
              <a:t>per una piccola azienda agricola</a:t>
            </a:r>
          </a:p>
        </p:txBody>
      </p:sp>
      <p:grpSp>
        <p:nvGrpSpPr>
          <p:cNvPr id="17" name="Grupa 16">
            <a:extLst>
              <a:ext uri="{FF2B5EF4-FFF2-40B4-BE49-F238E27FC236}">
                <a16:creationId xmlns:a16="http://schemas.microsoft.com/office/drawing/2014/main" id="{390B9647-CB37-4F88-9DA4-823394C5DEE0}"/>
              </a:ext>
            </a:extLst>
          </p:cNvPr>
          <p:cNvGrpSpPr/>
          <p:nvPr/>
        </p:nvGrpSpPr>
        <p:grpSpPr>
          <a:xfrm>
            <a:off x="810713" y="2901307"/>
            <a:ext cx="3305308" cy="624177"/>
            <a:chOff x="476570" y="3169456"/>
            <a:chExt cx="4274547" cy="624177"/>
          </a:xfrm>
        </p:grpSpPr>
        <p:pic>
          <p:nvPicPr>
            <p:cNvPr id="13" name="Obraz 12">
              <a:extLst>
                <a:ext uri="{FF2B5EF4-FFF2-40B4-BE49-F238E27FC236}">
                  <a16:creationId xmlns:a16="http://schemas.microsoft.com/office/drawing/2014/main" id="{CDF152DD-ADBF-4BD0-B1A3-E3685BB156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570" y="3318272"/>
              <a:ext cx="4274547" cy="475361"/>
            </a:xfrm>
            <a:prstGeom prst="rect">
              <a:avLst/>
            </a:prstGeom>
          </p:spPr>
        </p:pic>
        <p:pic>
          <p:nvPicPr>
            <p:cNvPr id="16" name="Obraz 15">
              <a:extLst>
                <a:ext uri="{FF2B5EF4-FFF2-40B4-BE49-F238E27FC236}">
                  <a16:creationId xmlns:a16="http://schemas.microsoft.com/office/drawing/2014/main" id="{4FC899CE-C32E-48A7-BD5A-6306AC8445A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859894" y="3230580"/>
              <a:ext cx="398171" cy="398171"/>
            </a:xfrm>
            <a:prstGeom prst="rect">
              <a:avLst/>
            </a:prstGeom>
          </p:spPr>
        </p:pic>
        <p:pic>
          <p:nvPicPr>
            <p:cNvPr id="25" name="Obraz 24">
              <a:extLst>
                <a:ext uri="{FF2B5EF4-FFF2-40B4-BE49-F238E27FC236}">
                  <a16:creationId xmlns:a16="http://schemas.microsoft.com/office/drawing/2014/main" id="{5008F791-BD2F-454C-A4DE-8917E348538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012294" y="3382980"/>
              <a:ext cx="398171" cy="398171"/>
            </a:xfrm>
            <a:prstGeom prst="rect">
              <a:avLst/>
            </a:prstGeom>
          </p:spPr>
        </p:pic>
        <p:pic>
          <p:nvPicPr>
            <p:cNvPr id="26" name="Obraz 25">
              <a:extLst>
                <a:ext uri="{FF2B5EF4-FFF2-40B4-BE49-F238E27FC236}">
                  <a16:creationId xmlns:a16="http://schemas.microsoft.com/office/drawing/2014/main" id="{B9B56196-1A66-4A62-BA4D-55AD7481D09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036884" y="3355056"/>
              <a:ext cx="398171" cy="398171"/>
            </a:xfrm>
            <a:prstGeom prst="rect">
              <a:avLst/>
            </a:prstGeom>
          </p:spPr>
        </p:pic>
        <p:pic>
          <p:nvPicPr>
            <p:cNvPr id="28" name="Obraz 27">
              <a:extLst>
                <a:ext uri="{FF2B5EF4-FFF2-40B4-BE49-F238E27FC236}">
                  <a16:creationId xmlns:a16="http://schemas.microsoft.com/office/drawing/2014/main" id="{ADDC7260-FC50-4122-AADC-53576A40A49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872524" y="3386602"/>
              <a:ext cx="398171" cy="398171"/>
            </a:xfrm>
            <a:prstGeom prst="rect">
              <a:avLst/>
            </a:prstGeom>
          </p:spPr>
        </p:pic>
        <p:pic>
          <p:nvPicPr>
            <p:cNvPr id="29" name="Obraz 28">
              <a:extLst>
                <a:ext uri="{FF2B5EF4-FFF2-40B4-BE49-F238E27FC236}">
                  <a16:creationId xmlns:a16="http://schemas.microsoft.com/office/drawing/2014/main" id="{DCCFDB34-D4C8-4839-9D83-9926F8FBA55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2374623" y="3371655"/>
              <a:ext cx="398171" cy="398171"/>
            </a:xfrm>
            <a:prstGeom prst="rect">
              <a:avLst/>
            </a:prstGeom>
          </p:spPr>
        </p:pic>
        <p:pic>
          <p:nvPicPr>
            <p:cNvPr id="30" name="Obraz 29">
              <a:extLst>
                <a:ext uri="{FF2B5EF4-FFF2-40B4-BE49-F238E27FC236}">
                  <a16:creationId xmlns:a16="http://schemas.microsoft.com/office/drawing/2014/main" id="{CBFF361A-8C97-4245-ACA1-1DEC8C637BC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621895" y="3345870"/>
              <a:ext cx="398171" cy="398171"/>
            </a:xfrm>
            <a:prstGeom prst="rect">
              <a:avLst/>
            </a:prstGeom>
          </p:spPr>
        </p:pic>
        <p:pic>
          <p:nvPicPr>
            <p:cNvPr id="31" name="Obraz 30">
              <a:extLst>
                <a:ext uri="{FF2B5EF4-FFF2-40B4-BE49-F238E27FC236}">
                  <a16:creationId xmlns:a16="http://schemas.microsoft.com/office/drawing/2014/main" id="{3CAB6702-DB41-462E-907E-5E2E4B24B8B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999084" y="3319542"/>
              <a:ext cx="398171" cy="398171"/>
            </a:xfrm>
            <a:prstGeom prst="rect">
              <a:avLst/>
            </a:prstGeom>
          </p:spPr>
        </p:pic>
        <p:pic>
          <p:nvPicPr>
            <p:cNvPr id="32" name="Obraz 31">
              <a:extLst>
                <a:ext uri="{FF2B5EF4-FFF2-40B4-BE49-F238E27FC236}">
                  <a16:creationId xmlns:a16="http://schemas.microsoft.com/office/drawing/2014/main" id="{2406F1B3-D8C0-4432-87F8-C575E012F62B}"/>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517707" y="3169456"/>
              <a:ext cx="398171" cy="398171"/>
            </a:xfrm>
            <a:prstGeom prst="rect">
              <a:avLst/>
            </a:prstGeom>
          </p:spPr>
        </p:pic>
        <p:pic>
          <p:nvPicPr>
            <p:cNvPr id="33" name="Obraz 32">
              <a:extLst>
                <a:ext uri="{FF2B5EF4-FFF2-40B4-BE49-F238E27FC236}">
                  <a16:creationId xmlns:a16="http://schemas.microsoft.com/office/drawing/2014/main" id="{F00B5781-8C24-4A06-8362-424D6572E53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4248384" y="3273631"/>
              <a:ext cx="398171" cy="398171"/>
            </a:xfrm>
            <a:prstGeom prst="rect">
              <a:avLst/>
            </a:prstGeom>
          </p:spPr>
        </p:pic>
        <p:pic>
          <p:nvPicPr>
            <p:cNvPr id="34" name="Obraz 33">
              <a:extLst>
                <a:ext uri="{FF2B5EF4-FFF2-40B4-BE49-F238E27FC236}">
                  <a16:creationId xmlns:a16="http://schemas.microsoft.com/office/drawing/2014/main" id="{22CF2DDB-1398-4066-ACE1-D951107F11D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522194" y="3329949"/>
              <a:ext cx="398171" cy="398171"/>
            </a:xfrm>
            <a:prstGeom prst="rect">
              <a:avLst/>
            </a:prstGeom>
          </p:spPr>
        </p:pic>
      </p:grpSp>
      <p:sp>
        <p:nvSpPr>
          <p:cNvPr id="44" name="Text Placeholder 4">
            <a:extLst>
              <a:ext uri="{FF2B5EF4-FFF2-40B4-BE49-F238E27FC236}">
                <a16:creationId xmlns:a16="http://schemas.microsoft.com/office/drawing/2014/main" id="{B6786724-19CD-49D3-8A38-8EBACF1C12FD}"/>
              </a:ext>
            </a:extLst>
          </p:cNvPr>
          <p:cNvSpPr txBox="1">
            <a:spLocks/>
          </p:cNvSpPr>
          <p:nvPr/>
        </p:nvSpPr>
        <p:spPr>
          <a:xfrm>
            <a:off x="8558020" y="1443516"/>
            <a:ext cx="2975977" cy="1849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300" b="1" dirty="0"/>
              <a:t>ALTEZZA</a:t>
            </a:r>
            <a:r>
              <a:rPr lang="pl-PL" sz="2300" b="1" dirty="0">
                <a:solidFill>
                  <a:srgbClr val="8BC540"/>
                </a:solidFill>
              </a:rPr>
              <a:t> DEL FORAGGIO </a:t>
            </a:r>
          </a:p>
          <a:p>
            <a:pPr algn="ctr"/>
            <a:r>
              <a:rPr lang="en-US" sz="2300" b="1" dirty="0"/>
              <a:t>pascolare quando le erbe sono di 20-30 cm e ruotare quando le erbe sono scese a </a:t>
            </a:r>
            <a:r>
              <a:rPr lang="pl-PL" sz="2300" b="1" dirty="0"/>
              <a:t>~7-10 </a:t>
            </a:r>
            <a:r>
              <a:rPr lang="en-US" sz="2300" b="1" dirty="0"/>
              <a:t>cm.</a:t>
            </a:r>
          </a:p>
        </p:txBody>
      </p:sp>
      <p:pic>
        <p:nvPicPr>
          <p:cNvPr id="14" name="Obraz 13">
            <a:extLst>
              <a:ext uri="{FF2B5EF4-FFF2-40B4-BE49-F238E27FC236}">
                <a16:creationId xmlns:a16="http://schemas.microsoft.com/office/drawing/2014/main" id="{7B8C1B2B-5165-4AEB-816A-9D96DDF672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67720" y="1472663"/>
            <a:ext cx="1478566" cy="1380241"/>
          </a:xfrm>
          <a:prstGeom prst="rect">
            <a:avLst/>
          </a:prstGeom>
        </p:spPr>
      </p:pic>
      <p:pic>
        <p:nvPicPr>
          <p:cNvPr id="37" name="Obraz 36">
            <a:extLst>
              <a:ext uri="{FF2B5EF4-FFF2-40B4-BE49-F238E27FC236}">
                <a16:creationId xmlns:a16="http://schemas.microsoft.com/office/drawing/2014/main" id="{F9D33E20-1C98-4340-A9DD-8524D65995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67720" y="3070454"/>
            <a:ext cx="1478565" cy="472570"/>
          </a:xfrm>
          <a:prstGeom prst="rect">
            <a:avLst/>
          </a:prstGeom>
        </p:spPr>
      </p:pic>
      <p:sp>
        <p:nvSpPr>
          <p:cNvPr id="15" name="Strzałka: w górę 14">
            <a:extLst>
              <a:ext uri="{FF2B5EF4-FFF2-40B4-BE49-F238E27FC236}">
                <a16:creationId xmlns:a16="http://schemas.microsoft.com/office/drawing/2014/main" id="{B03E070C-B1AC-4AAC-8584-367279B99784}"/>
              </a:ext>
            </a:extLst>
          </p:cNvPr>
          <p:cNvSpPr/>
          <p:nvPr/>
        </p:nvSpPr>
        <p:spPr>
          <a:xfrm>
            <a:off x="5966410" y="1797045"/>
            <a:ext cx="165843" cy="1028964"/>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trzałka: w górę 37">
            <a:extLst>
              <a:ext uri="{FF2B5EF4-FFF2-40B4-BE49-F238E27FC236}">
                <a16:creationId xmlns:a16="http://schemas.microsoft.com/office/drawing/2014/main" id="{FC2DDAFC-4757-46B7-A797-663A585A726E}"/>
              </a:ext>
            </a:extLst>
          </p:cNvPr>
          <p:cNvSpPr/>
          <p:nvPr/>
        </p:nvSpPr>
        <p:spPr>
          <a:xfrm>
            <a:off x="5966410" y="3191266"/>
            <a:ext cx="165843" cy="360000"/>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ext Placeholder 4">
            <a:extLst>
              <a:ext uri="{FF2B5EF4-FFF2-40B4-BE49-F238E27FC236}">
                <a16:creationId xmlns:a16="http://schemas.microsoft.com/office/drawing/2014/main" id="{100B608A-B0DF-430A-92A0-F60761673569}"/>
              </a:ext>
            </a:extLst>
          </p:cNvPr>
          <p:cNvSpPr txBox="1">
            <a:spLocks/>
          </p:cNvSpPr>
          <p:nvPr/>
        </p:nvSpPr>
        <p:spPr>
          <a:xfrm>
            <a:off x="6049331" y="2123741"/>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20-30 cm</a:t>
            </a:r>
            <a:endParaRPr lang="en-US" b="1" dirty="0"/>
          </a:p>
        </p:txBody>
      </p:sp>
      <p:sp>
        <p:nvSpPr>
          <p:cNvPr id="43" name="Text Placeholder 4">
            <a:extLst>
              <a:ext uri="{FF2B5EF4-FFF2-40B4-BE49-F238E27FC236}">
                <a16:creationId xmlns:a16="http://schemas.microsoft.com/office/drawing/2014/main" id="{05482F21-A056-41FC-A701-2B8668708331}"/>
              </a:ext>
            </a:extLst>
          </p:cNvPr>
          <p:cNvSpPr txBox="1">
            <a:spLocks/>
          </p:cNvSpPr>
          <p:nvPr/>
        </p:nvSpPr>
        <p:spPr>
          <a:xfrm>
            <a:off x="6012123" y="3190352"/>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7-10 cm</a:t>
            </a:r>
            <a:endParaRPr lang="en-US" b="1" dirty="0"/>
          </a:p>
        </p:txBody>
      </p:sp>
      <mc:AlternateContent xmlns:mc="http://schemas.openxmlformats.org/markup-compatibility/2006">
        <mc:Choice xmlns:am3d="http://schemas.microsoft.com/office/drawing/2017/model3d" Requires="am3d">
          <p:graphicFrame>
            <p:nvGraphicFramePr>
              <p:cNvPr id="49" name="Model 3D 48" descr="Green checkmark">
                <a:extLst>
                  <a:ext uri="{FF2B5EF4-FFF2-40B4-BE49-F238E27FC236}">
                    <a16:creationId xmlns:a16="http://schemas.microsoft.com/office/drawing/2014/main" id="{1948ED83-5598-47CB-9AD9-511EA775EF8E}"/>
                  </a:ext>
                </a:extLst>
              </p:cNvPr>
              <p:cNvGraphicFramePr>
                <a:graphicFrameLocks noChangeAspect="1"/>
              </p:cNvGraphicFramePr>
              <p:nvPr>
                <p:extLst>
                  <p:ext uri="{D42A27DB-BD31-4B8C-83A1-F6EECF244321}">
                    <p14:modId xmlns:p14="http://schemas.microsoft.com/office/powerpoint/2010/main" val="2723340895"/>
                  </p:ext>
                </p:extLst>
              </p:nvPr>
            </p:nvGraphicFramePr>
            <p:xfrm>
              <a:off x="7493205" y="1723178"/>
              <a:ext cx="1160835" cy="1058510"/>
            </p:xfrm>
            <a:graphic>
              <a:graphicData uri="http://schemas.microsoft.com/office/drawing/2017/model3d">
                <am3d:model3d r:embed="rId7">
                  <am3d:spPr>
                    <a:xfrm>
                      <a:off x="0" y="0"/>
                      <a:ext cx="1160835" cy="1058510"/>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889087" ay="-163534" az="43243"/>
                    <am3d:postTrans dx="0" dy="0" dz="0"/>
                  </am3d:trans>
                  <am3d:raster rName="Office3DRenderer" rVer="16.0.8326">
                    <am3d:blip r:embed="rId8"/>
                  </am3d:raster>
                  <am3d:objViewport viewportSz="15414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Model 3D 48" descr="Green checkmark">
                <a:extLst>
                  <a:ext uri="{FF2B5EF4-FFF2-40B4-BE49-F238E27FC236}">
                    <a16:creationId xmlns:a16="http://schemas.microsoft.com/office/drawing/2014/main" id="{1948ED83-5598-47CB-9AD9-511EA775EF8E}"/>
                  </a:ext>
                </a:extLst>
              </p:cNvPr>
              <p:cNvPicPr>
                <a:picLocks noGrp="1" noRot="1" noChangeAspect="1" noMove="1" noResize="1" noEditPoints="1" noAdjustHandles="1" noChangeArrowheads="1" noChangeShapeType="1" noCrop="1"/>
              </p:cNvPicPr>
              <p:nvPr/>
            </p:nvPicPr>
            <p:blipFill>
              <a:blip r:embed="rId8"/>
              <a:stretch>
                <a:fillRect/>
              </a:stretch>
            </p:blipFill>
            <p:spPr>
              <a:xfrm>
                <a:off x="7493205" y="1723178"/>
                <a:ext cx="1160835" cy="105851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Model 3D 49" descr="Red X">
                <a:extLst>
                  <a:ext uri="{FF2B5EF4-FFF2-40B4-BE49-F238E27FC236}">
                    <a16:creationId xmlns:a16="http://schemas.microsoft.com/office/drawing/2014/main" id="{7EEADF83-FCBF-4B5B-A635-85F8D72206EC}"/>
                  </a:ext>
                </a:extLst>
              </p:cNvPr>
              <p:cNvGraphicFramePr>
                <a:graphicFrameLocks noChangeAspect="1"/>
              </p:cNvGraphicFramePr>
              <p:nvPr>
                <p:extLst>
                  <p:ext uri="{D42A27DB-BD31-4B8C-83A1-F6EECF244321}">
                    <p14:modId xmlns:p14="http://schemas.microsoft.com/office/powerpoint/2010/main" val="4207399371"/>
                  </p:ext>
                </p:extLst>
              </p:nvPr>
            </p:nvGraphicFramePr>
            <p:xfrm>
              <a:off x="7554773" y="2878260"/>
              <a:ext cx="736338" cy="752973"/>
            </p:xfrm>
            <a:graphic>
              <a:graphicData uri="http://schemas.microsoft.com/office/drawing/2017/model3d">
                <am3d:model3d r:embed="rId9">
                  <am3d:spPr>
                    <a:xfrm>
                      <a:off x="0" y="0"/>
                      <a:ext cx="736338" cy="75297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0"/>
                  </am3d:raster>
                  <am3d:objViewport viewportSz="11045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Model 3D 49" descr="Red X">
                <a:extLst>
                  <a:ext uri="{FF2B5EF4-FFF2-40B4-BE49-F238E27FC236}">
                    <a16:creationId xmlns:a16="http://schemas.microsoft.com/office/drawing/2014/main" id="{7EEADF83-FCBF-4B5B-A635-85F8D72206EC}"/>
                  </a:ext>
                </a:extLst>
              </p:cNvPr>
              <p:cNvPicPr>
                <a:picLocks noGrp="1" noRot="1" noChangeAspect="1" noMove="1" noResize="1" noEditPoints="1" noAdjustHandles="1" noChangeArrowheads="1" noChangeShapeType="1" noCrop="1"/>
              </p:cNvPicPr>
              <p:nvPr/>
            </p:nvPicPr>
            <p:blipFill>
              <a:blip r:embed="rId10"/>
              <a:stretch>
                <a:fillRect/>
              </a:stretch>
            </p:blipFill>
            <p:spPr>
              <a:xfrm>
                <a:off x="7554773" y="2878260"/>
                <a:ext cx="736338" cy="752973"/>
              </a:xfrm>
              <a:prstGeom prst="rect">
                <a:avLst/>
              </a:prstGeom>
            </p:spPr>
          </p:pic>
        </mc:Fallback>
      </mc:AlternateContent>
      <p:sp>
        <p:nvSpPr>
          <p:cNvPr id="2" name="Prostokąt 1">
            <a:extLst>
              <a:ext uri="{FF2B5EF4-FFF2-40B4-BE49-F238E27FC236}">
                <a16:creationId xmlns:a16="http://schemas.microsoft.com/office/drawing/2014/main" id="{6CD91CA2-C8FA-4823-8A06-02B98E4A7804}"/>
              </a:ext>
            </a:extLst>
          </p:cNvPr>
          <p:cNvSpPr/>
          <p:nvPr/>
        </p:nvSpPr>
        <p:spPr>
          <a:xfrm>
            <a:off x="639097" y="3825865"/>
            <a:ext cx="11174053" cy="2497607"/>
          </a:xfrm>
          <a:prstGeom prst="rect">
            <a:avLst/>
          </a:prstGeom>
        </p:spPr>
        <p:txBody>
          <a:bodyPr wrap="square">
            <a:spAutoFit/>
          </a:bodyPr>
          <a:lstStyle/>
          <a:p>
            <a:pPr>
              <a:lnSpc>
                <a:spcPct val="107000"/>
              </a:lnSpc>
              <a:spcAft>
                <a:spcPts val="800"/>
              </a:spcAft>
            </a:pPr>
            <a:r>
              <a:rPr lang="en-US" sz="2100" dirty="0">
                <a:solidFill>
                  <a:srgbClr val="000000"/>
                </a:solidFill>
                <a:latin typeface="Calibri" panose="020F0502020204030204" pitchFamily="34" charset="0"/>
                <a:ea typeface="Calibri" panose="020F0502020204030204" pitchFamily="34" charset="0"/>
                <a:cs typeface="Vrinda" panose="020B0502040204020203" pitchFamily="34" charset="0"/>
              </a:rPr>
              <a:t>I periodi di </a:t>
            </a:r>
            <a:r>
              <a:rPr lang="en-US" sz="2100" dirty="0" err="1">
                <a:solidFill>
                  <a:srgbClr val="000000"/>
                </a:solidFill>
                <a:latin typeface="Calibri" panose="020F0502020204030204" pitchFamily="34" charset="0"/>
                <a:ea typeface="Calibri" panose="020F0502020204030204" pitchFamily="34" charset="0"/>
                <a:cs typeface="Vrinda" panose="020B0502040204020203" pitchFamily="34" charset="0"/>
              </a:rPr>
              <a:t>riposo </a:t>
            </a:r>
            <a:r>
              <a:rPr lang="pl-PL" sz="2100" dirty="0" err="1">
                <a:solidFill>
                  <a:srgbClr val="000000"/>
                </a:solidFill>
                <a:latin typeface="Calibri" panose="020F0502020204030204" pitchFamily="34" charset="0"/>
                <a:ea typeface="Calibri" panose="020F0502020204030204" pitchFamily="34" charset="0"/>
                <a:cs typeface="Vrinda" panose="020B0502040204020203" pitchFamily="34" charset="0"/>
              </a:rPr>
              <a:t>dovrebbero </a:t>
            </a:r>
            <a:r>
              <a:rPr lang="pl-PL" sz="2100" dirty="0">
                <a:solidFill>
                  <a:srgbClr val="000000"/>
                </a:solidFill>
                <a:latin typeface="Calibri" panose="020F0502020204030204" pitchFamily="34" charset="0"/>
                <a:ea typeface="Calibri" panose="020F0502020204030204" pitchFamily="34" charset="0"/>
                <a:cs typeface="Vrinda" panose="020B0502040204020203" pitchFamily="34" charset="0"/>
              </a:rPr>
              <a:t>essere effettuati </a:t>
            </a:r>
            <a:r>
              <a:rPr lang="en-US" sz="2100" dirty="0">
                <a:solidFill>
                  <a:srgbClr val="000000"/>
                </a:solidFill>
                <a:latin typeface="Calibri" panose="020F0502020204030204" pitchFamily="34" charset="0"/>
                <a:ea typeface="Calibri" panose="020F0502020204030204" pitchFamily="34" charset="0"/>
                <a:cs typeface="Vrinda" panose="020B0502040204020203" pitchFamily="34" charset="0"/>
              </a:rPr>
              <a:t>durante la siccità o le piogge abbondanti per proteggere la salute del pascolo. Il pascolo a rotazione consiste nello spostare il bestiame tra piccole sezioni di pascolo di alta qualità (paddock) in modo da garantire che gli animali bruchino l'intera area in modo uniforme prima di essere spostati in una nuova sezione con foraggio fresco. </a:t>
            </a:r>
            <a:r>
              <a:rPr lang="pl-PL" sz="2100" b="1" dirty="0" err="1">
                <a:solidFill>
                  <a:srgbClr val="000000"/>
                </a:solidFill>
                <a:latin typeface="Calibri" panose="020F0502020204030204" pitchFamily="34" charset="0"/>
                <a:ea typeface="Calibri" panose="020F0502020204030204" pitchFamily="34" charset="0"/>
                <a:cs typeface="Vrinda" panose="020B0502040204020203" pitchFamily="34" charset="0"/>
              </a:rPr>
              <a:t>È necessario monitorare le condizioni </a:t>
            </a:r>
            <a:r>
              <a:rPr lang="pl-PL" sz="2100" b="1" dirty="0">
                <a:solidFill>
                  <a:srgbClr val="000000"/>
                </a:solidFill>
                <a:latin typeface="Calibri" panose="020F0502020204030204" pitchFamily="34" charset="0"/>
                <a:ea typeface="Calibri" panose="020F0502020204030204" pitchFamily="34" charset="0"/>
                <a:cs typeface="Vrinda" panose="020B0502040204020203" pitchFamily="34" charset="0"/>
              </a:rPr>
              <a:t>corporee </a:t>
            </a:r>
            <a:r>
              <a:rPr lang="en-US" sz="2100" b="1" dirty="0">
                <a:solidFill>
                  <a:srgbClr val="000000"/>
                </a:solidFill>
                <a:latin typeface="Calibri" panose="020F0502020204030204" pitchFamily="34" charset="0"/>
                <a:ea typeface="Calibri" panose="020F0502020204030204" pitchFamily="34" charset="0"/>
                <a:cs typeface="Vrinda" panose="020B0502040204020203" pitchFamily="34" charset="0"/>
              </a:rPr>
              <a:t>e di salute </a:t>
            </a:r>
            <a:r>
              <a:rPr lang="en-US" sz="2100" b="1" dirty="0" err="1">
                <a:solidFill>
                  <a:srgbClr val="000000"/>
                </a:solidFill>
                <a:latin typeface="Calibri" panose="020F0502020204030204" pitchFamily="34" charset="0"/>
                <a:ea typeface="Calibri" panose="020F0502020204030204" pitchFamily="34" charset="0"/>
                <a:cs typeface="Vrinda" panose="020B0502040204020203" pitchFamily="34" charset="0"/>
              </a:rPr>
              <a:t>del bestiame </a:t>
            </a:r>
            <a:r>
              <a:rPr lang="en-US" sz="2100" b="1" dirty="0">
                <a:solidFill>
                  <a:srgbClr val="000000"/>
                </a:solidFill>
                <a:latin typeface="Calibri" panose="020F0502020204030204" pitchFamily="34" charset="0"/>
                <a:ea typeface="Calibri" panose="020F0502020204030204" pitchFamily="34" charset="0"/>
                <a:cs typeface="Vrinda" panose="020B0502040204020203" pitchFamily="34" charset="0"/>
              </a:rPr>
              <a:t>per garantire che il foraggio soddisfi i requisiti nutrizionali. Fornire fieno o foraggio immagazzinato se la ricrescita del pascolo è insufficiente.</a:t>
            </a:r>
            <a:endParaRPr lang="pl-PL" sz="2100" b="1" dirty="0"/>
          </a:p>
        </p:txBody>
      </p:sp>
    </p:spTree>
    <p:extLst>
      <p:ext uri="{BB962C8B-B14F-4D97-AF65-F5344CB8AC3E}">
        <p14:creationId xmlns:p14="http://schemas.microsoft.com/office/powerpoint/2010/main" val="2345910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66661" y="335806"/>
            <a:ext cx="10595237" cy="803654"/>
          </a:xfrm>
        </p:spPr>
        <p:txBody>
          <a:bodyPr/>
          <a:lstStyle/>
          <a:p>
            <a:r>
              <a:rPr lang="en-US" b="1" dirty="0"/>
              <a:t>Esempio di </a:t>
            </a:r>
            <a:r>
              <a:rPr lang="en-US" b="1" dirty="0" err="1"/>
              <a:t>piano di rotazione </a:t>
            </a:r>
            <a:r>
              <a:rPr lang="pl-PL" b="1" dirty="0"/>
              <a:t>nel </a:t>
            </a:r>
            <a:r>
              <a:rPr lang="en-US" b="1" dirty="0" err="1"/>
              <a:t>periodo </a:t>
            </a:r>
            <a:r>
              <a:rPr lang="en-US" b="1" dirty="0"/>
              <a:t>vegetativo</a:t>
            </a:r>
          </a:p>
        </p:txBody>
      </p:sp>
      <p:grpSp>
        <p:nvGrpSpPr>
          <p:cNvPr id="93" name="Grupa 92">
            <a:extLst>
              <a:ext uri="{FF2B5EF4-FFF2-40B4-BE49-F238E27FC236}">
                <a16:creationId xmlns:a16="http://schemas.microsoft.com/office/drawing/2014/main" id="{1CE95E97-2097-404B-BDF2-5934D44EFE8B}"/>
              </a:ext>
            </a:extLst>
          </p:cNvPr>
          <p:cNvGrpSpPr/>
          <p:nvPr/>
        </p:nvGrpSpPr>
        <p:grpSpPr>
          <a:xfrm>
            <a:off x="1166661" y="1166321"/>
            <a:ext cx="10389637" cy="4758096"/>
            <a:chOff x="1166661" y="1049951"/>
            <a:chExt cx="10389637" cy="4758096"/>
          </a:xfrm>
        </p:grpSpPr>
        <p:sp>
          <p:nvSpPr>
            <p:cNvPr id="11" name="Dowolny kształt: kształt 10">
              <a:extLst>
                <a:ext uri="{FF2B5EF4-FFF2-40B4-BE49-F238E27FC236}">
                  <a16:creationId xmlns:a16="http://schemas.microsoft.com/office/drawing/2014/main" id="{97C2EA49-43A6-40AC-AEFE-AEADB663DB63}"/>
                </a:ext>
              </a:extLst>
            </p:cNvPr>
            <p:cNvSpPr/>
            <p:nvPr/>
          </p:nvSpPr>
          <p:spPr>
            <a:xfrm>
              <a:off x="1166661" y="104995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GIORNO</a:t>
              </a:r>
            </a:p>
          </p:txBody>
        </p:sp>
        <p:sp>
          <p:nvSpPr>
            <p:cNvPr id="12" name="Strzałka: w prawo 11">
              <a:extLst>
                <a:ext uri="{FF2B5EF4-FFF2-40B4-BE49-F238E27FC236}">
                  <a16:creationId xmlns:a16="http://schemas.microsoft.com/office/drawing/2014/main" id="{DF5D895E-70D8-4AA5-9481-07C466566B54}"/>
                </a:ext>
              </a:extLst>
            </p:cNvPr>
            <p:cNvSpPr/>
            <p:nvPr/>
          </p:nvSpPr>
          <p:spPr>
            <a:xfrm rot="5400000">
              <a:off x="1875367"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18" name="Dowolny kształt: kształt 17">
              <a:extLst>
                <a:ext uri="{FF2B5EF4-FFF2-40B4-BE49-F238E27FC236}">
                  <a16:creationId xmlns:a16="http://schemas.microsoft.com/office/drawing/2014/main" id="{671C873F-7210-4AEF-8CE3-9BE8C60A7552}"/>
                </a:ext>
              </a:extLst>
            </p:cNvPr>
            <p:cNvSpPr/>
            <p:nvPr/>
          </p:nvSpPr>
          <p:spPr>
            <a:xfrm>
              <a:off x="1166661" y="187878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1-3</a:t>
              </a:r>
            </a:p>
          </p:txBody>
        </p:sp>
        <p:sp>
          <p:nvSpPr>
            <p:cNvPr id="19" name="Strzałka: w prawo 18">
              <a:extLst>
                <a:ext uri="{FF2B5EF4-FFF2-40B4-BE49-F238E27FC236}">
                  <a16:creationId xmlns:a16="http://schemas.microsoft.com/office/drawing/2014/main" id="{DAA765A7-CF60-4D4A-BC2A-31C547EE4636}"/>
                </a:ext>
              </a:extLst>
            </p:cNvPr>
            <p:cNvSpPr/>
            <p:nvPr/>
          </p:nvSpPr>
          <p:spPr>
            <a:xfrm rot="5400000">
              <a:off x="1875367" y="2546449"/>
              <a:ext cx="107440" cy="107440"/>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0" name="Dowolny kształt: kształt 19">
              <a:extLst>
                <a:ext uri="{FF2B5EF4-FFF2-40B4-BE49-F238E27FC236}">
                  <a16:creationId xmlns:a16="http://schemas.microsoft.com/office/drawing/2014/main" id="{9977E15A-8443-4DBE-B422-087992887DCE}"/>
                </a:ext>
              </a:extLst>
            </p:cNvPr>
            <p:cNvSpPr/>
            <p:nvPr/>
          </p:nvSpPr>
          <p:spPr>
            <a:xfrm>
              <a:off x="1166661" y="270761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4-6</a:t>
              </a:r>
            </a:p>
          </p:txBody>
        </p:sp>
        <p:sp>
          <p:nvSpPr>
            <p:cNvPr id="21" name="Strzałka: w prawo 20">
              <a:extLst>
                <a:ext uri="{FF2B5EF4-FFF2-40B4-BE49-F238E27FC236}">
                  <a16:creationId xmlns:a16="http://schemas.microsoft.com/office/drawing/2014/main" id="{31D7F984-43DD-40FA-BB30-34CD68D4980D}"/>
                </a:ext>
              </a:extLst>
            </p:cNvPr>
            <p:cNvSpPr/>
            <p:nvPr/>
          </p:nvSpPr>
          <p:spPr>
            <a:xfrm rot="5400000">
              <a:off x="1875367"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2" name="Dowolny kształt: kształt 21">
              <a:extLst>
                <a:ext uri="{FF2B5EF4-FFF2-40B4-BE49-F238E27FC236}">
                  <a16:creationId xmlns:a16="http://schemas.microsoft.com/office/drawing/2014/main" id="{48ABC562-BC18-4264-8644-CA422FF3A85B}"/>
                </a:ext>
              </a:extLst>
            </p:cNvPr>
            <p:cNvSpPr/>
            <p:nvPr/>
          </p:nvSpPr>
          <p:spPr>
            <a:xfrm>
              <a:off x="1166661" y="353644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7-9</a:t>
              </a:r>
            </a:p>
          </p:txBody>
        </p:sp>
        <p:sp>
          <p:nvSpPr>
            <p:cNvPr id="23" name="Strzałka: w prawo 22">
              <a:extLst>
                <a:ext uri="{FF2B5EF4-FFF2-40B4-BE49-F238E27FC236}">
                  <a16:creationId xmlns:a16="http://schemas.microsoft.com/office/drawing/2014/main" id="{4E4D2447-55FB-4849-9AF2-5BECE99F75E7}"/>
                </a:ext>
              </a:extLst>
            </p:cNvPr>
            <p:cNvSpPr/>
            <p:nvPr/>
          </p:nvSpPr>
          <p:spPr>
            <a:xfrm rot="5400000">
              <a:off x="1875367"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4" name="Dowolny kształt: kształt 23">
              <a:extLst>
                <a:ext uri="{FF2B5EF4-FFF2-40B4-BE49-F238E27FC236}">
                  <a16:creationId xmlns:a16="http://schemas.microsoft.com/office/drawing/2014/main" id="{10F4F9DA-0CBB-41B3-B9BE-4F8BD706C77B}"/>
                </a:ext>
              </a:extLst>
            </p:cNvPr>
            <p:cNvSpPr/>
            <p:nvPr/>
          </p:nvSpPr>
          <p:spPr>
            <a:xfrm>
              <a:off x="1166661" y="436527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27" name="Strzałka: w prawo 26">
              <a:extLst>
                <a:ext uri="{FF2B5EF4-FFF2-40B4-BE49-F238E27FC236}">
                  <a16:creationId xmlns:a16="http://schemas.microsoft.com/office/drawing/2014/main" id="{CEB3150F-651F-4567-B902-75912131952C}"/>
                </a:ext>
              </a:extLst>
            </p:cNvPr>
            <p:cNvSpPr/>
            <p:nvPr/>
          </p:nvSpPr>
          <p:spPr>
            <a:xfrm rot="5400000">
              <a:off x="1875367"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CD348D8-4CF1-4EBC-8BCE-8B1167449B2A}"/>
                </a:ext>
              </a:extLst>
            </p:cNvPr>
            <p:cNvSpPr/>
            <p:nvPr/>
          </p:nvSpPr>
          <p:spPr>
            <a:xfrm>
              <a:off x="1166661" y="519410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31-33</a:t>
              </a:r>
            </a:p>
          </p:txBody>
        </p:sp>
        <p:sp>
          <p:nvSpPr>
            <p:cNvPr id="36" name="Dowolny kształt: kształt 35">
              <a:extLst>
                <a:ext uri="{FF2B5EF4-FFF2-40B4-BE49-F238E27FC236}">
                  <a16:creationId xmlns:a16="http://schemas.microsoft.com/office/drawing/2014/main" id="{F28CA722-4732-4EAE-808B-A170794FF0C0}"/>
                </a:ext>
              </a:extLst>
            </p:cNvPr>
            <p:cNvSpPr/>
            <p:nvPr/>
          </p:nvSpPr>
          <p:spPr>
            <a:xfrm>
              <a:off x="2975612" y="104995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PADDOCK</a:t>
              </a:r>
            </a:p>
          </p:txBody>
        </p:sp>
        <p:sp>
          <p:nvSpPr>
            <p:cNvPr id="39" name="Strzałka: w prawo 38">
              <a:extLst>
                <a:ext uri="{FF2B5EF4-FFF2-40B4-BE49-F238E27FC236}">
                  <a16:creationId xmlns:a16="http://schemas.microsoft.com/office/drawing/2014/main" id="{7E63160E-B54C-4F30-A0CC-DE08AAFCC4C4}"/>
                </a:ext>
              </a:extLst>
            </p:cNvPr>
            <p:cNvSpPr/>
            <p:nvPr/>
          </p:nvSpPr>
          <p:spPr>
            <a:xfrm rot="5400000">
              <a:off x="3760561"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1" name="Dowolny kształt: kształt 40">
              <a:extLst>
                <a:ext uri="{FF2B5EF4-FFF2-40B4-BE49-F238E27FC236}">
                  <a16:creationId xmlns:a16="http://schemas.microsoft.com/office/drawing/2014/main" id="{CFA46CB5-1DE7-491F-ADF0-D82046AAFC08}"/>
                </a:ext>
              </a:extLst>
            </p:cNvPr>
            <p:cNvSpPr/>
            <p:nvPr/>
          </p:nvSpPr>
          <p:spPr>
            <a:xfrm>
              <a:off x="2975612" y="187878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42" name="Strzałka: w prawo 41">
              <a:extLst>
                <a:ext uri="{FF2B5EF4-FFF2-40B4-BE49-F238E27FC236}">
                  <a16:creationId xmlns:a16="http://schemas.microsoft.com/office/drawing/2014/main" id="{79317778-5027-4DE4-A6C0-25B9762EF0BD}"/>
                </a:ext>
              </a:extLst>
            </p:cNvPr>
            <p:cNvSpPr/>
            <p:nvPr/>
          </p:nvSpPr>
          <p:spPr>
            <a:xfrm rot="5400000">
              <a:off x="3760561"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5" name="Dowolny kształt: kształt 44">
              <a:extLst>
                <a:ext uri="{FF2B5EF4-FFF2-40B4-BE49-F238E27FC236}">
                  <a16:creationId xmlns:a16="http://schemas.microsoft.com/office/drawing/2014/main" id="{DFBF112B-5F0A-4210-9C9B-D8E67917136F}"/>
                </a:ext>
              </a:extLst>
            </p:cNvPr>
            <p:cNvSpPr/>
            <p:nvPr/>
          </p:nvSpPr>
          <p:spPr>
            <a:xfrm>
              <a:off x="2975612" y="270761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2</a:t>
              </a:r>
            </a:p>
          </p:txBody>
        </p:sp>
        <p:sp>
          <p:nvSpPr>
            <p:cNvPr id="46" name="Strzałka: w prawo 45">
              <a:extLst>
                <a:ext uri="{FF2B5EF4-FFF2-40B4-BE49-F238E27FC236}">
                  <a16:creationId xmlns:a16="http://schemas.microsoft.com/office/drawing/2014/main" id="{DEB940E8-DB5A-46D6-B5A0-E1F5DA2DAC75}"/>
                </a:ext>
              </a:extLst>
            </p:cNvPr>
            <p:cNvSpPr/>
            <p:nvPr/>
          </p:nvSpPr>
          <p:spPr>
            <a:xfrm rot="5400000">
              <a:off x="3760561"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7" name="Dowolny kształt: kształt 46">
              <a:extLst>
                <a:ext uri="{FF2B5EF4-FFF2-40B4-BE49-F238E27FC236}">
                  <a16:creationId xmlns:a16="http://schemas.microsoft.com/office/drawing/2014/main" id="{F99B1DBD-D160-40DB-A7E2-5379791C2291}"/>
                </a:ext>
              </a:extLst>
            </p:cNvPr>
            <p:cNvSpPr/>
            <p:nvPr/>
          </p:nvSpPr>
          <p:spPr>
            <a:xfrm>
              <a:off x="2975612" y="353644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3</a:t>
              </a:r>
            </a:p>
          </p:txBody>
        </p:sp>
        <p:sp>
          <p:nvSpPr>
            <p:cNvPr id="48" name="Strzałka: w prawo 47">
              <a:extLst>
                <a:ext uri="{FF2B5EF4-FFF2-40B4-BE49-F238E27FC236}">
                  <a16:creationId xmlns:a16="http://schemas.microsoft.com/office/drawing/2014/main" id="{9996E346-95E5-4CF3-AC64-2530B6C572BA}"/>
                </a:ext>
              </a:extLst>
            </p:cNvPr>
            <p:cNvSpPr/>
            <p:nvPr/>
          </p:nvSpPr>
          <p:spPr>
            <a:xfrm rot="5400000">
              <a:off x="3760561"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1" name="Dowolny kształt: kształt 50">
              <a:extLst>
                <a:ext uri="{FF2B5EF4-FFF2-40B4-BE49-F238E27FC236}">
                  <a16:creationId xmlns:a16="http://schemas.microsoft.com/office/drawing/2014/main" id="{831CFCEC-99DA-4C8D-AAC8-340A6FCB9601}"/>
                </a:ext>
              </a:extLst>
            </p:cNvPr>
            <p:cNvSpPr/>
            <p:nvPr/>
          </p:nvSpPr>
          <p:spPr>
            <a:xfrm>
              <a:off x="2975612" y="436527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52" name="Strzałka: w prawo 51">
              <a:extLst>
                <a:ext uri="{FF2B5EF4-FFF2-40B4-BE49-F238E27FC236}">
                  <a16:creationId xmlns:a16="http://schemas.microsoft.com/office/drawing/2014/main" id="{3489E231-991F-4A82-97D9-B64A3D072C2D}"/>
                </a:ext>
              </a:extLst>
            </p:cNvPr>
            <p:cNvSpPr/>
            <p:nvPr/>
          </p:nvSpPr>
          <p:spPr>
            <a:xfrm rot="5400000">
              <a:off x="3760561"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3" name="Dowolny kształt: kształt 52">
              <a:extLst>
                <a:ext uri="{FF2B5EF4-FFF2-40B4-BE49-F238E27FC236}">
                  <a16:creationId xmlns:a16="http://schemas.microsoft.com/office/drawing/2014/main" id="{BFE6D7D2-8241-49CA-BAC4-1A6A364026EF}"/>
                </a:ext>
              </a:extLst>
            </p:cNvPr>
            <p:cNvSpPr/>
            <p:nvPr/>
          </p:nvSpPr>
          <p:spPr>
            <a:xfrm>
              <a:off x="2975612" y="519410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54" name="Dowolny kształt: kształt 53">
              <a:extLst>
                <a:ext uri="{FF2B5EF4-FFF2-40B4-BE49-F238E27FC236}">
                  <a16:creationId xmlns:a16="http://schemas.microsoft.com/office/drawing/2014/main" id="{790EFDC2-98ED-45ED-9FF7-8E269CA9687A}"/>
                </a:ext>
              </a:extLst>
            </p:cNvPr>
            <p:cNvSpPr/>
            <p:nvPr/>
          </p:nvSpPr>
          <p:spPr>
            <a:xfrm>
              <a:off x="4902416" y="104995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ZOOTECNIA</a:t>
              </a:r>
            </a:p>
          </p:txBody>
        </p:sp>
        <p:sp>
          <p:nvSpPr>
            <p:cNvPr id="55" name="Strzałka: w prawo 54">
              <a:extLst>
                <a:ext uri="{FF2B5EF4-FFF2-40B4-BE49-F238E27FC236}">
                  <a16:creationId xmlns:a16="http://schemas.microsoft.com/office/drawing/2014/main" id="{57FFC1BE-9D3B-4FB0-A944-CA62214D229A}"/>
                </a:ext>
              </a:extLst>
            </p:cNvPr>
            <p:cNvSpPr/>
            <p:nvPr/>
          </p:nvSpPr>
          <p:spPr>
            <a:xfrm rot="5400000">
              <a:off x="5863486"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6" name="Dowolny kształt: kształt 55">
              <a:extLst>
                <a:ext uri="{FF2B5EF4-FFF2-40B4-BE49-F238E27FC236}">
                  <a16:creationId xmlns:a16="http://schemas.microsoft.com/office/drawing/2014/main" id="{A0F5E559-A47C-407D-9C5A-49D7EAF25BFB}"/>
                </a:ext>
              </a:extLst>
            </p:cNvPr>
            <p:cNvSpPr/>
            <p:nvPr/>
          </p:nvSpPr>
          <p:spPr>
            <a:xfrm>
              <a:off x="4902416" y="187878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bovini </a:t>
              </a:r>
              <a:r>
                <a:rPr lang="pl-PL" sz="2400" kern="1200" dirty="0">
                  <a:solidFill>
                    <a:srgbClr val="000000"/>
                  </a:solidFill>
                </a:rPr>
                <a:t>+ </a:t>
              </a:r>
              <a:r>
                <a:rPr lang="pl-PL" sz="2400" kern="1200" dirty="0" err="1">
                  <a:solidFill>
                    <a:srgbClr val="000000"/>
                  </a:solidFill>
                </a:rPr>
                <a:t>ovini</a:t>
              </a:r>
              <a:endParaRPr lang="pl-PL" sz="2400" kern="1200" dirty="0">
                <a:solidFill>
                  <a:srgbClr val="000000"/>
                </a:solidFill>
              </a:endParaRPr>
            </a:p>
          </p:txBody>
        </p:sp>
        <p:sp>
          <p:nvSpPr>
            <p:cNvPr id="57" name="Strzałka: w prawo 56">
              <a:extLst>
                <a:ext uri="{FF2B5EF4-FFF2-40B4-BE49-F238E27FC236}">
                  <a16:creationId xmlns:a16="http://schemas.microsoft.com/office/drawing/2014/main" id="{0A2654F2-2527-4528-8A03-FA4ECF2DB8E4}"/>
                </a:ext>
              </a:extLst>
            </p:cNvPr>
            <p:cNvSpPr/>
            <p:nvPr/>
          </p:nvSpPr>
          <p:spPr>
            <a:xfrm rot="5400000">
              <a:off x="5863486"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8" name="Dowolny kształt: kształt 57">
              <a:extLst>
                <a:ext uri="{FF2B5EF4-FFF2-40B4-BE49-F238E27FC236}">
                  <a16:creationId xmlns:a16="http://schemas.microsoft.com/office/drawing/2014/main" id="{896E3336-E191-4246-926D-75C66FD965F4}"/>
                </a:ext>
              </a:extLst>
            </p:cNvPr>
            <p:cNvSpPr/>
            <p:nvPr/>
          </p:nvSpPr>
          <p:spPr>
            <a:xfrm>
              <a:off x="4902416" y="270761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bovini </a:t>
              </a:r>
              <a:r>
                <a:rPr lang="pl-PL" sz="2400" kern="1200" dirty="0">
                  <a:solidFill>
                    <a:srgbClr val="000000"/>
                  </a:solidFill>
                </a:rPr>
                <a:t>+ </a:t>
              </a:r>
              <a:r>
                <a:rPr lang="pl-PL" sz="2400" kern="1200" dirty="0" err="1">
                  <a:solidFill>
                    <a:srgbClr val="000000"/>
                  </a:solidFill>
                </a:rPr>
                <a:t>ovini</a:t>
              </a:r>
              <a:endParaRPr lang="pl-PL" sz="2400" kern="1200" dirty="0">
                <a:solidFill>
                  <a:srgbClr val="000000"/>
                </a:solidFill>
              </a:endParaRPr>
            </a:p>
          </p:txBody>
        </p:sp>
        <p:sp>
          <p:nvSpPr>
            <p:cNvPr id="59" name="Strzałka: w prawo 58">
              <a:extLst>
                <a:ext uri="{FF2B5EF4-FFF2-40B4-BE49-F238E27FC236}">
                  <a16:creationId xmlns:a16="http://schemas.microsoft.com/office/drawing/2014/main" id="{617EBE4A-16F7-410D-92D2-E3CF103F12B2}"/>
                </a:ext>
              </a:extLst>
            </p:cNvPr>
            <p:cNvSpPr/>
            <p:nvPr/>
          </p:nvSpPr>
          <p:spPr>
            <a:xfrm rot="5400000">
              <a:off x="5863486"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0" name="Dowolny kształt: kształt 59">
              <a:extLst>
                <a:ext uri="{FF2B5EF4-FFF2-40B4-BE49-F238E27FC236}">
                  <a16:creationId xmlns:a16="http://schemas.microsoft.com/office/drawing/2014/main" id="{87B01BDD-5549-4065-BF22-90E682BF83A5}"/>
                </a:ext>
              </a:extLst>
            </p:cNvPr>
            <p:cNvSpPr/>
            <p:nvPr/>
          </p:nvSpPr>
          <p:spPr>
            <a:xfrm>
              <a:off x="4902416" y="353644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bovini </a:t>
              </a:r>
              <a:r>
                <a:rPr lang="pl-PL" sz="2400" kern="1200" dirty="0">
                  <a:solidFill>
                    <a:srgbClr val="000000"/>
                  </a:solidFill>
                </a:rPr>
                <a:t>+ </a:t>
              </a:r>
              <a:r>
                <a:rPr lang="pl-PL" sz="2400" kern="1200" dirty="0" err="1">
                  <a:solidFill>
                    <a:srgbClr val="000000"/>
                  </a:solidFill>
                </a:rPr>
                <a:t>ovini</a:t>
              </a:r>
              <a:endParaRPr lang="pl-PL" sz="2400" kern="1200" dirty="0">
                <a:solidFill>
                  <a:srgbClr val="000000"/>
                </a:solidFill>
              </a:endParaRPr>
            </a:p>
          </p:txBody>
        </p:sp>
        <p:sp>
          <p:nvSpPr>
            <p:cNvPr id="61" name="Strzałka: w prawo 60">
              <a:extLst>
                <a:ext uri="{FF2B5EF4-FFF2-40B4-BE49-F238E27FC236}">
                  <a16:creationId xmlns:a16="http://schemas.microsoft.com/office/drawing/2014/main" id="{611E018E-C2B6-46E3-BE7D-C42E4E49190C}"/>
                </a:ext>
              </a:extLst>
            </p:cNvPr>
            <p:cNvSpPr/>
            <p:nvPr/>
          </p:nvSpPr>
          <p:spPr>
            <a:xfrm rot="5400000">
              <a:off x="5863486"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2" name="Dowolny kształt: kształt 61">
              <a:extLst>
                <a:ext uri="{FF2B5EF4-FFF2-40B4-BE49-F238E27FC236}">
                  <a16:creationId xmlns:a16="http://schemas.microsoft.com/office/drawing/2014/main" id="{84F05123-7A47-49EF-8C91-754CA821B497}"/>
                </a:ext>
              </a:extLst>
            </p:cNvPr>
            <p:cNvSpPr/>
            <p:nvPr/>
          </p:nvSpPr>
          <p:spPr>
            <a:xfrm>
              <a:off x="4902416" y="436527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bovini </a:t>
              </a:r>
              <a:r>
                <a:rPr lang="pl-PL" sz="2400" kern="1200" dirty="0">
                  <a:solidFill>
                    <a:srgbClr val="000000"/>
                  </a:solidFill>
                </a:rPr>
                <a:t>+ </a:t>
              </a:r>
              <a:r>
                <a:rPr lang="pl-PL" sz="2400" kern="1200" dirty="0" err="1">
                  <a:solidFill>
                    <a:srgbClr val="000000"/>
                  </a:solidFill>
                </a:rPr>
                <a:t>ovini</a:t>
              </a:r>
              <a:endParaRPr lang="pl-PL" sz="2400" kern="1200" dirty="0">
                <a:solidFill>
                  <a:srgbClr val="000000"/>
                </a:solidFill>
              </a:endParaRPr>
            </a:p>
          </p:txBody>
        </p:sp>
        <p:sp>
          <p:nvSpPr>
            <p:cNvPr id="63" name="Strzałka: w prawo 62">
              <a:extLst>
                <a:ext uri="{FF2B5EF4-FFF2-40B4-BE49-F238E27FC236}">
                  <a16:creationId xmlns:a16="http://schemas.microsoft.com/office/drawing/2014/main" id="{E9FF968A-C06F-4BBD-B844-2BB394184EBE}"/>
                </a:ext>
              </a:extLst>
            </p:cNvPr>
            <p:cNvSpPr/>
            <p:nvPr/>
          </p:nvSpPr>
          <p:spPr>
            <a:xfrm rot="5400000">
              <a:off x="5863486"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4" name="Dowolny kształt: kształt 63">
              <a:extLst>
                <a:ext uri="{FF2B5EF4-FFF2-40B4-BE49-F238E27FC236}">
                  <a16:creationId xmlns:a16="http://schemas.microsoft.com/office/drawing/2014/main" id="{FCBF1D13-C533-46FF-8110-012B377816AA}"/>
                </a:ext>
              </a:extLst>
            </p:cNvPr>
            <p:cNvSpPr/>
            <p:nvPr/>
          </p:nvSpPr>
          <p:spPr>
            <a:xfrm>
              <a:off x="4902416" y="519410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bovini </a:t>
              </a:r>
              <a:r>
                <a:rPr lang="pl-PL" sz="2400" kern="1200" dirty="0">
                  <a:solidFill>
                    <a:srgbClr val="000000"/>
                  </a:solidFill>
                </a:rPr>
                <a:t>+ </a:t>
              </a:r>
              <a:r>
                <a:rPr lang="pl-PL" sz="2400" kern="1200" dirty="0" err="1">
                  <a:solidFill>
                    <a:srgbClr val="000000"/>
                  </a:solidFill>
                </a:rPr>
                <a:t>ovini</a:t>
              </a:r>
              <a:endParaRPr lang="pl-PL" sz="2400" kern="1200" dirty="0">
                <a:solidFill>
                  <a:srgbClr val="000000"/>
                </a:solidFill>
              </a:endParaRPr>
            </a:p>
          </p:txBody>
        </p:sp>
        <p:sp>
          <p:nvSpPr>
            <p:cNvPr id="65" name="Dowolny kształt: kształt 64">
              <a:extLst>
                <a:ext uri="{FF2B5EF4-FFF2-40B4-BE49-F238E27FC236}">
                  <a16:creationId xmlns:a16="http://schemas.microsoft.com/office/drawing/2014/main" id="{939F054A-5F84-46FD-8CEC-07885B64F2B5}"/>
                </a:ext>
              </a:extLst>
            </p:cNvPr>
            <p:cNvSpPr/>
            <p:nvPr/>
          </p:nvSpPr>
          <p:spPr>
            <a:xfrm>
              <a:off x="7205542" y="104995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ATTIVITÀ</a:t>
              </a:r>
            </a:p>
          </p:txBody>
        </p:sp>
        <p:sp>
          <p:nvSpPr>
            <p:cNvPr id="66" name="Strzałka: w prawo 65">
              <a:extLst>
                <a:ext uri="{FF2B5EF4-FFF2-40B4-BE49-F238E27FC236}">
                  <a16:creationId xmlns:a16="http://schemas.microsoft.com/office/drawing/2014/main" id="{F11807AD-7C2C-4F13-8181-0396C54D94CE}"/>
                </a:ext>
              </a:extLst>
            </p:cNvPr>
            <p:cNvSpPr/>
            <p:nvPr/>
          </p:nvSpPr>
          <p:spPr>
            <a:xfrm rot="5400000">
              <a:off x="9327114"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7" name="Dowolny kształt: kształt 66">
              <a:extLst>
                <a:ext uri="{FF2B5EF4-FFF2-40B4-BE49-F238E27FC236}">
                  <a16:creationId xmlns:a16="http://schemas.microsoft.com/office/drawing/2014/main" id="{D5A05BA3-B157-4AD9-80A5-B214C1A9538B}"/>
                </a:ext>
              </a:extLst>
            </p:cNvPr>
            <p:cNvSpPr/>
            <p:nvPr/>
          </p:nvSpPr>
          <p:spPr>
            <a:xfrm>
              <a:off x="7205542" y="187878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a:ln>
              <a:solidFill>
                <a:srgbClr val="8BC54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a:solidFill>
                    <a:srgbClr val="000000"/>
                  </a:solidFill>
                </a:rPr>
                <a:t>pascolare e fertilizzare</a:t>
              </a:r>
              <a:endParaRPr lang="pl-PL" sz="2200" kern="1200" dirty="0">
                <a:solidFill>
                  <a:srgbClr val="000000"/>
                </a:solidFill>
              </a:endParaRPr>
            </a:p>
          </p:txBody>
        </p:sp>
        <p:sp>
          <p:nvSpPr>
            <p:cNvPr id="68" name="Strzałka: w prawo 67">
              <a:extLst>
                <a:ext uri="{FF2B5EF4-FFF2-40B4-BE49-F238E27FC236}">
                  <a16:creationId xmlns:a16="http://schemas.microsoft.com/office/drawing/2014/main" id="{C7835C98-5A23-4B6E-9113-76B817113764}"/>
                </a:ext>
              </a:extLst>
            </p:cNvPr>
            <p:cNvSpPr/>
            <p:nvPr/>
          </p:nvSpPr>
          <p:spPr>
            <a:xfrm rot="5400000">
              <a:off x="9327114"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69" name="Dowolny kształt: kształt 68">
              <a:extLst>
                <a:ext uri="{FF2B5EF4-FFF2-40B4-BE49-F238E27FC236}">
                  <a16:creationId xmlns:a16="http://schemas.microsoft.com/office/drawing/2014/main" id="{1AF07A0E-3358-4436-B7B7-491951BE76F1}"/>
                </a:ext>
              </a:extLst>
            </p:cNvPr>
            <p:cNvSpPr/>
            <p:nvPr/>
          </p:nvSpPr>
          <p:spPr>
            <a:xfrm>
              <a:off x="7205542" y="270761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spostarsi </a:t>
              </a:r>
              <a:r>
                <a:rPr lang="en-US" sz="2200" kern="1200" dirty="0">
                  <a:solidFill>
                    <a:srgbClr val="000000"/>
                  </a:solidFill>
                </a:rPr>
                <a:t>in un recinto fresco</a:t>
              </a:r>
              <a:r>
                <a:rPr lang="pl-PL" sz="2200" kern="1200" dirty="0">
                  <a:solidFill>
                    <a:srgbClr val="000000"/>
                  </a:solidFill>
                </a:rPr>
                <a:t>, </a:t>
              </a:r>
              <a:r>
                <a:rPr lang="en-US" sz="2200" kern="1200" dirty="0">
                  <a:solidFill>
                    <a:srgbClr val="000000"/>
                  </a:solidFill>
                </a:rPr>
                <a:t>pascolare e fertilizzare</a:t>
              </a:r>
              <a:endParaRPr lang="pl-PL" sz="2200" kern="1200" dirty="0">
                <a:solidFill>
                  <a:srgbClr val="000000"/>
                </a:solidFill>
              </a:endParaRPr>
            </a:p>
          </p:txBody>
        </p:sp>
        <p:sp>
          <p:nvSpPr>
            <p:cNvPr id="86" name="Strzałka: w prawo 85">
              <a:extLst>
                <a:ext uri="{FF2B5EF4-FFF2-40B4-BE49-F238E27FC236}">
                  <a16:creationId xmlns:a16="http://schemas.microsoft.com/office/drawing/2014/main" id="{EA85029E-1DA6-4D80-84CC-7E9AA9FA2BD7}"/>
                </a:ext>
              </a:extLst>
            </p:cNvPr>
            <p:cNvSpPr/>
            <p:nvPr/>
          </p:nvSpPr>
          <p:spPr>
            <a:xfrm rot="5400000">
              <a:off x="9327114"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7" name="Dowolny kształt: kształt 86">
              <a:extLst>
                <a:ext uri="{FF2B5EF4-FFF2-40B4-BE49-F238E27FC236}">
                  <a16:creationId xmlns:a16="http://schemas.microsoft.com/office/drawing/2014/main" id="{2C3BD048-2FEF-4BFE-8D69-47452B1216EA}"/>
                </a:ext>
              </a:extLst>
            </p:cNvPr>
            <p:cNvSpPr/>
            <p:nvPr/>
          </p:nvSpPr>
          <p:spPr>
            <a:xfrm>
              <a:off x="7205542" y="353644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spostarsi </a:t>
              </a:r>
              <a:r>
                <a:rPr lang="en-US" sz="2200" kern="1200" dirty="0">
                  <a:solidFill>
                    <a:srgbClr val="000000"/>
                  </a:solidFill>
                </a:rPr>
                <a:t>in un recinto fresco</a:t>
              </a:r>
              <a:r>
                <a:rPr lang="pl-PL" sz="2200" kern="1200" dirty="0">
                  <a:solidFill>
                    <a:srgbClr val="000000"/>
                  </a:solidFill>
                </a:rPr>
                <a:t>, </a:t>
              </a:r>
              <a:r>
                <a:rPr lang="en-US" sz="2200" kern="1200" dirty="0">
                  <a:solidFill>
                    <a:srgbClr val="000000"/>
                  </a:solidFill>
                </a:rPr>
                <a:t>pascolare e fertilizzare</a:t>
              </a:r>
              <a:endParaRPr lang="pl-PL" sz="2200" kern="1200" dirty="0">
                <a:solidFill>
                  <a:srgbClr val="000000"/>
                </a:solidFill>
              </a:endParaRPr>
            </a:p>
          </p:txBody>
        </p:sp>
        <p:sp>
          <p:nvSpPr>
            <p:cNvPr id="88" name="Strzałka: w prawo 87">
              <a:extLst>
                <a:ext uri="{FF2B5EF4-FFF2-40B4-BE49-F238E27FC236}">
                  <a16:creationId xmlns:a16="http://schemas.microsoft.com/office/drawing/2014/main" id="{809FAEBF-6F8F-4BB1-8202-24913B7B32DA}"/>
                </a:ext>
              </a:extLst>
            </p:cNvPr>
            <p:cNvSpPr/>
            <p:nvPr/>
          </p:nvSpPr>
          <p:spPr>
            <a:xfrm rot="5399287">
              <a:off x="9327200"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9" name="Dowolny kształt: kształt 88">
              <a:extLst>
                <a:ext uri="{FF2B5EF4-FFF2-40B4-BE49-F238E27FC236}">
                  <a16:creationId xmlns:a16="http://schemas.microsoft.com/office/drawing/2014/main" id="{0690556B-DB08-4184-820B-D88B3F76E28A}"/>
                </a:ext>
              </a:extLst>
            </p:cNvPr>
            <p:cNvSpPr/>
            <p:nvPr/>
          </p:nvSpPr>
          <p:spPr>
            <a:xfrm>
              <a:off x="7205714" y="436527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spostarsi </a:t>
              </a:r>
              <a:r>
                <a:rPr lang="en-US" sz="2200" kern="1200" dirty="0">
                  <a:solidFill>
                    <a:srgbClr val="000000"/>
                  </a:solidFill>
                </a:rPr>
                <a:t>in un recinto fresco</a:t>
              </a:r>
              <a:r>
                <a:rPr lang="pl-PL" sz="2200" kern="1200" dirty="0">
                  <a:solidFill>
                    <a:srgbClr val="000000"/>
                  </a:solidFill>
                </a:rPr>
                <a:t>, </a:t>
              </a:r>
              <a:r>
                <a:rPr lang="en-US" sz="2200" kern="1200" dirty="0">
                  <a:solidFill>
                    <a:srgbClr val="000000"/>
                  </a:solidFill>
                </a:rPr>
                <a:t>pascolare e fertilizzare</a:t>
              </a:r>
              <a:endParaRPr lang="pl-PL" sz="2200" kern="1200" dirty="0">
                <a:solidFill>
                  <a:srgbClr val="000000"/>
                </a:solidFill>
              </a:endParaRPr>
            </a:p>
          </p:txBody>
        </p:sp>
        <p:sp>
          <p:nvSpPr>
            <p:cNvPr id="90" name="Strzałka: w prawo 89">
              <a:extLst>
                <a:ext uri="{FF2B5EF4-FFF2-40B4-BE49-F238E27FC236}">
                  <a16:creationId xmlns:a16="http://schemas.microsoft.com/office/drawing/2014/main" id="{1F82991F-E411-4991-8188-1E87078D8876}"/>
                </a:ext>
              </a:extLst>
            </p:cNvPr>
            <p:cNvSpPr/>
            <p:nvPr/>
          </p:nvSpPr>
          <p:spPr>
            <a:xfrm rot="5400713">
              <a:off x="9327200"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91" name="Dowolny kształt: kształt 90">
              <a:extLst>
                <a:ext uri="{FF2B5EF4-FFF2-40B4-BE49-F238E27FC236}">
                  <a16:creationId xmlns:a16="http://schemas.microsoft.com/office/drawing/2014/main" id="{68FF7C42-8655-4870-921C-3E9C66502AB2}"/>
                </a:ext>
              </a:extLst>
            </p:cNvPr>
            <p:cNvSpPr/>
            <p:nvPr/>
          </p:nvSpPr>
          <p:spPr>
            <a:xfrm>
              <a:off x="7205542" y="519410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ritorno </a:t>
              </a:r>
              <a:r>
                <a:rPr lang="en-US" sz="2200" kern="1200" dirty="0">
                  <a:solidFill>
                    <a:srgbClr val="000000"/>
                  </a:solidFill>
                </a:rPr>
                <a:t>dopo il periodo di riposo</a:t>
              </a:r>
              <a:endParaRPr lang="pl-PL" sz="2200" kern="1200" dirty="0">
                <a:solidFill>
                  <a:srgbClr val="000000"/>
                </a:solidFill>
              </a:endParaRPr>
            </a:p>
          </p:txBody>
        </p:sp>
      </p:grpSp>
      <p:grpSp>
        <p:nvGrpSpPr>
          <p:cNvPr id="94" name="Group 1">
            <a:extLst>
              <a:ext uri="{FF2B5EF4-FFF2-40B4-BE49-F238E27FC236}">
                <a16:creationId xmlns:a16="http://schemas.microsoft.com/office/drawing/2014/main" id="{8ED854EC-27A9-4D43-B912-F49A8E8D85A2}"/>
              </a:ext>
            </a:extLst>
          </p:cNvPr>
          <p:cNvGrpSpPr/>
          <p:nvPr/>
        </p:nvGrpSpPr>
        <p:grpSpPr>
          <a:xfrm rot="3730759">
            <a:off x="261220" y="5420273"/>
            <a:ext cx="949885" cy="1163493"/>
            <a:chOff x="7602444" y="4967675"/>
            <a:chExt cx="483619" cy="592374"/>
          </a:xfrm>
        </p:grpSpPr>
        <p:grpSp>
          <p:nvGrpSpPr>
            <p:cNvPr id="95" name="Graphic 214">
              <a:extLst>
                <a:ext uri="{FF2B5EF4-FFF2-40B4-BE49-F238E27FC236}">
                  <a16:creationId xmlns:a16="http://schemas.microsoft.com/office/drawing/2014/main" id="{A94B68FB-AC0F-4095-A20E-0E22BC2C34B9}"/>
                </a:ext>
              </a:extLst>
            </p:cNvPr>
            <p:cNvGrpSpPr/>
            <p:nvPr/>
          </p:nvGrpSpPr>
          <p:grpSpPr>
            <a:xfrm>
              <a:off x="7618661" y="4967675"/>
              <a:ext cx="467402" cy="507608"/>
              <a:chOff x="2251964" y="3590497"/>
              <a:chExt cx="467402" cy="507608"/>
            </a:xfrm>
            <a:solidFill>
              <a:srgbClr val="8DC641"/>
            </a:solidFill>
          </p:grpSpPr>
          <p:sp>
            <p:nvSpPr>
              <p:cNvPr id="99" name="Freeform 8">
                <a:extLst>
                  <a:ext uri="{FF2B5EF4-FFF2-40B4-BE49-F238E27FC236}">
                    <a16:creationId xmlns:a16="http://schemas.microsoft.com/office/drawing/2014/main" id="{7273FD1D-05FB-441B-8730-AB741141BC06}"/>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0" name="Freeform 9">
                <a:extLst>
                  <a:ext uri="{FF2B5EF4-FFF2-40B4-BE49-F238E27FC236}">
                    <a16:creationId xmlns:a16="http://schemas.microsoft.com/office/drawing/2014/main" id="{16272BDD-E019-470B-9475-59D673A43C7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01" name="Freeform 10">
                <a:extLst>
                  <a:ext uri="{FF2B5EF4-FFF2-40B4-BE49-F238E27FC236}">
                    <a16:creationId xmlns:a16="http://schemas.microsoft.com/office/drawing/2014/main" id="{B258E8CE-9E00-4870-8116-E7DFF58EDE7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96" name="Graphic 214">
              <a:extLst>
                <a:ext uri="{FF2B5EF4-FFF2-40B4-BE49-F238E27FC236}">
                  <a16:creationId xmlns:a16="http://schemas.microsoft.com/office/drawing/2014/main" id="{E95BF750-28CE-45CD-9A67-AD8E7417A9E8}"/>
                </a:ext>
              </a:extLst>
            </p:cNvPr>
            <p:cNvGrpSpPr/>
            <p:nvPr/>
          </p:nvGrpSpPr>
          <p:grpSpPr>
            <a:xfrm>
              <a:off x="7602444" y="4993761"/>
              <a:ext cx="421973" cy="566288"/>
              <a:chOff x="2235747" y="3616583"/>
              <a:chExt cx="421973" cy="566288"/>
            </a:xfrm>
            <a:solidFill>
              <a:srgbClr val="231F20"/>
            </a:solidFill>
          </p:grpSpPr>
          <p:sp>
            <p:nvSpPr>
              <p:cNvPr id="97" name="Freeform 6">
                <a:extLst>
                  <a:ext uri="{FF2B5EF4-FFF2-40B4-BE49-F238E27FC236}">
                    <a16:creationId xmlns:a16="http://schemas.microsoft.com/office/drawing/2014/main" id="{A093B04B-302E-4274-B53E-0B83802073A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98" name="Freeform 7">
                <a:extLst>
                  <a:ext uri="{FF2B5EF4-FFF2-40B4-BE49-F238E27FC236}">
                    <a16:creationId xmlns:a16="http://schemas.microsoft.com/office/drawing/2014/main" id="{8379E168-E472-4CAB-9495-D0389AFE149E}"/>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37059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062296" y="1985091"/>
            <a:ext cx="2342149" cy="489399"/>
          </a:xfrm>
        </p:spPr>
        <p:txBody>
          <a:bodyPr/>
          <a:lstStyle/>
          <a:p>
            <a:pPr algn="ctr"/>
            <a:r>
              <a:rPr lang="pl-PL" b="1" dirty="0">
                <a:solidFill>
                  <a:srgbClr val="8BC540"/>
                </a:solidFill>
              </a:rPr>
              <a:t>DIMENSIONE DELL</a:t>
            </a:r>
            <a:r>
              <a:rPr lang="en-US" b="1" dirty="0">
                <a:solidFill>
                  <a:srgbClr val="8BC540"/>
                </a:solidFill>
              </a:rPr>
              <a:t>'AZIENDA AGRICOLA </a:t>
            </a:r>
            <a:endParaRPr lang="pl-PL" b="1" dirty="0"/>
          </a:p>
          <a:p>
            <a:pPr algn="ctr"/>
            <a:r>
              <a:rPr lang="pl-PL" b="1" dirty="0"/>
              <a:t>7,</a:t>
            </a:r>
            <a:r>
              <a:rPr lang="en-US" b="1" dirty="0"/>
              <a:t>5 ha di pascolo</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07237" y="348655"/>
            <a:ext cx="10595237" cy="803654"/>
          </a:xfrm>
        </p:spPr>
        <p:txBody>
          <a:bodyPr/>
          <a:lstStyle/>
          <a:p>
            <a:r>
              <a:rPr lang="pl-PL" b="1" dirty="0" err="1"/>
              <a:t>Esempio di </a:t>
            </a:r>
            <a:r>
              <a:rPr lang="en-US" b="1" dirty="0" err="1"/>
              <a:t>piano </a:t>
            </a:r>
            <a:r>
              <a:rPr lang="en-US" b="1" dirty="0"/>
              <a:t>di pascolo </a:t>
            </a:r>
            <a:r>
              <a:rPr lang="en-US" b="1" dirty="0" err="1"/>
              <a:t>misto </a:t>
            </a:r>
            <a:r>
              <a:rPr lang="en-US" b="1" dirty="0"/>
              <a:t>per una piccola azienda agricola</a:t>
            </a:r>
          </a:p>
        </p:txBody>
      </p:sp>
      <p:pic>
        <p:nvPicPr>
          <p:cNvPr id="14" name="Obraz 13">
            <a:extLst>
              <a:ext uri="{FF2B5EF4-FFF2-40B4-BE49-F238E27FC236}">
                <a16:creationId xmlns:a16="http://schemas.microsoft.com/office/drawing/2014/main" id="{B1A3D811-3648-46FB-8098-EC272C41B266}"/>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880" b="93980" l="4500" r="97320">
                        <a14:foregroundMark x1="16800" y1="68500" x2="20160" y2="76520"/>
                        <a14:foregroundMark x1="20160" y1="76520" x2="33320" y2="84780"/>
                        <a14:foregroundMark x1="33320" y1="84780" x2="47720" y2="85880"/>
                        <a14:foregroundMark x1="47720" y1="85880" x2="65320" y2="83560"/>
                        <a14:foregroundMark x1="65320" y1="83560" x2="84120" y2="74120"/>
                        <a14:foregroundMark x1="84120" y1="74120" x2="83460" y2="68760"/>
                        <a14:foregroundMark x1="55760" y1="91500" x2="48480" y2="91340"/>
                        <a14:foregroundMark x1="48480" y1="91340" x2="41380" y2="89180"/>
                        <a14:foregroundMark x1="41380" y1="89180" x2="37060" y2="89160"/>
                        <a14:foregroundMark x1="48560" y1="93980" x2="48560" y2="93980"/>
                        <a14:foregroundMark x1="48560" y1="93980" x2="48560" y2="93980"/>
                        <a14:foregroundMark x1="47380" y1="93980" x2="51560" y2="93980"/>
                        <a14:foregroundMark x1="93260" y1="70460" x2="93260" y2="70460"/>
                        <a14:foregroundMark x1="91300" y1="68240" x2="91960" y2="73200"/>
                        <a14:foregroundMark x1="8440" y1="70200" x2="8700" y2="73340"/>
                        <a14:foregroundMark x1="8560" y1="71240" x2="8560" y2="71240"/>
                        <a14:foregroundMark x1="10000" y1="67180" x2="8960" y2="69420"/>
                        <a14:foregroundMark x1="63980" y1="9160" x2="39540" y2="8100"/>
                        <a14:foregroundMark x1="6860" y1="45620" x2="6860" y2="45620"/>
                        <a14:foregroundMark x1="4500" y1="47720" x2="4500" y2="47720"/>
                        <a14:foregroundMark x1="19160" y1="26660" x2="19160" y2="26660"/>
                        <a14:foregroundMark x1="23600" y1="23260" x2="19460" y2="29020"/>
                        <a14:foregroundMark x1="19460" y1="29020" x2="23340" y2="35140"/>
                        <a14:foregroundMark x1="23340" y1="35140" x2="31200" y2="34800"/>
                        <a14:foregroundMark x1="31200" y1="34800" x2="28120" y2="41600"/>
                        <a14:foregroundMark x1="28120" y1="41600" x2="70440" y2="37940"/>
                        <a14:foregroundMark x1="70440" y1="37940" x2="63120" y2="37220"/>
                        <a14:foregroundMark x1="63120" y1="37220" x2="51880" y2="46800"/>
                        <a14:foregroundMark x1="51880" y1="46800" x2="51960" y2="54100"/>
                        <a14:foregroundMark x1="51960" y1="54100" x2="56700" y2="62060"/>
                        <a14:foregroundMark x1="56700" y1="62060" x2="45480" y2="58460"/>
                        <a14:foregroundMark x1="45480" y1="58460" x2="46940" y2="51120"/>
                        <a14:foregroundMark x1="46940" y1="51120" x2="58260" y2="49260"/>
                        <a14:foregroundMark x1="58260" y1="49260" x2="54340" y2="59560"/>
                        <a14:foregroundMark x1="54340" y1="59560" x2="46840" y2="64500"/>
                        <a14:foregroundMark x1="46840" y1="64500" x2="46660" y2="56080"/>
                        <a14:foregroundMark x1="46660" y1="56080" x2="52160" y2="40580"/>
                        <a14:foregroundMark x1="52160" y1="40580" x2="51800" y2="31840"/>
                        <a14:foregroundMark x1="51800" y1="31840" x2="56460" y2="23560"/>
                        <a14:foregroundMark x1="56460" y1="23560" x2="29800" y2="46900"/>
                        <a14:foregroundMark x1="29800" y1="46900" x2="24440" y2="39820"/>
                        <a14:foregroundMark x1="24440" y1="39820" x2="24800" y2="32500"/>
                        <a14:foregroundMark x1="24800" y1="32500" x2="20440" y2="26460"/>
                        <a14:foregroundMark x1="20440" y1="26460" x2="14840" y2="31420"/>
                        <a14:foregroundMark x1="14840" y1="31420" x2="32140" y2="33080"/>
                        <a14:foregroundMark x1="32140" y1="33080" x2="46400" y2="27900"/>
                        <a14:foregroundMark x1="46400" y1="27900" x2="52780" y2="23140"/>
                        <a14:foregroundMark x1="52780" y1="23140" x2="61160" y2="25020"/>
                        <a14:foregroundMark x1="61160" y1="25020" x2="75260" y2="33840"/>
                        <a14:foregroundMark x1="75260" y1="33840" x2="74580" y2="41180"/>
                        <a14:foregroundMark x1="74580" y1="41180" x2="62360" y2="68700"/>
                        <a14:foregroundMark x1="62360" y1="68700" x2="72020" y2="67760"/>
                        <a14:foregroundMark x1="72020" y1="67760" x2="73800" y2="60340"/>
                        <a14:foregroundMark x1="73800" y1="60340" x2="80580" y2="53300"/>
                        <a14:foregroundMark x1="80580" y1="53300" x2="80060" y2="60600"/>
                        <a14:foregroundMark x1="80060" y1="60600" x2="87020" y2="63260"/>
                        <a14:foregroundMark x1="87020" y1="63260" x2="94880" y2="51140"/>
                        <a14:foregroundMark x1="94880" y1="51140" x2="94580" y2="44580"/>
                        <a14:foregroundMark x1="46860" y1="51240" x2="38700" y2="50480"/>
                        <a14:foregroundMark x1="38700" y1="50480" x2="34260" y2="56320"/>
                        <a14:foregroundMark x1="34260" y1="56320" x2="35100" y2="63480"/>
                        <a14:foregroundMark x1="35100" y1="63480" x2="42480" y2="63240"/>
                        <a14:foregroundMark x1="42480" y1="63240" x2="42680" y2="54700"/>
                        <a14:foregroundMark x1="42680" y1="54700" x2="37980" y2="60840"/>
                        <a14:foregroundMark x1="37980" y1="60840" x2="37260" y2="53260"/>
                        <a14:foregroundMark x1="37260" y1="53260" x2="35460" y2="60160"/>
                        <a14:foregroundMark x1="35460" y1="60160" x2="52440" y2="58540"/>
                        <a14:foregroundMark x1="52440" y1="58540" x2="59220" y2="55320"/>
                        <a14:foregroundMark x1="59220" y1="55320" x2="60800" y2="62200"/>
                        <a14:foregroundMark x1="60800" y1="62200" x2="46160" y2="64280"/>
                        <a14:foregroundMark x1="46160" y1="64280" x2="39440" y2="62480"/>
                        <a14:foregroundMark x1="39440" y1="62480" x2="34440" y2="56820"/>
                        <a14:foregroundMark x1="34440" y1="56820" x2="37420" y2="50160"/>
                        <a14:foregroundMark x1="37420" y1="50160" x2="44900" y2="50320"/>
                        <a14:foregroundMark x1="44900" y1="50320" x2="37640" y2="48960"/>
                        <a14:foregroundMark x1="37640" y1="48960" x2="40280" y2="41520"/>
                        <a14:foregroundMark x1="40280" y1="41520" x2="47180" y2="36280"/>
                        <a14:foregroundMark x1="47180" y1="36280" x2="55960" y2="45080"/>
                        <a14:foregroundMark x1="55960" y1="45080" x2="55220" y2="45880"/>
                        <a14:foregroundMark x1="59020" y1="42880" x2="59940" y2="47720"/>
                        <a14:foregroundMark x1="53800" y1="29540" x2="60480" y2="31640"/>
                        <a14:foregroundMark x1="60480" y1="31640" x2="64120" y2="38300"/>
                        <a14:foregroundMark x1="23980" y1="48760" x2="23720" y2="49420"/>
                        <a14:foregroundMark x1="47120" y1="6020" x2="54420" y2="5880"/>
                        <a14:foregroundMark x1="54420" y1="5880" x2="55220" y2="6140"/>
                        <a14:foregroundMark x1="10260" y1="34240" x2="10780" y2="34380"/>
                        <a14:foregroundMark x1="74440" y1="57260" x2="72720" y2="49940"/>
                        <a14:foregroundMark x1="72720" y1="49940" x2="73520" y2="56940"/>
                        <a14:foregroundMark x1="73520" y1="56940" x2="71540" y2="50020"/>
                        <a14:foregroundMark x1="71540" y1="50020" x2="73060" y2="57380"/>
                        <a14:foregroundMark x1="73060" y1="57380" x2="81520" y2="56420"/>
                        <a14:foregroundMark x1="81520" y1="56420" x2="88800" y2="57620"/>
                        <a14:foregroundMark x1="88800" y1="57620" x2="90080" y2="64680"/>
                        <a14:foregroundMark x1="90080" y1="64680" x2="92620" y2="57980"/>
                        <a14:foregroundMark x1="92620" y1="57980" x2="92620" y2="57900"/>
                        <a14:foregroundMark x1="26340" y1="62220" x2="33500" y2="64700"/>
                        <a14:foregroundMark x1="33500" y1="64700" x2="46480" y2="65100"/>
                        <a14:foregroundMark x1="60980" y1="55300" x2="55500" y2="57520"/>
                        <a14:foregroundMark x1="43720" y1="36200" x2="43720" y2="36200"/>
                        <a14:foregroundMark x1="40460" y1="53980" x2="40460" y2="53980"/>
                        <a14:foregroundMark x1="37720" y1="53080" x2="41380" y2="53600"/>
                        <a14:foregroundMark x1="97320" y1="48880" x2="97320" y2="48880"/>
                        <a14:foregroundMark x1="10140" y1="34240" x2="8160" y2="39080"/>
                        <a14:foregroundMark x1="14840" y1="24840" x2="14840" y2="24840"/>
                        <a14:foregroundMark x1="90260" y1="35040" x2="90140" y2="37640"/>
                        <a14:foregroundMark x1="64900" y1="39340" x2="68640" y2="45600"/>
                        <a14:foregroundMark x1="68640" y1="45600" x2="67380" y2="45760"/>
                        <a14:foregroundMark x1="59020" y1="51640" x2="57580" y2="54640"/>
                        <a14:foregroundMark x1="27120" y1="45360" x2="26200" y2="60660"/>
                        <a14:foregroundMark x1="49340" y1="35420" x2="50780" y2="37000"/>
                      </a14:backgroundRemoval>
                    </a14:imgEffect>
                  </a14:imgLayer>
                </a14:imgProps>
              </a:ext>
              <a:ext uri="{28A0092B-C50C-407E-A947-70E740481C1C}">
                <a14:useLocalDpi xmlns:a14="http://schemas.microsoft.com/office/drawing/2010/main"/>
              </a:ext>
            </a:extLst>
          </a:blip>
          <a:stretch>
            <a:fillRect/>
          </a:stretch>
        </p:blipFill>
        <p:spPr>
          <a:xfrm>
            <a:off x="742987" y="1602463"/>
            <a:ext cx="2306324" cy="2306324"/>
          </a:xfrm>
          <a:prstGeom prst="rect">
            <a:avLst/>
          </a:prstGeom>
        </p:spPr>
      </p:pic>
      <p:pic>
        <p:nvPicPr>
          <p:cNvPr id="20" name="Obraz 19">
            <a:extLst>
              <a:ext uri="{FF2B5EF4-FFF2-40B4-BE49-F238E27FC236}">
                <a16:creationId xmlns:a16="http://schemas.microsoft.com/office/drawing/2014/main" id="{A659E013-32EB-4776-B1F8-0850C2F2B38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3656" r="97265">
                        <a14:foregroundMark x1="83507" y1="64322" x2="79426" y2="67311"/>
                        <a14:foregroundMark x1="79316" y1="66190" x2="80360" y2="69004"/>
                        <a14:foregroundMark x1="25399" y1="52209" x2="33219" y2="57046"/>
                        <a14:foregroundMark x1="33219" y1="57046" x2="36490" y2="48055"/>
                        <a14:foregroundMark x1="36490" y1="48055" x2="39981" y2="56870"/>
                        <a14:foregroundMark x1="39981" y1="56870" x2="40104" y2="57991"/>
                        <a14:foregroundMark x1="35198" y1="44911" x2="34153" y2="44361"/>
                        <a14:foregroundMark x1="26100" y1="48274" x2="25522" y2="49395"/>
                        <a14:foregroundMark x1="26910" y1="47901" x2="29137" y2="51264"/>
                        <a14:foregroundMark x1="95877" y1="53330" x2="95877" y2="53330"/>
                        <a14:foregroundMark x1="95066" y1="53704" x2="95066" y2="53704"/>
                        <a14:foregroundMark x1="95066" y1="54254" x2="95066" y2="54254"/>
                        <a14:foregroundMark x1="97279" y1="55001" x2="97279" y2="55001"/>
                        <a14:foregroundMark x1="95300" y1="54254" x2="95300" y2="54254"/>
                        <a14:foregroundMark x1="95410" y1="55551" x2="94942" y2="53506"/>
                      </a14:backgroundRemoval>
                    </a14:imgEffect>
                  </a14:imgLayer>
                </a14:imgProps>
              </a:ext>
              <a:ext uri="{28A0092B-C50C-407E-A947-70E740481C1C}">
                <a14:useLocalDpi xmlns:a14="http://schemas.microsoft.com/office/drawing/2010/main"/>
              </a:ext>
            </a:extLst>
          </a:blip>
          <a:srcRect/>
          <a:stretch/>
        </p:blipFill>
        <p:spPr>
          <a:xfrm>
            <a:off x="450143" y="4284050"/>
            <a:ext cx="2680665" cy="1676082"/>
          </a:xfrm>
          <a:prstGeom prst="rect">
            <a:avLst/>
          </a:prstGeom>
        </p:spPr>
      </p:pic>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2918844" y="4493168"/>
            <a:ext cx="2233292"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NUMERO DI </a:t>
            </a:r>
            <a:r>
              <a:rPr lang="pl-PL" b="1" dirty="0"/>
              <a:t>PADDOCK </a:t>
            </a:r>
          </a:p>
          <a:p>
            <a:pPr algn="ctr"/>
            <a:r>
              <a:rPr lang="pl-PL" b="1" dirty="0"/>
              <a:t>6 </a:t>
            </a:r>
            <a:r>
              <a:rPr lang="en-US" b="1" dirty="0"/>
              <a:t>(</a:t>
            </a:r>
            <a:r>
              <a:rPr lang="pl-PL" b="1" dirty="0"/>
              <a:t>1</a:t>
            </a:r>
            <a:r>
              <a:rPr lang="en-US" b="1" dirty="0"/>
              <a:t>,25 ha ciascuno) </a:t>
            </a:r>
          </a:p>
        </p:txBody>
      </p:sp>
      <p:sp>
        <p:nvSpPr>
          <p:cNvPr id="43" name="Text Placeholder 4">
            <a:extLst>
              <a:ext uri="{FF2B5EF4-FFF2-40B4-BE49-F238E27FC236}">
                <a16:creationId xmlns:a16="http://schemas.microsoft.com/office/drawing/2014/main" id="{EC15B769-B930-4A69-9368-80470506F941}"/>
              </a:ext>
            </a:extLst>
          </p:cNvPr>
          <p:cNvSpPr txBox="1">
            <a:spLocks/>
          </p:cNvSpPr>
          <p:nvPr/>
        </p:nvSpPr>
        <p:spPr>
          <a:xfrm>
            <a:off x="7376965" y="1340683"/>
            <a:ext cx="4211125" cy="342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pl-PL" b="1" dirty="0">
                <a:solidFill>
                  <a:srgbClr val="8BC540"/>
                </a:solidFill>
              </a:rPr>
              <a:t>TASSO DI</a:t>
            </a:r>
            <a:r>
              <a:rPr lang="en-US" b="1" dirty="0">
                <a:solidFill>
                  <a:srgbClr val="8BC540"/>
                </a:solidFill>
              </a:rPr>
              <a:t> DENSITÀ </a:t>
            </a:r>
            <a:r>
              <a:rPr lang="pl-PL" b="1" dirty="0">
                <a:solidFill>
                  <a:srgbClr val="8BC540"/>
                </a:solidFill>
              </a:rPr>
              <a:t>DEL BESTIAME</a:t>
            </a:r>
          </a:p>
          <a:p>
            <a:pPr algn="ctr">
              <a:spcBef>
                <a:spcPts val="600"/>
              </a:spcBef>
            </a:pPr>
            <a:r>
              <a:rPr lang="en-US" b="1" dirty="0"/>
              <a:t>Bovini: </a:t>
            </a:r>
            <a:r>
              <a:rPr lang="pl-PL" b="1" dirty="0"/>
              <a:t>10 capi </a:t>
            </a:r>
            <a:r>
              <a:rPr lang="en-US" b="1" dirty="0"/>
              <a:t>× 1 </a:t>
            </a:r>
            <a:r>
              <a:rPr lang="pl-PL" b="1" dirty="0"/>
              <a:t>UBA* </a:t>
            </a:r>
            <a:r>
              <a:rPr lang="en-US" b="1" dirty="0"/>
              <a:t>= </a:t>
            </a:r>
            <a:r>
              <a:rPr lang="pl-PL" b="1" dirty="0"/>
              <a:t>10 </a:t>
            </a:r>
            <a:r>
              <a:rPr lang="en-US" b="1" dirty="0"/>
              <a:t>UBA</a:t>
            </a:r>
            <a:endParaRPr lang="pl-PL" b="1" dirty="0"/>
          </a:p>
          <a:p>
            <a:pPr algn="ctr">
              <a:spcBef>
                <a:spcPts val="600"/>
              </a:spcBef>
            </a:pPr>
            <a:r>
              <a:rPr lang="en-US" b="1" dirty="0"/>
              <a:t>Pecore: </a:t>
            </a:r>
            <a:r>
              <a:rPr lang="pl-PL" b="1" dirty="0"/>
              <a:t>15 capi </a:t>
            </a:r>
            <a:r>
              <a:rPr lang="en-US" b="1" dirty="0"/>
              <a:t>× 0</a:t>
            </a:r>
            <a:r>
              <a:rPr lang="pl-PL" b="1" dirty="0"/>
              <a:t>,</a:t>
            </a:r>
            <a:r>
              <a:rPr lang="en-US" b="1" dirty="0"/>
              <a:t>2 </a:t>
            </a:r>
            <a:r>
              <a:rPr lang="pl-PL" b="1" dirty="0"/>
              <a:t>UBA </a:t>
            </a:r>
            <a:r>
              <a:rPr lang="en-US" b="1" dirty="0"/>
              <a:t>= </a:t>
            </a:r>
            <a:r>
              <a:rPr lang="pl-PL" b="1" dirty="0"/>
              <a:t>3 </a:t>
            </a:r>
            <a:r>
              <a:rPr lang="en-US" b="1" dirty="0"/>
              <a:t>UBA</a:t>
            </a:r>
            <a:endParaRPr lang="pl-PL" b="1" dirty="0"/>
          </a:p>
          <a:p>
            <a:pPr algn="ctr">
              <a:spcBef>
                <a:spcPts val="600"/>
              </a:spcBef>
            </a:pPr>
            <a:r>
              <a:rPr lang="pl-PL" b="1" dirty="0" err="1"/>
              <a:t>Capre</a:t>
            </a:r>
            <a:r>
              <a:rPr lang="pl-PL" b="1" dirty="0"/>
              <a:t>: 5 </a:t>
            </a:r>
            <a:r>
              <a:rPr lang="pl-PL" b="1" dirty="0" err="1"/>
              <a:t>capi </a:t>
            </a:r>
            <a:r>
              <a:rPr lang="pl-PL" b="1" dirty="0"/>
              <a:t>x 0,2 UBA = 1 UBA</a:t>
            </a:r>
          </a:p>
          <a:p>
            <a:pPr algn="ctr">
              <a:spcBef>
                <a:spcPts val="600"/>
              </a:spcBef>
            </a:pPr>
            <a:endParaRPr lang="en-US" b="1" dirty="0">
              <a:solidFill>
                <a:srgbClr val="8BC540"/>
              </a:solidFill>
            </a:endParaRPr>
          </a:p>
        </p:txBody>
      </p:sp>
      <p:pic>
        <p:nvPicPr>
          <p:cNvPr id="24" name="Obraz 23">
            <a:extLst>
              <a:ext uri="{FF2B5EF4-FFF2-40B4-BE49-F238E27FC236}">
                <a16:creationId xmlns:a16="http://schemas.microsoft.com/office/drawing/2014/main" id="{9AB00808-B344-4D92-B848-F6565A58989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886" b="98838" l="286" r="99327">
                        <a14:foregroundMark x1="35420" y1="12381" x2="25623" y2="5143"/>
                        <a14:foregroundMark x1="25623" y1="5143" x2="20238" y2="4171"/>
                        <a14:foregroundMark x1="20238" y1="4171" x2="12260" y2="13600"/>
                        <a14:foregroundMark x1="12260" y1="13600" x2="7032" y2="14952"/>
                        <a14:foregroundMark x1="7032" y1="14952" x2="2836" y2="10305"/>
                        <a14:foregroundMark x1="2836" y1="10305" x2="12962" y2="17238"/>
                        <a14:foregroundMark x1="12962" y1="17238" x2="4798" y2="27448"/>
                        <a14:foregroundMark x1="4798" y1="27448" x2="4053" y2="34495"/>
                        <a14:foregroundMark x1="4053" y1="34495" x2="9138" y2="36895"/>
                        <a14:foregroundMark x1="9138" y1="36895" x2="10871" y2="43524"/>
                        <a14:foregroundMark x1="10871" y1="43524" x2="15783" y2="46990"/>
                        <a14:foregroundMark x1="15783" y1="46990" x2="19808" y2="41238"/>
                        <a14:foregroundMark x1="19808" y1="41238" x2="24291" y2="37524"/>
                        <a14:foregroundMark x1="24291" y1="37524" x2="19421" y2="34476"/>
                        <a14:foregroundMark x1="19421" y1="34476" x2="13191" y2="36248"/>
                        <a14:foregroundMark x1="13191" y1="36248" x2="6259" y2="25314"/>
                        <a14:foregroundMark x1="6259" y1="25314" x2="9524" y2="19714"/>
                        <a14:foregroundMark x1="9524" y1="19714" x2="15941" y2="15486"/>
                        <a14:foregroundMark x1="15941" y1="15486" x2="22486" y2="2952"/>
                        <a14:foregroundMark x1="22486" y1="2952" x2="28745" y2="4876"/>
                        <a14:foregroundMark x1="28745" y1="4876" x2="34331" y2="9048"/>
                        <a14:foregroundMark x1="34331" y1="9048" x2="26912" y2="18362"/>
                        <a14:foregroundMark x1="26912" y1="18362" x2="21856" y2="21162"/>
                        <a14:foregroundMark x1="21856" y1="21162" x2="29347" y2="19924"/>
                        <a14:foregroundMark x1="29347" y1="19924" x2="25738" y2="12514"/>
                        <a14:foregroundMark x1="25738" y1="12514" x2="25150" y2="27314"/>
                        <a14:foregroundMark x1="25150" y1="27314" x2="27943" y2="17181"/>
                        <a14:foregroundMark x1="27943" y1="17181" x2="26411" y2="7181"/>
                        <a14:foregroundMark x1="26411" y1="7181" x2="21928" y2="14400"/>
                        <a14:foregroundMark x1="21928" y1="14400" x2="15955" y2="15410"/>
                        <a14:foregroundMark x1="15955" y1="15410" x2="16743" y2="33333"/>
                        <a14:foregroundMark x1="16743" y1="33333" x2="20066" y2="24857"/>
                        <a14:foregroundMark x1="20066" y1="24857" x2="27084" y2="28438"/>
                        <a14:foregroundMark x1="27084" y1="28438" x2="41435" y2="14400"/>
                        <a14:foregroundMark x1="41435" y1="14400" x2="47064" y2="12648"/>
                        <a14:foregroundMark x1="47064" y1="12648" x2="47751" y2="19638"/>
                        <a14:foregroundMark x1="47751" y1="19638" x2="42595" y2="24095"/>
                        <a14:foregroundMark x1="42595" y1="24095" x2="37267" y2="24324"/>
                        <a14:foregroundMark x1="37267" y1="24324" x2="46906" y2="17067"/>
                        <a14:foregroundMark x1="46906" y1="17067" x2="38642" y2="22457"/>
                        <a14:foregroundMark x1="38642" y1="22457" x2="42681" y2="27219"/>
                        <a14:foregroundMark x1="42681" y1="27219" x2="63578" y2="32914"/>
                        <a14:foregroundMark x1="63578" y1="32914" x2="69335" y2="32990"/>
                        <a14:foregroundMark x1="69335" y1="32990" x2="83672" y2="29810"/>
                        <a14:foregroundMark x1="83672" y1="29810" x2="94242" y2="35676"/>
                        <a14:foregroundMark x1="94242" y1="35676" x2="96820" y2="41848"/>
                        <a14:foregroundMark x1="96820" y1="41848" x2="96333" y2="49638"/>
                        <a14:foregroundMark x1="96333" y1="49638" x2="88098" y2="90114"/>
                        <a14:foregroundMark x1="88098" y1="90114" x2="85047" y2="95086"/>
                        <a14:foregroundMark x1="88800" y1="72857" x2="83429" y2="53733"/>
                        <a14:foregroundMark x1="83429" y1="53733" x2="83429" y2="53733"/>
                        <a14:foregroundMark x1="59926" y1="41752" x2="51633" y2="46457"/>
                        <a14:foregroundMark x1="51633" y1="46457" x2="51633" y2="46457"/>
                        <a14:foregroundMark x1="33500" y1="30305" x2="36780" y2="39048"/>
                        <a14:foregroundMark x1="36780" y1="39048" x2="39630" y2="32267"/>
                        <a14:foregroundMark x1="39630" y1="32267" x2="42738" y2="44038"/>
                        <a14:foregroundMark x1="42738" y1="44038" x2="46763" y2="37867"/>
                        <a14:foregroundMark x1="46763" y1="37867" x2="47923" y2="49314"/>
                        <a14:foregroundMark x1="47923" y1="49314" x2="52965" y2="44057"/>
                        <a14:foregroundMark x1="52965" y1="44057" x2="51547" y2="35467"/>
                        <a14:foregroundMark x1="51547" y1="35467" x2="54483" y2="49505"/>
                        <a14:foregroundMark x1="54483" y1="49505" x2="60169" y2="49238"/>
                        <a14:foregroundMark x1="60169" y1="49238" x2="60656" y2="42229"/>
                        <a14:foregroundMark x1="60656" y1="42229" x2="65110" y2="45924"/>
                        <a14:foregroundMark x1="65110" y1="45924" x2="68433" y2="38857"/>
                        <a14:foregroundMark x1="68433" y1="38857" x2="64996" y2="45695"/>
                        <a14:foregroundMark x1="64996" y1="45695" x2="68920" y2="51219"/>
                        <a14:foregroundMark x1="68920" y1="51219" x2="75809" y2="43467"/>
                        <a14:foregroundMark x1="75809" y1="43467" x2="72186" y2="38457"/>
                        <a14:foregroundMark x1="72186" y1="38457" x2="71785" y2="46629"/>
                        <a14:foregroundMark x1="71785" y1="46629" x2="84131" y2="39752"/>
                        <a14:foregroundMark x1="84131" y1="39752" x2="90762" y2="46171"/>
                        <a14:foregroundMark x1="90762" y1="46171" x2="91736" y2="38724"/>
                        <a14:foregroundMark x1="91736" y1="38724" x2="96892" y2="39943"/>
                        <a14:foregroundMark x1="96892" y1="39943" x2="92882" y2="62838"/>
                        <a14:foregroundMark x1="92882" y1="62838" x2="89602" y2="53733"/>
                        <a14:foregroundMark x1="89602" y1="53733" x2="90819" y2="38590"/>
                        <a14:foregroundMark x1="90819" y1="38590" x2="90762" y2="50114"/>
                        <a14:foregroundMark x1="90762" y1="50114" x2="85133" y2="53333"/>
                        <a14:foregroundMark x1="85133" y1="53333" x2="80206" y2="45410"/>
                        <a14:foregroundMark x1="80206" y1="45410" x2="78588" y2="54952"/>
                        <a14:foregroundMark x1="78588" y1="54952" x2="72372" y2="40057"/>
                        <a14:foregroundMark x1="72372" y1="40057" x2="71298" y2="51733"/>
                        <a14:foregroundMark x1="71298" y1="51733" x2="64036" y2="47733"/>
                        <a14:foregroundMark x1="64036" y1="47733" x2="60856" y2="40876"/>
                        <a14:foregroundMark x1="60856" y1="40876" x2="59367" y2="60248"/>
                        <a14:foregroundMark x1="59367" y1="60248" x2="42925" y2="50400"/>
                        <a14:foregroundMark x1="42925" y1="50400" x2="44471" y2="57143"/>
                        <a14:foregroundMark x1="44471" y1="57143" x2="56502" y2="61010"/>
                        <a14:foregroundMark x1="56502" y1="61010" x2="84403" y2="53752"/>
                        <a14:foregroundMark x1="84403" y1="53752" x2="88127" y2="48057"/>
                        <a14:foregroundMark x1="88127" y1="48057" x2="85677" y2="37733"/>
                        <a14:foregroundMark x1="85677" y1="37733" x2="79977" y2="34667"/>
                        <a14:foregroundMark x1="79977" y1="34667" x2="50430" y2="36781"/>
                        <a14:foregroundMark x1="50430" y1="36781" x2="43541" y2="34419"/>
                        <a14:foregroundMark x1="43541" y1="34419" x2="39215" y2="30210"/>
                        <a14:foregroundMark x1="39215" y1="30210" x2="34317" y2="27733"/>
                        <a14:foregroundMark x1="34317" y1="27733" x2="28659" y2="34552"/>
                        <a14:foregroundMark x1="28659" y1="34552" x2="31596" y2="42343"/>
                        <a14:foregroundMark x1="31596" y1="42343" x2="37368" y2="45543"/>
                        <a14:foregroundMark x1="37368" y1="45543" x2="43927" y2="59790"/>
                        <a14:foregroundMark x1="43927" y1="59790" x2="58107" y2="55676"/>
                        <a14:foregroundMark x1="58107" y1="55676" x2="72429" y2="56552"/>
                        <a14:foregroundMark x1="72429" y1="56552" x2="73904" y2="55619"/>
                        <a14:foregroundMark x1="42925" y1="96152" x2="44128" y2="96552"/>
                        <a14:foregroundMark x1="37854" y1="91181" x2="36938" y2="91981"/>
                        <a14:foregroundMark x1="42925" y1="98990" x2="43025" y2="98990"/>
                        <a14:foregroundMark x1="92538" y1="66800" x2="93283" y2="59905"/>
                        <a14:foregroundMark x1="93283" y1="59905" x2="98897" y2="47771"/>
                        <a14:foregroundMark x1="98897" y1="47771" x2="98124" y2="40343"/>
                        <a14:foregroundMark x1="98124" y1="40343" x2="94099" y2="35352"/>
                        <a14:foregroundMark x1="94099" y1="35352" x2="92538" y2="57238"/>
                        <a14:foregroundMark x1="92538" y1="57238" x2="95317" y2="50438"/>
                        <a14:foregroundMark x1="95317" y1="50438" x2="96391" y2="42610"/>
                        <a14:foregroundMark x1="96391" y1="42610" x2="94056" y2="49200"/>
                        <a14:foregroundMark x1="94056" y1="49200" x2="93612" y2="56343"/>
                        <a14:foregroundMark x1="93612" y1="56343" x2="98510" y2="43505"/>
                        <a14:foregroundMark x1="98510" y1="43505" x2="94142" y2="39314"/>
                        <a14:foregroundMark x1="94142" y1="39314" x2="96391" y2="51314"/>
                        <a14:foregroundMark x1="98109" y1="45390" x2="98109" y2="45390"/>
                        <a14:foregroundMark x1="97909" y1="43771" x2="98009" y2="50095"/>
                        <a14:foregroundMark x1="99327" y1="45390" x2="99327" y2="45390"/>
                        <a14:foregroundMark x1="32999" y1="7410" x2="23274" y2="2152"/>
                        <a14:foregroundMark x1="23274" y1="2152" x2="17746" y2="3810"/>
                        <a14:foregroundMark x1="17746" y1="3810" x2="22759" y2="7505"/>
                        <a14:foregroundMark x1="22759" y1="7505" x2="28330" y2="6705"/>
                        <a14:foregroundMark x1="28330" y1="6705" x2="33601" y2="7219"/>
                        <a14:foregroundMark x1="33601" y1="7219" x2="31266" y2="4571"/>
                        <a14:foregroundMark x1="27012" y1="2952" x2="17903" y2="1886"/>
                        <a14:foregroundMark x1="8479" y1="14133" x2="4841" y2="9124"/>
                        <a14:foregroundMark x1="4841" y1="9124" x2="3523" y2="15886"/>
                        <a14:foregroundMark x1="3523" y1="15886" x2="7677" y2="16019"/>
                        <a14:foregroundMark x1="8479" y1="21276" x2="7176" y2="31714"/>
                        <a14:foregroundMark x1="7176" y1="31714" x2="6660" y2="27733"/>
                        <a14:foregroundMark x1="1905" y1="9429" x2="1905" y2="14400"/>
                        <a14:foregroundMark x1="286" y1="10629" x2="286" y2="10629"/>
                      </a14:backgroundRemoval>
                    </a14:imgEffect>
                  </a14:imgLayer>
                </a14:imgProps>
              </a:ext>
              <a:ext uri="{28A0092B-C50C-407E-A947-70E740481C1C}">
                <a14:useLocalDpi xmlns:a14="http://schemas.microsoft.com/office/drawing/2010/main"/>
              </a:ext>
            </a:extLst>
          </a:blip>
          <a:stretch>
            <a:fillRect/>
          </a:stretch>
        </p:blipFill>
        <p:spPr>
          <a:xfrm>
            <a:off x="8708143" y="4418463"/>
            <a:ext cx="1049054" cy="788818"/>
          </a:xfrm>
          <a:prstGeom prst="rect">
            <a:avLst/>
          </a:prstGeom>
        </p:spPr>
      </p:pic>
      <p:pic>
        <p:nvPicPr>
          <p:cNvPr id="27" name="Obraz 26">
            <a:extLst>
              <a:ext uri="{FF2B5EF4-FFF2-40B4-BE49-F238E27FC236}">
                <a16:creationId xmlns:a16="http://schemas.microsoft.com/office/drawing/2014/main" id="{2EE498A5-5B78-4F04-B8FD-3F84779C312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167" b="98950" l="167" r="98818">
                        <a14:foregroundMark x1="28907" y1="16858" x2="16508" y2="17383"/>
                        <a14:foregroundMark x1="16508" y1="17383" x2="12430" y2="22088"/>
                        <a14:foregroundMark x1="12430" y1="22088" x2="13415" y2="15166"/>
                        <a14:foregroundMark x1="13415" y1="15166" x2="9231" y2="10480"/>
                        <a14:foregroundMark x1="9231" y1="10480" x2="3517" y2="9936"/>
                        <a14:foregroundMark x1="3517" y1="9936" x2="5715" y2="16683"/>
                        <a14:foregroundMark x1="5715" y1="16683" x2="11278" y2="17325"/>
                        <a14:foregroundMark x1="11278" y1="17325" x2="6079" y2="14408"/>
                        <a14:foregroundMark x1="6079" y1="14408" x2="11566" y2="13727"/>
                        <a14:foregroundMark x1="11566" y1="13727" x2="15856" y2="9391"/>
                        <a14:foregroundMark x1="15856" y1="9391" x2="21267" y2="6669"/>
                        <a14:foregroundMark x1="21267" y1="6669" x2="28149" y2="6241"/>
                        <a14:foregroundMark x1="28149" y1="6241" x2="34258" y2="8244"/>
                        <a14:foregroundMark x1="34258" y1="8244" x2="28634" y2="9664"/>
                        <a14:foregroundMark x1="28634" y1="9664" x2="12172" y2="4258"/>
                        <a14:foregroundMark x1="12172" y1="4258" x2="17372" y2="8322"/>
                        <a14:foregroundMark x1="17372" y1="8322" x2="23253" y2="5969"/>
                        <a14:foregroundMark x1="23253" y1="5969" x2="27982" y2="8108"/>
                        <a14:foregroundMark x1="9231" y1="10189" x2="3532" y2="10694"/>
                        <a14:foregroundMark x1="3532" y1="10694" x2="5806" y2="17363"/>
                        <a14:foregroundMark x1="5806" y1="17363" x2="9338" y2="11239"/>
                        <a14:foregroundMark x1="9338" y1="11239" x2="6382" y2="10461"/>
                        <a14:foregroundMark x1="4760" y1="10461" x2="2926" y2="12541"/>
                        <a14:foregroundMark x1="167" y1="10597" x2="167" y2="10597"/>
                        <a14:foregroundMark x1="682" y1="10325" x2="682" y2="10325"/>
                        <a14:foregroundMark x1="35941" y1="2878" x2="35941" y2="2878"/>
                        <a14:foregroundMark x1="35319" y1="2878" x2="35319" y2="2878"/>
                        <a14:foregroundMark x1="35319" y1="2605" x2="36032" y2="3928"/>
                        <a14:foregroundMark x1="12293" y1="1828" x2="12293" y2="1828"/>
                        <a14:foregroundMark x1="11990" y1="1186" x2="11990" y2="1186"/>
                        <a14:foregroundMark x1="12187" y1="1186" x2="11884" y2="2353"/>
                        <a14:foregroundMark x1="90147" y1="24052" x2="98242" y2="40910"/>
                        <a14:foregroundMark x1="98242" y1="40910" x2="90450" y2="51079"/>
                        <a14:foregroundMark x1="90450" y1="51079" x2="90056" y2="51371"/>
                        <a14:foregroundMark x1="81689" y1="40793" x2="81689" y2="40793"/>
                        <a14:foregroundMark x1="81689" y1="40793" x2="81689" y2="40793"/>
                        <a14:foregroundMark x1="81598" y1="41824" x2="81598" y2="41824"/>
                        <a14:foregroundMark x1="81598" y1="41824" x2="81598" y2="41824"/>
                        <a14:foregroundMark x1="81598" y1="41824" x2="81598" y2="41824"/>
                        <a14:foregroundMark x1="81598" y1="39607" x2="81492" y2="41960"/>
                        <a14:foregroundMark x1="82310" y1="59207" x2="81385" y2="60004"/>
                        <a14:foregroundMark x1="90966" y1="53860" x2="84447" y2="86798"/>
                        <a14:foregroundMark x1="92390" y1="24713" x2="96893" y2="29360"/>
                        <a14:foregroundMark x1="96893" y1="29360" x2="98605" y2="36341"/>
                        <a14:foregroundMark x1="98605" y1="36341" x2="97469" y2="43399"/>
                        <a14:foregroundMark x1="97469" y1="43399" x2="93603" y2="48688"/>
                        <a14:foregroundMark x1="93603" y1="48688" x2="98605" y2="35680"/>
                        <a14:foregroundMark x1="98605" y1="35680" x2="96407" y2="28680"/>
                        <a14:foregroundMark x1="96407" y1="28680" x2="92133" y2="24052"/>
                        <a14:foregroundMark x1="92133" y1="24052" x2="92087" y2="24052"/>
                        <a14:foregroundMark x1="93315" y1="24713" x2="97393" y2="29283"/>
                        <a14:foregroundMark x1="97393" y1="29283" x2="98893" y2="36341"/>
                        <a14:foregroundMark x1="98893" y1="36341" x2="97362" y2="43263"/>
                        <a14:foregroundMark x1="97362" y1="43263" x2="93452" y2="48396"/>
                        <a14:foregroundMark x1="93452" y1="48396" x2="97211" y2="42971"/>
                        <a14:foregroundMark x1="97211" y1="42971" x2="98878" y2="36088"/>
                        <a14:foregroundMark x1="98878" y1="36088" x2="97287" y2="29360"/>
                        <a14:foregroundMark x1="97287" y1="29360" x2="99121" y2="35952"/>
                        <a14:foregroundMark x1="99121" y1="35952" x2="93618" y2="48201"/>
                        <a14:foregroundMark x1="93618" y1="48201" x2="93618" y2="48240"/>
                        <a14:foregroundMark x1="95043" y1="31888" x2="95559" y2="41046"/>
                        <a14:foregroundMark x1="90662" y1="64184" x2="92603" y2="79876"/>
                        <a14:foregroundMark x1="92603" y1="79876" x2="92603" y2="79876"/>
                        <a14:foregroundMark x1="94225" y1="89403" x2="94225" y2="89403"/>
                        <a14:foregroundMark x1="94225" y1="89403" x2="94225" y2="89403"/>
                        <a14:foregroundMark x1="96983" y1="87323" x2="96983" y2="87323"/>
                        <a14:foregroundMark x1="96983" y1="92553" x2="96983" y2="92553"/>
                        <a14:foregroundMark x1="95559" y1="94517" x2="92800" y2="91250"/>
                        <a14:foregroundMark x1="85266" y1="96597" x2="79551" y2="95197"/>
                        <a14:foregroundMark x1="79551" y1="95197" x2="82916" y2="96597"/>
                        <a14:foregroundMark x1="96165" y1="94517" x2="89738" y2="95683"/>
                        <a14:foregroundMark x1="89738" y1="95683" x2="89738" y2="95683"/>
                        <a14:foregroundMark x1="42353" y1="95158" x2="42353" y2="95158"/>
                        <a14:foregroundMark x1="42353" y1="95158" x2="42353" y2="95158"/>
                        <a14:foregroundMark x1="42353" y1="95158" x2="42353" y2="95158"/>
                        <a14:foregroundMark x1="41231" y1="92942" x2="41640" y2="93195"/>
                        <a14:foregroundMark x1="53161" y1="89403" x2="54070" y2="92028"/>
                        <a14:foregroundMark x1="98818" y1="32938" x2="98818" y2="39218"/>
                        <a14:foregroundMark x1="82204" y1="98950" x2="82204" y2="98950"/>
                      </a14:backgroundRemoval>
                    </a14:imgEffect>
                  </a14:imgLayer>
                </a14:imgProps>
              </a:ext>
              <a:ext uri="{28A0092B-C50C-407E-A947-70E740481C1C}">
                <a14:useLocalDpi xmlns:a14="http://schemas.microsoft.com/office/drawing/2010/main"/>
              </a:ext>
            </a:extLst>
          </a:blip>
          <a:stretch>
            <a:fillRect/>
          </a:stretch>
        </p:blipFill>
        <p:spPr>
          <a:xfrm>
            <a:off x="8322576" y="3108275"/>
            <a:ext cx="1434621" cy="1118426"/>
          </a:xfrm>
          <a:prstGeom prst="rect">
            <a:avLst/>
          </a:prstGeom>
        </p:spPr>
      </p:pic>
      <p:sp>
        <p:nvSpPr>
          <p:cNvPr id="18" name="Text Placeholder 4">
            <a:extLst>
              <a:ext uri="{FF2B5EF4-FFF2-40B4-BE49-F238E27FC236}">
                <a16:creationId xmlns:a16="http://schemas.microsoft.com/office/drawing/2014/main" id="{5F2BB1AD-5AC4-4FE8-ADBD-15F0B1245CFE}"/>
              </a:ext>
            </a:extLst>
          </p:cNvPr>
          <p:cNvSpPr txBox="1">
            <a:spLocks/>
          </p:cNvSpPr>
          <p:nvPr/>
        </p:nvSpPr>
        <p:spPr>
          <a:xfrm>
            <a:off x="9873579" y="3165191"/>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x10</a:t>
            </a:r>
            <a:endParaRPr lang="en-US" sz="6000" b="1" dirty="0"/>
          </a:p>
        </p:txBody>
      </p:sp>
      <p:sp>
        <p:nvSpPr>
          <p:cNvPr id="19" name="Text Placeholder 4">
            <a:extLst>
              <a:ext uri="{FF2B5EF4-FFF2-40B4-BE49-F238E27FC236}">
                <a16:creationId xmlns:a16="http://schemas.microsoft.com/office/drawing/2014/main" id="{AD8BDCC6-5FC6-46C4-8469-D5E4AA8F497C}"/>
              </a:ext>
            </a:extLst>
          </p:cNvPr>
          <p:cNvSpPr txBox="1">
            <a:spLocks/>
          </p:cNvSpPr>
          <p:nvPr/>
        </p:nvSpPr>
        <p:spPr>
          <a:xfrm>
            <a:off x="10021483" y="5411220"/>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x5</a:t>
            </a:r>
            <a:endParaRPr lang="en-US" sz="6000" b="1" dirty="0"/>
          </a:p>
        </p:txBody>
      </p:sp>
      <p:pic>
        <p:nvPicPr>
          <p:cNvPr id="3" name="Obraz 2">
            <a:extLst>
              <a:ext uri="{FF2B5EF4-FFF2-40B4-BE49-F238E27FC236}">
                <a16:creationId xmlns:a16="http://schemas.microsoft.com/office/drawing/2014/main" id="{F5F6958D-EB9E-4987-93C4-72E9D631F0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74215" y="5263330"/>
            <a:ext cx="1049054" cy="999331"/>
          </a:xfrm>
          <a:prstGeom prst="rect">
            <a:avLst/>
          </a:prstGeom>
        </p:spPr>
      </p:pic>
      <p:sp>
        <p:nvSpPr>
          <p:cNvPr id="58" name="Text Placeholder 4">
            <a:extLst>
              <a:ext uri="{FF2B5EF4-FFF2-40B4-BE49-F238E27FC236}">
                <a16:creationId xmlns:a16="http://schemas.microsoft.com/office/drawing/2014/main" id="{32BF4366-F17A-4E3B-9E31-61A05A076627}"/>
              </a:ext>
            </a:extLst>
          </p:cNvPr>
          <p:cNvSpPr txBox="1">
            <a:spLocks/>
          </p:cNvSpPr>
          <p:nvPr/>
        </p:nvSpPr>
        <p:spPr>
          <a:xfrm>
            <a:off x="9889340" y="4357803"/>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x15</a:t>
            </a:r>
            <a:endParaRPr lang="en-US" sz="6000" b="1" dirty="0"/>
          </a:p>
        </p:txBody>
      </p:sp>
      <p:sp>
        <p:nvSpPr>
          <p:cNvPr id="2" name="TextBox 1">
            <a:extLst>
              <a:ext uri="{FF2B5EF4-FFF2-40B4-BE49-F238E27FC236}">
                <a16:creationId xmlns:a16="http://schemas.microsoft.com/office/drawing/2014/main" id="{59C19D3A-A60A-8831-FC17-29D227230FDE}"/>
              </a:ext>
            </a:extLst>
          </p:cNvPr>
          <p:cNvSpPr txBox="1"/>
          <p:nvPr/>
        </p:nvSpPr>
        <p:spPr>
          <a:xfrm>
            <a:off x="8322576" y="6453431"/>
            <a:ext cx="3401662" cy="369332"/>
          </a:xfrm>
          <a:prstGeom prst="rect">
            <a:avLst/>
          </a:prstGeom>
          <a:solidFill>
            <a:srgbClr val="9DD8DE"/>
          </a:solidFill>
        </p:spPr>
        <p:txBody>
          <a:bodyPr wrap="square" rtlCol="0">
            <a:spAutoFit/>
          </a:bodyPr>
          <a:lstStyle/>
          <a:p>
            <a:endParaRPr lang="en-IE" dirty="0"/>
          </a:p>
        </p:txBody>
      </p:sp>
      <p:sp>
        <p:nvSpPr>
          <p:cNvPr id="57" name="Text Placeholder 4">
            <a:extLst>
              <a:ext uri="{FF2B5EF4-FFF2-40B4-BE49-F238E27FC236}">
                <a16:creationId xmlns:a16="http://schemas.microsoft.com/office/drawing/2014/main" id="{80D4F1B6-0057-4571-9848-A0D1C2D70672}"/>
              </a:ext>
            </a:extLst>
          </p:cNvPr>
          <p:cNvSpPr txBox="1">
            <a:spLocks/>
          </p:cNvSpPr>
          <p:nvPr/>
        </p:nvSpPr>
        <p:spPr>
          <a:xfrm>
            <a:off x="742987" y="6244215"/>
            <a:ext cx="11379960"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t>*14 </a:t>
            </a:r>
            <a:r>
              <a:rPr lang="pl-PL" sz="2200" dirty="0" err="1"/>
              <a:t>Unità di bestiame </a:t>
            </a:r>
            <a:r>
              <a:rPr lang="en-US" sz="2200" dirty="0"/>
              <a:t>(</a:t>
            </a:r>
            <a:r>
              <a:rPr lang="pl-PL" sz="2200" dirty="0"/>
              <a:t>UBA</a:t>
            </a:r>
            <a:r>
              <a:rPr lang="en-US" sz="2200" dirty="0"/>
              <a:t>) su 7,5 ha = ~2 </a:t>
            </a:r>
            <a:r>
              <a:rPr lang="pl-PL" sz="2200" dirty="0"/>
              <a:t>UBA/ha</a:t>
            </a:r>
            <a:r>
              <a:rPr lang="en-US" sz="2200" dirty="0"/>
              <a:t>. Ciò è </a:t>
            </a:r>
            <a:r>
              <a:rPr lang="pl-PL" sz="2200" dirty="0"/>
              <a:t>conforme alla </a:t>
            </a:r>
            <a:r>
              <a:rPr lang="pl-PL" sz="2200" dirty="0" err="1"/>
              <a:t>legge sull'azoto</a:t>
            </a:r>
            <a:r>
              <a:rPr lang="pl-PL" sz="2200" dirty="0"/>
              <a:t>.</a:t>
            </a:r>
            <a:endParaRPr lang="en-US" sz="2200" dirty="0"/>
          </a:p>
        </p:txBody>
      </p:sp>
    </p:spTree>
    <p:extLst>
      <p:ext uri="{BB962C8B-B14F-4D97-AF65-F5344CB8AC3E}">
        <p14:creationId xmlns:p14="http://schemas.microsoft.com/office/powerpoint/2010/main" val="1202667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41453" y="382738"/>
            <a:ext cx="10595237" cy="803654"/>
          </a:xfrm>
        </p:spPr>
        <p:txBody>
          <a:bodyPr/>
          <a:lstStyle/>
          <a:p>
            <a:pPr algn="ctr"/>
            <a:r>
              <a:rPr lang="pl-PL" b="1" dirty="0" err="1"/>
              <a:t>Esempio di </a:t>
            </a:r>
            <a:r>
              <a:rPr lang="en-US" b="1" dirty="0" err="1"/>
              <a:t>piano </a:t>
            </a:r>
            <a:r>
              <a:rPr lang="en-US" b="1" dirty="0"/>
              <a:t>di pascolo </a:t>
            </a:r>
            <a:r>
              <a:rPr lang="en-US" b="1" dirty="0" err="1"/>
              <a:t>misto </a:t>
            </a:r>
            <a:r>
              <a:rPr lang="en-US" b="1" dirty="0"/>
              <a:t>per una piccola azienda agricola</a:t>
            </a:r>
          </a:p>
        </p:txBody>
      </p:sp>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462218" y="2040994"/>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STAGIONE </a:t>
            </a:r>
            <a:r>
              <a:rPr lang="en-US" b="1" dirty="0">
                <a:solidFill>
                  <a:srgbClr val="8BC540"/>
                </a:solidFill>
              </a:rPr>
              <a:t>DI CRESCITA </a:t>
            </a:r>
            <a:r>
              <a:rPr lang="en-US" b="1" dirty="0" err="1"/>
              <a:t>primavera/estate</a:t>
            </a:r>
            <a:endParaRPr lang="en-US" b="1" dirty="0"/>
          </a:p>
        </p:txBody>
      </p:sp>
      <p:sp>
        <p:nvSpPr>
          <p:cNvPr id="39" name="Text Placeholder 4">
            <a:extLst>
              <a:ext uri="{FF2B5EF4-FFF2-40B4-BE49-F238E27FC236}">
                <a16:creationId xmlns:a16="http://schemas.microsoft.com/office/drawing/2014/main" id="{E371EA39-5E8C-4248-8162-05A514FE5FC3}"/>
              </a:ext>
            </a:extLst>
          </p:cNvPr>
          <p:cNvSpPr txBox="1">
            <a:spLocks/>
          </p:cNvSpPr>
          <p:nvPr/>
        </p:nvSpPr>
        <p:spPr>
          <a:xfrm>
            <a:off x="8536008" y="1523569"/>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rgbClr val="8BC540"/>
                </a:solidFill>
              </a:rPr>
              <a:t>DURATA DELLA RACCOLTA/PADDOCK </a:t>
            </a:r>
            <a:r>
              <a:rPr lang="en-US" sz="2200" b="1" dirty="0"/>
              <a:t>3-4 giorni</a:t>
            </a:r>
            <a:endParaRPr lang="pl-PL" sz="2200" b="1" dirty="0"/>
          </a:p>
          <a:p>
            <a:pPr algn="ctr"/>
            <a:r>
              <a:rPr lang="en-US" sz="2200" b="1" dirty="0">
                <a:solidFill>
                  <a:srgbClr val="8BC540"/>
                </a:solidFill>
              </a:rPr>
              <a:t>PERIODO DI RIPOSO </a:t>
            </a:r>
            <a:r>
              <a:rPr lang="pl-PL" sz="2200" b="1" dirty="0"/>
              <a:t>21-28 </a:t>
            </a:r>
            <a:r>
              <a:rPr lang="en-US" sz="2200" b="1" dirty="0"/>
              <a:t>giorni</a:t>
            </a:r>
          </a:p>
          <a:p>
            <a:pPr algn="ctr"/>
            <a:endParaRPr lang="en-US" sz="2200" b="1" dirty="0"/>
          </a:p>
        </p:txBody>
      </p:sp>
      <p:pic>
        <p:nvPicPr>
          <p:cNvPr id="35" name="Obraz 34">
            <a:extLst>
              <a:ext uri="{FF2B5EF4-FFF2-40B4-BE49-F238E27FC236}">
                <a16:creationId xmlns:a16="http://schemas.microsoft.com/office/drawing/2014/main" id="{5D9D22C7-D31F-4D2D-8511-904C13F011D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933170" y="1451715"/>
            <a:ext cx="1602838" cy="1602838"/>
          </a:xfrm>
          <a:prstGeom prst="rect">
            <a:avLst/>
          </a:prstGeom>
        </p:spPr>
      </p:pic>
      <p:pic>
        <p:nvPicPr>
          <p:cNvPr id="24" name="Obraz 23">
            <a:extLst>
              <a:ext uri="{FF2B5EF4-FFF2-40B4-BE49-F238E27FC236}">
                <a16:creationId xmlns:a16="http://schemas.microsoft.com/office/drawing/2014/main" id="{130EDE2E-5EF3-48A2-8503-F1BCBF085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2139" y="1422862"/>
            <a:ext cx="2167396" cy="2043264"/>
          </a:xfrm>
          <a:prstGeom prst="rect">
            <a:avLst/>
          </a:prstGeom>
        </p:spPr>
      </p:pic>
      <p:sp>
        <p:nvSpPr>
          <p:cNvPr id="53" name="Owal 52">
            <a:extLst>
              <a:ext uri="{FF2B5EF4-FFF2-40B4-BE49-F238E27FC236}">
                <a16:creationId xmlns:a16="http://schemas.microsoft.com/office/drawing/2014/main" id="{827E7845-2B5E-4B87-A4EE-2E82A88C9149}"/>
              </a:ext>
            </a:extLst>
          </p:cNvPr>
          <p:cNvSpPr/>
          <p:nvPr/>
        </p:nvSpPr>
        <p:spPr>
          <a:xfrm>
            <a:off x="729969" y="1200414"/>
            <a:ext cx="3167593" cy="1272821"/>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Text Placeholder 4">
            <a:extLst>
              <a:ext uri="{FF2B5EF4-FFF2-40B4-BE49-F238E27FC236}">
                <a16:creationId xmlns:a16="http://schemas.microsoft.com/office/drawing/2014/main" id="{E4EACD8F-8264-48AE-9301-C496ED5BE318}"/>
              </a:ext>
            </a:extLst>
          </p:cNvPr>
          <p:cNvSpPr txBox="1">
            <a:spLocks/>
          </p:cNvSpPr>
          <p:nvPr/>
        </p:nvSpPr>
        <p:spPr>
          <a:xfrm>
            <a:off x="3582931" y="4676221"/>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STAGIONE DORMENTE </a:t>
            </a:r>
            <a:r>
              <a:rPr lang="en-US" b="1" dirty="0"/>
              <a:t>autunno/inverno</a:t>
            </a:r>
          </a:p>
        </p:txBody>
      </p:sp>
      <p:sp>
        <p:nvSpPr>
          <p:cNvPr id="89" name="Text Placeholder 4">
            <a:extLst>
              <a:ext uri="{FF2B5EF4-FFF2-40B4-BE49-F238E27FC236}">
                <a16:creationId xmlns:a16="http://schemas.microsoft.com/office/drawing/2014/main" id="{E84BED0B-C398-4A8E-8BA7-CF9EED0ED2D1}"/>
              </a:ext>
            </a:extLst>
          </p:cNvPr>
          <p:cNvSpPr txBox="1">
            <a:spLocks/>
          </p:cNvSpPr>
          <p:nvPr/>
        </p:nvSpPr>
        <p:spPr>
          <a:xfrm>
            <a:off x="8536008" y="4285129"/>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rgbClr val="8BC540"/>
                </a:solidFill>
              </a:rPr>
              <a:t>DURATA DELLA RACCOLTA/PADDOCK </a:t>
            </a:r>
            <a:r>
              <a:rPr lang="pl-PL" sz="2200" b="1" dirty="0"/>
              <a:t>7-10 </a:t>
            </a:r>
            <a:r>
              <a:rPr lang="en-US" sz="2200" b="1" dirty="0"/>
              <a:t>giorni</a:t>
            </a:r>
            <a:endParaRPr lang="pl-PL" sz="2200" b="1" dirty="0"/>
          </a:p>
          <a:p>
            <a:pPr algn="ctr"/>
            <a:r>
              <a:rPr lang="en-US" sz="2200" b="1" dirty="0">
                <a:solidFill>
                  <a:srgbClr val="8BC540"/>
                </a:solidFill>
              </a:rPr>
              <a:t>PERIODO DI RIPOSO </a:t>
            </a:r>
            <a:r>
              <a:rPr lang="pl-PL" sz="2200" b="1" dirty="0"/>
              <a:t>45+ giorni</a:t>
            </a:r>
            <a:endParaRPr lang="en-US" sz="2200" b="1" dirty="0"/>
          </a:p>
          <a:p>
            <a:pPr algn="ctr"/>
            <a:endParaRPr lang="en-US" sz="2200" b="1" dirty="0"/>
          </a:p>
        </p:txBody>
      </p:sp>
      <p:pic>
        <p:nvPicPr>
          <p:cNvPr id="90" name="Obraz 89">
            <a:extLst>
              <a:ext uri="{FF2B5EF4-FFF2-40B4-BE49-F238E27FC236}">
                <a16:creationId xmlns:a16="http://schemas.microsoft.com/office/drawing/2014/main" id="{A6AC1844-DFE5-4EE3-A236-8AAB93AC77C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966051" y="4227641"/>
            <a:ext cx="1602838" cy="1602838"/>
          </a:xfrm>
          <a:prstGeom prst="rect">
            <a:avLst/>
          </a:prstGeom>
        </p:spPr>
      </p:pic>
      <p:pic>
        <p:nvPicPr>
          <p:cNvPr id="91" name="Obraz 90">
            <a:extLst>
              <a:ext uri="{FF2B5EF4-FFF2-40B4-BE49-F238E27FC236}">
                <a16:creationId xmlns:a16="http://schemas.microsoft.com/office/drawing/2014/main" id="{6E849030-412F-4A90-98B1-D00035CD11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5111" y="3883128"/>
            <a:ext cx="2449662" cy="2309363"/>
          </a:xfrm>
          <a:prstGeom prst="rect">
            <a:avLst/>
          </a:prstGeom>
        </p:spPr>
      </p:pic>
      <p:sp>
        <p:nvSpPr>
          <p:cNvPr id="92" name="Owal 91">
            <a:extLst>
              <a:ext uri="{FF2B5EF4-FFF2-40B4-BE49-F238E27FC236}">
                <a16:creationId xmlns:a16="http://schemas.microsoft.com/office/drawing/2014/main" id="{36939EFA-0985-4D2A-97E4-47BDBD575A8A}"/>
              </a:ext>
            </a:extLst>
          </p:cNvPr>
          <p:cNvSpPr/>
          <p:nvPr/>
        </p:nvSpPr>
        <p:spPr>
          <a:xfrm>
            <a:off x="667785" y="4920921"/>
            <a:ext cx="3276309" cy="1350646"/>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0" name="Łącznik prosty 109">
            <a:extLst>
              <a:ext uri="{FF2B5EF4-FFF2-40B4-BE49-F238E27FC236}">
                <a16:creationId xmlns:a16="http://schemas.microsoft.com/office/drawing/2014/main" id="{3A384B6D-3D14-4ADF-9DC4-D9355247F542}"/>
              </a:ext>
            </a:extLst>
          </p:cNvPr>
          <p:cNvCxnSpPr/>
          <p:nvPr/>
        </p:nvCxnSpPr>
        <p:spPr>
          <a:xfrm>
            <a:off x="537157" y="3681413"/>
            <a:ext cx="11012586" cy="0"/>
          </a:xfrm>
          <a:prstGeom prst="line">
            <a:avLst/>
          </a:prstGeom>
          <a:ln w="44450">
            <a:solidFill>
              <a:srgbClr val="8BC5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645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3789" y="1538867"/>
            <a:ext cx="3305308" cy="489399"/>
          </a:xfrm>
        </p:spPr>
        <p:txBody>
          <a:bodyPr/>
          <a:lstStyle/>
          <a:p>
            <a:pPr algn="ctr"/>
            <a:r>
              <a:rPr lang="pl-PL" b="1" dirty="0"/>
              <a:t>TIPO DI</a:t>
            </a:r>
            <a:r>
              <a:rPr lang="pl-PL" b="1" dirty="0">
                <a:solidFill>
                  <a:srgbClr val="8BC540"/>
                </a:solidFill>
              </a:rPr>
              <a:t> FORAGGIO </a:t>
            </a:r>
          </a:p>
          <a:p>
            <a:pPr algn="ctr"/>
            <a:r>
              <a:rPr lang="en-US" sz="2200" b="1" dirty="0" err="1"/>
              <a:t>policoltura </a:t>
            </a:r>
            <a:r>
              <a:rPr lang="en-US" sz="2200" b="1" dirty="0"/>
              <a:t>di erbe, trifogli e arbusti autoctoni.</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40659" y="420870"/>
            <a:ext cx="10595237" cy="803654"/>
          </a:xfrm>
        </p:spPr>
        <p:txBody>
          <a:bodyPr/>
          <a:lstStyle/>
          <a:p>
            <a:pPr algn="ctr"/>
            <a:r>
              <a:rPr lang="en-US" b="1" dirty="0"/>
              <a:t>Esempio di piano di pascolo misto per una piccola azienda agricola</a:t>
            </a:r>
          </a:p>
        </p:txBody>
      </p:sp>
      <p:grpSp>
        <p:nvGrpSpPr>
          <p:cNvPr id="7" name="Grupa 6">
            <a:extLst>
              <a:ext uri="{FF2B5EF4-FFF2-40B4-BE49-F238E27FC236}">
                <a16:creationId xmlns:a16="http://schemas.microsoft.com/office/drawing/2014/main" id="{910CAF61-9E8A-4071-B0FC-675ABDC18EAA}"/>
              </a:ext>
            </a:extLst>
          </p:cNvPr>
          <p:cNvGrpSpPr/>
          <p:nvPr/>
        </p:nvGrpSpPr>
        <p:grpSpPr>
          <a:xfrm>
            <a:off x="851667" y="2579744"/>
            <a:ext cx="3305308" cy="970456"/>
            <a:chOff x="527104" y="2971101"/>
            <a:chExt cx="3539872" cy="1250164"/>
          </a:xfrm>
        </p:grpSpPr>
        <p:pic>
          <p:nvPicPr>
            <p:cNvPr id="45" name="Obraz 44">
              <a:extLst>
                <a:ext uri="{FF2B5EF4-FFF2-40B4-BE49-F238E27FC236}">
                  <a16:creationId xmlns:a16="http://schemas.microsoft.com/office/drawing/2014/main" id="{0A390400-D058-4818-9AF1-168BE339EAD6}"/>
                </a:ext>
              </a:extLst>
            </p:cNvPr>
            <p:cNvPicPr>
              <a:picLocks noChangeAspect="1"/>
            </p:cNvPicPr>
            <p:nvPr/>
          </p:nvPicPr>
          <p:blipFill rotWithShape="1">
            <a:blip r:embed="rId2" cstate="email">
              <a:duotone>
                <a:prstClr val="black"/>
                <a:srgbClr val="00B827">
                  <a:tint val="45000"/>
                  <a:satMod val="400000"/>
                </a:srgbClr>
              </a:duotone>
              <a:extLst>
                <a:ext uri="{28A0092B-C50C-407E-A947-70E740481C1C}">
                  <a14:useLocalDpi xmlns:a14="http://schemas.microsoft.com/office/drawing/2010/main"/>
                </a:ext>
              </a:extLst>
            </a:blip>
            <a:srcRect/>
            <a:stretch/>
          </p:blipFill>
          <p:spPr>
            <a:xfrm>
              <a:off x="2943406" y="3102371"/>
              <a:ext cx="1014923" cy="1001486"/>
            </a:xfrm>
            <a:prstGeom prst="rect">
              <a:avLst/>
            </a:prstGeom>
          </p:spPr>
        </p:pic>
        <p:pic>
          <p:nvPicPr>
            <p:cNvPr id="6" name="Obraz 5">
              <a:extLst>
                <a:ext uri="{FF2B5EF4-FFF2-40B4-BE49-F238E27FC236}">
                  <a16:creationId xmlns:a16="http://schemas.microsoft.com/office/drawing/2014/main" id="{7D969897-8617-4F1C-AFA2-C78972288B7E}"/>
                </a:ext>
              </a:extLst>
            </p:cNvPr>
            <p:cNvPicPr>
              <a:picLocks noChangeAspect="1"/>
            </p:cNvPicPr>
            <p:nvPr/>
          </p:nvPicPr>
          <p:blipFill rotWithShape="1">
            <a:blip r:embed="rId2" cstate="email">
              <a:duotone>
                <a:prstClr val="black"/>
                <a:srgbClr val="00B827">
                  <a:tint val="45000"/>
                  <a:satMod val="400000"/>
                </a:srgbClr>
              </a:duotone>
              <a:extLst>
                <a:ext uri="{28A0092B-C50C-407E-A947-70E740481C1C}">
                  <a14:useLocalDpi xmlns:a14="http://schemas.microsoft.com/office/drawing/2010/main"/>
                </a:ext>
              </a:extLst>
            </a:blip>
            <a:srcRect/>
            <a:stretch/>
          </p:blipFill>
          <p:spPr>
            <a:xfrm>
              <a:off x="527104" y="2971101"/>
              <a:ext cx="1014923" cy="1001486"/>
            </a:xfrm>
            <a:prstGeom prst="rect">
              <a:avLst/>
            </a:prstGeom>
          </p:spPr>
        </p:pic>
        <p:grpSp>
          <p:nvGrpSpPr>
            <p:cNvPr id="17" name="Grupa 16">
              <a:extLst>
                <a:ext uri="{FF2B5EF4-FFF2-40B4-BE49-F238E27FC236}">
                  <a16:creationId xmlns:a16="http://schemas.microsoft.com/office/drawing/2014/main" id="{390B9647-CB37-4F88-9DA4-823394C5DEE0}"/>
                </a:ext>
              </a:extLst>
            </p:cNvPr>
            <p:cNvGrpSpPr/>
            <p:nvPr/>
          </p:nvGrpSpPr>
          <p:grpSpPr>
            <a:xfrm>
              <a:off x="761668" y="3597088"/>
              <a:ext cx="3305308" cy="624177"/>
              <a:chOff x="476570" y="3169456"/>
              <a:chExt cx="4274547" cy="624177"/>
            </a:xfrm>
          </p:grpSpPr>
          <p:pic>
            <p:nvPicPr>
              <p:cNvPr id="13" name="Obraz 12">
                <a:extLst>
                  <a:ext uri="{FF2B5EF4-FFF2-40B4-BE49-F238E27FC236}">
                    <a16:creationId xmlns:a16="http://schemas.microsoft.com/office/drawing/2014/main" id="{CDF152DD-ADBF-4BD0-B1A3-E3685BB156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570" y="3318272"/>
                <a:ext cx="4274547" cy="475361"/>
              </a:xfrm>
              <a:prstGeom prst="rect">
                <a:avLst/>
              </a:prstGeom>
            </p:spPr>
          </p:pic>
          <p:pic>
            <p:nvPicPr>
              <p:cNvPr id="16" name="Obraz 15">
                <a:extLst>
                  <a:ext uri="{FF2B5EF4-FFF2-40B4-BE49-F238E27FC236}">
                    <a16:creationId xmlns:a16="http://schemas.microsoft.com/office/drawing/2014/main" id="{4FC899CE-C32E-48A7-BD5A-6306AC8445A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859894" y="3230580"/>
                <a:ext cx="398171" cy="398171"/>
              </a:xfrm>
              <a:prstGeom prst="rect">
                <a:avLst/>
              </a:prstGeom>
            </p:spPr>
          </p:pic>
          <p:pic>
            <p:nvPicPr>
              <p:cNvPr id="25" name="Obraz 24">
                <a:extLst>
                  <a:ext uri="{FF2B5EF4-FFF2-40B4-BE49-F238E27FC236}">
                    <a16:creationId xmlns:a16="http://schemas.microsoft.com/office/drawing/2014/main" id="{5008F791-BD2F-454C-A4DE-8917E348538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012294" y="3382980"/>
                <a:ext cx="398171" cy="398171"/>
              </a:xfrm>
              <a:prstGeom prst="rect">
                <a:avLst/>
              </a:prstGeom>
            </p:spPr>
          </p:pic>
          <p:pic>
            <p:nvPicPr>
              <p:cNvPr id="26" name="Obraz 25">
                <a:extLst>
                  <a:ext uri="{FF2B5EF4-FFF2-40B4-BE49-F238E27FC236}">
                    <a16:creationId xmlns:a16="http://schemas.microsoft.com/office/drawing/2014/main" id="{B9B56196-1A66-4A62-BA4D-55AD7481D09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036884" y="3355056"/>
                <a:ext cx="398171" cy="398171"/>
              </a:xfrm>
              <a:prstGeom prst="rect">
                <a:avLst/>
              </a:prstGeom>
            </p:spPr>
          </p:pic>
          <p:pic>
            <p:nvPicPr>
              <p:cNvPr id="28" name="Obraz 27">
                <a:extLst>
                  <a:ext uri="{FF2B5EF4-FFF2-40B4-BE49-F238E27FC236}">
                    <a16:creationId xmlns:a16="http://schemas.microsoft.com/office/drawing/2014/main" id="{ADDC7260-FC50-4122-AADC-53576A40A49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872524" y="3386602"/>
                <a:ext cx="398171" cy="398171"/>
              </a:xfrm>
              <a:prstGeom prst="rect">
                <a:avLst/>
              </a:prstGeom>
            </p:spPr>
          </p:pic>
          <p:pic>
            <p:nvPicPr>
              <p:cNvPr id="29" name="Obraz 28">
                <a:extLst>
                  <a:ext uri="{FF2B5EF4-FFF2-40B4-BE49-F238E27FC236}">
                    <a16:creationId xmlns:a16="http://schemas.microsoft.com/office/drawing/2014/main" id="{DCCFDB34-D4C8-4839-9D83-9926F8FBA55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2374623" y="3371655"/>
                <a:ext cx="398171" cy="398171"/>
              </a:xfrm>
              <a:prstGeom prst="rect">
                <a:avLst/>
              </a:prstGeom>
            </p:spPr>
          </p:pic>
          <p:pic>
            <p:nvPicPr>
              <p:cNvPr id="30" name="Obraz 29">
                <a:extLst>
                  <a:ext uri="{FF2B5EF4-FFF2-40B4-BE49-F238E27FC236}">
                    <a16:creationId xmlns:a16="http://schemas.microsoft.com/office/drawing/2014/main" id="{CBFF361A-8C97-4245-ACA1-1DEC8C637BC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621895" y="3345870"/>
                <a:ext cx="398171" cy="398171"/>
              </a:xfrm>
              <a:prstGeom prst="rect">
                <a:avLst/>
              </a:prstGeom>
            </p:spPr>
          </p:pic>
          <p:pic>
            <p:nvPicPr>
              <p:cNvPr id="31" name="Obraz 30">
                <a:extLst>
                  <a:ext uri="{FF2B5EF4-FFF2-40B4-BE49-F238E27FC236}">
                    <a16:creationId xmlns:a16="http://schemas.microsoft.com/office/drawing/2014/main" id="{3CAB6702-DB41-462E-907E-5E2E4B24B8B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999084" y="3319542"/>
                <a:ext cx="398171" cy="398171"/>
              </a:xfrm>
              <a:prstGeom prst="rect">
                <a:avLst/>
              </a:prstGeom>
            </p:spPr>
          </p:pic>
          <p:pic>
            <p:nvPicPr>
              <p:cNvPr id="32" name="Obraz 31">
                <a:extLst>
                  <a:ext uri="{FF2B5EF4-FFF2-40B4-BE49-F238E27FC236}">
                    <a16:creationId xmlns:a16="http://schemas.microsoft.com/office/drawing/2014/main" id="{2406F1B3-D8C0-4432-87F8-C575E012F6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517707" y="3169456"/>
                <a:ext cx="398171" cy="398171"/>
              </a:xfrm>
              <a:prstGeom prst="rect">
                <a:avLst/>
              </a:prstGeom>
            </p:spPr>
          </p:pic>
          <p:pic>
            <p:nvPicPr>
              <p:cNvPr id="33" name="Obraz 32">
                <a:extLst>
                  <a:ext uri="{FF2B5EF4-FFF2-40B4-BE49-F238E27FC236}">
                    <a16:creationId xmlns:a16="http://schemas.microsoft.com/office/drawing/2014/main" id="{F00B5781-8C24-4A06-8362-424D6572E53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4248384" y="3273631"/>
                <a:ext cx="398171" cy="398171"/>
              </a:xfrm>
              <a:prstGeom prst="rect">
                <a:avLst/>
              </a:prstGeom>
            </p:spPr>
          </p:pic>
          <p:pic>
            <p:nvPicPr>
              <p:cNvPr id="34" name="Obraz 33">
                <a:extLst>
                  <a:ext uri="{FF2B5EF4-FFF2-40B4-BE49-F238E27FC236}">
                    <a16:creationId xmlns:a16="http://schemas.microsoft.com/office/drawing/2014/main" id="{22CF2DDB-1398-4066-ACE1-D951107F11D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522194" y="3329949"/>
                <a:ext cx="398171" cy="398171"/>
              </a:xfrm>
              <a:prstGeom prst="rect">
                <a:avLst/>
              </a:prstGeom>
            </p:spPr>
          </p:pic>
        </p:grpSp>
      </p:grpSp>
      <p:sp>
        <p:nvSpPr>
          <p:cNvPr id="44" name="Text Placeholder 4">
            <a:extLst>
              <a:ext uri="{FF2B5EF4-FFF2-40B4-BE49-F238E27FC236}">
                <a16:creationId xmlns:a16="http://schemas.microsoft.com/office/drawing/2014/main" id="{B6786724-19CD-49D3-8A38-8EBACF1C12FD}"/>
              </a:ext>
            </a:extLst>
          </p:cNvPr>
          <p:cNvSpPr txBox="1">
            <a:spLocks/>
          </p:cNvSpPr>
          <p:nvPr/>
        </p:nvSpPr>
        <p:spPr>
          <a:xfrm>
            <a:off x="8292662" y="1705857"/>
            <a:ext cx="3588772" cy="1849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b="1" dirty="0"/>
              <a:t>ALTEZZA</a:t>
            </a:r>
            <a:r>
              <a:rPr lang="pl-PL" sz="2200" b="1" dirty="0">
                <a:solidFill>
                  <a:srgbClr val="8BC540"/>
                </a:solidFill>
              </a:rPr>
              <a:t> DEL FORAGGIO </a:t>
            </a:r>
          </a:p>
          <a:p>
            <a:pPr algn="ctr"/>
            <a:r>
              <a:rPr lang="en-US" sz="2200" b="1" dirty="0" err="1"/>
              <a:t>spostare il </a:t>
            </a:r>
            <a:r>
              <a:rPr lang="en-US" sz="2200" b="1" dirty="0"/>
              <a:t>bestiame quando l'altezza del foraggio raggiunge </a:t>
            </a:r>
            <a:r>
              <a:rPr lang="pl-PL" sz="2200" b="1" dirty="0"/>
              <a:t>~7-10 </a:t>
            </a:r>
            <a:r>
              <a:rPr lang="en-US" sz="2200" b="1" dirty="0"/>
              <a:t>cm (erba) o ~30% di utilizzo (arbusti).</a:t>
            </a:r>
          </a:p>
        </p:txBody>
      </p:sp>
      <p:pic>
        <p:nvPicPr>
          <p:cNvPr id="14" name="Obraz 13">
            <a:extLst>
              <a:ext uri="{FF2B5EF4-FFF2-40B4-BE49-F238E27FC236}">
                <a16:creationId xmlns:a16="http://schemas.microsoft.com/office/drawing/2014/main" id="{7B8C1B2B-5165-4AEB-816A-9D96DDF672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93875" y="1471597"/>
            <a:ext cx="1478566" cy="1380241"/>
          </a:xfrm>
          <a:prstGeom prst="rect">
            <a:avLst/>
          </a:prstGeom>
        </p:spPr>
      </p:pic>
      <p:pic>
        <p:nvPicPr>
          <p:cNvPr id="37" name="Obraz 36">
            <a:extLst>
              <a:ext uri="{FF2B5EF4-FFF2-40B4-BE49-F238E27FC236}">
                <a16:creationId xmlns:a16="http://schemas.microsoft.com/office/drawing/2014/main" id="{F9D33E20-1C98-4340-A9DD-8524D65995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93875" y="3069388"/>
            <a:ext cx="1478565" cy="472570"/>
          </a:xfrm>
          <a:prstGeom prst="rect">
            <a:avLst/>
          </a:prstGeom>
        </p:spPr>
      </p:pic>
      <p:sp>
        <p:nvSpPr>
          <p:cNvPr id="15" name="Strzałka: w górę 14">
            <a:extLst>
              <a:ext uri="{FF2B5EF4-FFF2-40B4-BE49-F238E27FC236}">
                <a16:creationId xmlns:a16="http://schemas.microsoft.com/office/drawing/2014/main" id="{B03E070C-B1AC-4AAC-8584-367279B99784}"/>
              </a:ext>
            </a:extLst>
          </p:cNvPr>
          <p:cNvSpPr/>
          <p:nvPr/>
        </p:nvSpPr>
        <p:spPr>
          <a:xfrm>
            <a:off x="5992565" y="1795979"/>
            <a:ext cx="165843" cy="1028964"/>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trzałka: w górę 37">
            <a:extLst>
              <a:ext uri="{FF2B5EF4-FFF2-40B4-BE49-F238E27FC236}">
                <a16:creationId xmlns:a16="http://schemas.microsoft.com/office/drawing/2014/main" id="{FC2DDAFC-4757-46B7-A797-663A585A726E}"/>
              </a:ext>
            </a:extLst>
          </p:cNvPr>
          <p:cNvSpPr/>
          <p:nvPr/>
        </p:nvSpPr>
        <p:spPr>
          <a:xfrm>
            <a:off x="5992565" y="3190200"/>
            <a:ext cx="165843" cy="360000"/>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ext Placeholder 4">
            <a:extLst>
              <a:ext uri="{FF2B5EF4-FFF2-40B4-BE49-F238E27FC236}">
                <a16:creationId xmlns:a16="http://schemas.microsoft.com/office/drawing/2014/main" id="{100B608A-B0DF-430A-92A0-F60761673569}"/>
              </a:ext>
            </a:extLst>
          </p:cNvPr>
          <p:cNvSpPr txBox="1">
            <a:spLocks/>
          </p:cNvSpPr>
          <p:nvPr/>
        </p:nvSpPr>
        <p:spPr>
          <a:xfrm>
            <a:off x="6075486" y="2122675"/>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20-30 cm</a:t>
            </a:r>
            <a:endParaRPr lang="en-US" b="1" dirty="0"/>
          </a:p>
        </p:txBody>
      </p:sp>
      <p:sp>
        <p:nvSpPr>
          <p:cNvPr id="43" name="Text Placeholder 4">
            <a:extLst>
              <a:ext uri="{FF2B5EF4-FFF2-40B4-BE49-F238E27FC236}">
                <a16:creationId xmlns:a16="http://schemas.microsoft.com/office/drawing/2014/main" id="{05482F21-A056-41FC-A701-2B8668708331}"/>
              </a:ext>
            </a:extLst>
          </p:cNvPr>
          <p:cNvSpPr txBox="1">
            <a:spLocks/>
          </p:cNvSpPr>
          <p:nvPr/>
        </p:nvSpPr>
        <p:spPr>
          <a:xfrm>
            <a:off x="6038278" y="3189286"/>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7-10 cm</a:t>
            </a:r>
            <a:endParaRPr lang="en-US" b="1" dirty="0"/>
          </a:p>
        </p:txBody>
      </p:sp>
      <mc:AlternateContent xmlns:mc="http://schemas.openxmlformats.org/markup-compatibility/2006">
        <mc:Choice xmlns:am3d="http://schemas.microsoft.com/office/drawing/2017/model3d" Requires="am3d">
          <p:graphicFrame>
            <p:nvGraphicFramePr>
              <p:cNvPr id="49" name="Model 3D 48" descr="Green checkmark">
                <a:extLst>
                  <a:ext uri="{FF2B5EF4-FFF2-40B4-BE49-F238E27FC236}">
                    <a16:creationId xmlns:a16="http://schemas.microsoft.com/office/drawing/2014/main" id="{1948ED83-5598-47CB-9AD9-511EA775EF8E}"/>
                  </a:ext>
                </a:extLst>
              </p:cNvPr>
              <p:cNvGraphicFramePr>
                <a:graphicFrameLocks noChangeAspect="1"/>
              </p:cNvGraphicFramePr>
              <p:nvPr>
                <p:extLst>
                  <p:ext uri="{D42A27DB-BD31-4B8C-83A1-F6EECF244321}">
                    <p14:modId xmlns:p14="http://schemas.microsoft.com/office/powerpoint/2010/main" val="3945643236"/>
                  </p:ext>
                </p:extLst>
              </p:nvPr>
            </p:nvGraphicFramePr>
            <p:xfrm>
              <a:off x="7399231" y="1727613"/>
              <a:ext cx="1236574" cy="1022518"/>
            </p:xfrm>
            <a:graphic>
              <a:graphicData uri="http://schemas.microsoft.com/office/drawing/2017/model3d">
                <am3d:model3d r:embed="rId8">
                  <am3d:spPr>
                    <a:xfrm>
                      <a:off x="0" y="0"/>
                      <a:ext cx="1236574" cy="1022518"/>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m3d:postTrans dx="0" dy="0" dz="0"/>
                  </am3d:trans>
                  <am3d:raster rName="Office3DRenderer" rVer="16.0.8326">
                    <am3d:blip r:embed="rId9"/>
                  </am3d:raster>
                  <am3d:objViewport viewportSz="1601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Model 3D 48" descr="Green checkmark">
                <a:extLst>
                  <a:ext uri="{FF2B5EF4-FFF2-40B4-BE49-F238E27FC236}">
                    <a16:creationId xmlns:a16="http://schemas.microsoft.com/office/drawing/2014/main" id="{1948ED83-5598-47CB-9AD9-511EA775EF8E}"/>
                  </a:ext>
                </a:extLst>
              </p:cNvPr>
              <p:cNvPicPr>
                <a:picLocks noGrp="1" noRot="1" noChangeAspect="1" noMove="1" noResize="1" noEditPoints="1" noAdjustHandles="1" noChangeArrowheads="1" noChangeShapeType="1" noCrop="1"/>
              </p:cNvPicPr>
              <p:nvPr/>
            </p:nvPicPr>
            <p:blipFill>
              <a:blip r:embed="rId9"/>
              <a:stretch>
                <a:fillRect/>
              </a:stretch>
            </p:blipFill>
            <p:spPr>
              <a:xfrm>
                <a:off x="7399231" y="1727613"/>
                <a:ext cx="1236574" cy="102251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Model 3D 49" descr="Red X">
                <a:extLst>
                  <a:ext uri="{FF2B5EF4-FFF2-40B4-BE49-F238E27FC236}">
                    <a16:creationId xmlns:a16="http://schemas.microsoft.com/office/drawing/2014/main" id="{7EEADF83-FCBF-4B5B-A635-85F8D72206EC}"/>
                  </a:ext>
                </a:extLst>
              </p:cNvPr>
              <p:cNvGraphicFramePr>
                <a:graphicFrameLocks noChangeAspect="1"/>
              </p:cNvGraphicFramePr>
              <p:nvPr>
                <p:extLst>
                  <p:ext uri="{D42A27DB-BD31-4B8C-83A1-F6EECF244321}">
                    <p14:modId xmlns:p14="http://schemas.microsoft.com/office/powerpoint/2010/main" val="652762552"/>
                  </p:ext>
                </p:extLst>
              </p:nvPr>
            </p:nvGraphicFramePr>
            <p:xfrm>
              <a:off x="7580928" y="2877194"/>
              <a:ext cx="736338" cy="752973"/>
            </p:xfrm>
            <a:graphic>
              <a:graphicData uri="http://schemas.microsoft.com/office/drawing/2017/model3d">
                <am3d:model3d r:embed="rId10">
                  <am3d:spPr>
                    <a:xfrm>
                      <a:off x="0" y="0"/>
                      <a:ext cx="736338" cy="75297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1"/>
                  </am3d:raster>
                  <am3d:objViewport viewportSz="11045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Model 3D 49" descr="Red X">
                <a:extLst>
                  <a:ext uri="{FF2B5EF4-FFF2-40B4-BE49-F238E27FC236}">
                    <a16:creationId xmlns:a16="http://schemas.microsoft.com/office/drawing/2014/main" id="{7EEADF83-FCBF-4B5B-A635-85F8D72206EC}"/>
                  </a:ext>
                </a:extLst>
              </p:cNvPr>
              <p:cNvPicPr>
                <a:picLocks noGrp="1" noRot="1" noChangeAspect="1" noMove="1" noResize="1" noEditPoints="1" noAdjustHandles="1" noChangeArrowheads="1" noChangeShapeType="1" noCrop="1"/>
              </p:cNvPicPr>
              <p:nvPr/>
            </p:nvPicPr>
            <p:blipFill>
              <a:blip r:embed="rId11"/>
              <a:stretch>
                <a:fillRect/>
              </a:stretch>
            </p:blipFill>
            <p:spPr>
              <a:xfrm>
                <a:off x="7580928" y="2877194"/>
                <a:ext cx="736338" cy="752973"/>
              </a:xfrm>
              <a:prstGeom prst="rect">
                <a:avLst/>
              </a:prstGeom>
            </p:spPr>
          </p:pic>
        </mc:Fallback>
      </mc:AlternateContent>
      <p:sp>
        <p:nvSpPr>
          <p:cNvPr id="2" name="Prostokąt 1">
            <a:extLst>
              <a:ext uri="{FF2B5EF4-FFF2-40B4-BE49-F238E27FC236}">
                <a16:creationId xmlns:a16="http://schemas.microsoft.com/office/drawing/2014/main" id="{6CD91CA2-C8FA-4823-8A06-02B98E4A7804}"/>
              </a:ext>
            </a:extLst>
          </p:cNvPr>
          <p:cNvSpPr/>
          <p:nvPr/>
        </p:nvSpPr>
        <p:spPr>
          <a:xfrm>
            <a:off x="740658" y="3787281"/>
            <a:ext cx="11140775" cy="2612254"/>
          </a:xfrm>
          <a:prstGeom prst="rect">
            <a:avLst/>
          </a:prstGeom>
        </p:spPr>
        <p:txBody>
          <a:bodyPr wrap="square">
            <a:spAutoFit/>
          </a:bodyPr>
          <a:lstStyle/>
          <a:p>
            <a:pPr>
              <a:lnSpc>
                <a:spcPct val="107000"/>
              </a:lnSpc>
              <a:spcAft>
                <a:spcPts val="800"/>
              </a:spcAft>
            </a:pP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I sistemi di pascolo misto </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massimizzano</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 l'</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utilizzo</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 del foraggio, poiché le diverse specie preferiscono tipi di foraggio diversi (ad esempio, i bovini preferiscono le erbe, le pecore mangiano erbe fini e foraggi, le capre sono interessate anche agli arbusti da sfogliare) e riducono al minimo il pascolo selettivo grazie alla sovrapposizione delle preferenze di pascolo. Questo sistema </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favorisce anche l'</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interruzione dei cicli parassitari, perché molti parassiti sono specifici dell'ospite, quindi l'alternanza delle specie riduce il carico di parassiti. Infine</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 il </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pascolo misto aumenta la produttività senza sovraccaricare i pascoli.</a:t>
            </a:r>
          </a:p>
        </p:txBody>
      </p:sp>
    </p:spTree>
    <p:extLst>
      <p:ext uri="{BB962C8B-B14F-4D97-AF65-F5344CB8AC3E}">
        <p14:creationId xmlns:p14="http://schemas.microsoft.com/office/powerpoint/2010/main" val="2009168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45481" y="403562"/>
            <a:ext cx="11490880" cy="803654"/>
          </a:xfrm>
        </p:spPr>
        <p:txBody>
          <a:bodyPr/>
          <a:lstStyle/>
          <a:p>
            <a:r>
              <a:rPr lang="en-US" sz="3200" b="1" dirty="0"/>
              <a:t>Esempio di piano di pascolo misto per una piccola azienda agricola</a:t>
            </a:r>
          </a:p>
        </p:txBody>
      </p:sp>
      <p:grpSp>
        <p:nvGrpSpPr>
          <p:cNvPr id="93" name="Grupa 92">
            <a:extLst>
              <a:ext uri="{FF2B5EF4-FFF2-40B4-BE49-F238E27FC236}">
                <a16:creationId xmlns:a16="http://schemas.microsoft.com/office/drawing/2014/main" id="{1CE95E97-2097-404B-BDF2-5934D44EFE8B}"/>
              </a:ext>
            </a:extLst>
          </p:cNvPr>
          <p:cNvGrpSpPr/>
          <p:nvPr/>
        </p:nvGrpSpPr>
        <p:grpSpPr>
          <a:xfrm>
            <a:off x="1166661" y="1166321"/>
            <a:ext cx="10389637" cy="4758096"/>
            <a:chOff x="1166661" y="1049951"/>
            <a:chExt cx="10389637" cy="4758096"/>
          </a:xfrm>
        </p:grpSpPr>
        <p:sp>
          <p:nvSpPr>
            <p:cNvPr id="11" name="Dowolny kształt: kształt 10">
              <a:extLst>
                <a:ext uri="{FF2B5EF4-FFF2-40B4-BE49-F238E27FC236}">
                  <a16:creationId xmlns:a16="http://schemas.microsoft.com/office/drawing/2014/main" id="{97C2EA49-43A6-40AC-AEFE-AEADB663DB63}"/>
                </a:ext>
              </a:extLst>
            </p:cNvPr>
            <p:cNvSpPr/>
            <p:nvPr/>
          </p:nvSpPr>
          <p:spPr>
            <a:xfrm>
              <a:off x="1166661" y="104995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GIORNO</a:t>
              </a:r>
            </a:p>
          </p:txBody>
        </p:sp>
        <p:sp>
          <p:nvSpPr>
            <p:cNvPr id="12" name="Strzałka: w prawo 11">
              <a:extLst>
                <a:ext uri="{FF2B5EF4-FFF2-40B4-BE49-F238E27FC236}">
                  <a16:creationId xmlns:a16="http://schemas.microsoft.com/office/drawing/2014/main" id="{DF5D895E-70D8-4AA5-9481-07C466566B54}"/>
                </a:ext>
              </a:extLst>
            </p:cNvPr>
            <p:cNvSpPr/>
            <p:nvPr/>
          </p:nvSpPr>
          <p:spPr>
            <a:xfrm rot="5400000">
              <a:off x="1875367"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18" name="Dowolny kształt: kształt 17">
              <a:extLst>
                <a:ext uri="{FF2B5EF4-FFF2-40B4-BE49-F238E27FC236}">
                  <a16:creationId xmlns:a16="http://schemas.microsoft.com/office/drawing/2014/main" id="{671C873F-7210-4AEF-8CE3-9BE8C60A7552}"/>
                </a:ext>
              </a:extLst>
            </p:cNvPr>
            <p:cNvSpPr/>
            <p:nvPr/>
          </p:nvSpPr>
          <p:spPr>
            <a:xfrm>
              <a:off x="1166661" y="187878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1-3</a:t>
              </a:r>
            </a:p>
          </p:txBody>
        </p:sp>
        <p:sp>
          <p:nvSpPr>
            <p:cNvPr id="19" name="Strzałka: w prawo 18">
              <a:extLst>
                <a:ext uri="{FF2B5EF4-FFF2-40B4-BE49-F238E27FC236}">
                  <a16:creationId xmlns:a16="http://schemas.microsoft.com/office/drawing/2014/main" id="{DAA765A7-CF60-4D4A-BC2A-31C547EE4636}"/>
                </a:ext>
              </a:extLst>
            </p:cNvPr>
            <p:cNvSpPr/>
            <p:nvPr/>
          </p:nvSpPr>
          <p:spPr>
            <a:xfrm rot="5400000">
              <a:off x="1875367" y="2546449"/>
              <a:ext cx="107440" cy="107440"/>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0" name="Dowolny kształt: kształt 19">
              <a:extLst>
                <a:ext uri="{FF2B5EF4-FFF2-40B4-BE49-F238E27FC236}">
                  <a16:creationId xmlns:a16="http://schemas.microsoft.com/office/drawing/2014/main" id="{9977E15A-8443-4DBE-B422-087992887DCE}"/>
                </a:ext>
              </a:extLst>
            </p:cNvPr>
            <p:cNvSpPr/>
            <p:nvPr/>
          </p:nvSpPr>
          <p:spPr>
            <a:xfrm>
              <a:off x="1166661" y="270761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4-5</a:t>
              </a:r>
            </a:p>
          </p:txBody>
        </p:sp>
        <p:sp>
          <p:nvSpPr>
            <p:cNvPr id="21" name="Strzałka: w prawo 20">
              <a:extLst>
                <a:ext uri="{FF2B5EF4-FFF2-40B4-BE49-F238E27FC236}">
                  <a16:creationId xmlns:a16="http://schemas.microsoft.com/office/drawing/2014/main" id="{31D7F984-43DD-40FA-BB30-34CD68D4980D}"/>
                </a:ext>
              </a:extLst>
            </p:cNvPr>
            <p:cNvSpPr/>
            <p:nvPr/>
          </p:nvSpPr>
          <p:spPr>
            <a:xfrm rot="5400000">
              <a:off x="1875367"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2" name="Dowolny kształt: kształt 21">
              <a:extLst>
                <a:ext uri="{FF2B5EF4-FFF2-40B4-BE49-F238E27FC236}">
                  <a16:creationId xmlns:a16="http://schemas.microsoft.com/office/drawing/2014/main" id="{48ABC562-BC18-4264-8644-CA422FF3A85B}"/>
                </a:ext>
              </a:extLst>
            </p:cNvPr>
            <p:cNvSpPr/>
            <p:nvPr/>
          </p:nvSpPr>
          <p:spPr>
            <a:xfrm>
              <a:off x="1166661" y="353644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6</a:t>
              </a:r>
            </a:p>
          </p:txBody>
        </p:sp>
        <p:sp>
          <p:nvSpPr>
            <p:cNvPr id="23" name="Strzałka: w prawo 22">
              <a:extLst>
                <a:ext uri="{FF2B5EF4-FFF2-40B4-BE49-F238E27FC236}">
                  <a16:creationId xmlns:a16="http://schemas.microsoft.com/office/drawing/2014/main" id="{4E4D2447-55FB-4849-9AF2-5BECE99F75E7}"/>
                </a:ext>
              </a:extLst>
            </p:cNvPr>
            <p:cNvSpPr/>
            <p:nvPr/>
          </p:nvSpPr>
          <p:spPr>
            <a:xfrm rot="5400000">
              <a:off x="1875367"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4" name="Dowolny kształt: kształt 23">
              <a:extLst>
                <a:ext uri="{FF2B5EF4-FFF2-40B4-BE49-F238E27FC236}">
                  <a16:creationId xmlns:a16="http://schemas.microsoft.com/office/drawing/2014/main" id="{10F4F9DA-0CBB-41B3-B9BE-4F8BD706C77B}"/>
                </a:ext>
              </a:extLst>
            </p:cNvPr>
            <p:cNvSpPr/>
            <p:nvPr/>
          </p:nvSpPr>
          <p:spPr>
            <a:xfrm>
              <a:off x="1166661" y="436527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27" name="Strzałka: w prawo 26">
              <a:extLst>
                <a:ext uri="{FF2B5EF4-FFF2-40B4-BE49-F238E27FC236}">
                  <a16:creationId xmlns:a16="http://schemas.microsoft.com/office/drawing/2014/main" id="{CEB3150F-651F-4567-B902-75912131952C}"/>
                </a:ext>
              </a:extLst>
            </p:cNvPr>
            <p:cNvSpPr/>
            <p:nvPr/>
          </p:nvSpPr>
          <p:spPr>
            <a:xfrm rot="5400000">
              <a:off x="1875367"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CD348D8-4CF1-4EBC-8BCE-8B1167449B2A}"/>
                </a:ext>
              </a:extLst>
            </p:cNvPr>
            <p:cNvSpPr/>
            <p:nvPr/>
          </p:nvSpPr>
          <p:spPr>
            <a:xfrm>
              <a:off x="1166661" y="519410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21-28</a:t>
              </a:r>
            </a:p>
          </p:txBody>
        </p:sp>
        <p:sp>
          <p:nvSpPr>
            <p:cNvPr id="36" name="Dowolny kształt: kształt 35">
              <a:extLst>
                <a:ext uri="{FF2B5EF4-FFF2-40B4-BE49-F238E27FC236}">
                  <a16:creationId xmlns:a16="http://schemas.microsoft.com/office/drawing/2014/main" id="{F28CA722-4732-4EAE-808B-A170794FF0C0}"/>
                </a:ext>
              </a:extLst>
            </p:cNvPr>
            <p:cNvSpPr/>
            <p:nvPr/>
          </p:nvSpPr>
          <p:spPr>
            <a:xfrm>
              <a:off x="2975612" y="104995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PADDOCK</a:t>
              </a:r>
            </a:p>
          </p:txBody>
        </p:sp>
        <p:sp>
          <p:nvSpPr>
            <p:cNvPr id="39" name="Strzałka: w prawo 38">
              <a:extLst>
                <a:ext uri="{FF2B5EF4-FFF2-40B4-BE49-F238E27FC236}">
                  <a16:creationId xmlns:a16="http://schemas.microsoft.com/office/drawing/2014/main" id="{7E63160E-B54C-4F30-A0CC-DE08AAFCC4C4}"/>
                </a:ext>
              </a:extLst>
            </p:cNvPr>
            <p:cNvSpPr/>
            <p:nvPr/>
          </p:nvSpPr>
          <p:spPr>
            <a:xfrm rot="5400000">
              <a:off x="3760561"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1" name="Dowolny kształt: kształt 40">
              <a:extLst>
                <a:ext uri="{FF2B5EF4-FFF2-40B4-BE49-F238E27FC236}">
                  <a16:creationId xmlns:a16="http://schemas.microsoft.com/office/drawing/2014/main" id="{CFA46CB5-1DE7-491F-ADF0-D82046AAFC08}"/>
                </a:ext>
              </a:extLst>
            </p:cNvPr>
            <p:cNvSpPr/>
            <p:nvPr/>
          </p:nvSpPr>
          <p:spPr>
            <a:xfrm>
              <a:off x="2975612" y="187878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42" name="Strzałka: w prawo 41">
              <a:extLst>
                <a:ext uri="{FF2B5EF4-FFF2-40B4-BE49-F238E27FC236}">
                  <a16:creationId xmlns:a16="http://schemas.microsoft.com/office/drawing/2014/main" id="{79317778-5027-4DE4-A6C0-25B9762EF0BD}"/>
                </a:ext>
              </a:extLst>
            </p:cNvPr>
            <p:cNvSpPr/>
            <p:nvPr/>
          </p:nvSpPr>
          <p:spPr>
            <a:xfrm rot="5400000">
              <a:off x="3760561"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5" name="Dowolny kształt: kształt 44">
              <a:extLst>
                <a:ext uri="{FF2B5EF4-FFF2-40B4-BE49-F238E27FC236}">
                  <a16:creationId xmlns:a16="http://schemas.microsoft.com/office/drawing/2014/main" id="{DFBF112B-5F0A-4210-9C9B-D8E67917136F}"/>
                </a:ext>
              </a:extLst>
            </p:cNvPr>
            <p:cNvSpPr/>
            <p:nvPr/>
          </p:nvSpPr>
          <p:spPr>
            <a:xfrm>
              <a:off x="2975612" y="270761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46" name="Strzałka: w prawo 45">
              <a:extLst>
                <a:ext uri="{FF2B5EF4-FFF2-40B4-BE49-F238E27FC236}">
                  <a16:creationId xmlns:a16="http://schemas.microsoft.com/office/drawing/2014/main" id="{DEB940E8-DB5A-46D6-B5A0-E1F5DA2DAC75}"/>
                </a:ext>
              </a:extLst>
            </p:cNvPr>
            <p:cNvSpPr/>
            <p:nvPr/>
          </p:nvSpPr>
          <p:spPr>
            <a:xfrm rot="5400000">
              <a:off x="3760561"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7" name="Dowolny kształt: kształt 46">
              <a:extLst>
                <a:ext uri="{FF2B5EF4-FFF2-40B4-BE49-F238E27FC236}">
                  <a16:creationId xmlns:a16="http://schemas.microsoft.com/office/drawing/2014/main" id="{F99B1DBD-D160-40DB-A7E2-5379791C2291}"/>
                </a:ext>
              </a:extLst>
            </p:cNvPr>
            <p:cNvSpPr/>
            <p:nvPr/>
          </p:nvSpPr>
          <p:spPr>
            <a:xfrm>
              <a:off x="2975612" y="353644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48" name="Strzałka: w prawo 47">
              <a:extLst>
                <a:ext uri="{FF2B5EF4-FFF2-40B4-BE49-F238E27FC236}">
                  <a16:creationId xmlns:a16="http://schemas.microsoft.com/office/drawing/2014/main" id="{9996E346-95E5-4CF3-AC64-2530B6C572BA}"/>
                </a:ext>
              </a:extLst>
            </p:cNvPr>
            <p:cNvSpPr/>
            <p:nvPr/>
          </p:nvSpPr>
          <p:spPr>
            <a:xfrm rot="5400000">
              <a:off x="3760561"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1" name="Dowolny kształt: kształt 50">
              <a:extLst>
                <a:ext uri="{FF2B5EF4-FFF2-40B4-BE49-F238E27FC236}">
                  <a16:creationId xmlns:a16="http://schemas.microsoft.com/office/drawing/2014/main" id="{831CFCEC-99DA-4C8D-AAC8-340A6FCB9601}"/>
                </a:ext>
              </a:extLst>
            </p:cNvPr>
            <p:cNvSpPr/>
            <p:nvPr/>
          </p:nvSpPr>
          <p:spPr>
            <a:xfrm>
              <a:off x="2975612" y="436527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52" name="Strzałka: w prawo 51">
              <a:extLst>
                <a:ext uri="{FF2B5EF4-FFF2-40B4-BE49-F238E27FC236}">
                  <a16:creationId xmlns:a16="http://schemas.microsoft.com/office/drawing/2014/main" id="{3489E231-991F-4A82-97D9-B64A3D072C2D}"/>
                </a:ext>
              </a:extLst>
            </p:cNvPr>
            <p:cNvSpPr/>
            <p:nvPr/>
          </p:nvSpPr>
          <p:spPr>
            <a:xfrm rot="5400000">
              <a:off x="3760561"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3" name="Dowolny kształt: kształt 52">
              <a:extLst>
                <a:ext uri="{FF2B5EF4-FFF2-40B4-BE49-F238E27FC236}">
                  <a16:creationId xmlns:a16="http://schemas.microsoft.com/office/drawing/2014/main" id="{BFE6D7D2-8241-49CA-BAC4-1A6A364026EF}"/>
                </a:ext>
              </a:extLst>
            </p:cNvPr>
            <p:cNvSpPr/>
            <p:nvPr/>
          </p:nvSpPr>
          <p:spPr>
            <a:xfrm>
              <a:off x="2975612" y="519410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54" name="Dowolny kształt: kształt 53">
              <a:extLst>
                <a:ext uri="{FF2B5EF4-FFF2-40B4-BE49-F238E27FC236}">
                  <a16:creationId xmlns:a16="http://schemas.microsoft.com/office/drawing/2014/main" id="{790EFDC2-98ED-45ED-9FF7-8E269CA9687A}"/>
                </a:ext>
              </a:extLst>
            </p:cNvPr>
            <p:cNvSpPr/>
            <p:nvPr/>
          </p:nvSpPr>
          <p:spPr>
            <a:xfrm>
              <a:off x="4902416" y="104995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ZOOTECNIA</a:t>
              </a:r>
            </a:p>
          </p:txBody>
        </p:sp>
        <p:sp>
          <p:nvSpPr>
            <p:cNvPr id="55" name="Strzałka: w prawo 54">
              <a:extLst>
                <a:ext uri="{FF2B5EF4-FFF2-40B4-BE49-F238E27FC236}">
                  <a16:creationId xmlns:a16="http://schemas.microsoft.com/office/drawing/2014/main" id="{57FFC1BE-9D3B-4FB0-A944-CA62214D229A}"/>
                </a:ext>
              </a:extLst>
            </p:cNvPr>
            <p:cNvSpPr/>
            <p:nvPr/>
          </p:nvSpPr>
          <p:spPr>
            <a:xfrm rot="5400000">
              <a:off x="5863486"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6" name="Dowolny kształt: kształt 55">
              <a:extLst>
                <a:ext uri="{FF2B5EF4-FFF2-40B4-BE49-F238E27FC236}">
                  <a16:creationId xmlns:a16="http://schemas.microsoft.com/office/drawing/2014/main" id="{A0F5E559-A47C-407D-9C5A-49D7EAF25BFB}"/>
                </a:ext>
              </a:extLst>
            </p:cNvPr>
            <p:cNvSpPr/>
            <p:nvPr/>
          </p:nvSpPr>
          <p:spPr>
            <a:xfrm>
              <a:off x="4902416" y="187878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bestiame</a:t>
              </a:r>
              <a:endParaRPr lang="pl-PL" sz="2400" kern="1200" dirty="0">
                <a:solidFill>
                  <a:srgbClr val="000000"/>
                </a:solidFill>
              </a:endParaRPr>
            </a:p>
          </p:txBody>
        </p:sp>
        <p:sp>
          <p:nvSpPr>
            <p:cNvPr id="57" name="Strzałka: w prawo 56">
              <a:extLst>
                <a:ext uri="{FF2B5EF4-FFF2-40B4-BE49-F238E27FC236}">
                  <a16:creationId xmlns:a16="http://schemas.microsoft.com/office/drawing/2014/main" id="{0A2654F2-2527-4528-8A03-FA4ECF2DB8E4}"/>
                </a:ext>
              </a:extLst>
            </p:cNvPr>
            <p:cNvSpPr/>
            <p:nvPr/>
          </p:nvSpPr>
          <p:spPr>
            <a:xfrm rot="5400000">
              <a:off x="5863486"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8" name="Dowolny kształt: kształt 57">
              <a:extLst>
                <a:ext uri="{FF2B5EF4-FFF2-40B4-BE49-F238E27FC236}">
                  <a16:creationId xmlns:a16="http://schemas.microsoft.com/office/drawing/2014/main" id="{896E3336-E191-4246-926D-75C66FD965F4}"/>
                </a:ext>
              </a:extLst>
            </p:cNvPr>
            <p:cNvSpPr/>
            <p:nvPr/>
          </p:nvSpPr>
          <p:spPr>
            <a:xfrm>
              <a:off x="4902416" y="270761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pecora</a:t>
              </a:r>
              <a:endParaRPr lang="pl-PL" sz="2400" kern="1200" dirty="0">
                <a:solidFill>
                  <a:srgbClr val="000000"/>
                </a:solidFill>
              </a:endParaRPr>
            </a:p>
          </p:txBody>
        </p:sp>
        <p:sp>
          <p:nvSpPr>
            <p:cNvPr id="59" name="Strzałka: w prawo 58">
              <a:extLst>
                <a:ext uri="{FF2B5EF4-FFF2-40B4-BE49-F238E27FC236}">
                  <a16:creationId xmlns:a16="http://schemas.microsoft.com/office/drawing/2014/main" id="{617EBE4A-16F7-410D-92D2-E3CF103F12B2}"/>
                </a:ext>
              </a:extLst>
            </p:cNvPr>
            <p:cNvSpPr/>
            <p:nvPr/>
          </p:nvSpPr>
          <p:spPr>
            <a:xfrm rot="5400000">
              <a:off x="5863486"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0" name="Dowolny kształt: kształt 59">
              <a:extLst>
                <a:ext uri="{FF2B5EF4-FFF2-40B4-BE49-F238E27FC236}">
                  <a16:creationId xmlns:a16="http://schemas.microsoft.com/office/drawing/2014/main" id="{87B01BDD-5549-4065-BF22-90E682BF83A5}"/>
                </a:ext>
              </a:extLst>
            </p:cNvPr>
            <p:cNvSpPr/>
            <p:nvPr/>
          </p:nvSpPr>
          <p:spPr>
            <a:xfrm>
              <a:off x="4902416" y="353644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capre</a:t>
              </a:r>
              <a:endParaRPr lang="pl-PL" sz="2400" kern="1200" dirty="0">
                <a:solidFill>
                  <a:srgbClr val="000000"/>
                </a:solidFill>
              </a:endParaRPr>
            </a:p>
          </p:txBody>
        </p:sp>
        <p:sp>
          <p:nvSpPr>
            <p:cNvPr id="61" name="Strzałka: w prawo 60">
              <a:extLst>
                <a:ext uri="{FF2B5EF4-FFF2-40B4-BE49-F238E27FC236}">
                  <a16:creationId xmlns:a16="http://schemas.microsoft.com/office/drawing/2014/main" id="{611E018E-C2B6-46E3-BE7D-C42E4E49190C}"/>
                </a:ext>
              </a:extLst>
            </p:cNvPr>
            <p:cNvSpPr/>
            <p:nvPr/>
          </p:nvSpPr>
          <p:spPr>
            <a:xfrm rot="5400000">
              <a:off x="5863486"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2" name="Dowolny kształt: kształt 61">
              <a:extLst>
                <a:ext uri="{FF2B5EF4-FFF2-40B4-BE49-F238E27FC236}">
                  <a16:creationId xmlns:a16="http://schemas.microsoft.com/office/drawing/2014/main" id="{84F05123-7A47-49EF-8C91-754CA821B497}"/>
                </a:ext>
              </a:extLst>
            </p:cNvPr>
            <p:cNvSpPr/>
            <p:nvPr/>
          </p:nvSpPr>
          <p:spPr>
            <a:xfrm>
              <a:off x="4902416" y="436527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63" name="Strzałka: w prawo 62">
              <a:extLst>
                <a:ext uri="{FF2B5EF4-FFF2-40B4-BE49-F238E27FC236}">
                  <a16:creationId xmlns:a16="http://schemas.microsoft.com/office/drawing/2014/main" id="{E9FF968A-C06F-4BBD-B844-2BB394184EBE}"/>
                </a:ext>
              </a:extLst>
            </p:cNvPr>
            <p:cNvSpPr/>
            <p:nvPr/>
          </p:nvSpPr>
          <p:spPr>
            <a:xfrm rot="5400000">
              <a:off x="5863486"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4" name="Dowolny kształt: kształt 63">
              <a:extLst>
                <a:ext uri="{FF2B5EF4-FFF2-40B4-BE49-F238E27FC236}">
                  <a16:creationId xmlns:a16="http://schemas.microsoft.com/office/drawing/2014/main" id="{FCBF1D13-C533-46FF-8110-012B377816AA}"/>
                </a:ext>
              </a:extLst>
            </p:cNvPr>
            <p:cNvSpPr/>
            <p:nvPr/>
          </p:nvSpPr>
          <p:spPr>
            <a:xfrm>
              <a:off x="4902416" y="519410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bestiame</a:t>
              </a:r>
              <a:endParaRPr lang="pl-PL" sz="2400" kern="1200" dirty="0">
                <a:solidFill>
                  <a:srgbClr val="000000"/>
                </a:solidFill>
              </a:endParaRPr>
            </a:p>
          </p:txBody>
        </p:sp>
        <p:sp>
          <p:nvSpPr>
            <p:cNvPr id="65" name="Dowolny kształt: kształt 64">
              <a:extLst>
                <a:ext uri="{FF2B5EF4-FFF2-40B4-BE49-F238E27FC236}">
                  <a16:creationId xmlns:a16="http://schemas.microsoft.com/office/drawing/2014/main" id="{939F054A-5F84-46FD-8CEC-07885B64F2B5}"/>
                </a:ext>
              </a:extLst>
            </p:cNvPr>
            <p:cNvSpPr/>
            <p:nvPr/>
          </p:nvSpPr>
          <p:spPr>
            <a:xfrm>
              <a:off x="7205542" y="104995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ATTIVITÀ</a:t>
              </a:r>
            </a:p>
          </p:txBody>
        </p:sp>
        <p:sp>
          <p:nvSpPr>
            <p:cNvPr id="66" name="Strzałka: w prawo 65">
              <a:extLst>
                <a:ext uri="{FF2B5EF4-FFF2-40B4-BE49-F238E27FC236}">
                  <a16:creationId xmlns:a16="http://schemas.microsoft.com/office/drawing/2014/main" id="{F11807AD-7C2C-4F13-8181-0396C54D94CE}"/>
                </a:ext>
              </a:extLst>
            </p:cNvPr>
            <p:cNvSpPr/>
            <p:nvPr/>
          </p:nvSpPr>
          <p:spPr>
            <a:xfrm rot="5400000">
              <a:off x="9327114"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7" name="Dowolny kształt: kształt 66">
              <a:extLst>
                <a:ext uri="{FF2B5EF4-FFF2-40B4-BE49-F238E27FC236}">
                  <a16:creationId xmlns:a16="http://schemas.microsoft.com/office/drawing/2014/main" id="{D5A05BA3-B157-4AD9-80A5-B214C1A9538B}"/>
                </a:ext>
              </a:extLst>
            </p:cNvPr>
            <p:cNvSpPr/>
            <p:nvPr/>
          </p:nvSpPr>
          <p:spPr>
            <a:xfrm>
              <a:off x="7205542" y="187878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a:ln>
              <a:solidFill>
                <a:srgbClr val="8BC54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pascolare foraggi grossolani</a:t>
              </a:r>
              <a:endParaRPr lang="pl-PL" sz="2400" kern="1200" dirty="0">
                <a:solidFill>
                  <a:srgbClr val="000000"/>
                </a:solidFill>
              </a:endParaRPr>
            </a:p>
          </p:txBody>
        </p:sp>
        <p:sp>
          <p:nvSpPr>
            <p:cNvPr id="68" name="Strzałka: w prawo 67">
              <a:extLst>
                <a:ext uri="{FF2B5EF4-FFF2-40B4-BE49-F238E27FC236}">
                  <a16:creationId xmlns:a16="http://schemas.microsoft.com/office/drawing/2014/main" id="{C7835C98-5A23-4B6E-9113-76B817113764}"/>
                </a:ext>
              </a:extLst>
            </p:cNvPr>
            <p:cNvSpPr/>
            <p:nvPr/>
          </p:nvSpPr>
          <p:spPr>
            <a:xfrm rot="5400000">
              <a:off x="9327114"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69" name="Dowolny kształt: kształt 68">
              <a:extLst>
                <a:ext uri="{FF2B5EF4-FFF2-40B4-BE49-F238E27FC236}">
                  <a16:creationId xmlns:a16="http://schemas.microsoft.com/office/drawing/2014/main" id="{1AF07A0E-3358-4436-B7B7-491951BE76F1}"/>
                </a:ext>
              </a:extLst>
            </p:cNvPr>
            <p:cNvSpPr/>
            <p:nvPr/>
          </p:nvSpPr>
          <p:spPr>
            <a:xfrm>
              <a:off x="7205542" y="270761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pascolare </a:t>
              </a:r>
              <a:r>
                <a:rPr lang="pl-PL" sz="2400" dirty="0">
                  <a:solidFill>
                    <a:srgbClr val="000000"/>
                  </a:solidFill>
                </a:rPr>
                <a:t>finemente; </a:t>
              </a:r>
              <a:r>
                <a:rPr lang="pl-PL" sz="2400" dirty="0" err="1">
                  <a:solidFill>
                    <a:srgbClr val="000000"/>
                  </a:solidFill>
                </a:rPr>
                <a:t>brucare le erbacce</a:t>
              </a:r>
              <a:endParaRPr lang="pl-PL" sz="2400" kern="1200" dirty="0">
                <a:solidFill>
                  <a:srgbClr val="000000"/>
                </a:solidFill>
              </a:endParaRPr>
            </a:p>
          </p:txBody>
        </p:sp>
        <p:sp>
          <p:nvSpPr>
            <p:cNvPr id="86" name="Strzałka: w prawo 85">
              <a:extLst>
                <a:ext uri="{FF2B5EF4-FFF2-40B4-BE49-F238E27FC236}">
                  <a16:creationId xmlns:a16="http://schemas.microsoft.com/office/drawing/2014/main" id="{EA85029E-1DA6-4D80-84CC-7E9AA9FA2BD7}"/>
                </a:ext>
              </a:extLst>
            </p:cNvPr>
            <p:cNvSpPr/>
            <p:nvPr/>
          </p:nvSpPr>
          <p:spPr>
            <a:xfrm rot="5400000">
              <a:off x="9327114"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7" name="Dowolny kształt: kształt 86">
              <a:extLst>
                <a:ext uri="{FF2B5EF4-FFF2-40B4-BE49-F238E27FC236}">
                  <a16:creationId xmlns:a16="http://schemas.microsoft.com/office/drawing/2014/main" id="{2C3BD048-2FEF-4BFE-8D69-47452B1216EA}"/>
                </a:ext>
              </a:extLst>
            </p:cNvPr>
            <p:cNvSpPr/>
            <p:nvPr/>
          </p:nvSpPr>
          <p:spPr>
            <a:xfrm>
              <a:off x="7205542" y="353644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sfogliare gli arbusti </a:t>
              </a:r>
              <a:r>
                <a:rPr lang="pl-PL" sz="2400" dirty="0">
                  <a:solidFill>
                    <a:srgbClr val="000000"/>
                  </a:solidFill>
                </a:rPr>
                <a:t>e </a:t>
              </a:r>
              <a:r>
                <a:rPr lang="pl-PL" sz="2400" dirty="0" err="1">
                  <a:solidFill>
                    <a:srgbClr val="000000"/>
                  </a:solidFill>
                </a:rPr>
                <a:t>pulire</a:t>
              </a:r>
              <a:endParaRPr lang="pl-PL" sz="2400" kern="1200" dirty="0">
                <a:solidFill>
                  <a:srgbClr val="000000"/>
                </a:solidFill>
              </a:endParaRPr>
            </a:p>
          </p:txBody>
        </p:sp>
        <p:sp>
          <p:nvSpPr>
            <p:cNvPr id="88" name="Strzałka: w prawo 87">
              <a:extLst>
                <a:ext uri="{FF2B5EF4-FFF2-40B4-BE49-F238E27FC236}">
                  <a16:creationId xmlns:a16="http://schemas.microsoft.com/office/drawing/2014/main" id="{809FAEBF-6F8F-4BB1-8202-24913B7B32DA}"/>
                </a:ext>
              </a:extLst>
            </p:cNvPr>
            <p:cNvSpPr/>
            <p:nvPr/>
          </p:nvSpPr>
          <p:spPr>
            <a:xfrm rot="5399287">
              <a:off x="9327200"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9" name="Dowolny kształt: kształt 88">
              <a:extLst>
                <a:ext uri="{FF2B5EF4-FFF2-40B4-BE49-F238E27FC236}">
                  <a16:creationId xmlns:a16="http://schemas.microsoft.com/office/drawing/2014/main" id="{0690556B-DB08-4184-820B-D88B3F76E28A}"/>
                </a:ext>
              </a:extLst>
            </p:cNvPr>
            <p:cNvSpPr/>
            <p:nvPr/>
          </p:nvSpPr>
          <p:spPr>
            <a:xfrm>
              <a:off x="7205714" y="436527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continuare la sequenza</a:t>
              </a:r>
              <a:endParaRPr lang="pl-PL" sz="2400" dirty="0">
                <a:solidFill>
                  <a:srgbClr val="000000"/>
                </a:solidFill>
              </a:endParaRPr>
            </a:p>
          </p:txBody>
        </p:sp>
        <p:sp>
          <p:nvSpPr>
            <p:cNvPr id="90" name="Strzałka: w prawo 89">
              <a:extLst>
                <a:ext uri="{FF2B5EF4-FFF2-40B4-BE49-F238E27FC236}">
                  <a16:creationId xmlns:a16="http://schemas.microsoft.com/office/drawing/2014/main" id="{1F82991F-E411-4991-8188-1E87078D8876}"/>
                </a:ext>
              </a:extLst>
            </p:cNvPr>
            <p:cNvSpPr/>
            <p:nvPr/>
          </p:nvSpPr>
          <p:spPr>
            <a:xfrm rot="5400713">
              <a:off x="9327200"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91" name="Dowolny kształt: kształt 90">
              <a:extLst>
                <a:ext uri="{FF2B5EF4-FFF2-40B4-BE49-F238E27FC236}">
                  <a16:creationId xmlns:a16="http://schemas.microsoft.com/office/drawing/2014/main" id="{68FF7C42-8655-4870-921C-3E9C66502AB2}"/>
                </a:ext>
              </a:extLst>
            </p:cNvPr>
            <p:cNvSpPr/>
            <p:nvPr/>
          </p:nvSpPr>
          <p:spPr>
            <a:xfrm>
              <a:off x="7205542" y="519410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000000"/>
                  </a:solidFill>
                </a:rPr>
                <a:t>ritorno </a:t>
              </a:r>
              <a:r>
                <a:rPr lang="en-US" sz="2400" kern="1200" dirty="0">
                  <a:solidFill>
                    <a:srgbClr val="000000"/>
                  </a:solidFill>
                </a:rPr>
                <a:t>dopo il periodo di riposo</a:t>
              </a:r>
              <a:endParaRPr lang="pl-PL" sz="2400" kern="1200" dirty="0">
                <a:solidFill>
                  <a:srgbClr val="000000"/>
                </a:solidFill>
              </a:endParaRPr>
            </a:p>
          </p:txBody>
        </p:sp>
      </p:grpSp>
      <p:grpSp>
        <p:nvGrpSpPr>
          <p:cNvPr id="94" name="Group 1">
            <a:extLst>
              <a:ext uri="{FF2B5EF4-FFF2-40B4-BE49-F238E27FC236}">
                <a16:creationId xmlns:a16="http://schemas.microsoft.com/office/drawing/2014/main" id="{8ED854EC-27A9-4D43-B912-F49A8E8D85A2}"/>
              </a:ext>
            </a:extLst>
          </p:cNvPr>
          <p:cNvGrpSpPr/>
          <p:nvPr/>
        </p:nvGrpSpPr>
        <p:grpSpPr>
          <a:xfrm rot="3730759">
            <a:off x="261220" y="5420273"/>
            <a:ext cx="949885" cy="1163493"/>
            <a:chOff x="7602444" y="4967675"/>
            <a:chExt cx="483619" cy="592374"/>
          </a:xfrm>
        </p:grpSpPr>
        <p:grpSp>
          <p:nvGrpSpPr>
            <p:cNvPr id="95" name="Graphic 214">
              <a:extLst>
                <a:ext uri="{FF2B5EF4-FFF2-40B4-BE49-F238E27FC236}">
                  <a16:creationId xmlns:a16="http://schemas.microsoft.com/office/drawing/2014/main" id="{A94B68FB-AC0F-4095-A20E-0E22BC2C34B9}"/>
                </a:ext>
              </a:extLst>
            </p:cNvPr>
            <p:cNvGrpSpPr/>
            <p:nvPr/>
          </p:nvGrpSpPr>
          <p:grpSpPr>
            <a:xfrm>
              <a:off x="7618661" y="4967675"/>
              <a:ext cx="467402" cy="507608"/>
              <a:chOff x="2251964" y="3590497"/>
              <a:chExt cx="467402" cy="507608"/>
            </a:xfrm>
            <a:solidFill>
              <a:srgbClr val="8DC641"/>
            </a:solidFill>
          </p:grpSpPr>
          <p:sp>
            <p:nvSpPr>
              <p:cNvPr id="99" name="Freeform 8">
                <a:extLst>
                  <a:ext uri="{FF2B5EF4-FFF2-40B4-BE49-F238E27FC236}">
                    <a16:creationId xmlns:a16="http://schemas.microsoft.com/office/drawing/2014/main" id="{7273FD1D-05FB-441B-8730-AB741141BC06}"/>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0" name="Freeform 9">
                <a:extLst>
                  <a:ext uri="{FF2B5EF4-FFF2-40B4-BE49-F238E27FC236}">
                    <a16:creationId xmlns:a16="http://schemas.microsoft.com/office/drawing/2014/main" id="{16272BDD-E019-470B-9475-59D673A43C7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01" name="Freeform 10">
                <a:extLst>
                  <a:ext uri="{FF2B5EF4-FFF2-40B4-BE49-F238E27FC236}">
                    <a16:creationId xmlns:a16="http://schemas.microsoft.com/office/drawing/2014/main" id="{B258E8CE-9E00-4870-8116-E7DFF58EDE7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96" name="Graphic 214">
              <a:extLst>
                <a:ext uri="{FF2B5EF4-FFF2-40B4-BE49-F238E27FC236}">
                  <a16:creationId xmlns:a16="http://schemas.microsoft.com/office/drawing/2014/main" id="{E95BF750-28CE-45CD-9A67-AD8E7417A9E8}"/>
                </a:ext>
              </a:extLst>
            </p:cNvPr>
            <p:cNvGrpSpPr/>
            <p:nvPr/>
          </p:nvGrpSpPr>
          <p:grpSpPr>
            <a:xfrm>
              <a:off x="7602444" y="4993761"/>
              <a:ext cx="421973" cy="566288"/>
              <a:chOff x="2235747" y="3616583"/>
              <a:chExt cx="421973" cy="566288"/>
            </a:xfrm>
            <a:solidFill>
              <a:srgbClr val="231F20"/>
            </a:solidFill>
          </p:grpSpPr>
          <p:sp>
            <p:nvSpPr>
              <p:cNvPr id="97" name="Freeform 6">
                <a:extLst>
                  <a:ext uri="{FF2B5EF4-FFF2-40B4-BE49-F238E27FC236}">
                    <a16:creationId xmlns:a16="http://schemas.microsoft.com/office/drawing/2014/main" id="{A093B04B-302E-4274-B53E-0B83802073A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98" name="Freeform 7">
                <a:extLst>
                  <a:ext uri="{FF2B5EF4-FFF2-40B4-BE49-F238E27FC236}">
                    <a16:creationId xmlns:a16="http://schemas.microsoft.com/office/drawing/2014/main" id="{8379E168-E472-4CAB-9495-D0389AFE149E}"/>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46792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184458" y="925479"/>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Sfide</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Soluzioni</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rot="21449367">
            <a:off x="1238947" y="1611310"/>
            <a:ext cx="5142062"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err="1"/>
              <a:t>Utilizzo </a:t>
            </a:r>
            <a:r>
              <a:rPr lang="en-US" dirty="0"/>
              <a:t>disomogeneo del foraggio e disponibilità stagionale di foraggio </a:t>
            </a:r>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t>Recinzioni </a:t>
            </a:r>
            <a:r>
              <a:rPr lang="pl-PL" dirty="0"/>
              <a:t>e </a:t>
            </a:r>
            <a:r>
              <a:rPr lang="pl-PL" dirty="0" err="1"/>
              <a:t>sistemi idrici</a:t>
            </a:r>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71558">
            <a:off x="6596347" y="1679972"/>
            <a:ext cx="4729019"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300" dirty="0">
                <a:latin typeface="Calibri" panose="020F0502020204030204" pitchFamily="34" charset="0"/>
                <a:ea typeface="Calibri" panose="020F0502020204030204" pitchFamily="34" charset="0"/>
                <a:cs typeface="Calibri" panose="020F0502020204030204" pitchFamily="34" charset="0"/>
              </a:rPr>
              <a:t>→Impianto di </a:t>
            </a:r>
            <a:r>
              <a:rPr lang="en-US" sz="2300" dirty="0"/>
              <a:t>pascoli misti e sviluppo di piani di pascolo</a:t>
            </a:r>
            <a:r>
              <a:rPr lang="pl-PL" sz="2300" dirty="0"/>
              <a:t>. </a:t>
            </a:r>
            <a:r>
              <a:rPr lang="en-US" sz="2300" dirty="0"/>
              <a:t>Conservare il foraggio in eccesso durante i periodi di massima crescita (ad esempio, fieno o insilato) per utilizzarlo durante le stagioni di magra.</a:t>
            </a:r>
            <a:endParaRPr lang="pl-PL" sz="2300" dirty="0">
              <a:latin typeface="Calibri" panose="020F0502020204030204" pitchFamily="34" charset="0"/>
              <a:ea typeface="Calibri" panose="020F0502020204030204" pitchFamily="34" charset="0"/>
              <a:cs typeface="Calibri" panose="020F0502020204030204" pitchFamily="34" charset="0"/>
            </a:endParaRPr>
          </a:p>
          <a:p>
            <a:r>
              <a:rPr lang="pl-PL" sz="2300" dirty="0">
                <a:latin typeface="Calibri" panose="020F0502020204030204" pitchFamily="34" charset="0"/>
                <a:ea typeface="Calibri" panose="020F0502020204030204" pitchFamily="34" charset="0"/>
                <a:cs typeface="Calibri" panose="020F0502020204030204" pitchFamily="34" charset="0"/>
              </a:rPr>
              <a:t>→ </a:t>
            </a:r>
            <a:r>
              <a:rPr lang="en-US" sz="2300" dirty="0"/>
              <a:t>Utilizzare recinzioni temporanee e unità idriche mobili per ridurre i costi e migliorare la flessibilità o installare punti di irrigazione </a:t>
            </a:r>
            <a:r>
              <a:rPr lang="en-US" sz="2300" dirty="0" err="1"/>
              <a:t>centralizzati</a:t>
            </a:r>
            <a:r>
              <a:rPr lang="pl-PL" sz="2300" dirty="0"/>
              <a:t>.</a:t>
            </a:r>
          </a:p>
          <a:p>
            <a:endParaRPr lang="en-US" sz="2300" dirty="0"/>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3608645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73930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236311" y="936907"/>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Sfide</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936906"/>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Soluzioni</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066545" y="1362559"/>
            <a:ext cx="5142062"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Rischi di malattie e parassiti</a:t>
            </a:r>
            <a:endParaRPr lang="pl-PL" dirty="0"/>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Eventi meteorologici </a:t>
            </a:r>
            <a:r>
              <a:rPr lang="pl-PL" dirty="0">
                <a:latin typeface="Calibri" panose="020F0502020204030204" pitchFamily="34" charset="0"/>
                <a:ea typeface="Calibri" panose="020F0502020204030204" pitchFamily="34" charset="0"/>
                <a:cs typeface="Calibri" panose="020F0502020204030204" pitchFamily="34" charset="0"/>
              </a:rPr>
              <a:t>estremi</a:t>
            </a:r>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298233">
            <a:off x="6596268" y="1682035"/>
            <a:ext cx="4782864"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a:latin typeface="Calibri" panose="020F0502020204030204" pitchFamily="34" charset="0"/>
                <a:ea typeface="Calibri" panose="020F0502020204030204" pitchFamily="34" charset="0"/>
                <a:cs typeface="Calibri" panose="020F0502020204030204" pitchFamily="34" charset="0"/>
              </a:rPr>
              <a:t>→Consentire </a:t>
            </a:r>
            <a:r>
              <a:rPr lang="en-US" sz="2200" dirty="0"/>
              <a:t>ai paddock un riposo adeguato per interrompere i cicli vitali dei parassiti</a:t>
            </a:r>
            <a:r>
              <a:rPr lang="pl-PL" sz="2200" dirty="0"/>
              <a:t>. </a:t>
            </a:r>
            <a:r>
              <a:rPr lang="en-US" sz="2200" dirty="0" err="1"/>
              <a:t>Introduzione </a:t>
            </a:r>
            <a:r>
              <a:rPr lang="en-US" sz="2200" dirty="0"/>
              <a:t>del pascolo multispecie per interrompere i cicli dei parassiti e </a:t>
            </a:r>
            <a:r>
              <a:rPr lang="en-US" sz="2200" dirty="0" err="1"/>
              <a:t>utilizzare il </a:t>
            </a:r>
            <a:r>
              <a:rPr lang="en-US" sz="2200" dirty="0"/>
              <a:t>pascolo in modo più efficiente</a:t>
            </a:r>
            <a:r>
              <a:rPr lang="pl-PL" sz="2200" dirty="0"/>
              <a:t>.</a:t>
            </a:r>
            <a:endParaRPr lang="pl-PL" sz="2200" dirty="0">
              <a:latin typeface="Calibri" panose="020F0502020204030204" pitchFamily="34" charset="0"/>
              <a:ea typeface="Calibri" panose="020F0502020204030204" pitchFamily="34" charset="0"/>
              <a:cs typeface="Calibri" panose="020F0502020204030204" pitchFamily="34" charset="0"/>
            </a:endParaRPr>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Utilizzo di specie foraggere resistenti alla siccità e a crescita rapida. Incorporazione di pratiche agroecologiche come le colture di copertura e il compostaggio per migliorare la struttura del suolo e la ritenzione idrica</a:t>
            </a:r>
            <a:r>
              <a:rPr lang="pl-PL" sz="2200" dirty="0"/>
              <a: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482843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Gestione del bestiame nei sistemi agroecologici</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89281" y="1198880"/>
            <a:ext cx="6366041" cy="3994947"/>
          </a:xfrm>
        </p:spPr>
        <p:txBody>
          <a:bodyPr/>
          <a:lstStyle/>
          <a:p>
            <a:r>
              <a:rPr lang="en-US" dirty="0"/>
              <a:t>- è una pratica agroforestale che combina la gestione di alberi, foraggio e bestiame sullo stesso terreno. </a:t>
            </a:r>
            <a:endParaRPr lang="pl-PL" dirty="0"/>
          </a:p>
          <a:p>
            <a:r>
              <a:rPr lang="en-US" dirty="0" err="1"/>
              <a:t>Il silvopascolo </a:t>
            </a:r>
            <a:r>
              <a:rPr lang="en-US" dirty="0"/>
              <a:t>rappresenta un approccio agricolo sostenibile che migliora la produttività, la resilienza e la salute dell'ambiente. Combinando alberi, bestiame e foraggio, crea un paesaggio multifunzionale che porta benefici sia agli agricoltori che agli ecosistemi. Con un'adeguata pianificazione e gestione, il </a:t>
            </a:r>
            <a:r>
              <a:rPr lang="en-US" dirty="0" err="1"/>
              <a:t>silvopascolo </a:t>
            </a:r>
            <a:r>
              <a:rPr lang="en-US" dirty="0"/>
              <a:t>può affrontare le sfide dell'agricoltura e promuovere la sostenibilità a lungo termine.</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89281" y="632404"/>
            <a:ext cx="6366042" cy="566476"/>
          </a:xfrm>
        </p:spPr>
        <p:txBody>
          <a:bodyPr/>
          <a:lstStyle/>
          <a:p>
            <a:r>
              <a:rPr lang="pl-PL" b="1" dirty="0" err="1"/>
              <a:t>Silvopascolo</a:t>
            </a:r>
            <a:endParaRPr lang="en-US" b="1" dirty="0"/>
          </a:p>
        </p:txBody>
      </p:sp>
      <p:pic>
        <p:nvPicPr>
          <p:cNvPr id="7" name="Symbol zastępczy obrazu 6">
            <a:extLst>
              <a:ext uri="{FF2B5EF4-FFF2-40B4-BE49-F238E27FC236}">
                <a16:creationId xmlns:a16="http://schemas.microsoft.com/office/drawing/2014/main" id="{035F25C2-CD17-4DCA-B364-8AB3D38AE78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2960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8B4EBB0A-3609-4E90-8F20-00532578195B}"/>
              </a:ext>
            </a:extLst>
          </p:cNvPr>
          <p:cNvSpPr>
            <a:spLocks noGrp="1"/>
          </p:cNvSpPr>
          <p:nvPr>
            <p:ph type="body" sz="quarter" idx="16"/>
          </p:nvPr>
        </p:nvSpPr>
        <p:spPr>
          <a:xfrm>
            <a:off x="762953" y="451461"/>
            <a:ext cx="8819347" cy="803654"/>
          </a:xfrm>
        </p:spPr>
        <p:txBody>
          <a:bodyPr/>
          <a:lstStyle/>
          <a:p>
            <a:r>
              <a:rPr lang="pl-PL" b="1" dirty="0"/>
              <a:t>Silvopascolo - componenti chiave </a:t>
            </a:r>
          </a:p>
        </p:txBody>
      </p:sp>
      <p:grpSp>
        <p:nvGrpSpPr>
          <p:cNvPr id="15" name="Grupa 14">
            <a:extLst>
              <a:ext uri="{FF2B5EF4-FFF2-40B4-BE49-F238E27FC236}">
                <a16:creationId xmlns:a16="http://schemas.microsoft.com/office/drawing/2014/main" id="{D0433345-5E7F-4F80-BA07-22AD6E86BB2C}"/>
              </a:ext>
            </a:extLst>
          </p:cNvPr>
          <p:cNvGrpSpPr/>
          <p:nvPr/>
        </p:nvGrpSpPr>
        <p:grpSpPr>
          <a:xfrm>
            <a:off x="520782" y="1294567"/>
            <a:ext cx="4567446" cy="4543932"/>
            <a:chOff x="2969897" y="182173"/>
            <a:chExt cx="6339290" cy="6308254"/>
          </a:xfrm>
          <a:blipFill>
            <a:blip r:embed="rId2"/>
            <a:stretch>
              <a:fillRect l="-25000" r="-25000"/>
            </a:stretch>
          </a:blipFill>
        </p:grpSpPr>
        <p:sp>
          <p:nvSpPr>
            <p:cNvPr id="16" name="Dowolny kształt: kształt 15">
              <a:extLst>
                <a:ext uri="{FF2B5EF4-FFF2-40B4-BE49-F238E27FC236}">
                  <a16:creationId xmlns:a16="http://schemas.microsoft.com/office/drawing/2014/main" id="{3E4B871A-439B-4CFD-A47C-82FF8620FD25}"/>
                </a:ext>
              </a:extLst>
            </p:cNvPr>
            <p:cNvSpPr/>
            <p:nvPr/>
          </p:nvSpPr>
          <p:spPr>
            <a:xfrm>
              <a:off x="3531254" y="518977"/>
              <a:ext cx="5440680" cy="5440680"/>
            </a:xfrm>
            <a:custGeom>
              <a:avLst/>
              <a:gdLst>
                <a:gd name="connsiteX0" fmla="*/ 2720340 w 5440680"/>
                <a:gd name="connsiteY0" fmla="*/ 0 h 5440680"/>
                <a:gd name="connsiteX1" fmla="*/ 5076224 w 5440680"/>
                <a:gd name="connsiteY1" fmla="*/ 1360170 h 5440680"/>
                <a:gd name="connsiteX2" fmla="*/ 5076224 w 5440680"/>
                <a:gd name="connsiteY2" fmla="*/ 4080510 h 5440680"/>
                <a:gd name="connsiteX3" fmla="*/ 2720340 w 5440680"/>
                <a:gd name="connsiteY3" fmla="*/ 2720340 h 5440680"/>
                <a:gd name="connsiteX4" fmla="*/ 2720340 w 5440680"/>
                <a:gd name="connsiteY4" fmla="*/ 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2720340" y="0"/>
                  </a:moveTo>
                  <a:cubicBezTo>
                    <a:pt x="3692224" y="0"/>
                    <a:pt x="4590282" y="518494"/>
                    <a:pt x="5076224" y="1360170"/>
                  </a:cubicBezTo>
                  <a:cubicBezTo>
                    <a:pt x="5562166" y="2201846"/>
                    <a:pt x="5562166" y="3238834"/>
                    <a:pt x="5076224" y="4080510"/>
                  </a:cubicBezTo>
                  <a:lnTo>
                    <a:pt x="2720340" y="2720340"/>
                  </a:lnTo>
                  <a:lnTo>
                    <a:pt x="2720340" y="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4678" tIns="1220217" rIns="697522" bIns="2735833" numCol="1" spcCol="1270" anchor="ctr" anchorCtr="0">
              <a:noAutofit/>
            </a:bodyPr>
            <a:lstStyle/>
            <a:p>
              <a:pPr marL="0" lvl="0" indent="0" algn="ctr" defTabSz="2355850">
                <a:lnSpc>
                  <a:spcPct val="90000"/>
                </a:lnSpc>
                <a:spcBef>
                  <a:spcPct val="0"/>
                </a:spcBef>
                <a:spcAft>
                  <a:spcPct val="35000"/>
                </a:spcAft>
                <a:buNone/>
              </a:pPr>
              <a:endParaRPr lang="pl-PL" sz="5300" kern="1200"/>
            </a:p>
          </p:txBody>
        </p:sp>
        <p:sp>
          <p:nvSpPr>
            <p:cNvPr id="17" name="Dowolny kształt: kształt 16">
              <a:extLst>
                <a:ext uri="{FF2B5EF4-FFF2-40B4-BE49-F238E27FC236}">
                  <a16:creationId xmlns:a16="http://schemas.microsoft.com/office/drawing/2014/main" id="{CAAAB490-B1D0-46F3-841E-0223E3F8037F}"/>
                </a:ext>
              </a:extLst>
            </p:cNvPr>
            <p:cNvSpPr/>
            <p:nvPr/>
          </p:nvSpPr>
          <p:spPr>
            <a:xfrm>
              <a:off x="3419202" y="713287"/>
              <a:ext cx="5440680" cy="5440680"/>
            </a:xfrm>
            <a:custGeom>
              <a:avLst/>
              <a:gdLst>
                <a:gd name="connsiteX0" fmla="*/ 5076224 w 5440680"/>
                <a:gd name="connsiteY0" fmla="*/ 4080510 h 5440680"/>
                <a:gd name="connsiteX1" fmla="*/ 2720340 w 5440680"/>
                <a:gd name="connsiteY1" fmla="*/ 5440680 h 5440680"/>
                <a:gd name="connsiteX2" fmla="*/ 364456 w 5440680"/>
                <a:gd name="connsiteY2" fmla="*/ 4080510 h 5440680"/>
                <a:gd name="connsiteX3" fmla="*/ 2720340 w 5440680"/>
                <a:gd name="connsiteY3" fmla="*/ 2720340 h 5440680"/>
                <a:gd name="connsiteX4" fmla="*/ 5076224 w 5440680"/>
                <a:gd name="connsiteY4" fmla="*/ 408051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5076224" y="4080510"/>
                  </a:moveTo>
                  <a:cubicBezTo>
                    <a:pt x="4590282" y="4922186"/>
                    <a:pt x="3692224" y="5440680"/>
                    <a:pt x="2720340" y="5440680"/>
                  </a:cubicBezTo>
                  <a:cubicBezTo>
                    <a:pt x="1748456" y="5440680"/>
                    <a:pt x="850398" y="4922186"/>
                    <a:pt x="364456" y="4080510"/>
                  </a:cubicBezTo>
                  <a:lnTo>
                    <a:pt x="2720340" y="2720340"/>
                  </a:lnTo>
                  <a:lnTo>
                    <a:pt x="5076224" y="408051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7950" tIns="3612516" rIns="1313181" bIns="568324" numCol="1" spcCol="1270" anchor="ctr" anchorCtr="0">
              <a:noAutofit/>
            </a:bodyPr>
            <a:lstStyle/>
            <a:p>
              <a:pPr marL="0" lvl="0" indent="0" algn="ctr" defTabSz="2889250">
                <a:lnSpc>
                  <a:spcPct val="90000"/>
                </a:lnSpc>
                <a:spcBef>
                  <a:spcPct val="0"/>
                </a:spcBef>
                <a:spcAft>
                  <a:spcPct val="35000"/>
                </a:spcAft>
                <a:buNone/>
              </a:pPr>
              <a:endParaRPr lang="pl-PL" sz="6500" kern="1200"/>
            </a:p>
          </p:txBody>
        </p:sp>
        <p:sp>
          <p:nvSpPr>
            <p:cNvPr id="18" name="Dowolny kształt: kształt 17">
              <a:extLst>
                <a:ext uri="{FF2B5EF4-FFF2-40B4-BE49-F238E27FC236}">
                  <a16:creationId xmlns:a16="http://schemas.microsoft.com/office/drawing/2014/main" id="{FBC4553E-17CF-4258-8BCB-7E719B3F2CB1}"/>
                </a:ext>
              </a:extLst>
            </p:cNvPr>
            <p:cNvSpPr/>
            <p:nvPr/>
          </p:nvSpPr>
          <p:spPr>
            <a:xfrm>
              <a:off x="3307150" y="518977"/>
              <a:ext cx="5440680" cy="5440680"/>
            </a:xfrm>
            <a:custGeom>
              <a:avLst/>
              <a:gdLst>
                <a:gd name="connsiteX0" fmla="*/ 364456 w 5440680"/>
                <a:gd name="connsiteY0" fmla="*/ 4080510 h 5440680"/>
                <a:gd name="connsiteX1" fmla="*/ 364456 w 5440680"/>
                <a:gd name="connsiteY1" fmla="*/ 1360170 h 5440680"/>
                <a:gd name="connsiteX2" fmla="*/ 2720340 w 5440680"/>
                <a:gd name="connsiteY2" fmla="*/ 0 h 5440680"/>
                <a:gd name="connsiteX3" fmla="*/ 2720340 w 5440680"/>
                <a:gd name="connsiteY3" fmla="*/ 2720340 h 5440680"/>
                <a:gd name="connsiteX4" fmla="*/ 364456 w 5440680"/>
                <a:gd name="connsiteY4" fmla="*/ 408051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364456" y="4080510"/>
                  </a:moveTo>
                  <a:cubicBezTo>
                    <a:pt x="-121486" y="3238834"/>
                    <a:pt x="-121486" y="2201846"/>
                    <a:pt x="364456" y="1360170"/>
                  </a:cubicBezTo>
                  <a:cubicBezTo>
                    <a:pt x="850398" y="518494"/>
                    <a:pt x="1748456" y="0"/>
                    <a:pt x="2720340" y="0"/>
                  </a:cubicBezTo>
                  <a:lnTo>
                    <a:pt x="2720340" y="2720340"/>
                  </a:lnTo>
                  <a:lnTo>
                    <a:pt x="364456" y="408051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7522" tIns="1220217" rIns="2934678" bIns="2735833" numCol="1" spcCol="1270" anchor="ctr" anchorCtr="0">
              <a:noAutofit/>
            </a:bodyPr>
            <a:lstStyle/>
            <a:p>
              <a:pPr marL="0" lvl="0" indent="0" algn="ctr" defTabSz="2355850">
                <a:lnSpc>
                  <a:spcPct val="90000"/>
                </a:lnSpc>
                <a:spcBef>
                  <a:spcPct val="0"/>
                </a:spcBef>
                <a:spcAft>
                  <a:spcPct val="35000"/>
                </a:spcAft>
                <a:buNone/>
              </a:pPr>
              <a:endParaRPr lang="pl-PL" sz="5300" kern="1200" dirty="0"/>
            </a:p>
          </p:txBody>
        </p:sp>
        <p:sp>
          <p:nvSpPr>
            <p:cNvPr id="23" name="Strzałka: kolista 22">
              <a:extLst>
                <a:ext uri="{FF2B5EF4-FFF2-40B4-BE49-F238E27FC236}">
                  <a16:creationId xmlns:a16="http://schemas.microsoft.com/office/drawing/2014/main" id="{CBEBC316-CBEC-40DB-B50C-39DB44B69A7C}"/>
                </a:ext>
              </a:extLst>
            </p:cNvPr>
            <p:cNvSpPr/>
            <p:nvPr/>
          </p:nvSpPr>
          <p:spPr>
            <a:xfrm>
              <a:off x="3194899" y="182173"/>
              <a:ext cx="6114288" cy="6114288"/>
            </a:xfrm>
            <a:prstGeom prst="circularArrow">
              <a:avLst>
                <a:gd name="adj1" fmla="val 5085"/>
                <a:gd name="adj2" fmla="val 327528"/>
                <a:gd name="adj3" fmla="val 1472472"/>
                <a:gd name="adj4" fmla="val 16199432"/>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dirty="0"/>
            </a:p>
          </p:txBody>
        </p:sp>
        <p:sp>
          <p:nvSpPr>
            <p:cNvPr id="24" name="Strzałka: kolista 23">
              <a:extLst>
                <a:ext uri="{FF2B5EF4-FFF2-40B4-BE49-F238E27FC236}">
                  <a16:creationId xmlns:a16="http://schemas.microsoft.com/office/drawing/2014/main" id="{CF59D802-0039-43C8-B879-2A1911AF3CB5}"/>
                </a:ext>
              </a:extLst>
            </p:cNvPr>
            <p:cNvSpPr/>
            <p:nvPr/>
          </p:nvSpPr>
          <p:spPr>
            <a:xfrm>
              <a:off x="3082398" y="376139"/>
              <a:ext cx="6114288" cy="6114288"/>
            </a:xfrm>
            <a:prstGeom prst="circularArrow">
              <a:avLst>
                <a:gd name="adj1" fmla="val 5085"/>
                <a:gd name="adj2" fmla="val 327528"/>
                <a:gd name="adj3" fmla="val 8671970"/>
                <a:gd name="adj4" fmla="val 1800502"/>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5" name="Strzałka: kolista 24">
              <a:extLst>
                <a:ext uri="{FF2B5EF4-FFF2-40B4-BE49-F238E27FC236}">
                  <a16:creationId xmlns:a16="http://schemas.microsoft.com/office/drawing/2014/main" id="{926A0B59-515B-454A-86F1-BF577B0B6131}"/>
                </a:ext>
              </a:extLst>
            </p:cNvPr>
            <p:cNvSpPr/>
            <p:nvPr/>
          </p:nvSpPr>
          <p:spPr>
            <a:xfrm>
              <a:off x="2969897" y="182173"/>
              <a:ext cx="6114288" cy="6114288"/>
            </a:xfrm>
            <a:prstGeom prst="circularArrow">
              <a:avLst>
                <a:gd name="adj1" fmla="val 5085"/>
                <a:gd name="adj2" fmla="val 327528"/>
                <a:gd name="adj3" fmla="val 15873039"/>
                <a:gd name="adj4" fmla="val 9000000"/>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grpSp>
      <p:sp>
        <p:nvSpPr>
          <p:cNvPr id="26" name="Prostokąt 25">
            <a:extLst>
              <a:ext uri="{FF2B5EF4-FFF2-40B4-BE49-F238E27FC236}">
                <a16:creationId xmlns:a16="http://schemas.microsoft.com/office/drawing/2014/main" id="{EB9D0F25-5D34-4BD2-B47C-1A1C045F0CF2}"/>
              </a:ext>
            </a:extLst>
          </p:cNvPr>
          <p:cNvSpPr/>
          <p:nvPr/>
        </p:nvSpPr>
        <p:spPr>
          <a:xfrm>
            <a:off x="4925970" y="1175455"/>
            <a:ext cx="7202315" cy="1862048"/>
          </a:xfrm>
          <a:prstGeom prst="rect">
            <a:avLst/>
          </a:prstGeom>
        </p:spPr>
        <p:txBody>
          <a:bodyPr wrap="square">
            <a:spAutoFit/>
          </a:bodyPr>
          <a:lstStyle/>
          <a:p>
            <a:pPr algn="ctr">
              <a:spcAft>
                <a:spcPts val="6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ALBERI O PIANTE LEGNOSE</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comprende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specie come querce, pioppi o alberi da frutto.</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Fornisce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ombra, frangivento e foraggio per il bestiame.</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contribuisce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alla salute del suolo attraverso la lettiera delle foglie e gli apparati radicali</a:t>
            </a:r>
            <a:endPar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
        <p:nvSpPr>
          <p:cNvPr id="27" name="Prostokąt 26">
            <a:extLst>
              <a:ext uri="{FF2B5EF4-FFF2-40B4-BE49-F238E27FC236}">
                <a16:creationId xmlns:a16="http://schemas.microsoft.com/office/drawing/2014/main" id="{CCD482AC-0B18-425D-AA37-3F0150E0A64B}"/>
              </a:ext>
            </a:extLst>
          </p:cNvPr>
          <p:cNvSpPr/>
          <p:nvPr/>
        </p:nvSpPr>
        <p:spPr>
          <a:xfrm>
            <a:off x="4926114" y="4857478"/>
            <a:ext cx="6998492" cy="1477328"/>
          </a:xfrm>
          <a:prstGeom prst="rect">
            <a:avLst/>
          </a:prstGeom>
        </p:spPr>
        <p:txBody>
          <a:bodyPr wrap="square">
            <a:spAutoFit/>
          </a:bodyPr>
          <a:lstStyle/>
          <a:p>
            <a:pPr algn="ctr">
              <a:spcAft>
                <a:spcPts val="6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ZOOTECNIA</a:t>
            </a:r>
          </a:p>
          <a:p>
            <a:pPr marL="342900" indent="-342900">
              <a:spcAft>
                <a:spcPts val="600"/>
              </a:spcAft>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animali da pascolo quali bovini, ovini, caprini o pollame</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 Il bestiame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contribuisce al ciclo dei nutrienti attraverso il letame.</a:t>
            </a:r>
          </a:p>
        </p:txBody>
      </p:sp>
      <p:sp>
        <p:nvSpPr>
          <p:cNvPr id="28" name="Prostokąt 27">
            <a:extLst>
              <a:ext uri="{FF2B5EF4-FFF2-40B4-BE49-F238E27FC236}">
                <a16:creationId xmlns:a16="http://schemas.microsoft.com/office/drawing/2014/main" id="{30E91418-1E95-492F-AFCF-164EB2CB611E}"/>
              </a:ext>
            </a:extLst>
          </p:cNvPr>
          <p:cNvSpPr/>
          <p:nvPr/>
        </p:nvSpPr>
        <p:spPr>
          <a:xfrm>
            <a:off x="4959959" y="3153864"/>
            <a:ext cx="6998493" cy="1862048"/>
          </a:xfrm>
          <a:prstGeom prst="rect">
            <a:avLst/>
          </a:prstGeom>
        </p:spPr>
        <p:txBody>
          <a:bodyPr wrap="square">
            <a:spAutoFit/>
          </a:bodyPr>
          <a:lstStyle/>
          <a:p>
            <a:pPr algn="ctr">
              <a:spcAft>
                <a:spcPts val="6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PIANTE DA FORAGGIO</a:t>
            </a:r>
          </a:p>
          <a:p>
            <a:pPr marL="342900" indent="-342900">
              <a:spcAft>
                <a:spcPts val="600"/>
              </a:spcAft>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erbe, legumi o altre piante di alta qualità che forniscono nutrimento al bestiame.</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previene l'</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erosione del suolo e ne migliora la fertilità</a:t>
            </a:r>
          </a:p>
          <a:p>
            <a:pPr>
              <a:spcAft>
                <a:spcPts val="600"/>
              </a:spcAft>
            </a:pPr>
            <a:endParaRPr lang="pl-PL" sz="2000" b="1"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84825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Benessere animale e </a:t>
            </a:r>
            <a:r>
              <a:rPr lang="pl-PL" dirty="0" err="1"/>
              <a:t>biosicurezza </a:t>
            </a:r>
            <a:r>
              <a:rPr lang="pl-PL" dirty="0"/>
              <a:t>in </a:t>
            </a:r>
            <a:r>
              <a:rPr lang="pl-PL" dirty="0" err="1"/>
              <a:t>agroecologia</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05</a:t>
            </a:r>
            <a:endParaRPr lang="en-US" dirty="0"/>
          </a:p>
        </p:txBody>
      </p:sp>
    </p:spTree>
    <p:extLst>
      <p:ext uri="{BB962C8B-B14F-4D97-AF65-F5344CB8AC3E}">
        <p14:creationId xmlns:p14="http://schemas.microsoft.com/office/powerpoint/2010/main" val="4244161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Obraz 43">
            <a:extLst>
              <a:ext uri="{FF2B5EF4-FFF2-40B4-BE49-F238E27FC236}">
                <a16:creationId xmlns:a16="http://schemas.microsoft.com/office/drawing/2014/main" id="{57AB3EDC-DD0E-4899-A437-B5A4AD139BC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13428" y="2043110"/>
            <a:ext cx="3987943" cy="3176139"/>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3488350086"/>
              </p:ext>
            </p:extLst>
          </p:nvPr>
        </p:nvGraphicFramePr>
        <p:xfrm>
          <a:off x="354003" y="482725"/>
          <a:ext cx="8820477" cy="5615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3303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a 35">
            <a:extLst>
              <a:ext uri="{FF2B5EF4-FFF2-40B4-BE49-F238E27FC236}">
                <a16:creationId xmlns:a16="http://schemas.microsoft.com/office/drawing/2014/main" id="{C10C2474-CB0F-4579-BF1F-8CAF25642B46}"/>
              </a:ext>
            </a:extLst>
          </p:cNvPr>
          <p:cNvGrpSpPr/>
          <p:nvPr/>
        </p:nvGrpSpPr>
        <p:grpSpPr>
          <a:xfrm>
            <a:off x="6180083" y="871698"/>
            <a:ext cx="6181933" cy="5408658"/>
            <a:chOff x="6592685" y="323660"/>
            <a:chExt cx="5820436" cy="5956696"/>
          </a:xfrm>
        </p:grpSpPr>
        <p:pic>
          <p:nvPicPr>
            <p:cNvPr id="35" name="Obraz 34">
              <a:extLst>
                <a:ext uri="{FF2B5EF4-FFF2-40B4-BE49-F238E27FC236}">
                  <a16:creationId xmlns:a16="http://schemas.microsoft.com/office/drawing/2014/main" id="{D6BE6433-8F5F-4BE6-AA49-6965D49204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386720" y="529625"/>
              <a:ext cx="5956696" cy="5544765"/>
            </a:xfrm>
            <a:prstGeom prst="rect">
              <a:avLst/>
            </a:prstGeom>
          </p:spPr>
        </p:pic>
        <p:sp>
          <p:nvSpPr>
            <p:cNvPr id="25" name="Prostokąt 24">
              <a:extLst>
                <a:ext uri="{FF2B5EF4-FFF2-40B4-BE49-F238E27FC236}">
                  <a16:creationId xmlns:a16="http://schemas.microsoft.com/office/drawing/2014/main" id="{530A66C8-A4EE-4D02-810D-8771672A1A50}"/>
                </a:ext>
              </a:extLst>
            </p:cNvPr>
            <p:cNvSpPr/>
            <p:nvPr/>
          </p:nvSpPr>
          <p:spPr>
            <a:xfrm rot="21410222">
              <a:off x="6813364" y="487490"/>
              <a:ext cx="5544812" cy="508444"/>
            </a:xfrm>
            <a:prstGeom prst="rect">
              <a:avLst/>
            </a:prstGeom>
          </p:spPr>
          <p:txBody>
            <a:bodyPr wrap="square">
              <a:spAutoFit/>
            </a:bodyPr>
            <a:lstStyle/>
            <a:p>
              <a:r>
                <a:rPr lang="pl-PL" sz="2300" b="1" dirty="0">
                  <a:solidFill>
                    <a:srgbClr val="000000"/>
                  </a:solidFill>
                </a:rPr>
                <a:t>5 LIBERTÀ DEL BENESSERE ANIMALE:</a:t>
              </a:r>
            </a:p>
          </p:txBody>
        </p:sp>
        <p:sp>
          <p:nvSpPr>
            <p:cNvPr id="26" name="Prostokąt 25">
              <a:extLst>
                <a:ext uri="{FF2B5EF4-FFF2-40B4-BE49-F238E27FC236}">
                  <a16:creationId xmlns:a16="http://schemas.microsoft.com/office/drawing/2014/main" id="{009B8293-DE54-4F5A-98D7-563033FDD5B0}"/>
                </a:ext>
              </a:extLst>
            </p:cNvPr>
            <p:cNvSpPr/>
            <p:nvPr/>
          </p:nvSpPr>
          <p:spPr>
            <a:xfrm>
              <a:off x="7024800" y="1455017"/>
              <a:ext cx="4830619" cy="491495"/>
            </a:xfrm>
            <a:prstGeom prst="rect">
              <a:avLst/>
            </a:prstGeom>
          </p:spPr>
          <p:txBody>
            <a:bodyPr wrap="square">
              <a:spAutoFit/>
            </a:bodyPr>
            <a:lstStyle/>
            <a:p>
              <a:r>
                <a:rPr lang="pl-PL" sz="2300" b="1" dirty="0">
                  <a:solidFill>
                    <a:srgbClr val="000000"/>
                  </a:solidFill>
                </a:rPr>
                <a:t>1. DALLA </a:t>
              </a:r>
              <a:r>
                <a:rPr lang="en-US" sz="2300" b="1" dirty="0">
                  <a:solidFill>
                    <a:srgbClr val="000000"/>
                  </a:solidFill>
                </a:rPr>
                <a:t>FAME E DALLA SETE</a:t>
              </a:r>
              <a:endParaRPr lang="pl-PL" sz="2300" b="1" dirty="0">
                <a:solidFill>
                  <a:srgbClr val="000000"/>
                </a:solidFill>
              </a:endParaRPr>
            </a:p>
          </p:txBody>
        </p:sp>
        <p:sp>
          <p:nvSpPr>
            <p:cNvPr id="28" name="Prostokąt 27">
              <a:extLst>
                <a:ext uri="{FF2B5EF4-FFF2-40B4-BE49-F238E27FC236}">
                  <a16:creationId xmlns:a16="http://schemas.microsoft.com/office/drawing/2014/main" id="{C4AD9896-EF54-40ED-B890-265B5E444B65}"/>
                </a:ext>
              </a:extLst>
            </p:cNvPr>
            <p:cNvSpPr/>
            <p:nvPr/>
          </p:nvSpPr>
          <p:spPr>
            <a:xfrm>
              <a:off x="7037958" y="2644937"/>
              <a:ext cx="4830619" cy="491495"/>
            </a:xfrm>
            <a:prstGeom prst="rect">
              <a:avLst/>
            </a:prstGeom>
          </p:spPr>
          <p:txBody>
            <a:bodyPr wrap="square">
              <a:spAutoFit/>
            </a:bodyPr>
            <a:lstStyle/>
            <a:p>
              <a:r>
                <a:rPr lang="pl-PL" sz="2300" b="1" dirty="0">
                  <a:solidFill>
                    <a:srgbClr val="000000"/>
                  </a:solidFill>
                </a:rPr>
                <a:t>2. DAL DISAGIO</a:t>
              </a:r>
            </a:p>
          </p:txBody>
        </p:sp>
        <p:sp>
          <p:nvSpPr>
            <p:cNvPr id="29" name="Prostokąt 28">
              <a:extLst>
                <a:ext uri="{FF2B5EF4-FFF2-40B4-BE49-F238E27FC236}">
                  <a16:creationId xmlns:a16="http://schemas.microsoft.com/office/drawing/2014/main" id="{71241953-B4BF-432E-B4AA-CFDBD56C570A}"/>
                </a:ext>
              </a:extLst>
            </p:cNvPr>
            <p:cNvSpPr/>
            <p:nvPr/>
          </p:nvSpPr>
          <p:spPr>
            <a:xfrm>
              <a:off x="6852772" y="3690664"/>
              <a:ext cx="5560349" cy="457599"/>
            </a:xfrm>
            <a:prstGeom prst="rect">
              <a:avLst/>
            </a:prstGeom>
          </p:spPr>
          <p:txBody>
            <a:bodyPr wrap="square">
              <a:spAutoFit/>
            </a:bodyPr>
            <a:lstStyle/>
            <a:p>
              <a:r>
                <a:rPr lang="pl-PL" sz="2100" b="1" dirty="0">
                  <a:solidFill>
                    <a:srgbClr val="000000"/>
                  </a:solidFill>
                </a:rPr>
                <a:t>3. DAL </a:t>
              </a:r>
              <a:r>
                <a:rPr lang="en-US" sz="2100" b="1" dirty="0">
                  <a:solidFill>
                    <a:srgbClr val="000000"/>
                  </a:solidFill>
                </a:rPr>
                <a:t>DOLORE, DALLA FERITA O DALLA MALATTIA</a:t>
              </a:r>
              <a:endParaRPr lang="pl-PL" sz="2100" b="1" dirty="0">
                <a:solidFill>
                  <a:srgbClr val="000000"/>
                </a:solidFill>
              </a:endParaRPr>
            </a:p>
          </p:txBody>
        </p:sp>
        <p:sp>
          <p:nvSpPr>
            <p:cNvPr id="32" name="Prostokąt 31">
              <a:extLst>
                <a:ext uri="{FF2B5EF4-FFF2-40B4-BE49-F238E27FC236}">
                  <a16:creationId xmlns:a16="http://schemas.microsoft.com/office/drawing/2014/main" id="{B03FF26C-AA06-4E8E-A9B9-C27A1CC0B2C1}"/>
                </a:ext>
              </a:extLst>
            </p:cNvPr>
            <p:cNvSpPr/>
            <p:nvPr/>
          </p:nvSpPr>
          <p:spPr>
            <a:xfrm rot="174308">
              <a:off x="6813114" y="4685853"/>
              <a:ext cx="5440947" cy="457599"/>
            </a:xfrm>
            <a:prstGeom prst="rect">
              <a:avLst/>
            </a:prstGeom>
          </p:spPr>
          <p:txBody>
            <a:bodyPr wrap="square">
              <a:spAutoFit/>
            </a:bodyPr>
            <a:lstStyle/>
            <a:p>
              <a:r>
                <a:rPr lang="pl-PL" sz="2100" b="1" dirty="0">
                  <a:solidFill>
                    <a:srgbClr val="000000"/>
                  </a:solidFill>
                </a:rPr>
                <a:t>4. ESPRIMERE UN COMPORTAMENTO NORMALE</a:t>
              </a:r>
            </a:p>
          </p:txBody>
        </p:sp>
        <p:sp>
          <p:nvSpPr>
            <p:cNvPr id="33" name="Prostokąt 32">
              <a:extLst>
                <a:ext uri="{FF2B5EF4-FFF2-40B4-BE49-F238E27FC236}">
                  <a16:creationId xmlns:a16="http://schemas.microsoft.com/office/drawing/2014/main" id="{BA23103C-B236-4601-818B-17354074CB95}"/>
                </a:ext>
              </a:extLst>
            </p:cNvPr>
            <p:cNvSpPr/>
            <p:nvPr/>
          </p:nvSpPr>
          <p:spPr>
            <a:xfrm>
              <a:off x="7130475" y="5608589"/>
              <a:ext cx="4830619" cy="491495"/>
            </a:xfrm>
            <a:prstGeom prst="rect">
              <a:avLst/>
            </a:prstGeom>
          </p:spPr>
          <p:txBody>
            <a:bodyPr wrap="square">
              <a:spAutoFit/>
            </a:bodyPr>
            <a:lstStyle/>
            <a:p>
              <a:r>
                <a:rPr lang="pl-PL" sz="2300" b="1" dirty="0">
                  <a:solidFill>
                    <a:srgbClr val="000000"/>
                  </a:solidFill>
                </a:rPr>
                <a:t>5. DALLA PAURA E DALL'ANGOSCIA</a:t>
              </a:r>
            </a:p>
          </p:txBody>
        </p:sp>
      </p:grpSp>
      <p:grpSp>
        <p:nvGrpSpPr>
          <p:cNvPr id="37" name="Group 1">
            <a:extLst>
              <a:ext uri="{FF2B5EF4-FFF2-40B4-BE49-F238E27FC236}">
                <a16:creationId xmlns:a16="http://schemas.microsoft.com/office/drawing/2014/main" id="{98FF8210-56C5-432E-A255-9A9DB310A159}"/>
              </a:ext>
            </a:extLst>
          </p:cNvPr>
          <p:cNvGrpSpPr/>
          <p:nvPr/>
        </p:nvGrpSpPr>
        <p:grpSpPr>
          <a:xfrm rot="3730759">
            <a:off x="421291" y="176144"/>
            <a:ext cx="949887" cy="1163493"/>
            <a:chOff x="7602444" y="4967675"/>
            <a:chExt cx="483620" cy="592374"/>
          </a:xfrm>
        </p:grpSpPr>
        <p:grpSp>
          <p:nvGrpSpPr>
            <p:cNvPr id="38" name="Graphic 214">
              <a:extLst>
                <a:ext uri="{FF2B5EF4-FFF2-40B4-BE49-F238E27FC236}">
                  <a16:creationId xmlns:a16="http://schemas.microsoft.com/office/drawing/2014/main" id="{49B177C5-B420-4247-A070-F9597D50702E}"/>
                </a:ext>
              </a:extLst>
            </p:cNvPr>
            <p:cNvGrpSpPr/>
            <p:nvPr/>
          </p:nvGrpSpPr>
          <p:grpSpPr>
            <a:xfrm>
              <a:off x="7618660" y="4967675"/>
              <a:ext cx="467404" cy="507609"/>
              <a:chOff x="2251963" y="3590497"/>
              <a:chExt cx="467404" cy="507609"/>
            </a:xfrm>
            <a:solidFill>
              <a:srgbClr val="8DC641"/>
            </a:solidFill>
          </p:grpSpPr>
          <p:sp>
            <p:nvSpPr>
              <p:cNvPr id="42" name="Freeform 8">
                <a:extLst>
                  <a:ext uri="{FF2B5EF4-FFF2-40B4-BE49-F238E27FC236}">
                    <a16:creationId xmlns:a16="http://schemas.microsoft.com/office/drawing/2014/main" id="{60E990E9-A993-446C-BD38-5BE22CB485D8}"/>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43" name="Freeform 9">
                <a:extLst>
                  <a:ext uri="{FF2B5EF4-FFF2-40B4-BE49-F238E27FC236}">
                    <a16:creationId xmlns:a16="http://schemas.microsoft.com/office/drawing/2014/main" id="{BE768829-29DC-428C-BE3A-DC661DC90DC6}"/>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44" name="Freeform 10">
                <a:extLst>
                  <a:ext uri="{FF2B5EF4-FFF2-40B4-BE49-F238E27FC236}">
                    <a16:creationId xmlns:a16="http://schemas.microsoft.com/office/drawing/2014/main" id="{A5A3E999-DAB5-4FD1-A594-7180F7296FAA}"/>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39" name="Graphic 214">
              <a:extLst>
                <a:ext uri="{FF2B5EF4-FFF2-40B4-BE49-F238E27FC236}">
                  <a16:creationId xmlns:a16="http://schemas.microsoft.com/office/drawing/2014/main" id="{74585CC1-6999-4A4C-9222-73F5BE31EB22}"/>
                </a:ext>
              </a:extLst>
            </p:cNvPr>
            <p:cNvGrpSpPr/>
            <p:nvPr/>
          </p:nvGrpSpPr>
          <p:grpSpPr>
            <a:xfrm>
              <a:off x="7602444" y="4993761"/>
              <a:ext cx="421973" cy="566288"/>
              <a:chOff x="2235747" y="3616583"/>
              <a:chExt cx="421973" cy="566288"/>
            </a:xfrm>
            <a:solidFill>
              <a:srgbClr val="231F20"/>
            </a:solidFill>
          </p:grpSpPr>
          <p:sp>
            <p:nvSpPr>
              <p:cNvPr id="40" name="Freeform 6">
                <a:extLst>
                  <a:ext uri="{FF2B5EF4-FFF2-40B4-BE49-F238E27FC236}">
                    <a16:creationId xmlns:a16="http://schemas.microsoft.com/office/drawing/2014/main" id="{0E96EE56-75C1-4278-AAAC-BA48619FB0A0}"/>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41" name="Freeform 7">
                <a:extLst>
                  <a:ext uri="{FF2B5EF4-FFF2-40B4-BE49-F238E27FC236}">
                    <a16:creationId xmlns:a16="http://schemas.microsoft.com/office/drawing/2014/main" id="{2E30A680-9C1B-4D96-9A95-CA63CB0DA26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45" name="Diagram 44">
            <a:extLst>
              <a:ext uri="{FF2B5EF4-FFF2-40B4-BE49-F238E27FC236}">
                <a16:creationId xmlns:a16="http://schemas.microsoft.com/office/drawing/2014/main" id="{7DD62D82-629E-4ECB-A617-370661A4CBDD}"/>
              </a:ext>
            </a:extLst>
          </p:cNvPr>
          <p:cNvGraphicFramePr/>
          <p:nvPr>
            <p:extLst>
              <p:ext uri="{D42A27DB-BD31-4B8C-83A1-F6EECF244321}">
                <p14:modId xmlns:p14="http://schemas.microsoft.com/office/powerpoint/2010/main" val="4189033472"/>
              </p:ext>
            </p:extLst>
          </p:nvPr>
        </p:nvGraphicFramePr>
        <p:xfrm>
          <a:off x="577196" y="445734"/>
          <a:ext cx="4808970" cy="67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Prostokąt 45">
            <a:extLst>
              <a:ext uri="{FF2B5EF4-FFF2-40B4-BE49-F238E27FC236}">
                <a16:creationId xmlns:a16="http://schemas.microsoft.com/office/drawing/2014/main" id="{DAA523D1-C08B-4F25-BF02-3B6E5605BE96}"/>
              </a:ext>
            </a:extLst>
          </p:cNvPr>
          <p:cNvSpPr/>
          <p:nvPr/>
        </p:nvSpPr>
        <p:spPr>
          <a:xfrm>
            <a:off x="489012" y="1538126"/>
            <a:ext cx="5907340" cy="3785652"/>
          </a:xfrm>
          <a:prstGeom prst="rect">
            <a:avLst/>
          </a:prstGeom>
        </p:spPr>
        <p:txBody>
          <a:bodyPr wrap="square">
            <a:spAutoFit/>
          </a:bodyPr>
          <a:lstStyle/>
          <a:p>
            <a:r>
              <a:rPr lang="en-US" sz="2400" dirty="0">
                <a:solidFill>
                  <a:srgbClr val="000000"/>
                </a:solidFill>
              </a:rPr>
              <a:t>Il benessere degli animali in agroecologia enfatizza il trattamento etico del bestiame, garantendo che i loro comportamenti naturali, la loro salute e il loro benessere siano prioritari. Questo approccio promuove sistemi basati sul pascolo, alloggi umani e riduzione dello stress, allineandosi ai principi ecologici della sostenibilità. Integrando il benessere degli animali nell'agroecologia, le aziende agricole creano ecosistemi più sani e sistemi di produzione alimentare più etici.</a:t>
            </a:r>
            <a:endParaRPr lang="pl-PL" sz="2400" dirty="0">
              <a:solidFill>
                <a:srgbClr val="000000"/>
              </a:solidFill>
            </a:endParaRPr>
          </a:p>
        </p:txBody>
      </p:sp>
      <p:sp>
        <p:nvSpPr>
          <p:cNvPr id="47" name="Text Placeholder 3">
            <a:extLst>
              <a:ext uri="{FF2B5EF4-FFF2-40B4-BE49-F238E27FC236}">
                <a16:creationId xmlns:a16="http://schemas.microsoft.com/office/drawing/2014/main" id="{2A395650-C66D-4652-8285-3EF84B3F7AEF}"/>
              </a:ext>
            </a:extLst>
          </p:cNvPr>
          <p:cNvSpPr txBox="1">
            <a:spLocks/>
          </p:cNvSpPr>
          <p:nvPr/>
        </p:nvSpPr>
        <p:spPr>
          <a:xfrm>
            <a:off x="1379064"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t>Benessere </a:t>
            </a:r>
            <a:r>
              <a:rPr lang="pl-PL" b="1" dirty="0" err="1"/>
              <a:t>degli animali </a:t>
            </a:r>
            <a:endParaRPr lang="en-US" b="1" dirty="0"/>
          </a:p>
        </p:txBody>
      </p:sp>
    </p:spTree>
    <p:extLst>
      <p:ext uri="{BB962C8B-B14F-4D97-AF65-F5344CB8AC3E}">
        <p14:creationId xmlns:p14="http://schemas.microsoft.com/office/powerpoint/2010/main" val="3169813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70294" y="1338794"/>
            <a:ext cx="6366041" cy="3994947"/>
          </a:xfrm>
        </p:spPr>
        <p:txBody>
          <a:bodyPr/>
          <a:lstStyle/>
          <a:p>
            <a:r>
              <a:rPr lang="en-US" sz="2200" dirty="0"/>
              <a:t>La biosicurezza in agroecologia si concentra sulla prevenzione dell'introduzione e della diffusione di malattie, mantenendo l'equilibrio ecologico e il benessere degli animali. </a:t>
            </a:r>
            <a:r>
              <a:rPr lang="en-US" sz="2200" dirty="0" err="1"/>
              <a:t>Principi </a:t>
            </a:r>
            <a:r>
              <a:rPr lang="en-US" sz="2200" dirty="0"/>
              <a:t>fondamentali della </a:t>
            </a:r>
            <a:r>
              <a:rPr lang="en-US" sz="2200" dirty="0" err="1"/>
              <a:t>biosicurezza in agroecologia</a:t>
            </a:r>
            <a:r>
              <a:rPr lang="pl-PL" sz="2200" dirty="0"/>
              <a:t>:</a:t>
            </a:r>
          </a:p>
          <a:p>
            <a:pPr marL="342900" indent="-342900">
              <a:buFont typeface="Wingdings" panose="05000000000000000000" pitchFamily="2" charset="2"/>
              <a:buChar char="§"/>
            </a:pPr>
            <a:r>
              <a:rPr lang="pl-PL" sz="2200" dirty="0" err="1"/>
              <a:t>si concentrano </a:t>
            </a:r>
            <a:r>
              <a:rPr lang="pl-PL" sz="2200" dirty="0"/>
              <a:t>su </a:t>
            </a:r>
            <a:r>
              <a:rPr lang="en-US" sz="2200" dirty="0"/>
              <a:t>misure proattive per ridurre al minimo i rischi di malattia</a:t>
            </a:r>
            <a:r>
              <a:rPr lang="pl-PL" sz="2200" dirty="0"/>
              <a:t>: la </a:t>
            </a:r>
            <a:r>
              <a:rPr lang="pl-PL" sz="2200" b="1" dirty="0"/>
              <a:t>PREVENZIONE;</a:t>
            </a:r>
            <a:endParaRPr lang="en-US" sz="2200" b="1" dirty="0"/>
          </a:p>
          <a:p>
            <a:pPr marL="342900" indent="-342900">
              <a:buFont typeface="Wingdings" panose="05000000000000000000" pitchFamily="2" charset="2"/>
              <a:buChar char="§"/>
            </a:pPr>
            <a:r>
              <a:rPr lang="pl-PL" sz="2200" dirty="0" err="1"/>
              <a:t>porre </a:t>
            </a:r>
            <a:r>
              <a:rPr lang="en-US" sz="2200" dirty="0"/>
              <a:t>l'accento sulla gestione olistica e integrata dell'azienda agricola </a:t>
            </a:r>
            <a:r>
              <a:rPr lang="pl-PL" sz="2200" dirty="0"/>
              <a:t>- </a:t>
            </a:r>
            <a:r>
              <a:rPr lang="en-US" sz="2200" b="1" dirty="0"/>
              <a:t>APPROCCIO SISTEMATICO</a:t>
            </a:r>
            <a:r>
              <a:rPr lang="pl-PL" sz="2200" b="1" dirty="0"/>
              <a:t>;</a:t>
            </a:r>
            <a:endParaRPr lang="en-US" sz="2200" b="1" dirty="0"/>
          </a:p>
          <a:p>
            <a:pPr marL="342900" indent="-342900">
              <a:buFont typeface="Wingdings" panose="05000000000000000000" pitchFamily="2" charset="2"/>
              <a:buChar char="§"/>
            </a:pPr>
            <a:r>
              <a:rPr lang="pl-PL" sz="2200" dirty="0" err="1"/>
              <a:t>porre l'accento </a:t>
            </a:r>
            <a:r>
              <a:rPr lang="en-US" sz="2200" dirty="0"/>
              <a:t>sulla resistenza naturale del bestiame e del sistema di allevamento agli agenti patogeni </a:t>
            </a:r>
            <a:r>
              <a:rPr lang="pl-PL" sz="2200" dirty="0"/>
              <a:t>- </a:t>
            </a:r>
            <a:r>
              <a:rPr lang="en-US" sz="2200" b="1" dirty="0"/>
              <a:t>RESILIENCE BUILDING</a:t>
            </a:r>
            <a:r>
              <a:rPr lang="pl-PL" sz="2200" b="1" dirty="0"/>
              <a:t>.</a:t>
            </a:r>
            <a:endParaRPr lang="en-US" sz="2200" b="1" dirty="0"/>
          </a:p>
          <a:p>
            <a:endParaRPr lang="en-US" sz="2200"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45429" y="375153"/>
            <a:ext cx="7796242" cy="717922"/>
          </a:xfrm>
          <a:solidFill>
            <a:srgbClr val="8BC540"/>
          </a:solidFill>
        </p:spPr>
        <p:txBody>
          <a:bodyPr anchor="ctr"/>
          <a:lstStyle/>
          <a:p>
            <a:r>
              <a:rPr lang="en-US" sz="3200" b="1" dirty="0"/>
              <a:t>Biosicurezza del bestiame in agroecologia</a:t>
            </a:r>
          </a:p>
        </p:txBody>
      </p:sp>
      <p:pic>
        <p:nvPicPr>
          <p:cNvPr id="8" name="Symbol zastępczy obrazu 7">
            <a:extLst>
              <a:ext uri="{FF2B5EF4-FFF2-40B4-BE49-F238E27FC236}">
                <a16:creationId xmlns:a16="http://schemas.microsoft.com/office/drawing/2014/main" id="{942F3522-7D6F-414C-B751-DDCBEE2D9DF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00281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17218" y="366325"/>
            <a:ext cx="10595237" cy="803654"/>
          </a:xfrm>
        </p:spPr>
        <p:txBody>
          <a:bodyPr/>
          <a:lstStyle/>
          <a:p>
            <a:r>
              <a:rPr lang="pl-PL" b="1" dirty="0" err="1"/>
              <a:t>Misure chiave di biosicurezza </a:t>
            </a:r>
            <a:r>
              <a:rPr lang="pl-PL" b="1" dirty="0"/>
              <a:t>- </a:t>
            </a:r>
            <a:r>
              <a:rPr lang="pl-PL" b="1" dirty="0" err="1"/>
              <a:t>pratiche </a:t>
            </a:r>
            <a:r>
              <a:rPr lang="pl-PL" b="1" dirty="0"/>
              <a:t>a livello </a:t>
            </a:r>
            <a:r>
              <a:rPr lang="pl-PL" b="1" dirty="0" err="1"/>
              <a:t>aziendale</a:t>
            </a:r>
            <a:endParaRPr lang="pl-PL" b="1" dirty="0"/>
          </a:p>
          <a:p>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389784" y="959912"/>
            <a:ext cx="11702142" cy="5255601"/>
            <a:chOff x="1074804" y="773366"/>
            <a:chExt cx="10275972" cy="5634701"/>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50627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err="1">
                  <a:solidFill>
                    <a:srgbClr val="000000"/>
                  </a:solidFill>
                </a:rPr>
                <a:t>Quarantena </a:t>
              </a:r>
              <a:r>
                <a:rPr lang="pl-PL" sz="2000" b="1" kern="1200" dirty="0">
                  <a:solidFill>
                    <a:srgbClr val="000000"/>
                  </a:solidFill>
                </a:rPr>
                <a:t>e </a:t>
              </a:r>
              <a:r>
                <a:rPr lang="pl-PL" sz="2000" b="1" kern="1200" dirty="0" err="1">
                  <a:solidFill>
                    <a:srgbClr val="000000"/>
                  </a:solidFill>
                </a:rPr>
                <a:t>isolamento</a:t>
              </a:r>
              <a:endParaRPr lang="pl-PL" sz="20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4804" y="1374823"/>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err="1">
                  <a:solidFill>
                    <a:srgbClr val="000000"/>
                  </a:solidFill>
                </a:rPr>
                <a:t>Isolamento </a:t>
              </a:r>
              <a:r>
                <a:rPr lang="pl-PL" sz="2000" kern="1200" dirty="0">
                  <a:solidFill>
                    <a:srgbClr val="000000"/>
                  </a:solidFill>
                </a:rPr>
                <a:t>degli </a:t>
              </a:r>
              <a:r>
                <a:rPr lang="pl-PL" sz="2000" kern="1200" dirty="0" err="1">
                  <a:solidFill>
                    <a:srgbClr val="000000"/>
                  </a:solidFill>
                </a:rPr>
                <a:t>animali appena introdotti o malati </a:t>
              </a:r>
              <a:r>
                <a:rPr lang="pl-PL" sz="2000" kern="1200" dirty="0">
                  <a:solidFill>
                    <a:srgbClr val="000000"/>
                  </a:solidFill>
                </a:rPr>
                <a:t>per </a:t>
              </a:r>
              <a:r>
                <a:rPr lang="pl-PL" sz="2000" kern="1200" dirty="0" err="1">
                  <a:solidFill>
                    <a:srgbClr val="000000"/>
                  </a:solidFill>
                </a:rPr>
                <a:t>prevenire la trasmissione delle malattie.</a:t>
              </a:r>
              <a:endParaRPr lang="pl-PL" sz="2000" kern="1200" dirty="0">
                <a:solidFill>
                  <a:srgbClr val="000000"/>
                </a:solidFill>
              </a:endParaRPr>
            </a:p>
            <a:p>
              <a:pPr marL="228600" lvl="1" indent="-228600" algn="l" defTabSz="977900">
                <a:lnSpc>
                  <a:spcPct val="90000"/>
                </a:lnSpc>
                <a:spcBef>
                  <a:spcPct val="0"/>
                </a:spcBef>
                <a:spcAft>
                  <a:spcPct val="20000"/>
                </a:spcAft>
                <a:buChar char="•"/>
              </a:pPr>
              <a:r>
                <a:rPr lang="pl-PL" sz="2000" kern="1200" dirty="0" err="1">
                  <a:solidFill>
                    <a:srgbClr val="000000"/>
                  </a:solidFill>
                </a:rPr>
                <a:t>Implementazione </a:t>
              </a:r>
              <a:r>
                <a:rPr lang="pl-PL" sz="2000" kern="1200" dirty="0">
                  <a:solidFill>
                    <a:srgbClr val="000000"/>
                  </a:solidFill>
                </a:rPr>
                <a:t>di </a:t>
              </a:r>
              <a:r>
                <a:rPr lang="pl-PL" sz="2000" kern="1200" dirty="0" err="1">
                  <a:solidFill>
                    <a:srgbClr val="000000"/>
                  </a:solidFill>
                </a:rPr>
                <a:t>zone di transizione </a:t>
              </a:r>
              <a:r>
                <a:rPr lang="pl-PL" sz="2000" kern="1200" dirty="0">
                  <a:solidFill>
                    <a:srgbClr val="000000"/>
                  </a:solidFill>
                </a:rPr>
                <a:t>per il </a:t>
              </a:r>
              <a:r>
                <a:rPr lang="pl-PL" sz="2000" kern="1200" dirty="0" err="1">
                  <a:solidFill>
                    <a:srgbClr val="000000"/>
                  </a:solidFill>
                </a:rPr>
                <a:t>bestiame che si muove tra le aree</a:t>
              </a:r>
              <a:endParaRPr lang="pl-PL" sz="2000" kern="1200" dirty="0">
                <a:solidFill>
                  <a:srgbClr val="000000"/>
                </a:solidFill>
              </a:endParaRP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315138"/>
              <a:ext cx="10275972" cy="486628"/>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err="1">
                  <a:solidFill>
                    <a:srgbClr val="000000"/>
                  </a:solidFill>
                </a:rPr>
                <a:t>Ingresso controllato</a:t>
              </a:r>
              <a:endParaRPr lang="pl-PL" sz="20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74804" y="2902153"/>
              <a:ext cx="10275972" cy="868378"/>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err="1">
                  <a:solidFill>
                    <a:srgbClr val="000000"/>
                  </a:solidFill>
                </a:rPr>
                <a:t>Limitare </a:t>
              </a:r>
              <a:r>
                <a:rPr lang="pl-PL" sz="2000" kern="1200" dirty="0">
                  <a:solidFill>
                    <a:srgbClr val="000000"/>
                  </a:solidFill>
                </a:rPr>
                <a:t>l'</a:t>
              </a:r>
              <a:r>
                <a:rPr lang="pl-PL" sz="2000" kern="1200" dirty="0" err="1">
                  <a:solidFill>
                    <a:srgbClr val="000000"/>
                  </a:solidFill>
                </a:rPr>
                <a:t>accesso </a:t>
              </a:r>
              <a:r>
                <a:rPr lang="pl-PL" sz="2000" kern="1200" dirty="0">
                  <a:solidFill>
                    <a:srgbClr val="000000"/>
                  </a:solidFill>
                </a:rPr>
                <a:t>all'azienda al </a:t>
              </a:r>
              <a:r>
                <a:rPr lang="pl-PL" sz="2000" kern="1200" dirty="0" err="1">
                  <a:solidFill>
                    <a:srgbClr val="000000"/>
                  </a:solidFill>
                </a:rPr>
                <a:t>personale essenziale </a:t>
              </a:r>
              <a:r>
                <a:rPr lang="pl-PL" sz="2000" kern="1200" dirty="0">
                  <a:solidFill>
                    <a:srgbClr val="000000"/>
                  </a:solidFill>
                </a:rPr>
                <a:t>e </a:t>
              </a:r>
              <a:r>
                <a:rPr lang="pl-PL" sz="2000" kern="1200" dirty="0" err="1">
                  <a:solidFill>
                    <a:srgbClr val="000000"/>
                  </a:solidFill>
                </a:rPr>
                <a:t>assicurarsi che segua i protocolli di disinfezione</a:t>
              </a:r>
              <a:r>
                <a:rPr lang="pl-PL" sz="2000" kern="1200" dirty="0">
                  <a:solidFill>
                    <a:srgbClr val="000000"/>
                  </a:solidFill>
                </a:rPr>
                <a:t>.</a:t>
              </a:r>
            </a:p>
            <a:p>
              <a:pPr marL="228600" lvl="1" indent="-228600" algn="l" defTabSz="977900">
                <a:lnSpc>
                  <a:spcPct val="90000"/>
                </a:lnSpc>
                <a:spcBef>
                  <a:spcPct val="0"/>
                </a:spcBef>
                <a:spcAft>
                  <a:spcPct val="20000"/>
                </a:spcAft>
                <a:buChar char="•"/>
              </a:pPr>
              <a:r>
                <a:rPr lang="pl-PL" sz="2000" kern="1200" dirty="0" err="1">
                  <a:solidFill>
                    <a:srgbClr val="000000"/>
                  </a:solidFill>
                </a:rPr>
                <a:t>Usafe </a:t>
              </a:r>
              <a:r>
                <a:rPr lang="pl-PL" sz="2000" kern="1200" dirty="0">
                  <a:solidFill>
                    <a:srgbClr val="000000"/>
                  </a:solidFill>
                </a:rPr>
                <a:t>di </a:t>
              </a:r>
              <a:r>
                <a:rPr lang="pl-PL" sz="2000" kern="1200" dirty="0" err="1">
                  <a:solidFill>
                    <a:srgbClr val="000000"/>
                  </a:solidFill>
                </a:rPr>
                <a:t>abbigliamento</a:t>
              </a:r>
              <a:r>
                <a:rPr lang="pl-PL" sz="2000" kern="1200" dirty="0">
                  <a:solidFill>
                    <a:srgbClr val="000000"/>
                  </a:solidFill>
                </a:rPr>
                <a:t>, </a:t>
              </a:r>
              <a:r>
                <a:rPr lang="pl-PL" sz="2000" kern="1200" dirty="0" err="1">
                  <a:solidFill>
                    <a:srgbClr val="000000"/>
                  </a:solidFill>
                </a:rPr>
                <a:t>calzature </a:t>
              </a:r>
              <a:r>
                <a:rPr lang="pl-PL" sz="2000" kern="1200" dirty="0">
                  <a:solidFill>
                    <a:srgbClr val="000000"/>
                  </a:solidFill>
                </a:rPr>
                <a:t>e </a:t>
              </a:r>
              <a:r>
                <a:rPr lang="pl-PL" sz="2000" kern="1200" dirty="0" err="1">
                  <a:solidFill>
                    <a:srgbClr val="000000"/>
                  </a:solidFill>
                </a:rPr>
                <a:t>attrezzature dedicate </a:t>
              </a:r>
              <a:r>
                <a:rPr lang="pl-PL" sz="2000" kern="1200" dirty="0">
                  <a:solidFill>
                    <a:srgbClr val="000000"/>
                  </a:solidFill>
                </a:rPr>
                <a:t>per </a:t>
              </a:r>
              <a:r>
                <a:rPr lang="pl-PL" sz="2000" kern="1200" dirty="0" err="1">
                  <a:solidFill>
                    <a:srgbClr val="000000"/>
                  </a:solidFill>
                </a:rPr>
                <a:t>aree o mansioni specifiche</a:t>
              </a:r>
              <a:endParaRPr lang="pl-PL" sz="20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3883910"/>
              <a:ext cx="10275972" cy="476733"/>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a:solidFill>
                    <a:srgbClr val="000000"/>
                  </a:solidFill>
                </a:rPr>
                <a:t>Gestione dei rifiuti</a:t>
              </a: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74804" y="4484206"/>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err="1">
                  <a:solidFill>
                    <a:srgbClr val="000000"/>
                  </a:solidFill>
                </a:rPr>
                <a:t>Compostaggio </a:t>
              </a:r>
              <a:r>
                <a:rPr lang="pl-PL" sz="2000" kern="1200" dirty="0">
                  <a:solidFill>
                    <a:srgbClr val="000000"/>
                  </a:solidFill>
                </a:rPr>
                <a:t>di </a:t>
              </a:r>
              <a:r>
                <a:rPr lang="pl-PL" sz="2000" kern="1200" dirty="0" err="1">
                  <a:solidFill>
                    <a:srgbClr val="000000"/>
                  </a:solidFill>
                </a:rPr>
                <a:t>letame </a:t>
              </a:r>
              <a:r>
                <a:rPr lang="pl-PL" sz="2000" kern="1200" dirty="0">
                  <a:solidFill>
                    <a:srgbClr val="000000"/>
                  </a:solidFill>
                </a:rPr>
                <a:t>e rifiuti </a:t>
              </a:r>
              <a:r>
                <a:rPr lang="pl-PL" sz="2000" kern="1200" dirty="0" err="1">
                  <a:solidFill>
                    <a:srgbClr val="000000"/>
                  </a:solidFill>
                </a:rPr>
                <a:t>organici </a:t>
              </a:r>
              <a:r>
                <a:rPr lang="pl-PL" sz="2000" kern="1200" dirty="0">
                  <a:solidFill>
                    <a:srgbClr val="000000"/>
                  </a:solidFill>
                </a:rPr>
                <a:t>per </a:t>
              </a:r>
              <a:r>
                <a:rPr lang="pl-PL" sz="2000" kern="1200" dirty="0" err="1">
                  <a:solidFill>
                    <a:srgbClr val="000000"/>
                  </a:solidFill>
                </a:rPr>
                <a:t>ridurre gli agenti patogeni </a:t>
              </a:r>
              <a:r>
                <a:rPr lang="pl-PL" sz="2000" kern="1200" dirty="0">
                  <a:solidFill>
                    <a:srgbClr val="000000"/>
                  </a:solidFill>
                </a:rPr>
                <a:t>e </a:t>
              </a:r>
              <a:r>
                <a:rPr lang="pl-PL" sz="2000" kern="1200" dirty="0" err="1">
                  <a:solidFill>
                    <a:srgbClr val="000000"/>
                  </a:solidFill>
                </a:rPr>
                <a:t>migliorare la salute del suolo.</a:t>
              </a:r>
              <a:endParaRPr lang="pl-PL" sz="2000" kern="1200" dirty="0">
                <a:solidFill>
                  <a:srgbClr val="000000"/>
                </a:solidFill>
              </a:endParaRPr>
            </a:p>
            <a:p>
              <a:pPr marL="228600" lvl="1" indent="-228600" algn="l" defTabSz="977900">
                <a:lnSpc>
                  <a:spcPct val="90000"/>
                </a:lnSpc>
                <a:spcBef>
                  <a:spcPct val="0"/>
                </a:spcBef>
                <a:spcAft>
                  <a:spcPct val="20000"/>
                </a:spcAft>
                <a:buChar char="•"/>
              </a:pPr>
              <a:r>
                <a:rPr lang="pl-PL" sz="2000" kern="1200" dirty="0" err="1">
                  <a:solidFill>
                    <a:srgbClr val="000000"/>
                  </a:solidFill>
                </a:rPr>
                <a:t>Evitare lo spargimento di letame </a:t>
              </a:r>
              <a:r>
                <a:rPr lang="pl-PL" sz="2000" kern="1200" dirty="0">
                  <a:solidFill>
                    <a:srgbClr val="000000"/>
                  </a:solidFill>
                </a:rPr>
                <a:t>di </a:t>
              </a:r>
              <a:r>
                <a:rPr lang="pl-PL" sz="2000" kern="1200" dirty="0" err="1">
                  <a:solidFill>
                    <a:srgbClr val="000000"/>
                  </a:solidFill>
                </a:rPr>
                <a:t>animali malati </a:t>
              </a:r>
              <a:r>
                <a:rPr lang="pl-PL" sz="2000" kern="1200" dirty="0">
                  <a:solidFill>
                    <a:srgbClr val="000000"/>
                  </a:solidFill>
                </a:rPr>
                <a:t>sulle </a:t>
              </a:r>
              <a:r>
                <a:rPr lang="pl-PL" sz="2000" kern="1200" dirty="0" err="1">
                  <a:solidFill>
                    <a:srgbClr val="000000"/>
                  </a:solidFill>
                </a:rPr>
                <a:t>aree di pascolo.</a:t>
              </a:r>
              <a:endParaRPr lang="pl-PL" sz="2000" kern="1200" dirty="0">
                <a:solidFill>
                  <a:srgbClr val="000000"/>
                </a:solidFill>
              </a:endParaRPr>
            </a:p>
          </p:txBody>
        </p:sp>
        <p:sp>
          <p:nvSpPr>
            <p:cNvPr id="32" name="Dowolny kształt: kształt 31">
              <a:extLst>
                <a:ext uri="{FF2B5EF4-FFF2-40B4-BE49-F238E27FC236}">
                  <a16:creationId xmlns:a16="http://schemas.microsoft.com/office/drawing/2014/main" id="{C2609455-2BC1-4658-B2CC-D026C6099922}"/>
                </a:ext>
              </a:extLst>
            </p:cNvPr>
            <p:cNvSpPr/>
            <p:nvPr/>
          </p:nvSpPr>
          <p:spPr>
            <a:xfrm>
              <a:off x="1074804" y="5367326"/>
              <a:ext cx="10275972" cy="4636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err="1">
                  <a:solidFill>
                    <a:srgbClr val="000000"/>
                  </a:solidFill>
                </a:rPr>
                <a:t>Rotazione dei pascoli</a:t>
              </a:r>
              <a:endParaRPr lang="pl-PL" sz="2000" b="1" kern="1200" dirty="0">
                <a:solidFill>
                  <a:srgbClr val="000000"/>
                </a:solidFill>
              </a:endParaRPr>
            </a:p>
          </p:txBody>
        </p:sp>
        <p:sp>
          <p:nvSpPr>
            <p:cNvPr id="33" name="Dowolny kształt: kształt 32">
              <a:extLst>
                <a:ext uri="{FF2B5EF4-FFF2-40B4-BE49-F238E27FC236}">
                  <a16:creationId xmlns:a16="http://schemas.microsoft.com/office/drawing/2014/main" id="{70186629-9C90-4436-BDBA-04A0B9BECB8A}"/>
                </a:ext>
              </a:extLst>
            </p:cNvPr>
            <p:cNvSpPr/>
            <p:nvPr/>
          </p:nvSpPr>
          <p:spPr>
            <a:xfrm>
              <a:off x="1074804" y="5944387"/>
              <a:ext cx="10275972" cy="463680"/>
            </a:xfrm>
            <a:custGeom>
              <a:avLst/>
              <a:gdLst>
                <a:gd name="connsiteX0" fmla="*/ 0 w 10275972"/>
                <a:gd name="connsiteY0" fmla="*/ 0 h 463680"/>
                <a:gd name="connsiteX1" fmla="*/ 10275972 w 10275972"/>
                <a:gd name="connsiteY1" fmla="*/ 0 h 463680"/>
                <a:gd name="connsiteX2" fmla="*/ 10275972 w 10275972"/>
                <a:gd name="connsiteY2" fmla="*/ 463680 h 463680"/>
                <a:gd name="connsiteX3" fmla="*/ 0 w 10275972"/>
                <a:gd name="connsiteY3" fmla="*/ 463680 h 463680"/>
                <a:gd name="connsiteX4" fmla="*/ 0 w 10275972"/>
                <a:gd name="connsiteY4" fmla="*/ 0 h 4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463680">
                  <a:moveTo>
                    <a:pt x="0" y="0"/>
                  </a:moveTo>
                  <a:lnTo>
                    <a:pt x="10275972" y="0"/>
                  </a:lnTo>
                  <a:lnTo>
                    <a:pt x="10275972" y="463680"/>
                  </a:lnTo>
                  <a:lnTo>
                    <a:pt x="0" y="4636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a:solidFill>
                    <a:srgbClr val="000000"/>
                  </a:solidFill>
                </a:rPr>
                <a:t>Rotazione del pascolo per interrompere i cicli vitali dei parassiti e ridurre l'</a:t>
              </a:r>
              <a:r>
                <a:rPr lang="en-IE" sz="2000" kern="1200" dirty="0">
                  <a:solidFill>
                    <a:srgbClr val="000000"/>
                  </a:solidFill>
                </a:rPr>
                <a:t>accumulo</a:t>
              </a:r>
              <a:r>
                <a:rPr lang="pl-PL" sz="2000" kern="1200" dirty="0">
                  <a:solidFill>
                    <a:srgbClr val="000000"/>
                  </a:solidFill>
                </a:rPr>
                <a:t> di agenti patogeni nel terreno.</a:t>
              </a: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2247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41222" y="326930"/>
            <a:ext cx="10595237" cy="803654"/>
          </a:xfrm>
        </p:spPr>
        <p:txBody>
          <a:bodyPr/>
          <a:lstStyle/>
          <a:p>
            <a:r>
              <a:rPr lang="pl-PL" b="1" dirty="0" err="1"/>
              <a:t>Misure chiave di biosicurezza </a:t>
            </a:r>
            <a:r>
              <a:rPr lang="pl-PL" b="1" dirty="0"/>
              <a:t>- </a:t>
            </a:r>
            <a:r>
              <a:rPr lang="pl-PL" b="1" dirty="0" err="1"/>
              <a:t>pratiche a livello di mandria</a:t>
            </a:r>
            <a:endParaRPr lang="pl-PL" b="1" dirty="0"/>
          </a:p>
          <a:p>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28417" y="891558"/>
            <a:ext cx="12154621" cy="5258709"/>
            <a:chOff x="879899" y="773366"/>
            <a:chExt cx="10673307" cy="5638033"/>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Igiene </a:t>
              </a:r>
              <a:r>
                <a:rPr lang="pl-PL" sz="2200" b="1" dirty="0">
                  <a:solidFill>
                    <a:srgbClr val="000000"/>
                  </a:solidFill>
                </a:rPr>
                <a:t>e </a:t>
              </a:r>
              <a:r>
                <a:rPr lang="pl-PL" sz="2200" b="1" dirty="0" err="1">
                  <a:solidFill>
                    <a:srgbClr val="000000"/>
                  </a:solidFill>
                </a:rPr>
                <a:t>servizi igienici</a:t>
              </a:r>
              <a:endParaRPr lang="pl-PL" sz="22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9583" y="1380276"/>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en-US" sz="2100" dirty="0">
                  <a:solidFill>
                    <a:srgbClr val="000000"/>
                  </a:solidFill>
                </a:rPr>
                <a:t>Pulizia e disinfezione </a:t>
              </a:r>
              <a:r>
                <a:rPr lang="pl-PL" sz="2100" dirty="0" err="1">
                  <a:solidFill>
                    <a:srgbClr val="000000"/>
                  </a:solidFill>
                </a:rPr>
                <a:t>regolari </a:t>
              </a:r>
              <a:r>
                <a:rPr lang="en-US" sz="2100" dirty="0">
                  <a:solidFill>
                    <a:srgbClr val="000000"/>
                  </a:solidFill>
                </a:rPr>
                <a:t>delle aree di alimentazione, degli abbeveratoi e dei </a:t>
              </a:r>
              <a:r>
                <a:rPr lang="pl-PL" sz="2100" dirty="0">
                  <a:solidFill>
                    <a:srgbClr val="000000"/>
                  </a:solidFill>
                </a:rPr>
                <a:t>rifugi.</a:t>
              </a:r>
            </a:p>
            <a:p>
              <a:pPr marL="228600" lvl="1" indent="-228600" defTabSz="977900">
                <a:lnSpc>
                  <a:spcPct val="90000"/>
                </a:lnSpc>
                <a:spcBef>
                  <a:spcPct val="0"/>
                </a:spcBef>
                <a:spcAft>
                  <a:spcPct val="20000"/>
                </a:spcAft>
                <a:buChar char="•"/>
              </a:pPr>
              <a:r>
                <a:rPr lang="pl-PL" sz="2100" dirty="0" err="1">
                  <a:solidFill>
                    <a:srgbClr val="000000"/>
                  </a:solidFill>
                </a:rPr>
                <a:t>Fornitura </a:t>
              </a:r>
              <a:r>
                <a:rPr lang="pl-PL" sz="2100" dirty="0">
                  <a:solidFill>
                    <a:srgbClr val="000000"/>
                  </a:solidFill>
                </a:rPr>
                <a:t>di </a:t>
              </a:r>
              <a:r>
                <a:rPr lang="en-US" sz="2100" dirty="0">
                  <a:solidFill>
                    <a:srgbClr val="000000"/>
                  </a:solidFill>
                </a:rPr>
                <a:t>lettiere pulite e di un drenaggio adeguato per ridurre i rischi di contaminazione.</a:t>
              </a:r>
              <a:endParaRPr lang="pl-PL" sz="2100" kern="1200" dirty="0">
                <a:solidFill>
                  <a:srgbClr val="000000"/>
                </a:solidFill>
              </a:endParaRP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315138"/>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Sicurezza dei mangimi </a:t>
              </a:r>
              <a:r>
                <a:rPr lang="pl-PL" sz="2200" b="1" dirty="0">
                  <a:solidFill>
                    <a:srgbClr val="000000"/>
                  </a:solidFill>
                </a:rPr>
                <a:t>e dell'</a:t>
              </a:r>
              <a:r>
                <a:rPr lang="pl-PL" sz="2200" b="1" dirty="0" err="1">
                  <a:solidFill>
                    <a:srgbClr val="000000"/>
                  </a:solidFill>
                </a:rPr>
                <a:t>acqua</a:t>
              </a:r>
              <a:endParaRPr lang="pl-PL" sz="22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879899" y="2984540"/>
              <a:ext cx="10476714" cy="1072260"/>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a:solidFill>
                    <a:srgbClr val="000000"/>
                  </a:solidFill>
                </a:rPr>
                <a:t>Garantire </a:t>
              </a:r>
              <a:r>
                <a:rPr lang="pl-PL" sz="2100" dirty="0" err="1">
                  <a:solidFill>
                    <a:srgbClr val="000000"/>
                  </a:solidFill>
                </a:rPr>
                <a:t>che </a:t>
              </a:r>
              <a:r>
                <a:rPr lang="en-US" sz="2100" dirty="0">
                  <a:solidFill>
                    <a:srgbClr val="000000"/>
                  </a:solidFill>
                </a:rPr>
                <a:t>i mangimi siano </a:t>
              </a:r>
              <a:r>
                <a:rPr lang="pl-PL" sz="2100" dirty="0" err="1">
                  <a:solidFill>
                    <a:srgbClr val="000000"/>
                  </a:solidFill>
                </a:rPr>
                <a:t>prodotti </a:t>
              </a:r>
              <a:r>
                <a:rPr lang="pl-PL" sz="2100" dirty="0">
                  <a:solidFill>
                    <a:srgbClr val="000000"/>
                  </a:solidFill>
                </a:rPr>
                <a:t>e </a:t>
              </a:r>
              <a:r>
                <a:rPr lang="en-US" sz="2100" dirty="0">
                  <a:solidFill>
                    <a:srgbClr val="000000"/>
                  </a:solidFill>
                </a:rPr>
                <a:t>conservati in modo sicuro per evitare muffe e contaminazioni.</a:t>
              </a:r>
              <a:endParaRPr lang="pl-PL" sz="2100" dirty="0">
                <a:solidFill>
                  <a:srgbClr val="000000"/>
                </a:solidFill>
              </a:endParaRPr>
            </a:p>
            <a:p>
              <a:pPr marL="228600" lvl="1" indent="-228600" defTabSz="977900">
                <a:lnSpc>
                  <a:spcPct val="90000"/>
                </a:lnSpc>
                <a:spcBef>
                  <a:spcPct val="0"/>
                </a:spcBef>
                <a:spcAft>
                  <a:spcPct val="20000"/>
                </a:spcAft>
                <a:buChar char="•"/>
              </a:pPr>
              <a:r>
                <a:rPr lang="pl-PL" sz="2100" dirty="0" err="1">
                  <a:solidFill>
                    <a:srgbClr val="000000"/>
                  </a:solidFill>
                </a:rPr>
                <a:t>Esaminare</a:t>
              </a:r>
              <a:r>
                <a:rPr lang="en-US" sz="2100" dirty="0">
                  <a:solidFill>
                    <a:srgbClr val="000000"/>
                  </a:solidFill>
                </a:rPr>
                <a:t> regolarmente </a:t>
              </a:r>
              <a:r>
                <a:rPr lang="pl-PL" sz="2100" dirty="0">
                  <a:solidFill>
                    <a:srgbClr val="000000"/>
                  </a:solidFill>
                </a:rPr>
                <a:t>le </a:t>
              </a:r>
              <a:r>
                <a:rPr lang="en-US" sz="2100" dirty="0">
                  <a:solidFill>
                    <a:srgbClr val="000000"/>
                  </a:solidFill>
                </a:rPr>
                <a:t>fonti d'acqua per verificare la presenza di agenti patogeni o inquinanti.</a:t>
              </a:r>
              <a:endParaRPr lang="pl-PL" sz="21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3883910"/>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Vaccinazioni </a:t>
              </a:r>
              <a:r>
                <a:rPr lang="pl-PL" sz="2200" b="1" dirty="0">
                  <a:solidFill>
                    <a:srgbClr val="000000"/>
                  </a:solidFill>
                </a:rPr>
                <a:t>e </a:t>
              </a:r>
              <a:r>
                <a:rPr lang="pl-PL" sz="2200" b="1" dirty="0" err="1">
                  <a:solidFill>
                    <a:srgbClr val="000000"/>
                  </a:solidFill>
                </a:rPr>
                <a:t>cure preventive</a:t>
              </a:r>
              <a:endParaRPr lang="pl-PL" sz="2200" b="1" kern="1200" dirty="0">
                <a:solidFill>
                  <a:srgbClr val="000000"/>
                </a:solidFill>
              </a:endParaRP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938052" y="4526311"/>
              <a:ext cx="10615154"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Utilizzo</a:t>
              </a:r>
              <a:r>
                <a:rPr lang="en-US" sz="2100" dirty="0">
                  <a:solidFill>
                    <a:srgbClr val="000000"/>
                  </a:solidFill>
                </a:rPr>
                <a:t> </a:t>
              </a:r>
              <a:r>
                <a:rPr lang="pl-PL" sz="2100" dirty="0">
                  <a:solidFill>
                    <a:srgbClr val="000000"/>
                  </a:solidFill>
                </a:rPr>
                <a:t>di </a:t>
              </a:r>
              <a:r>
                <a:rPr lang="en-US" sz="2100" dirty="0">
                  <a:solidFill>
                    <a:srgbClr val="000000"/>
                  </a:solidFill>
                </a:rPr>
                <a:t>vaccinazioni mirate in base ai rischi locali di malattia</a:t>
              </a:r>
              <a:endParaRPr lang="pl-PL" sz="2100" dirty="0">
                <a:solidFill>
                  <a:srgbClr val="000000"/>
                </a:solidFill>
              </a:endParaRPr>
            </a:p>
            <a:p>
              <a:pPr marL="228600" lvl="1" indent="-228600" defTabSz="977900">
                <a:lnSpc>
                  <a:spcPct val="90000"/>
                </a:lnSpc>
                <a:spcBef>
                  <a:spcPct val="0"/>
                </a:spcBef>
                <a:spcAft>
                  <a:spcPct val="20000"/>
                </a:spcAft>
                <a:buChar char="•"/>
              </a:pPr>
              <a:r>
                <a:rPr lang="pl-PL" sz="2100" dirty="0" err="1">
                  <a:solidFill>
                    <a:srgbClr val="000000"/>
                  </a:solidFill>
                </a:rPr>
                <a:t>Esecuzione </a:t>
              </a:r>
              <a:r>
                <a:rPr lang="pl-PL" sz="2100" dirty="0">
                  <a:solidFill>
                    <a:srgbClr val="000000"/>
                  </a:solidFill>
                </a:rPr>
                <a:t>di </a:t>
              </a:r>
              <a:r>
                <a:rPr lang="en-US" sz="2100" dirty="0">
                  <a:solidFill>
                    <a:srgbClr val="000000"/>
                  </a:solidFill>
                </a:rPr>
                <a:t>controlli sanitari regolari per identificare e affrontare precocemente i potenziali problemi.</a:t>
              </a:r>
              <a:endParaRPr lang="pl-PL" sz="2100" kern="1200" dirty="0">
                <a:solidFill>
                  <a:srgbClr val="000000"/>
                </a:solidFill>
              </a:endParaRPr>
            </a:p>
          </p:txBody>
        </p:sp>
        <p:sp>
          <p:nvSpPr>
            <p:cNvPr id="32" name="Dowolny kształt: kształt 31">
              <a:extLst>
                <a:ext uri="{FF2B5EF4-FFF2-40B4-BE49-F238E27FC236}">
                  <a16:creationId xmlns:a16="http://schemas.microsoft.com/office/drawing/2014/main" id="{C2609455-2BC1-4658-B2CC-D026C6099922}"/>
                </a:ext>
              </a:extLst>
            </p:cNvPr>
            <p:cNvSpPr/>
            <p:nvPr/>
          </p:nvSpPr>
          <p:spPr>
            <a:xfrm>
              <a:off x="1074804" y="5367326"/>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a:solidFill>
                    <a:srgbClr val="000000"/>
                  </a:solidFill>
                </a:rPr>
                <a:t>Gestione </a:t>
              </a:r>
              <a:r>
                <a:rPr lang="pl-PL" sz="2200" b="1" dirty="0" err="1">
                  <a:solidFill>
                    <a:srgbClr val="000000"/>
                  </a:solidFill>
                </a:rPr>
                <a:t>dei parassiti</a:t>
              </a:r>
              <a:endParaRPr lang="pl-PL" sz="2200" b="1" kern="1200" dirty="0">
                <a:solidFill>
                  <a:srgbClr val="000000"/>
                </a:solidFill>
              </a:endParaRPr>
            </a:p>
          </p:txBody>
        </p:sp>
        <p:sp>
          <p:nvSpPr>
            <p:cNvPr id="33" name="Dowolny kształt: kształt 32">
              <a:extLst>
                <a:ext uri="{FF2B5EF4-FFF2-40B4-BE49-F238E27FC236}">
                  <a16:creationId xmlns:a16="http://schemas.microsoft.com/office/drawing/2014/main" id="{70186629-9C90-4436-BDBA-04A0B9BECB8A}"/>
                </a:ext>
              </a:extLst>
            </p:cNvPr>
            <p:cNvSpPr/>
            <p:nvPr/>
          </p:nvSpPr>
          <p:spPr>
            <a:xfrm>
              <a:off x="1074804" y="5947719"/>
              <a:ext cx="10275972" cy="463680"/>
            </a:xfrm>
            <a:custGeom>
              <a:avLst/>
              <a:gdLst>
                <a:gd name="connsiteX0" fmla="*/ 0 w 10275972"/>
                <a:gd name="connsiteY0" fmla="*/ 0 h 463680"/>
                <a:gd name="connsiteX1" fmla="*/ 10275972 w 10275972"/>
                <a:gd name="connsiteY1" fmla="*/ 0 h 463680"/>
                <a:gd name="connsiteX2" fmla="*/ 10275972 w 10275972"/>
                <a:gd name="connsiteY2" fmla="*/ 463680 h 463680"/>
                <a:gd name="connsiteX3" fmla="*/ 0 w 10275972"/>
                <a:gd name="connsiteY3" fmla="*/ 463680 h 463680"/>
                <a:gd name="connsiteX4" fmla="*/ 0 w 10275972"/>
                <a:gd name="connsiteY4" fmla="*/ 0 h 4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463680">
                  <a:moveTo>
                    <a:pt x="0" y="0"/>
                  </a:moveTo>
                  <a:lnTo>
                    <a:pt x="10275972" y="0"/>
                  </a:lnTo>
                  <a:lnTo>
                    <a:pt x="10275972" y="463680"/>
                  </a:lnTo>
                  <a:lnTo>
                    <a:pt x="0" y="4636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Incorporazione </a:t>
              </a:r>
              <a:r>
                <a:rPr lang="pl-PL" sz="2100" dirty="0">
                  <a:solidFill>
                    <a:srgbClr val="000000"/>
                  </a:solidFill>
                </a:rPr>
                <a:t>di </a:t>
              </a:r>
              <a:r>
                <a:rPr lang="en-US" sz="2100" dirty="0">
                  <a:solidFill>
                    <a:srgbClr val="000000"/>
                  </a:solidFill>
                </a:rPr>
                <a:t>metodi naturali di controllo dei parassiti, come il pascolo multispecie e l'uso di piante foraggere con proprietà antiparassitarie (ad esempio, la cicoria).</a:t>
              </a:r>
              <a:endParaRPr lang="pl-PL" sz="2100" kern="1200" dirty="0">
                <a:solidFill>
                  <a:srgbClr val="000000"/>
                </a:solidFill>
              </a:endParaRP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26208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2008" y="413973"/>
            <a:ext cx="10595237" cy="803654"/>
          </a:xfrm>
        </p:spPr>
        <p:txBody>
          <a:bodyPr/>
          <a:lstStyle/>
          <a:p>
            <a:r>
              <a:rPr lang="pl-PL" b="1" dirty="0" err="1"/>
              <a:t>Misure chiave di biosicurezza </a:t>
            </a:r>
            <a:r>
              <a:rPr lang="pl-PL" b="1" dirty="0"/>
              <a:t>- </a:t>
            </a:r>
            <a:r>
              <a:rPr lang="pl-PL" b="1" dirty="0" err="1"/>
              <a:t>pratiche a livello di paesaggio</a:t>
            </a:r>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239486" y="1457831"/>
            <a:ext cx="11952513" cy="4475573"/>
            <a:chOff x="1074803" y="773366"/>
            <a:chExt cx="10495830" cy="4798406"/>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a:solidFill>
                    <a:srgbClr val="000000"/>
                  </a:solidFill>
                </a:rPr>
                <a:t>Gestione della fauna selvatica</a:t>
              </a:r>
              <a:endParaRPr lang="pl-PL" sz="22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4803" y="1444946"/>
              <a:ext cx="10495830"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Limitazione </a:t>
              </a:r>
              <a:r>
                <a:rPr lang="pl-PL" sz="2100" dirty="0">
                  <a:solidFill>
                    <a:srgbClr val="000000"/>
                  </a:solidFill>
                </a:rPr>
                <a:t>delle </a:t>
              </a:r>
              <a:r>
                <a:rPr lang="en-US" sz="2100" dirty="0">
                  <a:solidFill>
                    <a:srgbClr val="000000"/>
                  </a:solidFill>
                </a:rPr>
                <a:t>interazioni tra bestiame e animali selvatici per ridurre la trasmissione di malattie interspecie.</a:t>
              </a:r>
            </a:p>
            <a:p>
              <a:pPr marL="228600" lvl="1" indent="-228600" defTabSz="977900">
                <a:lnSpc>
                  <a:spcPct val="90000"/>
                </a:lnSpc>
                <a:spcBef>
                  <a:spcPct val="0"/>
                </a:spcBef>
                <a:spcAft>
                  <a:spcPct val="20000"/>
                </a:spcAft>
                <a:buChar char="•"/>
              </a:pPr>
              <a:r>
                <a:rPr lang="pl-PL" sz="2100" dirty="0" err="1">
                  <a:solidFill>
                    <a:srgbClr val="000000"/>
                  </a:solidFill>
                </a:rPr>
                <a:t>Implementazione </a:t>
              </a:r>
              <a:r>
                <a:rPr lang="pl-PL" sz="2100" dirty="0">
                  <a:solidFill>
                    <a:srgbClr val="000000"/>
                  </a:solidFill>
                </a:rPr>
                <a:t>di </a:t>
              </a:r>
              <a:r>
                <a:rPr lang="en-US" sz="2100" dirty="0">
                  <a:solidFill>
                    <a:srgbClr val="000000"/>
                  </a:solidFill>
                </a:rPr>
                <a:t>barriere o zone cuscinetto intorno alle aree di pascolo</a:t>
              </a: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595242"/>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Valorizzazione della biodiversità</a:t>
              </a:r>
              <a:endParaRPr lang="pl-PL" sz="22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74804" y="3266827"/>
              <a:ext cx="10275972" cy="1072260"/>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Promozione </a:t>
              </a:r>
              <a:r>
                <a:rPr lang="pl-PL" sz="2100" dirty="0">
                  <a:solidFill>
                    <a:srgbClr val="000000"/>
                  </a:solidFill>
                </a:rPr>
                <a:t>della </a:t>
              </a:r>
              <a:r>
                <a:rPr lang="en-US" sz="2100" dirty="0">
                  <a:solidFill>
                    <a:srgbClr val="000000"/>
                  </a:solidFill>
                </a:rPr>
                <a:t>diversità ecologica, compresi insetti e predatori benefici, per regolare naturalmente parassiti e vettori.</a:t>
              </a:r>
              <a:endParaRPr lang="pl-PL" sz="21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4023965"/>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Protezione delle fonti d'acqua</a:t>
              </a:r>
              <a:endParaRPr lang="pl-PL" sz="2200" b="1" kern="1200" dirty="0">
                <a:solidFill>
                  <a:srgbClr val="000000"/>
                </a:solidFill>
              </a:endParaRP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84361" y="4818293"/>
              <a:ext cx="10275972" cy="753479"/>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Prevenire </a:t>
              </a:r>
              <a:r>
                <a:rPr lang="en-US" sz="2100" dirty="0">
                  <a:solidFill>
                    <a:srgbClr val="000000"/>
                  </a:solidFill>
                </a:rPr>
                <a:t>la contaminazione dei corpi idrici comuni recintando i corsi d'acqua o fornendo sistemi di irrigazione alternativi.</a:t>
              </a:r>
              <a:endParaRPr lang="pl-PL" sz="2100" kern="1200" dirty="0">
                <a:solidFill>
                  <a:srgbClr val="000000"/>
                </a:solidFill>
              </a:endParaRP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7941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Obraz 46">
            <a:extLst>
              <a:ext uri="{FF2B5EF4-FFF2-40B4-BE49-F238E27FC236}">
                <a16:creationId xmlns:a16="http://schemas.microsoft.com/office/drawing/2014/main" id="{4C620B5A-5079-40BF-BC9B-BC8F56C1F178}"/>
              </a:ext>
            </a:extLst>
          </p:cNvPr>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48182" y="2592236"/>
            <a:ext cx="1850297" cy="1404178"/>
          </a:xfrm>
          <a:prstGeom prst="rect">
            <a:avLst/>
          </a:pr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37287" y="347143"/>
            <a:ext cx="10595237" cy="803654"/>
          </a:xfrm>
        </p:spPr>
        <p:txBody>
          <a:bodyPr/>
          <a:lstStyle/>
          <a:p>
            <a:r>
              <a:rPr lang="en-US" b="1" dirty="0"/>
              <a:t>Costruire </a:t>
            </a:r>
            <a:r>
              <a:rPr lang="en-US" b="1" dirty="0" err="1"/>
              <a:t>la resilienza attraverso la progettazione agroecologica</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671771" y="337764"/>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2" name="Freeform 280">
            <a:extLst>
              <a:ext uri="{FF2B5EF4-FFF2-40B4-BE49-F238E27FC236}">
                <a16:creationId xmlns:a16="http://schemas.microsoft.com/office/drawing/2014/main" id="{104F291D-057E-42D0-870C-25CE255AF70A}"/>
              </a:ext>
            </a:extLst>
          </p:cNvPr>
          <p:cNvSpPr>
            <a:spLocks noChangeArrowheads="1"/>
          </p:cNvSpPr>
          <p:nvPr/>
        </p:nvSpPr>
        <p:spPr bwMode="auto">
          <a:xfrm>
            <a:off x="6514945" y="2235160"/>
            <a:ext cx="1543662" cy="2025194"/>
          </a:xfrm>
          <a:custGeom>
            <a:avLst/>
            <a:gdLst>
              <a:gd name="T0" fmla="*/ 1697 w 2954"/>
              <a:gd name="T1" fmla="*/ 3841 h 3878"/>
              <a:gd name="T2" fmla="*/ 1697 w 2954"/>
              <a:gd name="T3" fmla="*/ 3841 h 3878"/>
              <a:gd name="T4" fmla="*/ 2549 w 2954"/>
              <a:gd name="T5" fmla="*/ 3330 h 3878"/>
              <a:gd name="T6" fmla="*/ 2755 w 2954"/>
              <a:gd name="T7" fmla="*/ 1857 h 3878"/>
              <a:gd name="T8" fmla="*/ 1374 w 2954"/>
              <a:gd name="T9" fmla="*/ 36 h 3878"/>
              <a:gd name="T10" fmla="*/ 1248 w 2954"/>
              <a:gd name="T11" fmla="*/ 45 h 3878"/>
              <a:gd name="T12" fmla="*/ 1158 w 2954"/>
              <a:gd name="T13" fmla="*/ 152 h 3878"/>
              <a:gd name="T14" fmla="*/ 180 w 2954"/>
              <a:gd name="T15" fmla="*/ 1741 h 3878"/>
              <a:gd name="T16" fmla="*/ 81 w 2954"/>
              <a:gd name="T17" fmla="*/ 2737 h 3878"/>
              <a:gd name="T18" fmla="*/ 1248 w 2954"/>
              <a:gd name="T19" fmla="*/ 3850 h 3878"/>
              <a:gd name="T20" fmla="*/ 1697 w 2954"/>
              <a:gd name="T21" fmla="*/ 3841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4" h="3878">
                <a:moveTo>
                  <a:pt x="1697" y="3841"/>
                </a:moveTo>
                <a:lnTo>
                  <a:pt x="1697" y="3841"/>
                </a:lnTo>
                <a:cubicBezTo>
                  <a:pt x="2047" y="3761"/>
                  <a:pt x="2333" y="3608"/>
                  <a:pt x="2549" y="3330"/>
                </a:cubicBezTo>
                <a:cubicBezTo>
                  <a:pt x="2890" y="2881"/>
                  <a:pt x="2953" y="2378"/>
                  <a:pt x="2755" y="1857"/>
                </a:cubicBezTo>
                <a:cubicBezTo>
                  <a:pt x="2477" y="1113"/>
                  <a:pt x="1948" y="557"/>
                  <a:pt x="1374" y="36"/>
                </a:cubicBezTo>
                <a:cubicBezTo>
                  <a:pt x="1329" y="0"/>
                  <a:pt x="1284" y="9"/>
                  <a:pt x="1248" y="45"/>
                </a:cubicBezTo>
                <a:cubicBezTo>
                  <a:pt x="1212" y="81"/>
                  <a:pt x="1185" y="116"/>
                  <a:pt x="1158" y="152"/>
                </a:cubicBezTo>
                <a:cubicBezTo>
                  <a:pt x="754" y="637"/>
                  <a:pt x="395" y="1149"/>
                  <a:pt x="180" y="1741"/>
                </a:cubicBezTo>
                <a:cubicBezTo>
                  <a:pt x="54" y="2064"/>
                  <a:pt x="0" y="2396"/>
                  <a:pt x="81" y="2737"/>
                </a:cubicBezTo>
                <a:cubicBezTo>
                  <a:pt x="198" y="3303"/>
                  <a:pt x="682" y="3769"/>
                  <a:pt x="1248" y="3850"/>
                </a:cubicBezTo>
                <a:cubicBezTo>
                  <a:pt x="1248" y="3850"/>
                  <a:pt x="1553" y="3877"/>
                  <a:pt x="1697" y="3841"/>
                </a:cubicBezTo>
              </a:path>
            </a:pathLst>
          </a:custGeom>
          <a:solidFill>
            <a:srgbClr val="9FDADF"/>
          </a:solidFill>
          <a:ln>
            <a:noFill/>
          </a:ln>
          <a:effectLst/>
        </p:spPr>
        <p:txBody>
          <a:bodyPr wrap="none" anchor="ctr"/>
          <a:lstStyle/>
          <a:p>
            <a:endParaRPr lang="es-MX"/>
          </a:p>
        </p:txBody>
      </p:sp>
      <p:sp>
        <p:nvSpPr>
          <p:cNvPr id="13" name="Freeform 281">
            <a:extLst>
              <a:ext uri="{FF2B5EF4-FFF2-40B4-BE49-F238E27FC236}">
                <a16:creationId xmlns:a16="http://schemas.microsoft.com/office/drawing/2014/main" id="{2E18FD73-C1E6-4DE1-A75F-734DDD76DBED}"/>
              </a:ext>
            </a:extLst>
          </p:cNvPr>
          <p:cNvSpPr>
            <a:spLocks noChangeArrowheads="1"/>
          </p:cNvSpPr>
          <p:nvPr/>
        </p:nvSpPr>
        <p:spPr bwMode="auto">
          <a:xfrm>
            <a:off x="6284548" y="2848017"/>
            <a:ext cx="1317873" cy="2209511"/>
          </a:xfrm>
          <a:custGeom>
            <a:avLst/>
            <a:gdLst>
              <a:gd name="T0" fmla="*/ 81 w 2524"/>
              <a:gd name="T1" fmla="*/ 4218 h 4229"/>
              <a:gd name="T2" fmla="*/ 81 w 2524"/>
              <a:gd name="T3" fmla="*/ 4218 h 4229"/>
              <a:gd name="T4" fmla="*/ 9 w 2524"/>
              <a:gd name="T5" fmla="*/ 4182 h 4229"/>
              <a:gd name="T6" fmla="*/ 54 w 2524"/>
              <a:gd name="T7" fmla="*/ 4102 h 4229"/>
              <a:gd name="T8" fmla="*/ 1930 w 2524"/>
              <a:gd name="T9" fmla="*/ 2531 h 4229"/>
              <a:gd name="T10" fmla="*/ 2146 w 2524"/>
              <a:gd name="T11" fmla="*/ 90 h 4229"/>
              <a:gd name="T12" fmla="*/ 2182 w 2524"/>
              <a:gd name="T13" fmla="*/ 9 h 4229"/>
              <a:gd name="T14" fmla="*/ 2254 w 2524"/>
              <a:gd name="T15" fmla="*/ 54 h 4229"/>
              <a:gd name="T16" fmla="*/ 2038 w 2524"/>
              <a:gd name="T17" fmla="*/ 2585 h 4229"/>
              <a:gd name="T18" fmla="*/ 90 w 2524"/>
              <a:gd name="T19" fmla="*/ 4218 h 4229"/>
              <a:gd name="T20" fmla="*/ 81 w 2524"/>
              <a:gd name="T21" fmla="*/ 4218 h 4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4" h="4229">
                <a:moveTo>
                  <a:pt x="81" y="4218"/>
                </a:moveTo>
                <a:lnTo>
                  <a:pt x="81" y="4218"/>
                </a:lnTo>
                <a:cubicBezTo>
                  <a:pt x="54" y="4228"/>
                  <a:pt x="18" y="4209"/>
                  <a:pt x="9" y="4182"/>
                </a:cubicBezTo>
                <a:cubicBezTo>
                  <a:pt x="0" y="4146"/>
                  <a:pt x="18" y="4111"/>
                  <a:pt x="54" y="4102"/>
                </a:cubicBezTo>
                <a:cubicBezTo>
                  <a:pt x="862" y="3850"/>
                  <a:pt x="1535" y="3285"/>
                  <a:pt x="1930" y="2531"/>
                </a:cubicBezTo>
                <a:cubicBezTo>
                  <a:pt x="2326" y="1768"/>
                  <a:pt x="2397" y="906"/>
                  <a:pt x="2146" y="90"/>
                </a:cubicBezTo>
                <a:cubicBezTo>
                  <a:pt x="2128" y="54"/>
                  <a:pt x="2146" y="18"/>
                  <a:pt x="2182" y="9"/>
                </a:cubicBezTo>
                <a:cubicBezTo>
                  <a:pt x="2209" y="0"/>
                  <a:pt x="2245" y="18"/>
                  <a:pt x="2254" y="54"/>
                </a:cubicBezTo>
                <a:cubicBezTo>
                  <a:pt x="2523" y="897"/>
                  <a:pt x="2442" y="1795"/>
                  <a:pt x="2038" y="2585"/>
                </a:cubicBezTo>
                <a:cubicBezTo>
                  <a:pt x="1625" y="3366"/>
                  <a:pt x="934" y="3949"/>
                  <a:pt x="90" y="4218"/>
                </a:cubicBezTo>
                <a:cubicBezTo>
                  <a:pt x="81" y="4218"/>
                  <a:pt x="81" y="4218"/>
                  <a:pt x="81" y="4218"/>
                </a:cubicBezTo>
              </a:path>
            </a:pathLst>
          </a:custGeom>
          <a:solidFill>
            <a:srgbClr val="9FDADF"/>
          </a:solidFill>
          <a:ln>
            <a:noFill/>
          </a:ln>
          <a:effectLst/>
        </p:spPr>
        <p:txBody>
          <a:bodyPr wrap="none" anchor="ctr"/>
          <a:lstStyle/>
          <a:p>
            <a:endParaRPr lang="es-MX"/>
          </a:p>
        </p:txBody>
      </p:sp>
      <p:sp>
        <p:nvSpPr>
          <p:cNvPr id="14" name="Freeform 284">
            <a:extLst>
              <a:ext uri="{FF2B5EF4-FFF2-40B4-BE49-F238E27FC236}">
                <a16:creationId xmlns:a16="http://schemas.microsoft.com/office/drawing/2014/main" id="{BF204C2F-AB1E-43A3-A2A7-E0A5B91C2FAD}"/>
              </a:ext>
            </a:extLst>
          </p:cNvPr>
          <p:cNvSpPr>
            <a:spLocks noChangeArrowheads="1"/>
          </p:cNvSpPr>
          <p:nvPr/>
        </p:nvSpPr>
        <p:spPr bwMode="auto">
          <a:xfrm>
            <a:off x="3948318" y="1202980"/>
            <a:ext cx="1778668" cy="1598958"/>
          </a:xfrm>
          <a:custGeom>
            <a:avLst/>
            <a:gdLst>
              <a:gd name="T0" fmla="*/ 2846 w 3404"/>
              <a:gd name="T1" fmla="*/ 377 h 3062"/>
              <a:gd name="T2" fmla="*/ 2846 w 3404"/>
              <a:gd name="T3" fmla="*/ 377 h 3062"/>
              <a:gd name="T4" fmla="*/ 1930 w 3404"/>
              <a:gd name="T5" fmla="*/ 9 h 3062"/>
              <a:gd name="T6" fmla="*/ 629 w 3404"/>
              <a:gd name="T7" fmla="*/ 727 h 3062"/>
              <a:gd name="T8" fmla="*/ 9 w 3404"/>
              <a:gd name="T9" fmla="*/ 2936 h 3062"/>
              <a:gd name="T10" fmla="*/ 90 w 3404"/>
              <a:gd name="T11" fmla="*/ 3025 h 3062"/>
              <a:gd name="T12" fmla="*/ 234 w 3404"/>
              <a:gd name="T13" fmla="*/ 3034 h 3062"/>
              <a:gd name="T14" fmla="*/ 2092 w 3404"/>
              <a:gd name="T15" fmla="*/ 2855 h 3062"/>
              <a:gd name="T16" fmla="*/ 2945 w 3404"/>
              <a:gd name="T17" fmla="*/ 2334 h 3062"/>
              <a:gd name="T18" fmla="*/ 3125 w 3404"/>
              <a:gd name="T19" fmla="*/ 727 h 3062"/>
              <a:gd name="T20" fmla="*/ 2846 w 3404"/>
              <a:gd name="T21" fmla="*/ 377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4" h="3062">
                <a:moveTo>
                  <a:pt x="2846" y="377"/>
                </a:moveTo>
                <a:lnTo>
                  <a:pt x="2846" y="377"/>
                </a:lnTo>
                <a:cubicBezTo>
                  <a:pt x="2577" y="143"/>
                  <a:pt x="2281" y="9"/>
                  <a:pt x="1930" y="9"/>
                </a:cubicBezTo>
                <a:cubicBezTo>
                  <a:pt x="1356" y="0"/>
                  <a:pt x="925" y="251"/>
                  <a:pt x="629" y="727"/>
                </a:cubicBezTo>
                <a:cubicBezTo>
                  <a:pt x="198" y="1391"/>
                  <a:pt x="72" y="2154"/>
                  <a:pt x="9" y="2936"/>
                </a:cubicBezTo>
                <a:cubicBezTo>
                  <a:pt x="0" y="2989"/>
                  <a:pt x="36" y="3016"/>
                  <a:pt x="90" y="3025"/>
                </a:cubicBezTo>
                <a:cubicBezTo>
                  <a:pt x="135" y="3034"/>
                  <a:pt x="189" y="3034"/>
                  <a:pt x="234" y="3034"/>
                </a:cubicBezTo>
                <a:cubicBezTo>
                  <a:pt x="862" y="3061"/>
                  <a:pt x="1482" y="3034"/>
                  <a:pt x="2092" y="2855"/>
                </a:cubicBezTo>
                <a:cubicBezTo>
                  <a:pt x="2415" y="2765"/>
                  <a:pt x="2711" y="2603"/>
                  <a:pt x="2945" y="2334"/>
                </a:cubicBezTo>
                <a:cubicBezTo>
                  <a:pt x="3322" y="1903"/>
                  <a:pt x="3403" y="1230"/>
                  <a:pt x="3125" y="727"/>
                </a:cubicBezTo>
                <a:cubicBezTo>
                  <a:pt x="3125" y="727"/>
                  <a:pt x="2963" y="476"/>
                  <a:pt x="2846" y="377"/>
                </a:cubicBezTo>
              </a:path>
            </a:pathLst>
          </a:custGeom>
          <a:solidFill>
            <a:srgbClr val="8DC641"/>
          </a:solidFill>
          <a:ln>
            <a:noFill/>
          </a:ln>
          <a:effectLst/>
        </p:spPr>
        <p:txBody>
          <a:bodyPr wrap="none" anchor="ctr"/>
          <a:lstStyle/>
          <a:p>
            <a:endParaRPr lang="es-MX"/>
          </a:p>
        </p:txBody>
      </p:sp>
      <p:sp>
        <p:nvSpPr>
          <p:cNvPr id="15" name="Freeform 285">
            <a:extLst>
              <a:ext uri="{FF2B5EF4-FFF2-40B4-BE49-F238E27FC236}">
                <a16:creationId xmlns:a16="http://schemas.microsoft.com/office/drawing/2014/main" id="{2F7D6654-92D9-4936-8825-5CA1545A1A7F}"/>
              </a:ext>
            </a:extLst>
          </p:cNvPr>
          <p:cNvSpPr>
            <a:spLocks noChangeArrowheads="1"/>
          </p:cNvSpPr>
          <p:nvPr/>
        </p:nvSpPr>
        <p:spPr bwMode="auto">
          <a:xfrm>
            <a:off x="4386073" y="1384994"/>
            <a:ext cx="2449123" cy="836342"/>
          </a:xfrm>
          <a:custGeom>
            <a:avLst/>
            <a:gdLst>
              <a:gd name="T0" fmla="*/ 72 w 4688"/>
              <a:gd name="T1" fmla="*/ 1598 h 1599"/>
              <a:gd name="T2" fmla="*/ 72 w 4688"/>
              <a:gd name="T3" fmla="*/ 1598 h 1599"/>
              <a:gd name="T4" fmla="*/ 36 w 4688"/>
              <a:gd name="T5" fmla="*/ 1580 h 1599"/>
              <a:gd name="T6" fmla="*/ 27 w 4688"/>
              <a:gd name="T7" fmla="*/ 1499 h 1599"/>
              <a:gd name="T8" fmla="*/ 2173 w 4688"/>
              <a:gd name="T9" fmla="*/ 153 h 1599"/>
              <a:gd name="T10" fmla="*/ 4660 w 4688"/>
              <a:gd name="T11" fmla="*/ 718 h 1599"/>
              <a:gd name="T12" fmla="*/ 4669 w 4688"/>
              <a:gd name="T13" fmla="*/ 799 h 1599"/>
              <a:gd name="T14" fmla="*/ 4588 w 4688"/>
              <a:gd name="T15" fmla="*/ 817 h 1599"/>
              <a:gd name="T16" fmla="*/ 2200 w 4688"/>
              <a:gd name="T17" fmla="*/ 269 h 1599"/>
              <a:gd name="T18" fmla="*/ 117 w 4688"/>
              <a:gd name="T19" fmla="*/ 1571 h 1599"/>
              <a:gd name="T20" fmla="*/ 72 w 4688"/>
              <a:gd name="T21" fmla="*/ 1598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8" h="1599">
                <a:moveTo>
                  <a:pt x="72" y="1598"/>
                </a:moveTo>
                <a:lnTo>
                  <a:pt x="72" y="1598"/>
                </a:lnTo>
                <a:cubicBezTo>
                  <a:pt x="63" y="1598"/>
                  <a:pt x="45" y="1589"/>
                  <a:pt x="36" y="1580"/>
                </a:cubicBezTo>
                <a:cubicBezTo>
                  <a:pt x="9" y="1562"/>
                  <a:pt x="0" y="1526"/>
                  <a:pt x="27" y="1499"/>
                </a:cubicBezTo>
                <a:cubicBezTo>
                  <a:pt x="539" y="781"/>
                  <a:pt x="1302" y="296"/>
                  <a:pt x="2173" y="153"/>
                </a:cubicBezTo>
                <a:cubicBezTo>
                  <a:pt x="3053" y="0"/>
                  <a:pt x="3932" y="207"/>
                  <a:pt x="4660" y="718"/>
                </a:cubicBezTo>
                <a:cubicBezTo>
                  <a:pt x="4687" y="736"/>
                  <a:pt x="4687" y="772"/>
                  <a:pt x="4669" y="799"/>
                </a:cubicBezTo>
                <a:cubicBezTo>
                  <a:pt x="4651" y="826"/>
                  <a:pt x="4615" y="835"/>
                  <a:pt x="4588" y="817"/>
                </a:cubicBezTo>
                <a:cubicBezTo>
                  <a:pt x="3888" y="323"/>
                  <a:pt x="3044" y="126"/>
                  <a:pt x="2200" y="269"/>
                </a:cubicBezTo>
                <a:cubicBezTo>
                  <a:pt x="1356" y="413"/>
                  <a:pt x="620" y="871"/>
                  <a:pt x="117" y="1571"/>
                </a:cubicBezTo>
                <a:cubicBezTo>
                  <a:pt x="108" y="1589"/>
                  <a:pt x="90" y="1598"/>
                  <a:pt x="72" y="1598"/>
                </a:cubicBezTo>
              </a:path>
            </a:pathLst>
          </a:custGeom>
          <a:solidFill>
            <a:srgbClr val="8DC641"/>
          </a:solidFill>
          <a:ln>
            <a:noFill/>
          </a:ln>
          <a:effectLst/>
        </p:spPr>
        <p:txBody>
          <a:bodyPr wrap="none" anchor="ctr"/>
          <a:lstStyle/>
          <a:p>
            <a:endParaRPr lang="es-MX"/>
          </a:p>
        </p:txBody>
      </p:sp>
      <p:sp>
        <p:nvSpPr>
          <p:cNvPr id="16" name="Freeform 288">
            <a:extLst>
              <a:ext uri="{FF2B5EF4-FFF2-40B4-BE49-F238E27FC236}">
                <a16:creationId xmlns:a16="http://schemas.microsoft.com/office/drawing/2014/main" id="{C4704226-361A-4537-8246-EB4760E56087}"/>
              </a:ext>
            </a:extLst>
          </p:cNvPr>
          <p:cNvSpPr>
            <a:spLocks noChangeArrowheads="1"/>
          </p:cNvSpPr>
          <p:nvPr/>
        </p:nvSpPr>
        <p:spPr bwMode="auto">
          <a:xfrm>
            <a:off x="4081948" y="4073731"/>
            <a:ext cx="1942249" cy="1571310"/>
          </a:xfrm>
          <a:custGeom>
            <a:avLst/>
            <a:gdLst>
              <a:gd name="T0" fmla="*/ 80 w 3717"/>
              <a:gd name="T1" fmla="*/ 1122 h 3009"/>
              <a:gd name="T2" fmla="*/ 80 w 3717"/>
              <a:gd name="T3" fmla="*/ 1122 h 3009"/>
              <a:gd name="T4" fmla="*/ 179 w 3717"/>
              <a:gd name="T5" fmla="*/ 2110 h 3009"/>
              <a:gd name="T6" fmla="*/ 1409 w 3717"/>
              <a:gd name="T7" fmla="*/ 2936 h 3009"/>
              <a:gd name="T8" fmla="*/ 3653 w 3717"/>
              <a:gd name="T9" fmla="*/ 2469 h 3009"/>
              <a:gd name="T10" fmla="*/ 3699 w 3717"/>
              <a:gd name="T11" fmla="*/ 2352 h 3009"/>
              <a:gd name="T12" fmla="*/ 3645 w 3717"/>
              <a:gd name="T13" fmla="*/ 2227 h 3009"/>
              <a:gd name="T14" fmla="*/ 2639 w 3717"/>
              <a:gd name="T15" fmla="*/ 655 h 3009"/>
              <a:gd name="T16" fmla="*/ 1786 w 3717"/>
              <a:gd name="T17" fmla="*/ 135 h 3009"/>
              <a:gd name="T18" fmla="*/ 269 w 3717"/>
              <a:gd name="T19" fmla="*/ 709 h 3009"/>
              <a:gd name="T20" fmla="*/ 80 w 3717"/>
              <a:gd name="T21" fmla="*/ 1122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7" h="3009">
                <a:moveTo>
                  <a:pt x="80" y="1122"/>
                </a:moveTo>
                <a:lnTo>
                  <a:pt x="80" y="1122"/>
                </a:lnTo>
                <a:cubicBezTo>
                  <a:pt x="0" y="1463"/>
                  <a:pt x="17" y="1796"/>
                  <a:pt x="179" y="2110"/>
                </a:cubicBezTo>
                <a:cubicBezTo>
                  <a:pt x="431" y="2613"/>
                  <a:pt x="852" y="2882"/>
                  <a:pt x="1409" y="2936"/>
                </a:cubicBezTo>
                <a:cubicBezTo>
                  <a:pt x="2199" y="3008"/>
                  <a:pt x="2935" y="2774"/>
                  <a:pt x="3653" y="2469"/>
                </a:cubicBezTo>
                <a:cubicBezTo>
                  <a:pt x="3707" y="2451"/>
                  <a:pt x="3716" y="2406"/>
                  <a:pt x="3699" y="2352"/>
                </a:cubicBezTo>
                <a:cubicBezTo>
                  <a:pt x="3680" y="2307"/>
                  <a:pt x="3663" y="2271"/>
                  <a:pt x="3645" y="2227"/>
                </a:cubicBezTo>
                <a:cubicBezTo>
                  <a:pt x="3384" y="1652"/>
                  <a:pt x="3070" y="1113"/>
                  <a:pt x="2639" y="655"/>
                </a:cubicBezTo>
                <a:cubicBezTo>
                  <a:pt x="2397" y="404"/>
                  <a:pt x="2118" y="224"/>
                  <a:pt x="1786" y="135"/>
                </a:cubicBezTo>
                <a:cubicBezTo>
                  <a:pt x="1221" y="0"/>
                  <a:pt x="592" y="234"/>
                  <a:pt x="269" y="709"/>
                </a:cubicBezTo>
                <a:cubicBezTo>
                  <a:pt x="269" y="709"/>
                  <a:pt x="116" y="970"/>
                  <a:pt x="80" y="1122"/>
                </a:cubicBezTo>
              </a:path>
            </a:pathLst>
          </a:custGeom>
          <a:solidFill>
            <a:srgbClr val="63C1D3"/>
          </a:solidFill>
          <a:ln>
            <a:noFill/>
          </a:ln>
          <a:effectLst/>
        </p:spPr>
        <p:txBody>
          <a:bodyPr wrap="none" anchor="ctr"/>
          <a:lstStyle/>
          <a:p>
            <a:endParaRPr lang="es-MX"/>
          </a:p>
        </p:txBody>
      </p:sp>
      <p:sp>
        <p:nvSpPr>
          <p:cNvPr id="17" name="Freeform 289">
            <a:extLst>
              <a:ext uri="{FF2B5EF4-FFF2-40B4-BE49-F238E27FC236}">
                <a16:creationId xmlns:a16="http://schemas.microsoft.com/office/drawing/2014/main" id="{0B9A71E1-0148-473D-9315-5CB690DEC164}"/>
              </a:ext>
            </a:extLst>
          </p:cNvPr>
          <p:cNvSpPr>
            <a:spLocks noChangeArrowheads="1"/>
          </p:cNvSpPr>
          <p:nvPr/>
        </p:nvSpPr>
        <p:spPr bwMode="auto">
          <a:xfrm>
            <a:off x="3747872" y="3232781"/>
            <a:ext cx="1575918" cy="1995241"/>
          </a:xfrm>
          <a:custGeom>
            <a:avLst/>
            <a:gdLst>
              <a:gd name="T0" fmla="*/ 2954 w 3018"/>
              <a:gd name="T1" fmla="*/ 3816 h 3817"/>
              <a:gd name="T2" fmla="*/ 2954 w 3018"/>
              <a:gd name="T3" fmla="*/ 3816 h 3817"/>
              <a:gd name="T4" fmla="*/ 2945 w 3018"/>
              <a:gd name="T5" fmla="*/ 3816 h 3817"/>
              <a:gd name="T6" fmla="*/ 754 w 3018"/>
              <a:gd name="T7" fmla="*/ 2523 h 3817"/>
              <a:gd name="T8" fmla="*/ 126 w 3018"/>
              <a:gd name="T9" fmla="*/ 63 h 3817"/>
              <a:gd name="T10" fmla="*/ 189 w 3018"/>
              <a:gd name="T11" fmla="*/ 9 h 3817"/>
              <a:gd name="T12" fmla="*/ 243 w 3018"/>
              <a:gd name="T13" fmla="*/ 72 h 3817"/>
              <a:gd name="T14" fmla="*/ 853 w 3018"/>
              <a:gd name="T15" fmla="*/ 2451 h 3817"/>
              <a:gd name="T16" fmla="*/ 2963 w 3018"/>
              <a:gd name="T17" fmla="*/ 3699 h 3817"/>
              <a:gd name="T18" fmla="*/ 3008 w 3018"/>
              <a:gd name="T19" fmla="*/ 3771 h 3817"/>
              <a:gd name="T20" fmla="*/ 2954 w 3018"/>
              <a:gd name="T21" fmla="*/ 3816 h 3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8" h="3817">
                <a:moveTo>
                  <a:pt x="2954" y="3816"/>
                </a:moveTo>
                <a:lnTo>
                  <a:pt x="2954" y="3816"/>
                </a:lnTo>
                <a:cubicBezTo>
                  <a:pt x="2945" y="3816"/>
                  <a:pt x="2945" y="3816"/>
                  <a:pt x="2945" y="3816"/>
                </a:cubicBezTo>
                <a:cubicBezTo>
                  <a:pt x="2065" y="3690"/>
                  <a:pt x="1284" y="3232"/>
                  <a:pt x="754" y="2523"/>
                </a:cubicBezTo>
                <a:cubicBezTo>
                  <a:pt x="225" y="1814"/>
                  <a:pt x="0" y="934"/>
                  <a:pt x="126" y="63"/>
                </a:cubicBezTo>
                <a:cubicBezTo>
                  <a:pt x="126" y="27"/>
                  <a:pt x="162" y="0"/>
                  <a:pt x="189" y="9"/>
                </a:cubicBezTo>
                <a:cubicBezTo>
                  <a:pt x="225" y="9"/>
                  <a:pt x="252" y="45"/>
                  <a:pt x="243" y="72"/>
                </a:cubicBezTo>
                <a:cubicBezTo>
                  <a:pt x="126" y="925"/>
                  <a:pt x="341" y="1769"/>
                  <a:pt x="853" y="2451"/>
                </a:cubicBezTo>
                <a:cubicBezTo>
                  <a:pt x="1365" y="3133"/>
                  <a:pt x="2110" y="3582"/>
                  <a:pt x="2963" y="3699"/>
                </a:cubicBezTo>
                <a:cubicBezTo>
                  <a:pt x="2990" y="3708"/>
                  <a:pt x="3017" y="3735"/>
                  <a:pt x="3008" y="3771"/>
                </a:cubicBezTo>
                <a:cubicBezTo>
                  <a:pt x="3008" y="3798"/>
                  <a:pt x="2981" y="3816"/>
                  <a:pt x="2954" y="3816"/>
                </a:cubicBezTo>
              </a:path>
            </a:pathLst>
          </a:custGeom>
          <a:solidFill>
            <a:srgbClr val="63C1D3"/>
          </a:solidFill>
          <a:ln>
            <a:noFill/>
          </a:ln>
          <a:effectLst/>
        </p:spPr>
        <p:txBody>
          <a:bodyPr wrap="none" anchor="ctr"/>
          <a:lstStyle/>
          <a:p>
            <a:endParaRPr lang="es-MX"/>
          </a:p>
        </p:txBody>
      </p:sp>
      <p:grpSp>
        <p:nvGrpSpPr>
          <p:cNvPr id="18" name="Group 26">
            <a:extLst>
              <a:ext uri="{FF2B5EF4-FFF2-40B4-BE49-F238E27FC236}">
                <a16:creationId xmlns:a16="http://schemas.microsoft.com/office/drawing/2014/main" id="{ACBD42CE-C460-4753-AA6A-307ACCF0A014}"/>
              </a:ext>
            </a:extLst>
          </p:cNvPr>
          <p:cNvGrpSpPr/>
          <p:nvPr/>
        </p:nvGrpSpPr>
        <p:grpSpPr>
          <a:xfrm>
            <a:off x="4450584" y="4460799"/>
            <a:ext cx="820214" cy="827127"/>
            <a:chOff x="6256100" y="4406950"/>
            <a:chExt cx="820214" cy="827127"/>
          </a:xfrm>
        </p:grpSpPr>
        <p:sp>
          <p:nvSpPr>
            <p:cNvPr id="19" name="Freeform 290">
              <a:extLst>
                <a:ext uri="{FF2B5EF4-FFF2-40B4-BE49-F238E27FC236}">
                  <a16:creationId xmlns:a16="http://schemas.microsoft.com/office/drawing/2014/main" id="{2512EE88-E587-46D3-86F9-3F791E0CC4B6}"/>
                </a:ext>
              </a:extLst>
            </p:cNvPr>
            <p:cNvSpPr>
              <a:spLocks noChangeArrowheads="1"/>
            </p:cNvSpPr>
            <p:nvPr/>
          </p:nvSpPr>
          <p:spPr bwMode="auto">
            <a:xfrm>
              <a:off x="6256100" y="4406950"/>
              <a:ext cx="820214" cy="827127"/>
            </a:xfrm>
            <a:custGeom>
              <a:avLst/>
              <a:gdLst>
                <a:gd name="T0" fmla="*/ 1347 w 1572"/>
                <a:gd name="T1" fmla="*/ 234 h 1581"/>
                <a:gd name="T2" fmla="*/ 1347 w 1572"/>
                <a:gd name="T3" fmla="*/ 234 h 1581"/>
                <a:gd name="T4" fmla="*/ 790 w 1572"/>
                <a:gd name="T5" fmla="*/ 0 h 1581"/>
                <a:gd name="T6" fmla="*/ 233 w 1572"/>
                <a:gd name="T7" fmla="*/ 234 h 1581"/>
                <a:gd name="T8" fmla="*/ 0 w 1572"/>
                <a:gd name="T9" fmla="*/ 790 h 1581"/>
                <a:gd name="T10" fmla="*/ 233 w 1572"/>
                <a:gd name="T11" fmla="*/ 1347 h 1581"/>
                <a:gd name="T12" fmla="*/ 781 w 1572"/>
                <a:gd name="T13" fmla="*/ 1580 h 1581"/>
                <a:gd name="T14" fmla="*/ 790 w 1572"/>
                <a:gd name="T15" fmla="*/ 1580 h 1581"/>
                <a:gd name="T16" fmla="*/ 790 w 1572"/>
                <a:gd name="T17" fmla="*/ 1580 h 1581"/>
                <a:gd name="T18" fmla="*/ 790 w 1572"/>
                <a:gd name="T19" fmla="*/ 1580 h 1581"/>
                <a:gd name="T20" fmla="*/ 1347 w 1572"/>
                <a:gd name="T21" fmla="*/ 1347 h 1581"/>
                <a:gd name="T22" fmla="*/ 1571 w 1572"/>
                <a:gd name="T23" fmla="*/ 790 h 1581"/>
                <a:gd name="T24" fmla="*/ 1347 w 1572"/>
                <a:gd name="T25" fmla="*/ 234 h 1581"/>
                <a:gd name="T26" fmla="*/ 332 w 1572"/>
                <a:gd name="T27" fmla="*/ 1284 h 1581"/>
                <a:gd name="T28" fmla="*/ 332 w 1572"/>
                <a:gd name="T29" fmla="*/ 1284 h 1581"/>
                <a:gd name="T30" fmla="*/ 332 w 1572"/>
                <a:gd name="T31" fmla="*/ 1284 h 1581"/>
                <a:gd name="T32" fmla="*/ 332 w 1572"/>
                <a:gd name="T33" fmla="*/ 1275 h 1581"/>
                <a:gd name="T34" fmla="*/ 781 w 1572"/>
                <a:gd name="T35" fmla="*/ 1131 h 1581"/>
                <a:gd name="T36" fmla="*/ 1239 w 1572"/>
                <a:gd name="T37" fmla="*/ 1284 h 1581"/>
                <a:gd name="T38" fmla="*/ 1239 w 1572"/>
                <a:gd name="T39" fmla="*/ 1284 h 1581"/>
                <a:gd name="T40" fmla="*/ 1239 w 1572"/>
                <a:gd name="T41" fmla="*/ 1293 h 1581"/>
                <a:gd name="T42" fmla="*/ 790 w 1572"/>
                <a:gd name="T43" fmla="*/ 1473 h 1581"/>
                <a:gd name="T44" fmla="*/ 772 w 1572"/>
                <a:gd name="T45" fmla="*/ 1473 h 1581"/>
                <a:gd name="T46" fmla="*/ 332 w 1572"/>
                <a:gd name="T47" fmla="*/ 1284 h 1581"/>
                <a:gd name="T48" fmla="*/ 1320 w 1572"/>
                <a:gd name="T49" fmla="*/ 1221 h 1581"/>
                <a:gd name="T50" fmla="*/ 1320 w 1572"/>
                <a:gd name="T51" fmla="*/ 1221 h 1581"/>
                <a:gd name="T52" fmla="*/ 1302 w 1572"/>
                <a:gd name="T53" fmla="*/ 1203 h 1581"/>
                <a:gd name="T54" fmla="*/ 1077 w 1572"/>
                <a:gd name="T55" fmla="*/ 1078 h 1581"/>
                <a:gd name="T56" fmla="*/ 781 w 1572"/>
                <a:gd name="T57" fmla="*/ 1024 h 1581"/>
                <a:gd name="T58" fmla="*/ 260 w 1572"/>
                <a:gd name="T59" fmla="*/ 1194 h 1581"/>
                <a:gd name="T60" fmla="*/ 251 w 1572"/>
                <a:gd name="T61" fmla="*/ 1212 h 1581"/>
                <a:gd name="T62" fmla="*/ 99 w 1572"/>
                <a:gd name="T63" fmla="*/ 790 h 1581"/>
                <a:gd name="T64" fmla="*/ 305 w 1572"/>
                <a:gd name="T65" fmla="*/ 305 h 1581"/>
                <a:gd name="T66" fmla="*/ 790 w 1572"/>
                <a:gd name="T67" fmla="*/ 108 h 1581"/>
                <a:gd name="T68" fmla="*/ 1266 w 1572"/>
                <a:gd name="T69" fmla="*/ 305 h 1581"/>
                <a:gd name="T70" fmla="*/ 1472 w 1572"/>
                <a:gd name="T71" fmla="*/ 790 h 1581"/>
                <a:gd name="T72" fmla="*/ 1320 w 1572"/>
                <a:gd name="T73" fmla="*/ 122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2" h="1581">
                  <a:moveTo>
                    <a:pt x="1347" y="234"/>
                  </a:moveTo>
                  <a:lnTo>
                    <a:pt x="1347" y="234"/>
                  </a:lnTo>
                  <a:cubicBezTo>
                    <a:pt x="1194" y="90"/>
                    <a:pt x="996" y="0"/>
                    <a:pt x="790" y="0"/>
                  </a:cubicBezTo>
                  <a:cubicBezTo>
                    <a:pt x="574" y="0"/>
                    <a:pt x="377" y="90"/>
                    <a:pt x="233" y="234"/>
                  </a:cubicBezTo>
                  <a:cubicBezTo>
                    <a:pt x="81" y="386"/>
                    <a:pt x="0" y="584"/>
                    <a:pt x="0" y="790"/>
                  </a:cubicBezTo>
                  <a:cubicBezTo>
                    <a:pt x="0" y="1006"/>
                    <a:pt x="81" y="1203"/>
                    <a:pt x="233" y="1347"/>
                  </a:cubicBezTo>
                  <a:cubicBezTo>
                    <a:pt x="377" y="1500"/>
                    <a:pt x="565" y="1580"/>
                    <a:pt x="781" y="1580"/>
                  </a:cubicBezTo>
                  <a:cubicBezTo>
                    <a:pt x="781" y="1580"/>
                    <a:pt x="781" y="1580"/>
                    <a:pt x="790" y="1580"/>
                  </a:cubicBezTo>
                  <a:lnTo>
                    <a:pt x="790" y="1580"/>
                  </a:lnTo>
                  <a:lnTo>
                    <a:pt x="790" y="1580"/>
                  </a:lnTo>
                  <a:cubicBezTo>
                    <a:pt x="996" y="1580"/>
                    <a:pt x="1194" y="1500"/>
                    <a:pt x="1347" y="1347"/>
                  </a:cubicBezTo>
                  <a:cubicBezTo>
                    <a:pt x="1490" y="1203"/>
                    <a:pt x="1571" y="1006"/>
                    <a:pt x="1571" y="790"/>
                  </a:cubicBezTo>
                  <a:cubicBezTo>
                    <a:pt x="1571" y="584"/>
                    <a:pt x="1490" y="386"/>
                    <a:pt x="1347" y="234"/>
                  </a:cubicBezTo>
                  <a:close/>
                  <a:moveTo>
                    <a:pt x="332" y="1284"/>
                  </a:moveTo>
                  <a:lnTo>
                    <a:pt x="332" y="1284"/>
                  </a:lnTo>
                  <a:lnTo>
                    <a:pt x="332" y="1284"/>
                  </a:lnTo>
                  <a:cubicBezTo>
                    <a:pt x="332" y="1275"/>
                    <a:pt x="332" y="1275"/>
                    <a:pt x="332" y="1275"/>
                  </a:cubicBezTo>
                  <a:cubicBezTo>
                    <a:pt x="431" y="1185"/>
                    <a:pt x="601" y="1131"/>
                    <a:pt x="781" y="1131"/>
                  </a:cubicBezTo>
                  <a:cubicBezTo>
                    <a:pt x="960" y="1131"/>
                    <a:pt x="1131" y="1185"/>
                    <a:pt x="1239" y="1284"/>
                  </a:cubicBezTo>
                  <a:lnTo>
                    <a:pt x="1239" y="1284"/>
                  </a:lnTo>
                  <a:lnTo>
                    <a:pt x="1239" y="1293"/>
                  </a:lnTo>
                  <a:cubicBezTo>
                    <a:pt x="1113" y="1410"/>
                    <a:pt x="952" y="1473"/>
                    <a:pt x="790" y="1473"/>
                  </a:cubicBezTo>
                  <a:cubicBezTo>
                    <a:pt x="781" y="1473"/>
                    <a:pt x="772" y="1473"/>
                    <a:pt x="772" y="1473"/>
                  </a:cubicBezTo>
                  <a:cubicBezTo>
                    <a:pt x="601" y="1473"/>
                    <a:pt x="449" y="1401"/>
                    <a:pt x="332" y="1284"/>
                  </a:cubicBezTo>
                  <a:close/>
                  <a:moveTo>
                    <a:pt x="1320" y="1221"/>
                  </a:moveTo>
                  <a:lnTo>
                    <a:pt x="1320" y="1221"/>
                  </a:lnTo>
                  <a:cubicBezTo>
                    <a:pt x="1311" y="1212"/>
                    <a:pt x="1311" y="1212"/>
                    <a:pt x="1302" y="1203"/>
                  </a:cubicBezTo>
                  <a:cubicBezTo>
                    <a:pt x="1248" y="1149"/>
                    <a:pt x="1167" y="1104"/>
                    <a:pt x="1077" y="1078"/>
                  </a:cubicBezTo>
                  <a:cubicBezTo>
                    <a:pt x="987" y="1042"/>
                    <a:pt x="880" y="1024"/>
                    <a:pt x="781" y="1024"/>
                  </a:cubicBezTo>
                  <a:cubicBezTo>
                    <a:pt x="574" y="1024"/>
                    <a:pt x="386" y="1086"/>
                    <a:pt x="260" y="1194"/>
                  </a:cubicBezTo>
                  <a:cubicBezTo>
                    <a:pt x="260" y="1203"/>
                    <a:pt x="251" y="1203"/>
                    <a:pt x="251" y="1212"/>
                  </a:cubicBezTo>
                  <a:cubicBezTo>
                    <a:pt x="153" y="1095"/>
                    <a:pt x="99" y="943"/>
                    <a:pt x="99" y="790"/>
                  </a:cubicBezTo>
                  <a:cubicBezTo>
                    <a:pt x="99" y="611"/>
                    <a:pt x="170" y="440"/>
                    <a:pt x="305" y="305"/>
                  </a:cubicBezTo>
                  <a:cubicBezTo>
                    <a:pt x="431" y="180"/>
                    <a:pt x="601" y="108"/>
                    <a:pt x="790" y="108"/>
                  </a:cubicBezTo>
                  <a:cubicBezTo>
                    <a:pt x="969" y="108"/>
                    <a:pt x="1140" y="180"/>
                    <a:pt x="1266" y="305"/>
                  </a:cubicBezTo>
                  <a:cubicBezTo>
                    <a:pt x="1400" y="440"/>
                    <a:pt x="1472" y="611"/>
                    <a:pt x="1472" y="790"/>
                  </a:cubicBezTo>
                  <a:cubicBezTo>
                    <a:pt x="1472" y="952"/>
                    <a:pt x="1418" y="1095"/>
                    <a:pt x="1320" y="1221"/>
                  </a:cubicBezTo>
                  <a:close/>
                </a:path>
              </a:pathLst>
            </a:custGeom>
            <a:solidFill>
              <a:schemeClr val="bg1"/>
            </a:solidFill>
            <a:ln>
              <a:noFill/>
            </a:ln>
            <a:effectLst/>
          </p:spPr>
          <p:txBody>
            <a:bodyPr wrap="none" anchor="ctr"/>
            <a:lstStyle/>
            <a:p>
              <a:endParaRPr lang="es-MX"/>
            </a:p>
          </p:txBody>
        </p:sp>
        <p:sp>
          <p:nvSpPr>
            <p:cNvPr id="20" name="Freeform 291">
              <a:extLst>
                <a:ext uri="{FF2B5EF4-FFF2-40B4-BE49-F238E27FC236}">
                  <a16:creationId xmlns:a16="http://schemas.microsoft.com/office/drawing/2014/main" id="{A4D432EB-8658-4584-924E-D3719BD79037}"/>
                </a:ext>
              </a:extLst>
            </p:cNvPr>
            <p:cNvSpPr>
              <a:spLocks noChangeArrowheads="1"/>
            </p:cNvSpPr>
            <p:nvPr/>
          </p:nvSpPr>
          <p:spPr bwMode="auto">
            <a:xfrm>
              <a:off x="6449634" y="4496805"/>
              <a:ext cx="426234" cy="426234"/>
            </a:xfrm>
            <a:custGeom>
              <a:avLst/>
              <a:gdLst>
                <a:gd name="T0" fmla="*/ 413 w 818"/>
                <a:gd name="T1" fmla="*/ 0 h 818"/>
                <a:gd name="T2" fmla="*/ 413 w 818"/>
                <a:gd name="T3" fmla="*/ 0 h 818"/>
                <a:gd name="T4" fmla="*/ 0 w 818"/>
                <a:gd name="T5" fmla="*/ 404 h 818"/>
                <a:gd name="T6" fmla="*/ 413 w 818"/>
                <a:gd name="T7" fmla="*/ 817 h 818"/>
                <a:gd name="T8" fmla="*/ 817 w 818"/>
                <a:gd name="T9" fmla="*/ 404 h 818"/>
                <a:gd name="T10" fmla="*/ 413 w 818"/>
                <a:gd name="T11" fmla="*/ 0 h 818"/>
                <a:gd name="T12" fmla="*/ 413 w 818"/>
                <a:gd name="T13" fmla="*/ 709 h 818"/>
                <a:gd name="T14" fmla="*/ 413 w 818"/>
                <a:gd name="T15" fmla="*/ 709 h 818"/>
                <a:gd name="T16" fmla="*/ 108 w 818"/>
                <a:gd name="T17" fmla="*/ 404 h 818"/>
                <a:gd name="T18" fmla="*/ 413 w 818"/>
                <a:gd name="T19" fmla="*/ 108 h 818"/>
                <a:gd name="T20" fmla="*/ 709 w 818"/>
                <a:gd name="T21" fmla="*/ 404 h 818"/>
                <a:gd name="T22" fmla="*/ 413 w 818"/>
                <a:gd name="T23" fmla="*/ 70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8" h="818">
                  <a:moveTo>
                    <a:pt x="413" y="0"/>
                  </a:moveTo>
                  <a:lnTo>
                    <a:pt x="413" y="0"/>
                  </a:lnTo>
                  <a:cubicBezTo>
                    <a:pt x="188" y="0"/>
                    <a:pt x="0" y="179"/>
                    <a:pt x="0" y="404"/>
                  </a:cubicBezTo>
                  <a:cubicBezTo>
                    <a:pt x="0" y="628"/>
                    <a:pt x="188" y="817"/>
                    <a:pt x="413" y="817"/>
                  </a:cubicBezTo>
                  <a:cubicBezTo>
                    <a:pt x="637" y="817"/>
                    <a:pt x="817" y="628"/>
                    <a:pt x="817" y="404"/>
                  </a:cubicBezTo>
                  <a:cubicBezTo>
                    <a:pt x="817" y="179"/>
                    <a:pt x="637" y="0"/>
                    <a:pt x="413" y="0"/>
                  </a:cubicBezTo>
                  <a:close/>
                  <a:moveTo>
                    <a:pt x="413" y="709"/>
                  </a:moveTo>
                  <a:lnTo>
                    <a:pt x="413" y="709"/>
                  </a:lnTo>
                  <a:cubicBezTo>
                    <a:pt x="242" y="709"/>
                    <a:pt x="108" y="574"/>
                    <a:pt x="108" y="404"/>
                  </a:cubicBezTo>
                  <a:cubicBezTo>
                    <a:pt x="108" y="242"/>
                    <a:pt x="242" y="108"/>
                    <a:pt x="413" y="108"/>
                  </a:cubicBezTo>
                  <a:cubicBezTo>
                    <a:pt x="575" y="108"/>
                    <a:pt x="709" y="242"/>
                    <a:pt x="709" y="404"/>
                  </a:cubicBezTo>
                  <a:cubicBezTo>
                    <a:pt x="709" y="574"/>
                    <a:pt x="575" y="709"/>
                    <a:pt x="413" y="709"/>
                  </a:cubicBezTo>
                  <a:close/>
                </a:path>
              </a:pathLst>
            </a:custGeom>
            <a:solidFill>
              <a:schemeClr val="bg1"/>
            </a:solidFill>
            <a:ln>
              <a:noFill/>
            </a:ln>
            <a:effectLst/>
          </p:spPr>
          <p:txBody>
            <a:bodyPr wrap="none" anchor="ctr"/>
            <a:lstStyle/>
            <a:p>
              <a:endParaRPr lang="es-MX"/>
            </a:p>
          </p:txBody>
        </p:sp>
      </p:grpSp>
      <p:grpSp>
        <p:nvGrpSpPr>
          <p:cNvPr id="21" name="Group 27">
            <a:extLst>
              <a:ext uri="{FF2B5EF4-FFF2-40B4-BE49-F238E27FC236}">
                <a16:creationId xmlns:a16="http://schemas.microsoft.com/office/drawing/2014/main" id="{C8690A09-6E55-43DA-9C1D-01AA71DA2D76}"/>
              </a:ext>
            </a:extLst>
          </p:cNvPr>
          <p:cNvGrpSpPr/>
          <p:nvPr/>
        </p:nvGrpSpPr>
        <p:grpSpPr>
          <a:xfrm>
            <a:off x="6844412" y="3078415"/>
            <a:ext cx="866294" cy="1297138"/>
            <a:chOff x="8649928" y="3024566"/>
            <a:chExt cx="866294" cy="1297138"/>
          </a:xfrm>
        </p:grpSpPr>
        <p:sp>
          <p:nvSpPr>
            <p:cNvPr id="22" name="Freeform 278">
              <a:extLst>
                <a:ext uri="{FF2B5EF4-FFF2-40B4-BE49-F238E27FC236}">
                  <a16:creationId xmlns:a16="http://schemas.microsoft.com/office/drawing/2014/main" id="{6595DF1F-CC61-43C8-9955-E2426CE8C3A7}"/>
                </a:ext>
              </a:extLst>
            </p:cNvPr>
            <p:cNvSpPr>
              <a:spLocks noChangeArrowheads="1"/>
            </p:cNvSpPr>
            <p:nvPr/>
          </p:nvSpPr>
          <p:spPr bwMode="auto">
            <a:xfrm>
              <a:off x="9085380" y="4319399"/>
              <a:ext cx="2303"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5F95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3" name="Freeform 279">
              <a:extLst>
                <a:ext uri="{FF2B5EF4-FFF2-40B4-BE49-F238E27FC236}">
                  <a16:creationId xmlns:a16="http://schemas.microsoft.com/office/drawing/2014/main" id="{A1565F26-DC4B-4885-81F2-5F77BF2E6BEC}"/>
                </a:ext>
              </a:extLst>
            </p:cNvPr>
            <p:cNvSpPr>
              <a:spLocks noChangeArrowheads="1"/>
            </p:cNvSpPr>
            <p:nvPr/>
          </p:nvSpPr>
          <p:spPr bwMode="auto">
            <a:xfrm>
              <a:off x="9085380" y="4319399"/>
              <a:ext cx="2303"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5F953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4" name="Freeform 292">
              <a:extLst>
                <a:ext uri="{FF2B5EF4-FFF2-40B4-BE49-F238E27FC236}">
                  <a16:creationId xmlns:a16="http://schemas.microsoft.com/office/drawing/2014/main" id="{6E6F66DB-AC75-40E4-B5B4-48E23A948E0C}"/>
                </a:ext>
              </a:extLst>
            </p:cNvPr>
            <p:cNvSpPr>
              <a:spLocks noChangeArrowheads="1"/>
            </p:cNvSpPr>
            <p:nvPr/>
          </p:nvSpPr>
          <p:spPr bwMode="auto">
            <a:xfrm>
              <a:off x="8649928" y="3024566"/>
              <a:ext cx="866294" cy="868599"/>
            </a:xfrm>
            <a:custGeom>
              <a:avLst/>
              <a:gdLst>
                <a:gd name="T0" fmla="*/ 978 w 1660"/>
                <a:gd name="T1" fmla="*/ 1616 h 1662"/>
                <a:gd name="T2" fmla="*/ 978 w 1660"/>
                <a:gd name="T3" fmla="*/ 1616 h 1662"/>
                <a:gd name="T4" fmla="*/ 377 w 1660"/>
                <a:gd name="T5" fmla="*/ 1490 h 1662"/>
                <a:gd name="T6" fmla="*/ 44 w 1660"/>
                <a:gd name="T7" fmla="*/ 978 h 1662"/>
                <a:gd name="T8" fmla="*/ 170 w 1660"/>
                <a:gd name="T9" fmla="*/ 377 h 1662"/>
                <a:gd name="T10" fmla="*/ 682 w 1660"/>
                <a:gd name="T11" fmla="*/ 45 h 1662"/>
                <a:gd name="T12" fmla="*/ 1284 w 1660"/>
                <a:gd name="T13" fmla="*/ 162 h 1662"/>
                <a:gd name="T14" fmla="*/ 1615 w 1660"/>
                <a:gd name="T15" fmla="*/ 682 h 1662"/>
                <a:gd name="T16" fmla="*/ 1490 w 1660"/>
                <a:gd name="T17" fmla="*/ 1284 h 1662"/>
                <a:gd name="T18" fmla="*/ 978 w 1660"/>
                <a:gd name="T19" fmla="*/ 1616 h 1662"/>
                <a:gd name="T20" fmla="*/ 700 w 1660"/>
                <a:gd name="T21" fmla="*/ 143 h 1662"/>
                <a:gd name="T22" fmla="*/ 700 w 1660"/>
                <a:gd name="T23" fmla="*/ 143 h 1662"/>
                <a:gd name="T24" fmla="*/ 251 w 1660"/>
                <a:gd name="T25" fmla="*/ 440 h 1662"/>
                <a:gd name="T26" fmla="*/ 143 w 1660"/>
                <a:gd name="T27" fmla="*/ 960 h 1662"/>
                <a:gd name="T28" fmla="*/ 439 w 1660"/>
                <a:gd name="T29" fmla="*/ 1409 h 1662"/>
                <a:gd name="T30" fmla="*/ 960 w 1660"/>
                <a:gd name="T31" fmla="*/ 1517 h 1662"/>
                <a:gd name="T32" fmla="*/ 1409 w 1660"/>
                <a:gd name="T33" fmla="*/ 1221 h 1662"/>
                <a:gd name="T34" fmla="*/ 1516 w 1660"/>
                <a:gd name="T35" fmla="*/ 700 h 1662"/>
                <a:gd name="T36" fmla="*/ 1221 w 1660"/>
                <a:gd name="T37" fmla="*/ 251 h 1662"/>
                <a:gd name="T38" fmla="*/ 700 w 1660"/>
                <a:gd name="T39" fmla="*/ 143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0" h="1662">
                  <a:moveTo>
                    <a:pt x="978" y="1616"/>
                  </a:moveTo>
                  <a:lnTo>
                    <a:pt x="978" y="1616"/>
                  </a:lnTo>
                  <a:cubicBezTo>
                    <a:pt x="772" y="1661"/>
                    <a:pt x="556" y="1616"/>
                    <a:pt x="377" y="1490"/>
                  </a:cubicBezTo>
                  <a:cubicBezTo>
                    <a:pt x="206" y="1373"/>
                    <a:pt x="80" y="1194"/>
                    <a:pt x="44" y="978"/>
                  </a:cubicBezTo>
                  <a:cubicBezTo>
                    <a:pt x="0" y="772"/>
                    <a:pt x="44" y="557"/>
                    <a:pt x="170" y="377"/>
                  </a:cubicBezTo>
                  <a:cubicBezTo>
                    <a:pt x="287" y="197"/>
                    <a:pt x="466" y="81"/>
                    <a:pt x="682" y="45"/>
                  </a:cubicBezTo>
                  <a:cubicBezTo>
                    <a:pt x="889" y="0"/>
                    <a:pt x="1104" y="45"/>
                    <a:pt x="1284" y="162"/>
                  </a:cubicBezTo>
                  <a:cubicBezTo>
                    <a:pt x="1463" y="287"/>
                    <a:pt x="1579" y="467"/>
                    <a:pt x="1615" y="682"/>
                  </a:cubicBezTo>
                  <a:cubicBezTo>
                    <a:pt x="1659" y="889"/>
                    <a:pt x="1615" y="1104"/>
                    <a:pt x="1490" y="1284"/>
                  </a:cubicBezTo>
                  <a:cubicBezTo>
                    <a:pt x="1373" y="1454"/>
                    <a:pt x="1194" y="1580"/>
                    <a:pt x="978" y="1616"/>
                  </a:cubicBezTo>
                  <a:close/>
                  <a:moveTo>
                    <a:pt x="700" y="143"/>
                  </a:moveTo>
                  <a:lnTo>
                    <a:pt x="700" y="143"/>
                  </a:lnTo>
                  <a:cubicBezTo>
                    <a:pt x="520" y="179"/>
                    <a:pt x="359" y="278"/>
                    <a:pt x="251" y="440"/>
                  </a:cubicBezTo>
                  <a:cubicBezTo>
                    <a:pt x="152" y="592"/>
                    <a:pt x="107" y="772"/>
                    <a:pt x="143" y="960"/>
                  </a:cubicBezTo>
                  <a:cubicBezTo>
                    <a:pt x="179" y="1140"/>
                    <a:pt x="287" y="1301"/>
                    <a:pt x="439" y="1409"/>
                  </a:cubicBezTo>
                  <a:cubicBezTo>
                    <a:pt x="592" y="1508"/>
                    <a:pt x="781" y="1553"/>
                    <a:pt x="960" y="1517"/>
                  </a:cubicBezTo>
                  <a:cubicBezTo>
                    <a:pt x="1149" y="1481"/>
                    <a:pt x="1301" y="1373"/>
                    <a:pt x="1409" y="1221"/>
                  </a:cubicBezTo>
                  <a:cubicBezTo>
                    <a:pt x="1516" y="1068"/>
                    <a:pt x="1552" y="880"/>
                    <a:pt x="1516" y="700"/>
                  </a:cubicBezTo>
                  <a:cubicBezTo>
                    <a:pt x="1481" y="511"/>
                    <a:pt x="1373" y="359"/>
                    <a:pt x="1221" y="251"/>
                  </a:cubicBezTo>
                  <a:cubicBezTo>
                    <a:pt x="1068" y="143"/>
                    <a:pt x="879" y="108"/>
                    <a:pt x="700" y="143"/>
                  </a:cubicBezTo>
                  <a:close/>
                </a:path>
              </a:pathLst>
            </a:custGeom>
            <a:solidFill>
              <a:schemeClr val="bg1"/>
            </a:solidFill>
            <a:ln>
              <a:noFill/>
            </a:ln>
            <a:effectLst/>
          </p:spPr>
          <p:txBody>
            <a:bodyPr wrap="none" anchor="ctr"/>
            <a:lstStyle/>
            <a:p>
              <a:endParaRPr lang="es-MX"/>
            </a:p>
          </p:txBody>
        </p:sp>
        <p:sp>
          <p:nvSpPr>
            <p:cNvPr id="25" name="Freeform 293">
              <a:extLst>
                <a:ext uri="{FF2B5EF4-FFF2-40B4-BE49-F238E27FC236}">
                  <a16:creationId xmlns:a16="http://schemas.microsoft.com/office/drawing/2014/main" id="{F4DB5489-5C27-4076-AD99-5658620A56D8}"/>
                </a:ext>
              </a:extLst>
            </p:cNvPr>
            <p:cNvSpPr>
              <a:spLocks noChangeArrowheads="1"/>
            </p:cNvSpPr>
            <p:nvPr/>
          </p:nvSpPr>
          <p:spPr bwMode="auto">
            <a:xfrm>
              <a:off x="8891846" y="3174324"/>
              <a:ext cx="389371" cy="343291"/>
            </a:xfrm>
            <a:custGeom>
              <a:avLst/>
              <a:gdLst>
                <a:gd name="T0" fmla="*/ 728 w 747"/>
                <a:gd name="T1" fmla="*/ 90 h 656"/>
                <a:gd name="T2" fmla="*/ 728 w 747"/>
                <a:gd name="T3" fmla="*/ 90 h 656"/>
                <a:gd name="T4" fmla="*/ 404 w 747"/>
                <a:gd name="T5" fmla="*/ 557 h 656"/>
                <a:gd name="T6" fmla="*/ 368 w 747"/>
                <a:gd name="T7" fmla="*/ 593 h 656"/>
                <a:gd name="T8" fmla="*/ 72 w 747"/>
                <a:gd name="T9" fmla="*/ 646 h 656"/>
                <a:gd name="T10" fmla="*/ 9 w 747"/>
                <a:gd name="T11" fmla="*/ 602 h 656"/>
                <a:gd name="T12" fmla="*/ 54 w 747"/>
                <a:gd name="T13" fmla="*/ 548 h 656"/>
                <a:gd name="T14" fmla="*/ 324 w 747"/>
                <a:gd name="T15" fmla="*/ 494 h 656"/>
                <a:gd name="T16" fmla="*/ 638 w 747"/>
                <a:gd name="T17" fmla="*/ 27 h 656"/>
                <a:gd name="T18" fmla="*/ 710 w 747"/>
                <a:gd name="T19" fmla="*/ 18 h 656"/>
                <a:gd name="T20" fmla="*/ 728 w 747"/>
                <a:gd name="T21" fmla="*/ 9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7" h="656">
                  <a:moveTo>
                    <a:pt x="728" y="90"/>
                  </a:moveTo>
                  <a:lnTo>
                    <a:pt x="728" y="90"/>
                  </a:lnTo>
                  <a:cubicBezTo>
                    <a:pt x="404" y="557"/>
                    <a:pt x="404" y="557"/>
                    <a:pt x="404" y="557"/>
                  </a:cubicBezTo>
                  <a:cubicBezTo>
                    <a:pt x="395" y="575"/>
                    <a:pt x="387" y="584"/>
                    <a:pt x="368" y="593"/>
                  </a:cubicBezTo>
                  <a:cubicBezTo>
                    <a:pt x="72" y="646"/>
                    <a:pt x="72" y="646"/>
                    <a:pt x="72" y="646"/>
                  </a:cubicBezTo>
                  <a:cubicBezTo>
                    <a:pt x="45" y="655"/>
                    <a:pt x="18" y="638"/>
                    <a:pt x="9" y="602"/>
                  </a:cubicBezTo>
                  <a:cubicBezTo>
                    <a:pt x="0" y="575"/>
                    <a:pt x="18" y="548"/>
                    <a:pt x="54" y="548"/>
                  </a:cubicBezTo>
                  <a:cubicBezTo>
                    <a:pt x="324" y="494"/>
                    <a:pt x="324" y="494"/>
                    <a:pt x="324" y="494"/>
                  </a:cubicBezTo>
                  <a:cubicBezTo>
                    <a:pt x="638" y="27"/>
                    <a:pt x="638" y="27"/>
                    <a:pt x="638" y="27"/>
                  </a:cubicBezTo>
                  <a:cubicBezTo>
                    <a:pt x="656" y="9"/>
                    <a:pt x="692" y="0"/>
                    <a:pt x="710" y="18"/>
                  </a:cubicBezTo>
                  <a:cubicBezTo>
                    <a:pt x="737" y="36"/>
                    <a:pt x="746" y="63"/>
                    <a:pt x="728" y="90"/>
                  </a:cubicBezTo>
                </a:path>
              </a:pathLst>
            </a:custGeom>
            <a:solidFill>
              <a:schemeClr val="bg1"/>
            </a:solidFill>
            <a:ln>
              <a:noFill/>
            </a:ln>
            <a:effectLst/>
          </p:spPr>
          <p:txBody>
            <a:bodyPr wrap="none" anchor="ctr"/>
            <a:lstStyle/>
            <a:p>
              <a:endParaRPr lang="es-MX"/>
            </a:p>
          </p:txBody>
        </p:sp>
      </p:grpSp>
      <p:grpSp>
        <p:nvGrpSpPr>
          <p:cNvPr id="26" name="Group 28">
            <a:extLst>
              <a:ext uri="{FF2B5EF4-FFF2-40B4-BE49-F238E27FC236}">
                <a16:creationId xmlns:a16="http://schemas.microsoft.com/office/drawing/2014/main" id="{D371D8E9-48AD-4138-910C-0EB8D2CA2356}"/>
              </a:ext>
            </a:extLst>
          </p:cNvPr>
          <p:cNvGrpSpPr/>
          <p:nvPr/>
        </p:nvGrpSpPr>
        <p:grpSpPr>
          <a:xfrm>
            <a:off x="4508183" y="1419554"/>
            <a:ext cx="1108213" cy="942326"/>
            <a:chOff x="6313699" y="1365705"/>
            <a:chExt cx="1108213" cy="942326"/>
          </a:xfrm>
        </p:grpSpPr>
        <p:sp>
          <p:nvSpPr>
            <p:cNvPr id="27" name="Freeform 282">
              <a:extLst>
                <a:ext uri="{FF2B5EF4-FFF2-40B4-BE49-F238E27FC236}">
                  <a16:creationId xmlns:a16="http://schemas.microsoft.com/office/drawing/2014/main" id="{8EA760EE-DC1F-42ED-A3D2-4DF5588A57F0}"/>
                </a:ext>
              </a:extLst>
            </p:cNvPr>
            <p:cNvSpPr>
              <a:spLocks noChangeArrowheads="1"/>
            </p:cNvSpPr>
            <p:nvPr/>
          </p:nvSpPr>
          <p:spPr bwMode="auto">
            <a:xfrm>
              <a:off x="7419607" y="1365705"/>
              <a:ext cx="2305"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A668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8" name="Freeform 283">
              <a:extLst>
                <a:ext uri="{FF2B5EF4-FFF2-40B4-BE49-F238E27FC236}">
                  <a16:creationId xmlns:a16="http://schemas.microsoft.com/office/drawing/2014/main" id="{C2269B2F-1ACD-4EB5-8051-B50EAB204212}"/>
                </a:ext>
              </a:extLst>
            </p:cNvPr>
            <p:cNvSpPr>
              <a:spLocks noChangeArrowheads="1"/>
            </p:cNvSpPr>
            <p:nvPr/>
          </p:nvSpPr>
          <p:spPr bwMode="auto">
            <a:xfrm>
              <a:off x="7419607" y="1365705"/>
              <a:ext cx="2305"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A66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9" name="Freeform 294">
              <a:extLst>
                <a:ext uri="{FF2B5EF4-FFF2-40B4-BE49-F238E27FC236}">
                  <a16:creationId xmlns:a16="http://schemas.microsoft.com/office/drawing/2014/main" id="{8B0CC4F4-3A0D-47CF-AD91-8278F6774925}"/>
                </a:ext>
              </a:extLst>
            </p:cNvPr>
            <p:cNvSpPr>
              <a:spLocks noChangeArrowheads="1"/>
            </p:cNvSpPr>
            <p:nvPr/>
          </p:nvSpPr>
          <p:spPr bwMode="auto">
            <a:xfrm>
              <a:off x="6313699" y="1467080"/>
              <a:ext cx="840951" cy="840951"/>
            </a:xfrm>
            <a:custGeom>
              <a:avLst/>
              <a:gdLst>
                <a:gd name="T0" fmla="*/ 800 w 1609"/>
                <a:gd name="T1" fmla="*/ 1607 h 1608"/>
                <a:gd name="T2" fmla="*/ 800 w 1609"/>
                <a:gd name="T3" fmla="*/ 1607 h 1608"/>
                <a:gd name="T4" fmla="*/ 234 w 1609"/>
                <a:gd name="T5" fmla="*/ 1374 h 1608"/>
                <a:gd name="T6" fmla="*/ 0 w 1609"/>
                <a:gd name="T7" fmla="*/ 808 h 1608"/>
                <a:gd name="T8" fmla="*/ 234 w 1609"/>
                <a:gd name="T9" fmla="*/ 243 h 1608"/>
                <a:gd name="T10" fmla="*/ 800 w 1609"/>
                <a:gd name="T11" fmla="*/ 0 h 1608"/>
                <a:gd name="T12" fmla="*/ 1374 w 1609"/>
                <a:gd name="T13" fmla="*/ 243 h 1608"/>
                <a:gd name="T14" fmla="*/ 1608 w 1609"/>
                <a:gd name="T15" fmla="*/ 808 h 1608"/>
                <a:gd name="T16" fmla="*/ 1374 w 1609"/>
                <a:gd name="T17" fmla="*/ 1374 h 1608"/>
                <a:gd name="T18" fmla="*/ 800 w 1609"/>
                <a:gd name="T19" fmla="*/ 1607 h 1608"/>
                <a:gd name="T20" fmla="*/ 800 w 1609"/>
                <a:gd name="T21" fmla="*/ 108 h 1608"/>
                <a:gd name="T22" fmla="*/ 800 w 1609"/>
                <a:gd name="T23" fmla="*/ 108 h 1608"/>
                <a:gd name="T24" fmla="*/ 306 w 1609"/>
                <a:gd name="T25" fmla="*/ 315 h 1608"/>
                <a:gd name="T26" fmla="*/ 108 w 1609"/>
                <a:gd name="T27" fmla="*/ 808 h 1608"/>
                <a:gd name="T28" fmla="*/ 306 w 1609"/>
                <a:gd name="T29" fmla="*/ 1302 h 1608"/>
                <a:gd name="T30" fmla="*/ 800 w 1609"/>
                <a:gd name="T31" fmla="*/ 1508 h 1608"/>
                <a:gd name="T32" fmla="*/ 1293 w 1609"/>
                <a:gd name="T33" fmla="*/ 1302 h 1608"/>
                <a:gd name="T34" fmla="*/ 1500 w 1609"/>
                <a:gd name="T35" fmla="*/ 808 h 1608"/>
                <a:gd name="T36" fmla="*/ 1293 w 1609"/>
                <a:gd name="T37" fmla="*/ 315 h 1608"/>
                <a:gd name="T38" fmla="*/ 800 w 1609"/>
                <a:gd name="T39" fmla="*/ 108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9" h="1608">
                  <a:moveTo>
                    <a:pt x="800" y="1607"/>
                  </a:moveTo>
                  <a:lnTo>
                    <a:pt x="800" y="1607"/>
                  </a:lnTo>
                  <a:cubicBezTo>
                    <a:pt x="593" y="1607"/>
                    <a:pt x="387" y="1527"/>
                    <a:pt x="234" y="1374"/>
                  </a:cubicBezTo>
                  <a:cubicBezTo>
                    <a:pt x="81" y="1221"/>
                    <a:pt x="0" y="1024"/>
                    <a:pt x="0" y="808"/>
                  </a:cubicBezTo>
                  <a:cubicBezTo>
                    <a:pt x="0" y="593"/>
                    <a:pt x="81" y="386"/>
                    <a:pt x="234" y="243"/>
                  </a:cubicBezTo>
                  <a:cubicBezTo>
                    <a:pt x="387" y="90"/>
                    <a:pt x="593" y="0"/>
                    <a:pt x="800" y="0"/>
                  </a:cubicBezTo>
                  <a:cubicBezTo>
                    <a:pt x="1015" y="0"/>
                    <a:pt x="1221" y="90"/>
                    <a:pt x="1374" y="243"/>
                  </a:cubicBezTo>
                  <a:cubicBezTo>
                    <a:pt x="1527" y="386"/>
                    <a:pt x="1608" y="593"/>
                    <a:pt x="1608" y="808"/>
                  </a:cubicBezTo>
                  <a:cubicBezTo>
                    <a:pt x="1608" y="1024"/>
                    <a:pt x="1527" y="1221"/>
                    <a:pt x="1374" y="1374"/>
                  </a:cubicBezTo>
                  <a:cubicBezTo>
                    <a:pt x="1221" y="1527"/>
                    <a:pt x="1015" y="1607"/>
                    <a:pt x="800" y="1607"/>
                  </a:cubicBezTo>
                  <a:close/>
                  <a:moveTo>
                    <a:pt x="800" y="108"/>
                  </a:moveTo>
                  <a:lnTo>
                    <a:pt x="800" y="108"/>
                  </a:lnTo>
                  <a:cubicBezTo>
                    <a:pt x="620" y="108"/>
                    <a:pt x="441" y="180"/>
                    <a:pt x="306" y="315"/>
                  </a:cubicBezTo>
                  <a:cubicBezTo>
                    <a:pt x="180" y="449"/>
                    <a:pt x="108" y="620"/>
                    <a:pt x="108" y="808"/>
                  </a:cubicBezTo>
                  <a:cubicBezTo>
                    <a:pt x="108" y="997"/>
                    <a:pt x="180" y="1167"/>
                    <a:pt x="306" y="1302"/>
                  </a:cubicBezTo>
                  <a:cubicBezTo>
                    <a:pt x="441" y="1437"/>
                    <a:pt x="620" y="1508"/>
                    <a:pt x="800" y="1508"/>
                  </a:cubicBezTo>
                  <a:cubicBezTo>
                    <a:pt x="988" y="1508"/>
                    <a:pt x="1168" y="1437"/>
                    <a:pt x="1293" y="1302"/>
                  </a:cubicBezTo>
                  <a:cubicBezTo>
                    <a:pt x="1428" y="1167"/>
                    <a:pt x="1500" y="997"/>
                    <a:pt x="1500" y="808"/>
                  </a:cubicBezTo>
                  <a:cubicBezTo>
                    <a:pt x="1500" y="620"/>
                    <a:pt x="1428" y="449"/>
                    <a:pt x="1293" y="315"/>
                  </a:cubicBezTo>
                  <a:cubicBezTo>
                    <a:pt x="1168" y="180"/>
                    <a:pt x="988" y="108"/>
                    <a:pt x="800" y="108"/>
                  </a:cubicBezTo>
                  <a:close/>
                </a:path>
              </a:pathLst>
            </a:custGeom>
            <a:solidFill>
              <a:schemeClr val="bg1"/>
            </a:solidFill>
            <a:ln>
              <a:noFill/>
            </a:ln>
            <a:effectLst/>
          </p:spPr>
          <p:txBody>
            <a:bodyPr wrap="none" anchor="ctr"/>
            <a:lstStyle/>
            <a:p>
              <a:endParaRPr lang="es-MX"/>
            </a:p>
          </p:txBody>
        </p:sp>
        <p:sp>
          <p:nvSpPr>
            <p:cNvPr id="30" name="Freeform 295">
              <a:extLst>
                <a:ext uri="{FF2B5EF4-FFF2-40B4-BE49-F238E27FC236}">
                  <a16:creationId xmlns:a16="http://schemas.microsoft.com/office/drawing/2014/main" id="{4F592298-8966-4351-9CEF-B9F2F3BD5860}"/>
                </a:ext>
              </a:extLst>
            </p:cNvPr>
            <p:cNvSpPr>
              <a:spLocks noChangeArrowheads="1"/>
            </p:cNvSpPr>
            <p:nvPr/>
          </p:nvSpPr>
          <p:spPr bwMode="auto">
            <a:xfrm>
              <a:off x="6468066" y="1628358"/>
              <a:ext cx="520698" cy="440060"/>
            </a:xfrm>
            <a:custGeom>
              <a:avLst/>
              <a:gdLst>
                <a:gd name="T0" fmla="*/ 978 w 997"/>
                <a:gd name="T1" fmla="*/ 80 h 844"/>
                <a:gd name="T2" fmla="*/ 978 w 997"/>
                <a:gd name="T3" fmla="*/ 80 h 844"/>
                <a:gd name="T4" fmla="*/ 377 w 997"/>
                <a:gd name="T5" fmla="*/ 826 h 844"/>
                <a:gd name="T6" fmla="*/ 377 w 997"/>
                <a:gd name="T7" fmla="*/ 826 h 844"/>
                <a:gd name="T8" fmla="*/ 377 w 997"/>
                <a:gd name="T9" fmla="*/ 834 h 844"/>
                <a:gd name="T10" fmla="*/ 377 w 997"/>
                <a:gd name="T11" fmla="*/ 834 h 844"/>
                <a:gd name="T12" fmla="*/ 368 w 997"/>
                <a:gd name="T13" fmla="*/ 834 h 844"/>
                <a:gd name="T14" fmla="*/ 368 w 997"/>
                <a:gd name="T15" fmla="*/ 834 h 844"/>
                <a:gd name="T16" fmla="*/ 368 w 997"/>
                <a:gd name="T17" fmla="*/ 834 h 844"/>
                <a:gd name="T18" fmla="*/ 359 w 997"/>
                <a:gd name="T19" fmla="*/ 834 h 844"/>
                <a:gd name="T20" fmla="*/ 359 w 997"/>
                <a:gd name="T21" fmla="*/ 843 h 844"/>
                <a:gd name="T22" fmla="*/ 359 w 997"/>
                <a:gd name="T23" fmla="*/ 843 h 844"/>
                <a:gd name="T24" fmla="*/ 350 w 997"/>
                <a:gd name="T25" fmla="*/ 843 h 844"/>
                <a:gd name="T26" fmla="*/ 350 w 997"/>
                <a:gd name="T27" fmla="*/ 843 h 844"/>
                <a:gd name="T28" fmla="*/ 350 w 997"/>
                <a:gd name="T29" fmla="*/ 843 h 844"/>
                <a:gd name="T30" fmla="*/ 350 w 997"/>
                <a:gd name="T31" fmla="*/ 843 h 844"/>
                <a:gd name="T32" fmla="*/ 350 w 997"/>
                <a:gd name="T33" fmla="*/ 843 h 844"/>
                <a:gd name="T34" fmla="*/ 350 w 997"/>
                <a:gd name="T35" fmla="*/ 843 h 844"/>
                <a:gd name="T36" fmla="*/ 341 w 997"/>
                <a:gd name="T37" fmla="*/ 843 h 844"/>
                <a:gd name="T38" fmla="*/ 341 w 997"/>
                <a:gd name="T39" fmla="*/ 843 h 844"/>
                <a:gd name="T40" fmla="*/ 341 w 997"/>
                <a:gd name="T41" fmla="*/ 843 h 844"/>
                <a:gd name="T42" fmla="*/ 341 w 997"/>
                <a:gd name="T43" fmla="*/ 843 h 844"/>
                <a:gd name="T44" fmla="*/ 341 w 997"/>
                <a:gd name="T45" fmla="*/ 843 h 844"/>
                <a:gd name="T46" fmla="*/ 332 w 997"/>
                <a:gd name="T47" fmla="*/ 834 h 844"/>
                <a:gd name="T48" fmla="*/ 332 w 997"/>
                <a:gd name="T49" fmla="*/ 834 h 844"/>
                <a:gd name="T50" fmla="*/ 323 w 997"/>
                <a:gd name="T51" fmla="*/ 834 h 844"/>
                <a:gd name="T52" fmla="*/ 323 w 997"/>
                <a:gd name="T53" fmla="*/ 834 h 844"/>
                <a:gd name="T54" fmla="*/ 323 w 997"/>
                <a:gd name="T55" fmla="*/ 834 h 844"/>
                <a:gd name="T56" fmla="*/ 314 w 997"/>
                <a:gd name="T57" fmla="*/ 834 h 844"/>
                <a:gd name="T58" fmla="*/ 314 w 997"/>
                <a:gd name="T59" fmla="*/ 826 h 844"/>
                <a:gd name="T60" fmla="*/ 314 w 997"/>
                <a:gd name="T61" fmla="*/ 826 h 844"/>
                <a:gd name="T62" fmla="*/ 18 w 997"/>
                <a:gd name="T63" fmla="*/ 529 h 844"/>
                <a:gd name="T64" fmla="*/ 18 w 997"/>
                <a:gd name="T65" fmla="*/ 466 h 844"/>
                <a:gd name="T66" fmla="*/ 90 w 997"/>
                <a:gd name="T67" fmla="*/ 466 h 844"/>
                <a:gd name="T68" fmla="*/ 341 w 997"/>
                <a:gd name="T69" fmla="*/ 727 h 844"/>
                <a:gd name="T70" fmla="*/ 907 w 997"/>
                <a:gd name="T71" fmla="*/ 26 h 844"/>
                <a:gd name="T72" fmla="*/ 978 w 997"/>
                <a:gd name="T73" fmla="*/ 17 h 844"/>
                <a:gd name="T74" fmla="*/ 978 w 997"/>
                <a:gd name="T75" fmla="*/ 8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7" h="844">
                  <a:moveTo>
                    <a:pt x="978" y="80"/>
                  </a:moveTo>
                  <a:lnTo>
                    <a:pt x="978" y="80"/>
                  </a:lnTo>
                  <a:cubicBezTo>
                    <a:pt x="377" y="826"/>
                    <a:pt x="377" y="826"/>
                    <a:pt x="377" y="826"/>
                  </a:cubicBezTo>
                  <a:lnTo>
                    <a:pt x="377" y="826"/>
                  </a:lnTo>
                  <a:lnTo>
                    <a:pt x="377" y="834"/>
                  </a:lnTo>
                  <a:lnTo>
                    <a:pt x="377" y="834"/>
                  </a:lnTo>
                  <a:cubicBezTo>
                    <a:pt x="368" y="834"/>
                    <a:pt x="368" y="834"/>
                    <a:pt x="368" y="834"/>
                  </a:cubicBezTo>
                  <a:lnTo>
                    <a:pt x="368" y="834"/>
                  </a:lnTo>
                  <a:lnTo>
                    <a:pt x="368" y="834"/>
                  </a:lnTo>
                  <a:cubicBezTo>
                    <a:pt x="359" y="834"/>
                    <a:pt x="359" y="834"/>
                    <a:pt x="359" y="834"/>
                  </a:cubicBezTo>
                  <a:cubicBezTo>
                    <a:pt x="359" y="834"/>
                    <a:pt x="359" y="834"/>
                    <a:pt x="359" y="843"/>
                  </a:cubicBezTo>
                  <a:lnTo>
                    <a:pt x="359" y="843"/>
                  </a:lnTo>
                  <a:lnTo>
                    <a:pt x="350" y="843"/>
                  </a:lnTo>
                  <a:lnTo>
                    <a:pt x="350" y="843"/>
                  </a:lnTo>
                  <a:lnTo>
                    <a:pt x="350" y="843"/>
                  </a:lnTo>
                  <a:lnTo>
                    <a:pt x="350" y="843"/>
                  </a:lnTo>
                  <a:lnTo>
                    <a:pt x="350" y="843"/>
                  </a:lnTo>
                  <a:lnTo>
                    <a:pt x="350" y="843"/>
                  </a:lnTo>
                  <a:cubicBezTo>
                    <a:pt x="350" y="843"/>
                    <a:pt x="350" y="843"/>
                    <a:pt x="341" y="843"/>
                  </a:cubicBezTo>
                  <a:lnTo>
                    <a:pt x="341" y="843"/>
                  </a:lnTo>
                  <a:lnTo>
                    <a:pt x="341" y="843"/>
                  </a:lnTo>
                  <a:lnTo>
                    <a:pt x="341" y="843"/>
                  </a:lnTo>
                  <a:lnTo>
                    <a:pt x="341" y="843"/>
                  </a:lnTo>
                  <a:cubicBezTo>
                    <a:pt x="332" y="843"/>
                    <a:pt x="332" y="834"/>
                    <a:pt x="332" y="834"/>
                  </a:cubicBezTo>
                  <a:lnTo>
                    <a:pt x="332" y="834"/>
                  </a:lnTo>
                  <a:cubicBezTo>
                    <a:pt x="323" y="834"/>
                    <a:pt x="323" y="834"/>
                    <a:pt x="323" y="834"/>
                  </a:cubicBezTo>
                  <a:lnTo>
                    <a:pt x="323" y="834"/>
                  </a:lnTo>
                  <a:lnTo>
                    <a:pt x="323" y="834"/>
                  </a:lnTo>
                  <a:cubicBezTo>
                    <a:pt x="323" y="834"/>
                    <a:pt x="323" y="834"/>
                    <a:pt x="314" y="834"/>
                  </a:cubicBezTo>
                  <a:lnTo>
                    <a:pt x="314" y="826"/>
                  </a:lnTo>
                  <a:lnTo>
                    <a:pt x="314" y="826"/>
                  </a:lnTo>
                  <a:cubicBezTo>
                    <a:pt x="18" y="529"/>
                    <a:pt x="18" y="529"/>
                    <a:pt x="18" y="529"/>
                  </a:cubicBezTo>
                  <a:cubicBezTo>
                    <a:pt x="0" y="511"/>
                    <a:pt x="0" y="484"/>
                    <a:pt x="18" y="466"/>
                  </a:cubicBezTo>
                  <a:cubicBezTo>
                    <a:pt x="36" y="448"/>
                    <a:pt x="72" y="448"/>
                    <a:pt x="90" y="466"/>
                  </a:cubicBezTo>
                  <a:cubicBezTo>
                    <a:pt x="341" y="727"/>
                    <a:pt x="341" y="727"/>
                    <a:pt x="341" y="727"/>
                  </a:cubicBezTo>
                  <a:cubicBezTo>
                    <a:pt x="907" y="26"/>
                    <a:pt x="907" y="26"/>
                    <a:pt x="907" y="26"/>
                  </a:cubicBezTo>
                  <a:cubicBezTo>
                    <a:pt x="924" y="0"/>
                    <a:pt x="951" y="0"/>
                    <a:pt x="978" y="17"/>
                  </a:cubicBezTo>
                  <a:cubicBezTo>
                    <a:pt x="996" y="36"/>
                    <a:pt x="996" y="62"/>
                    <a:pt x="978" y="80"/>
                  </a:cubicBezTo>
                </a:path>
              </a:pathLst>
            </a:custGeom>
            <a:solidFill>
              <a:schemeClr val="bg1"/>
            </a:solidFill>
            <a:ln>
              <a:noFill/>
            </a:ln>
            <a:effectLst/>
          </p:spPr>
          <p:txBody>
            <a:bodyPr wrap="none" anchor="ctr"/>
            <a:lstStyle/>
            <a:p>
              <a:endParaRPr lang="es-MX"/>
            </a:p>
          </p:txBody>
        </p:sp>
      </p:grpSp>
      <p:sp>
        <p:nvSpPr>
          <p:cNvPr id="31" name="Text Placeholder 13">
            <a:extLst>
              <a:ext uri="{FF2B5EF4-FFF2-40B4-BE49-F238E27FC236}">
                <a16:creationId xmlns:a16="http://schemas.microsoft.com/office/drawing/2014/main" id="{8BD487A7-454F-4099-BF89-91C8D9FAA787}"/>
              </a:ext>
            </a:extLst>
          </p:cNvPr>
          <p:cNvSpPr txBox="1">
            <a:spLocks/>
          </p:cNvSpPr>
          <p:nvPr/>
        </p:nvSpPr>
        <p:spPr>
          <a:xfrm>
            <a:off x="606361" y="1322998"/>
            <a:ext cx="2302577" cy="339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DC641"/>
                </a:solidFill>
                <a:latin typeface="Calibri" panose="020F0502020204030204" pitchFamily="34" charset="0"/>
                <a:cs typeface="Calibri" panose="020F0502020204030204" pitchFamily="34" charset="0"/>
              </a:rPr>
              <a:t>Riduzione dello stress </a:t>
            </a:r>
          </a:p>
        </p:txBody>
      </p:sp>
      <p:sp>
        <p:nvSpPr>
          <p:cNvPr id="32" name="Text Placeholder 4">
            <a:extLst>
              <a:ext uri="{FF2B5EF4-FFF2-40B4-BE49-F238E27FC236}">
                <a16:creationId xmlns:a16="http://schemas.microsoft.com/office/drawing/2014/main" id="{5571BDF4-BE72-4AD7-8385-FC0E2220FC59}"/>
              </a:ext>
            </a:extLst>
          </p:cNvPr>
          <p:cNvSpPr txBox="1">
            <a:spLocks/>
          </p:cNvSpPr>
          <p:nvPr/>
        </p:nvSpPr>
        <p:spPr>
          <a:xfrm>
            <a:off x="584596" y="2115628"/>
            <a:ext cx="31632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un ruolo significativo nel mantenimento del benessere degli animali; questo può essere garantito creando ambienti a basso stress attraverso una corretta manipolazione, fornendo un riparo adeguato e attuando pratiche di pascolo a rotazione</a:t>
            </a:r>
          </a:p>
          <a:p>
            <a:pPr marL="0" indent="0">
              <a:buNone/>
            </a:pPr>
            <a:endParaRPr lang="en-US" sz="2000" dirty="0">
              <a:solidFill>
                <a:srgbClr val="000000"/>
              </a:solidFill>
              <a:latin typeface="Calibri" panose="020F0502020204030204" pitchFamily="34" charset="0"/>
              <a:cs typeface="Calibri" panose="020F0502020204030204" pitchFamily="34" charset="0"/>
            </a:endParaRPr>
          </a:p>
        </p:txBody>
      </p:sp>
      <p:sp>
        <p:nvSpPr>
          <p:cNvPr id="33" name="Line 1">
            <a:extLst>
              <a:ext uri="{FF2B5EF4-FFF2-40B4-BE49-F238E27FC236}">
                <a16:creationId xmlns:a16="http://schemas.microsoft.com/office/drawing/2014/main" id="{47B4886F-6373-4164-AD60-6F5E894D6CC3}"/>
              </a:ext>
            </a:extLst>
          </p:cNvPr>
          <p:cNvSpPr>
            <a:spLocks noChangeShapeType="1"/>
          </p:cNvSpPr>
          <p:nvPr/>
        </p:nvSpPr>
        <p:spPr bwMode="auto">
          <a:xfrm flipH="1">
            <a:off x="2188842" y="1570577"/>
            <a:ext cx="2455276" cy="104716"/>
          </a:xfrm>
          <a:prstGeom prst="line">
            <a:avLst/>
          </a:prstGeom>
          <a:noFill/>
          <a:ln w="12960" cap="flat">
            <a:solidFill>
              <a:srgbClr val="8DC64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4" name="Freeform 2">
            <a:extLst>
              <a:ext uri="{FF2B5EF4-FFF2-40B4-BE49-F238E27FC236}">
                <a16:creationId xmlns:a16="http://schemas.microsoft.com/office/drawing/2014/main" id="{79DD9F31-D58D-4846-9B29-3318ED727A15}"/>
              </a:ext>
            </a:extLst>
          </p:cNvPr>
          <p:cNvSpPr>
            <a:spLocks noChangeArrowheads="1"/>
          </p:cNvSpPr>
          <p:nvPr/>
        </p:nvSpPr>
        <p:spPr bwMode="auto">
          <a:xfrm>
            <a:off x="2166234" y="1623827"/>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75A949"/>
          </a:solidFill>
          <a:ln>
            <a:noFill/>
          </a:ln>
          <a:effectLst/>
        </p:spPr>
        <p:txBody>
          <a:bodyPr wrap="none" anchor="ctr"/>
          <a:lstStyle/>
          <a:p>
            <a:endParaRPr lang="es-MX"/>
          </a:p>
        </p:txBody>
      </p:sp>
      <p:sp>
        <p:nvSpPr>
          <p:cNvPr id="35" name="Text Placeholder 13">
            <a:extLst>
              <a:ext uri="{FF2B5EF4-FFF2-40B4-BE49-F238E27FC236}">
                <a16:creationId xmlns:a16="http://schemas.microsoft.com/office/drawing/2014/main" id="{814EDD99-0FD0-4875-8AAB-79A7F4FD9686}"/>
              </a:ext>
            </a:extLst>
          </p:cNvPr>
          <p:cNvSpPr txBox="1">
            <a:spLocks/>
          </p:cNvSpPr>
          <p:nvPr/>
        </p:nvSpPr>
        <p:spPr>
          <a:xfrm>
            <a:off x="7061871" y="4979724"/>
            <a:ext cx="4152661" cy="3813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err="1">
                <a:solidFill>
                  <a:srgbClr val="63C1D3"/>
                </a:solidFill>
                <a:latin typeface="Calibri" panose="020F0502020204030204" pitchFamily="34" charset="0"/>
                <a:cs typeface="Calibri" panose="020F0502020204030204" pitchFamily="34" charset="0"/>
              </a:rPr>
              <a:t>Diete sane </a:t>
            </a:r>
            <a:r>
              <a:rPr lang="pl-PL" b="1" dirty="0">
                <a:solidFill>
                  <a:srgbClr val="63C1D3"/>
                </a:solidFill>
                <a:latin typeface="Calibri" panose="020F0502020204030204" pitchFamily="34" charset="0"/>
                <a:cs typeface="Calibri" panose="020F0502020204030204" pitchFamily="34" charset="0"/>
              </a:rPr>
              <a:t>per il bestiame </a:t>
            </a:r>
          </a:p>
        </p:txBody>
      </p:sp>
      <p:sp>
        <p:nvSpPr>
          <p:cNvPr id="36" name="Text Placeholder 4">
            <a:extLst>
              <a:ext uri="{FF2B5EF4-FFF2-40B4-BE49-F238E27FC236}">
                <a16:creationId xmlns:a16="http://schemas.microsoft.com/office/drawing/2014/main" id="{3FD214D5-0CC4-4D01-BEC4-F072887268D2}"/>
              </a:ext>
            </a:extLst>
          </p:cNvPr>
          <p:cNvSpPr txBox="1">
            <a:spLocks/>
          </p:cNvSpPr>
          <p:nvPr/>
        </p:nvSpPr>
        <p:spPr>
          <a:xfrm>
            <a:off x="6096001" y="5422365"/>
            <a:ext cx="5685054"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essenziale per il miglioramento del loro sistema immunitario, che può essere ottenuto fornendo loro un foraggio vario e nutriente.</a:t>
            </a:r>
          </a:p>
        </p:txBody>
      </p:sp>
      <p:sp>
        <p:nvSpPr>
          <p:cNvPr id="37" name="Text Placeholder 13">
            <a:extLst>
              <a:ext uri="{FF2B5EF4-FFF2-40B4-BE49-F238E27FC236}">
                <a16:creationId xmlns:a16="http://schemas.microsoft.com/office/drawing/2014/main" id="{37E5761B-E8AD-4619-A784-FDDB439C71C2}"/>
              </a:ext>
            </a:extLst>
          </p:cNvPr>
          <p:cNvSpPr txBox="1">
            <a:spLocks/>
          </p:cNvSpPr>
          <p:nvPr/>
        </p:nvSpPr>
        <p:spPr>
          <a:xfrm>
            <a:off x="9305440" y="2194393"/>
            <a:ext cx="2302577" cy="339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9FDADF"/>
                </a:solidFill>
                <a:latin typeface="Calibri" panose="020F0502020204030204" pitchFamily="34" charset="0"/>
                <a:cs typeface="Calibri" panose="020F0502020204030204" pitchFamily="34" charset="0"/>
              </a:rPr>
              <a:t>Razze robuste </a:t>
            </a:r>
          </a:p>
        </p:txBody>
      </p:sp>
      <p:sp>
        <p:nvSpPr>
          <p:cNvPr id="38" name="Text Placeholder 4">
            <a:extLst>
              <a:ext uri="{FF2B5EF4-FFF2-40B4-BE49-F238E27FC236}">
                <a16:creationId xmlns:a16="http://schemas.microsoft.com/office/drawing/2014/main" id="{E0AC4BAF-799E-4BFF-BE28-6F2AE8D80CD8}"/>
              </a:ext>
            </a:extLst>
          </p:cNvPr>
          <p:cNvSpPr txBox="1">
            <a:spLocks/>
          </p:cNvSpPr>
          <p:nvPr/>
        </p:nvSpPr>
        <p:spPr>
          <a:xfrm>
            <a:off x="8134845" y="2625973"/>
            <a:ext cx="3845564"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in particolare quelli locali e resistenti alle malattie, in quanto meglio adattati al clima e agli ecosistemi della regione, garantendo resilienza e produttività nella gestione del bestiame.</a:t>
            </a:r>
          </a:p>
        </p:txBody>
      </p:sp>
      <p:grpSp>
        <p:nvGrpSpPr>
          <p:cNvPr id="39" name="Group 83">
            <a:extLst>
              <a:ext uri="{FF2B5EF4-FFF2-40B4-BE49-F238E27FC236}">
                <a16:creationId xmlns:a16="http://schemas.microsoft.com/office/drawing/2014/main" id="{480BB134-7FD7-4C1A-A809-0D90D7D8A495}"/>
              </a:ext>
            </a:extLst>
          </p:cNvPr>
          <p:cNvGrpSpPr/>
          <p:nvPr/>
        </p:nvGrpSpPr>
        <p:grpSpPr>
          <a:xfrm rot="10800000">
            <a:off x="5183248" y="5164258"/>
            <a:ext cx="1919870" cy="90131"/>
            <a:chOff x="6348336" y="5127450"/>
            <a:chExt cx="1919870" cy="90131"/>
          </a:xfrm>
        </p:grpSpPr>
        <p:sp>
          <p:nvSpPr>
            <p:cNvPr id="40" name="Line 1">
              <a:extLst>
                <a:ext uri="{FF2B5EF4-FFF2-40B4-BE49-F238E27FC236}">
                  <a16:creationId xmlns:a16="http://schemas.microsoft.com/office/drawing/2014/main" id="{703A4C95-9ED7-47D7-AD90-46CE18BE87BA}"/>
                </a:ext>
              </a:extLst>
            </p:cNvPr>
            <p:cNvSpPr>
              <a:spLocks noChangeShapeType="1"/>
            </p:cNvSpPr>
            <p:nvPr/>
          </p:nvSpPr>
          <p:spPr bwMode="auto">
            <a:xfrm flipH="1" flipV="1">
              <a:off x="6394767" y="5168419"/>
              <a:ext cx="1873439" cy="8679"/>
            </a:xfrm>
            <a:prstGeom prst="line">
              <a:avLst/>
            </a:prstGeom>
            <a:noFill/>
            <a:ln w="12960" cap="flat">
              <a:solidFill>
                <a:srgbClr val="63C1D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dirty="0"/>
            </a:p>
          </p:txBody>
        </p:sp>
        <p:sp>
          <p:nvSpPr>
            <p:cNvPr id="41" name="Freeform 2">
              <a:extLst>
                <a:ext uri="{FF2B5EF4-FFF2-40B4-BE49-F238E27FC236}">
                  <a16:creationId xmlns:a16="http://schemas.microsoft.com/office/drawing/2014/main" id="{26AE8C6E-28FC-4157-8417-D05CD06B857C}"/>
                </a:ext>
              </a:extLst>
            </p:cNvPr>
            <p:cNvSpPr>
              <a:spLocks noChangeArrowheads="1"/>
            </p:cNvSpPr>
            <p:nvPr/>
          </p:nvSpPr>
          <p:spPr bwMode="auto">
            <a:xfrm>
              <a:off x="6348336" y="5127450"/>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63C1D3"/>
            </a:solidFill>
            <a:ln>
              <a:noFill/>
            </a:ln>
            <a:effectLst/>
          </p:spPr>
          <p:txBody>
            <a:bodyPr wrap="none" anchor="ctr"/>
            <a:lstStyle/>
            <a:p>
              <a:endParaRPr lang="es-MX"/>
            </a:p>
          </p:txBody>
        </p:sp>
      </p:grpSp>
      <p:grpSp>
        <p:nvGrpSpPr>
          <p:cNvPr id="42" name="Group 84">
            <a:extLst>
              <a:ext uri="{FF2B5EF4-FFF2-40B4-BE49-F238E27FC236}">
                <a16:creationId xmlns:a16="http://schemas.microsoft.com/office/drawing/2014/main" id="{9883FF3A-373F-438F-AB6F-6ED9F0C20262}"/>
              </a:ext>
            </a:extLst>
          </p:cNvPr>
          <p:cNvGrpSpPr/>
          <p:nvPr/>
        </p:nvGrpSpPr>
        <p:grpSpPr>
          <a:xfrm rot="10800000">
            <a:off x="7429270" y="2367867"/>
            <a:ext cx="1919870" cy="90131"/>
            <a:chOff x="6348336" y="5127450"/>
            <a:chExt cx="1919870" cy="90131"/>
          </a:xfrm>
        </p:grpSpPr>
        <p:sp>
          <p:nvSpPr>
            <p:cNvPr id="43" name="Line 1">
              <a:extLst>
                <a:ext uri="{FF2B5EF4-FFF2-40B4-BE49-F238E27FC236}">
                  <a16:creationId xmlns:a16="http://schemas.microsoft.com/office/drawing/2014/main" id="{60A5C8B7-235F-4CA4-AB63-11F873397705}"/>
                </a:ext>
              </a:extLst>
            </p:cNvPr>
            <p:cNvSpPr>
              <a:spLocks noChangeShapeType="1"/>
            </p:cNvSpPr>
            <p:nvPr/>
          </p:nvSpPr>
          <p:spPr bwMode="auto">
            <a:xfrm flipH="1" flipV="1">
              <a:off x="6394767" y="5168419"/>
              <a:ext cx="1873439" cy="8679"/>
            </a:xfrm>
            <a:prstGeom prst="line">
              <a:avLst/>
            </a:prstGeom>
            <a:noFill/>
            <a:ln w="12960" cap="flat">
              <a:solidFill>
                <a:srgbClr val="9FDAD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4" name="Freeform 2">
              <a:extLst>
                <a:ext uri="{FF2B5EF4-FFF2-40B4-BE49-F238E27FC236}">
                  <a16:creationId xmlns:a16="http://schemas.microsoft.com/office/drawing/2014/main" id="{622E60E4-C35E-45B7-AB53-D7A960412489}"/>
                </a:ext>
              </a:extLst>
            </p:cNvPr>
            <p:cNvSpPr>
              <a:spLocks noChangeArrowheads="1"/>
            </p:cNvSpPr>
            <p:nvPr/>
          </p:nvSpPr>
          <p:spPr bwMode="auto">
            <a:xfrm>
              <a:off x="6348336" y="5127450"/>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9FDADF"/>
            </a:solidFill>
            <a:ln>
              <a:noFill/>
            </a:ln>
            <a:effectLst/>
          </p:spPr>
          <p:txBody>
            <a:bodyPr wrap="none" anchor="ctr"/>
            <a:lstStyle/>
            <a:p>
              <a:endParaRPr lang="es-MX"/>
            </a:p>
          </p:txBody>
        </p:sp>
      </p:grpSp>
    </p:spTree>
    <p:extLst>
      <p:ext uri="{BB962C8B-B14F-4D97-AF65-F5344CB8AC3E}">
        <p14:creationId xmlns:p14="http://schemas.microsoft.com/office/powerpoint/2010/main" val="3971408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177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7" name="Diagram 16">
            <a:extLst>
              <a:ext uri="{FF2B5EF4-FFF2-40B4-BE49-F238E27FC236}">
                <a16:creationId xmlns:a16="http://schemas.microsoft.com/office/drawing/2014/main" id="{500EB2D9-ED03-42D1-A8E6-1CC99DB57CB1}"/>
              </a:ext>
            </a:extLst>
          </p:cNvPr>
          <p:cNvGraphicFramePr/>
          <p:nvPr>
            <p:extLst>
              <p:ext uri="{D42A27DB-BD31-4B8C-83A1-F6EECF244321}">
                <p14:modId xmlns:p14="http://schemas.microsoft.com/office/powerpoint/2010/main" val="8107731"/>
              </p:ext>
            </p:extLst>
          </p:nvPr>
        </p:nvGraphicFramePr>
        <p:xfrm>
          <a:off x="577196" y="445734"/>
          <a:ext cx="9041254" cy="67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D3889AD9-9BAB-462E-B4F4-9FDC9617CBD0}"/>
              </a:ext>
            </a:extLst>
          </p:cNvPr>
          <p:cNvGraphicFramePr/>
          <p:nvPr>
            <p:extLst>
              <p:ext uri="{D42A27DB-BD31-4B8C-83A1-F6EECF244321}">
                <p14:modId xmlns:p14="http://schemas.microsoft.com/office/powerpoint/2010/main" val="3163244463"/>
              </p:ext>
            </p:extLst>
          </p:nvPr>
        </p:nvGraphicFramePr>
        <p:xfrm>
          <a:off x="948551" y="1488421"/>
          <a:ext cx="10784740" cy="46401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Text Placeholder 3">
            <a:extLst>
              <a:ext uri="{FF2B5EF4-FFF2-40B4-BE49-F238E27FC236}">
                <a16:creationId xmlns:a16="http://schemas.microsoft.com/office/drawing/2014/main" id="{C8582CB0-9D7B-41CF-9C21-F9127EEC3B27}"/>
              </a:ext>
            </a:extLst>
          </p:cNvPr>
          <p:cNvSpPr txBox="1">
            <a:spLocks/>
          </p:cNvSpPr>
          <p:nvPr/>
        </p:nvSpPr>
        <p:spPr>
          <a:xfrm>
            <a:off x="1463376"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Gestione del bestiame nei sistemi agroecologici</a:t>
            </a:r>
          </a:p>
        </p:txBody>
      </p:sp>
    </p:spTree>
    <p:extLst>
      <p:ext uri="{BB962C8B-B14F-4D97-AF65-F5344CB8AC3E}">
        <p14:creationId xmlns:p14="http://schemas.microsoft.com/office/powerpoint/2010/main" val="116033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252923" y="1000342"/>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Sfide</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Soluzioni</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066740" y="1370015"/>
            <a:ext cx="4856366"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Risorse limitate per un'assistenza ottimale</a:t>
            </a:r>
            <a:endParaRPr lang="pl-PL" dirty="0"/>
          </a:p>
          <a:p>
            <a:endParaRPr lang="pl-PL" sz="1500"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pl-PL" dirty="0"/>
              <a:t>Alto </a:t>
            </a:r>
            <a:r>
              <a:rPr lang="en-US" dirty="0"/>
              <a:t>costo delle infrastrutture per la biosicurezza</a:t>
            </a:r>
            <a:endParaRPr lang="pl-PL" dirty="0"/>
          </a:p>
          <a:p>
            <a:endParaRPr lang="pl-PL" sz="1500"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Una gestione impropria del letame può ospitare agenti patogeni e inquinare l'ambiente</a:t>
            </a:r>
          </a:p>
          <a:p>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39324">
            <a:off x="6596347" y="1679972"/>
            <a:ext cx="4729019"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err="1"/>
              <a:t>→Implementare </a:t>
            </a:r>
            <a:r>
              <a:rPr lang="en-US" sz="2200" dirty="0"/>
              <a:t>pratiche efficaci dal punto di vista dei costi, come l'utilizzo di materiali disponibili localmente per i ripari e la promozione della diversità dei foraggi in azienda per ridurre i costi dei mangimi.</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Utilizzare barriere naturali a basso costo, </a:t>
            </a:r>
            <a:r>
              <a:rPr lang="pl-PL" sz="2200" dirty="0"/>
              <a:t>come </a:t>
            </a:r>
            <a:r>
              <a:rPr lang="en-US" sz="2200" dirty="0"/>
              <a:t>siepi e piante polivalenti.</a:t>
            </a:r>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Praticare il compostaggio per ridurre gli agenti patogeni, riciclare i nutrienti e migliorare la salute del suolo</a:t>
            </a:r>
            <a:r>
              <a:rPr lang="pl-PL" sz="2200" dirty="0">
                <a:latin typeface="Calibri" panose="020F0502020204030204" pitchFamily="34" charset="0"/>
                <a:ea typeface="Calibri" panose="020F0502020204030204" pitchFamily="34" charset="0"/>
                <a:cs typeface="Calibri" panose="020F0502020204030204" pitchFamily="34" charset="0"/>
              </a:rPr>
              <a: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1834594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627418"/>
            <a:ext cx="10595237" cy="3849918"/>
          </a:xfrm>
        </p:spPr>
        <p:txBody>
          <a:bodyPr/>
          <a:lstStyle/>
          <a:p>
            <a:pPr marL="0" indent="0"/>
            <a:r>
              <a:rPr lang="en-US" sz="2300" dirty="0"/>
              <a:t>Altieri, M. A. (1995). Agroecologia: The Science of Sustainable Agriculture. CRC Press.</a:t>
            </a:r>
            <a:endParaRPr lang="pl-PL" sz="2300" dirty="0"/>
          </a:p>
          <a:p>
            <a:pPr marL="0" indent="0"/>
            <a:r>
              <a:rPr lang="en-US" sz="2300" dirty="0"/>
              <a:t>Pretty, J. (2018). Agricoltura e alimentazione sostenibili. Routledge.</a:t>
            </a:r>
            <a:endParaRPr lang="pl-PL" sz="2300" dirty="0"/>
          </a:p>
          <a:p>
            <a:pPr marL="0" indent="0"/>
            <a:r>
              <a:rPr lang="en-US" sz="2300" dirty="0" err="1"/>
              <a:t>Gliessman</a:t>
            </a:r>
            <a:r>
              <a:rPr lang="en-US" sz="2300" dirty="0"/>
              <a:t>, S. R. (2015). Agroecologia: The Ecology of Sustainable Food Systems. CRC Press.</a:t>
            </a:r>
            <a:endParaRPr lang="pl-PL" sz="2300" dirty="0"/>
          </a:p>
          <a:p>
            <a:pPr marL="0" indent="0"/>
            <a:r>
              <a:rPr lang="en-US" sz="2300" dirty="0"/>
              <a:t>FAO (2019). Il futuro del bestiame nei sistemi alimentari sostenibili. Organizzazione delle Nazioni Unite per l'alimentazione e l'agricoltura.</a:t>
            </a:r>
            <a:endParaRPr lang="pl-PL" sz="2300" dirty="0"/>
          </a:p>
          <a:p>
            <a:pPr marL="0" indent="0"/>
            <a:r>
              <a:rPr lang="en-US" sz="2300" dirty="0"/>
              <a:t>Capper, J. L. e Bauman, D. E. (2013). Il ruolo del bestiame nella sostenibilità agricola. Journal of Animal Science.</a:t>
            </a:r>
            <a:endParaRPr lang="pl-PL" sz="2300" dirty="0"/>
          </a:p>
          <a:p>
            <a:pPr marL="0" indent="0"/>
            <a:r>
              <a:rPr lang="en-US" sz="2300" dirty="0"/>
              <a:t>Miele, M. (2011). Sostenibilità e benessere negli allevamenti. Springer.</a:t>
            </a:r>
            <a:endParaRPr lang="pl-PL" sz="2300" dirty="0"/>
          </a:p>
          <a:p>
            <a:pPr marL="0" indent="0"/>
            <a:r>
              <a:rPr lang="en-US" sz="2300" dirty="0"/>
              <a:t>Van der </a:t>
            </a:r>
            <a:r>
              <a:rPr lang="en-US" sz="2300" dirty="0" err="1"/>
              <a:t>Zijpp</a:t>
            </a:r>
            <a:r>
              <a:rPr lang="en-US" sz="2300" dirty="0"/>
              <a:t>, A. J. (2010). Produzione animale e sviluppo rurale. CABI.</a:t>
            </a:r>
            <a:endParaRPr lang="pl-PL" sz="23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pl-PL" dirty="0" err="1"/>
              <a:t>Riferimenti</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73261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sz="2300" dirty="0" err="1"/>
              <a:t>Garnett</a:t>
            </a:r>
            <a:r>
              <a:rPr lang="pl-PL" sz="2300" dirty="0"/>
              <a:t>, T. e </a:t>
            </a:r>
            <a:r>
              <a:rPr lang="pl-PL" sz="2300" dirty="0" err="1"/>
              <a:t>Godfray</a:t>
            </a:r>
            <a:r>
              <a:rPr lang="pl-PL" sz="2300" dirty="0"/>
              <a:t>, H. C. J. (2012). </a:t>
            </a:r>
            <a:r>
              <a:rPr lang="pl-PL" sz="2300" dirty="0" err="1"/>
              <a:t>Intensificazione sostenibile </a:t>
            </a:r>
            <a:r>
              <a:rPr lang="pl-PL" sz="2300" dirty="0"/>
              <a:t>nella </a:t>
            </a:r>
            <a:r>
              <a:rPr lang="pl-PL" sz="2300" dirty="0" err="1"/>
              <a:t>produzione zootecnica</a:t>
            </a:r>
            <a:r>
              <a:rPr lang="pl-PL" sz="2300" dirty="0"/>
              <a:t>. </a:t>
            </a:r>
            <a:r>
              <a:rPr lang="pl-PL" sz="2300" dirty="0" err="1"/>
              <a:t>Philosophical Transactions </a:t>
            </a:r>
            <a:r>
              <a:rPr lang="pl-PL" sz="2300" dirty="0"/>
              <a:t>of the </a:t>
            </a:r>
            <a:r>
              <a:rPr lang="pl-PL" sz="2300" dirty="0" err="1"/>
              <a:t>Royal Society </a:t>
            </a:r>
            <a:r>
              <a:rPr lang="pl-PL" sz="2300" dirty="0"/>
              <a:t>B.</a:t>
            </a:r>
          </a:p>
          <a:p>
            <a:pPr lvl="0"/>
            <a:r>
              <a:rPr lang="pl-PL" sz="2300" dirty="0" err="1"/>
              <a:t>Tilman</a:t>
            </a:r>
            <a:r>
              <a:rPr lang="pl-PL" sz="2300" dirty="0"/>
              <a:t>, D. e Clark, M. (2014). </a:t>
            </a:r>
            <a:r>
              <a:rPr lang="pl-PL" sz="2300" dirty="0" err="1"/>
              <a:t>Le diete </a:t>
            </a:r>
            <a:r>
              <a:rPr lang="pl-PL" sz="2300" dirty="0"/>
              <a:t>globali collegano </a:t>
            </a:r>
            <a:r>
              <a:rPr lang="pl-PL" sz="2300" dirty="0" err="1"/>
              <a:t>sostenibilità ambientale </a:t>
            </a:r>
            <a:r>
              <a:rPr lang="pl-PL" sz="2300" dirty="0"/>
              <a:t>e </a:t>
            </a:r>
            <a:r>
              <a:rPr lang="pl-PL" sz="2300" dirty="0" err="1"/>
              <a:t>salute </a:t>
            </a:r>
            <a:r>
              <a:rPr lang="pl-PL" sz="2300" dirty="0"/>
              <a:t>umana. Nature.</a:t>
            </a:r>
          </a:p>
          <a:p>
            <a:pPr lvl="0"/>
            <a:r>
              <a:rPr lang="pl-PL" sz="2300" dirty="0"/>
              <a:t>IFOAM (2017). </a:t>
            </a:r>
            <a:r>
              <a:rPr lang="pl-PL" sz="2300" dirty="0" err="1"/>
              <a:t>Principi </a:t>
            </a:r>
            <a:r>
              <a:rPr lang="pl-PL" sz="2300" dirty="0"/>
              <a:t>dell'</a:t>
            </a:r>
            <a:r>
              <a:rPr lang="pl-PL" sz="2300" dirty="0" err="1"/>
              <a:t>agricoltura biologica</a:t>
            </a:r>
            <a:r>
              <a:rPr lang="pl-PL" sz="2300" dirty="0"/>
              <a:t>. </a:t>
            </a:r>
            <a:r>
              <a:rPr lang="pl-PL" sz="2300" dirty="0" err="1"/>
              <a:t>Federazione </a:t>
            </a:r>
            <a:r>
              <a:rPr lang="pl-PL" sz="2300" dirty="0"/>
              <a:t>internazionale dei </a:t>
            </a:r>
            <a:r>
              <a:rPr lang="pl-PL" sz="2300" dirty="0" err="1"/>
              <a:t>movimenti per l'agricoltura biologica</a:t>
            </a:r>
            <a:r>
              <a:rPr lang="pl-PL" sz="2300" dirty="0"/>
              <a:t>.</a:t>
            </a:r>
          </a:p>
          <a:p>
            <a:pPr lvl="0"/>
            <a:r>
              <a:rPr lang="pl-PL" sz="2300" dirty="0" err="1"/>
              <a:t>Dumont</a:t>
            </a:r>
            <a:r>
              <a:rPr lang="pl-PL" sz="2300" dirty="0"/>
              <a:t>, B., et al. (2013). </a:t>
            </a:r>
            <a:r>
              <a:rPr lang="pl-PL" sz="2300" dirty="0" err="1"/>
              <a:t>Produzione zootecnica sostenibile </a:t>
            </a:r>
            <a:r>
              <a:rPr lang="pl-PL" sz="2300" dirty="0"/>
              <a:t>con elevata </a:t>
            </a:r>
            <a:r>
              <a:rPr lang="pl-PL" sz="2300" dirty="0" err="1"/>
              <a:t>biodiversità </a:t>
            </a:r>
            <a:r>
              <a:rPr lang="pl-PL" sz="2300" dirty="0"/>
              <a:t>e servizi </a:t>
            </a:r>
            <a:r>
              <a:rPr lang="pl-PL" sz="2300" dirty="0" err="1"/>
              <a:t>ecosistemici</a:t>
            </a:r>
            <a:r>
              <a:rPr lang="pl-PL" sz="2300" dirty="0"/>
              <a:t>. </a:t>
            </a:r>
            <a:r>
              <a:rPr lang="pl-PL" sz="2300" dirty="0" err="1"/>
              <a:t>Animali</a:t>
            </a:r>
            <a:r>
              <a:rPr lang="pl-PL" sz="2300" dirty="0"/>
              <a:t>.</a:t>
            </a:r>
          </a:p>
          <a:p>
            <a:pPr lvl="0"/>
            <a:r>
              <a:rPr lang="pl-PL" sz="2300" dirty="0"/>
              <a:t>Herrero, M., et al. (2013). </a:t>
            </a:r>
            <a:r>
              <a:rPr lang="pl-PL" sz="2300" dirty="0" err="1"/>
              <a:t>Bestiame </a:t>
            </a:r>
            <a:r>
              <a:rPr lang="pl-PL" sz="2300" dirty="0"/>
              <a:t>e </a:t>
            </a:r>
            <a:r>
              <a:rPr lang="pl-PL" sz="2300" dirty="0" err="1"/>
              <a:t>cambiamento </a:t>
            </a:r>
            <a:r>
              <a:rPr lang="pl-PL" sz="2300" dirty="0"/>
              <a:t>globale: </a:t>
            </a:r>
            <a:r>
              <a:rPr lang="pl-PL" sz="2300" dirty="0" err="1"/>
              <a:t>Questioni emergenti </a:t>
            </a:r>
            <a:r>
              <a:rPr lang="pl-PL" sz="2300" dirty="0"/>
              <a:t>per sistemi alimentari </a:t>
            </a:r>
            <a:r>
              <a:rPr lang="pl-PL" sz="2300" dirty="0" err="1"/>
              <a:t>sostenibili</a:t>
            </a:r>
            <a:r>
              <a:rPr lang="pl-PL" sz="2300" dirty="0"/>
              <a:t>. PNAS.</a:t>
            </a:r>
          </a:p>
          <a:p>
            <a:pPr lvl="0"/>
            <a:r>
              <a:rPr lang="pl-PL" sz="2300" dirty="0" err="1"/>
              <a:t>Rotz</a:t>
            </a:r>
            <a:r>
              <a:rPr lang="pl-PL" sz="2300" dirty="0"/>
              <a:t>, C. A., &amp; </a:t>
            </a:r>
            <a:r>
              <a:rPr lang="pl-PL" sz="2300" dirty="0" err="1"/>
              <a:t>Corson</a:t>
            </a:r>
            <a:r>
              <a:rPr lang="pl-PL" sz="2300" dirty="0"/>
              <a:t>, M. S. (2016). </a:t>
            </a:r>
            <a:r>
              <a:rPr lang="pl-PL" sz="2300" dirty="0" err="1"/>
              <a:t>Valutazione del ciclo</a:t>
            </a:r>
            <a:r>
              <a:rPr lang="pl-PL" sz="2300" dirty="0"/>
              <a:t> di vita della </a:t>
            </a:r>
            <a:r>
              <a:rPr lang="pl-PL" sz="2300" dirty="0" err="1"/>
              <a:t>sostenibilità ambientale </a:t>
            </a:r>
            <a:r>
              <a:rPr lang="pl-PL" sz="2300" dirty="0"/>
              <a:t>nella </a:t>
            </a:r>
            <a:r>
              <a:rPr lang="pl-PL" sz="2300" dirty="0" err="1"/>
              <a:t>produzione zootecnica</a:t>
            </a:r>
            <a:r>
              <a:rPr lang="pl-PL" sz="2300" dirty="0"/>
              <a:t>. </a:t>
            </a:r>
            <a:r>
              <a:rPr lang="pl-PL" sz="2300" dirty="0" err="1"/>
              <a:t>Annual Review </a:t>
            </a:r>
            <a:r>
              <a:rPr lang="pl-PL" sz="2300" dirty="0"/>
              <a:t>of </a:t>
            </a:r>
            <a:r>
              <a:rPr lang="pl-PL" sz="2300" dirty="0" err="1"/>
              <a:t>Animal Biosciences</a:t>
            </a:r>
            <a:r>
              <a:rPr lang="pl-PL" sz="2300" dirty="0"/>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Riferimenti</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26937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sz="2300" dirty="0"/>
              <a:t>Martin, G., et al. (2016). </a:t>
            </a:r>
            <a:r>
              <a:rPr lang="pl-PL" sz="2300" dirty="0" err="1"/>
              <a:t>Percorsi </a:t>
            </a:r>
            <a:r>
              <a:rPr lang="pl-PL" sz="2300" dirty="0"/>
              <a:t>per lo sviluppo </a:t>
            </a:r>
            <a:r>
              <a:rPr lang="pl-PL" sz="2300" dirty="0" err="1"/>
              <a:t>sostenibile </a:t>
            </a:r>
            <a:r>
              <a:rPr lang="pl-PL" sz="2300" dirty="0"/>
              <a:t>dei sistemi misti </a:t>
            </a:r>
            <a:r>
              <a:rPr lang="pl-PL" sz="2300" dirty="0" err="1"/>
              <a:t>coltura-allevamento</a:t>
            </a:r>
            <a:r>
              <a:rPr lang="pl-PL" sz="2300" dirty="0"/>
              <a:t>. Sistemi </a:t>
            </a:r>
            <a:r>
              <a:rPr lang="pl-PL" sz="2300" dirty="0" err="1"/>
              <a:t>agricoli</a:t>
            </a:r>
            <a:r>
              <a:rPr lang="pl-PL" sz="2300" dirty="0"/>
              <a:t>.</a:t>
            </a:r>
          </a:p>
          <a:p>
            <a:pPr lvl="0"/>
            <a:r>
              <a:rPr lang="pl-PL" sz="2300" dirty="0" err="1"/>
              <a:t>Tarawali</a:t>
            </a:r>
            <a:r>
              <a:rPr lang="pl-PL" sz="2300" dirty="0"/>
              <a:t>, S. A., et al. (2011). Sistemi </a:t>
            </a:r>
            <a:r>
              <a:rPr lang="pl-PL" sz="2300" dirty="0" err="1"/>
              <a:t>integrati coltura-zootecnia </a:t>
            </a:r>
            <a:r>
              <a:rPr lang="pl-PL" sz="2300" dirty="0"/>
              <a:t>nell'</a:t>
            </a:r>
            <a:r>
              <a:rPr lang="pl-PL" sz="2300" dirty="0" err="1"/>
              <a:t>Africa subsahariana</a:t>
            </a:r>
            <a:r>
              <a:rPr lang="pl-PL" sz="2300" dirty="0"/>
              <a:t>: The </a:t>
            </a:r>
            <a:r>
              <a:rPr lang="pl-PL" sz="2300" dirty="0" err="1"/>
              <a:t>Way Forward</a:t>
            </a:r>
            <a:r>
              <a:rPr lang="pl-PL" sz="2300" dirty="0"/>
              <a:t>. Springer.</a:t>
            </a:r>
          </a:p>
          <a:p>
            <a:pPr lvl="0"/>
            <a:r>
              <a:rPr lang="pl-PL" sz="2300" dirty="0"/>
              <a:t>FAO (2018). </a:t>
            </a:r>
            <a:r>
              <a:rPr lang="pl-PL" sz="2300" dirty="0" err="1"/>
              <a:t>Il pastoralismo </a:t>
            </a:r>
            <a:r>
              <a:rPr lang="pl-PL" sz="2300" dirty="0"/>
              <a:t>nel XXI secolo. Organizzazione delle Nazioni Unite per l'alimentazione e l'</a:t>
            </a:r>
            <a:r>
              <a:rPr lang="pl-PL" sz="2300" dirty="0" err="1"/>
              <a:t>agricoltura</a:t>
            </a:r>
            <a:r>
              <a:rPr lang="pl-PL" sz="2300" dirty="0"/>
              <a:t>.</a:t>
            </a:r>
          </a:p>
          <a:p>
            <a:pPr lvl="0"/>
            <a:r>
              <a:rPr lang="pl-PL" sz="2300" dirty="0" err="1"/>
              <a:t>Smith</a:t>
            </a:r>
            <a:r>
              <a:rPr lang="pl-PL" sz="2300" dirty="0"/>
              <a:t>, P., et al. (2013). Quanta </a:t>
            </a:r>
            <a:r>
              <a:rPr lang="pl-PL" sz="2300" dirty="0" err="1"/>
              <a:t>mitigazione dei gas serra </a:t>
            </a:r>
            <a:r>
              <a:rPr lang="pl-PL" sz="2300" dirty="0"/>
              <a:t>a </a:t>
            </a:r>
            <a:r>
              <a:rPr lang="pl-PL" sz="2300" dirty="0" err="1"/>
              <a:t>terra </a:t>
            </a:r>
            <a:r>
              <a:rPr lang="pl-PL" sz="2300" dirty="0"/>
              <a:t>si</a:t>
            </a:r>
            <a:r>
              <a:rPr lang="pl-PL" sz="2300" dirty="0" err="1"/>
              <a:t> può ottenere senza compromettere la </a:t>
            </a:r>
            <a:r>
              <a:rPr lang="pl-PL" sz="2300" dirty="0"/>
              <a:t>sicurezza alimentare e gli </a:t>
            </a:r>
            <a:r>
              <a:rPr lang="pl-PL" sz="2300" dirty="0" err="1"/>
              <a:t>obiettivi ambientali</a:t>
            </a:r>
            <a:r>
              <a:rPr lang="pl-PL" sz="2300" dirty="0"/>
              <a:t>? </a:t>
            </a:r>
            <a:r>
              <a:rPr lang="pl-PL" sz="2300" dirty="0" err="1"/>
              <a:t>Biologia del cambiamento </a:t>
            </a:r>
            <a:r>
              <a:rPr lang="pl-PL" sz="2300" dirty="0"/>
              <a:t>globale.</a:t>
            </a:r>
          </a:p>
          <a:p>
            <a:pPr lvl="0"/>
            <a:r>
              <a:rPr lang="pl-PL" sz="2300" dirty="0" err="1"/>
              <a:t>McMichael</a:t>
            </a:r>
            <a:r>
              <a:rPr lang="pl-PL" sz="2300" dirty="0"/>
              <a:t>, A. J., et al. (2007). Cibo, </a:t>
            </a:r>
            <a:r>
              <a:rPr lang="pl-PL" sz="2300" dirty="0" err="1"/>
              <a:t>produzione zootecnica</a:t>
            </a:r>
            <a:r>
              <a:rPr lang="pl-PL" sz="2300" dirty="0"/>
              <a:t>, energia, </a:t>
            </a:r>
            <a:r>
              <a:rPr lang="pl-PL" sz="2300" dirty="0" err="1"/>
              <a:t>cambiamento climatico </a:t>
            </a:r>
            <a:r>
              <a:rPr lang="pl-PL" sz="2300" dirty="0"/>
              <a:t>e </a:t>
            </a:r>
            <a:r>
              <a:rPr lang="pl-PL" sz="2300" dirty="0" err="1"/>
              <a:t>salute</a:t>
            </a:r>
            <a:r>
              <a:rPr lang="pl-PL" sz="2300" dirty="0"/>
              <a:t>. The Lancet.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Riferimenti</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31226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sz="2300" dirty="0" err="1"/>
              <a:t>Steinfeld</a:t>
            </a:r>
            <a:r>
              <a:rPr lang="pl-PL" sz="2300" dirty="0"/>
              <a:t>, H., et al. (2006). </a:t>
            </a:r>
            <a:r>
              <a:rPr lang="pl-PL" sz="2300" dirty="0" err="1"/>
              <a:t>L'ombra lunga del bestiame</a:t>
            </a:r>
            <a:r>
              <a:rPr lang="pl-PL" sz="2300" dirty="0"/>
              <a:t>: </a:t>
            </a:r>
            <a:r>
              <a:rPr lang="pl-PL" sz="2300" dirty="0" err="1"/>
              <a:t>problemi </a:t>
            </a:r>
            <a:r>
              <a:rPr lang="pl-PL" sz="2300" dirty="0"/>
              <a:t>e </a:t>
            </a:r>
            <a:r>
              <a:rPr lang="pl-PL" sz="2300" dirty="0" err="1"/>
              <a:t>opzioni ambientali</a:t>
            </a:r>
            <a:r>
              <a:rPr lang="pl-PL" sz="2300" dirty="0"/>
              <a:t>. FAO.</a:t>
            </a:r>
          </a:p>
          <a:p>
            <a:pPr lvl="0"/>
            <a:r>
              <a:rPr lang="pl-PL" sz="2300" dirty="0" err="1"/>
              <a:t>Peters</a:t>
            </a:r>
            <a:r>
              <a:rPr lang="pl-PL" sz="2300" dirty="0"/>
              <a:t>, M., et al. (2013). </a:t>
            </a:r>
            <a:r>
              <a:rPr lang="pl-PL" sz="2300" dirty="0" err="1"/>
              <a:t>Foraggi </a:t>
            </a:r>
            <a:r>
              <a:rPr lang="pl-PL" sz="2300" dirty="0"/>
              <a:t>e </a:t>
            </a:r>
            <a:r>
              <a:rPr lang="pl-PL" sz="2300" dirty="0" err="1"/>
              <a:t>percorsi </a:t>
            </a:r>
            <a:r>
              <a:rPr lang="pl-PL" sz="2300" dirty="0"/>
              <a:t>di </a:t>
            </a:r>
            <a:r>
              <a:rPr lang="pl-PL" sz="2300" dirty="0" err="1"/>
              <a:t>intensificazione sostenibile</a:t>
            </a:r>
            <a:r>
              <a:rPr lang="pl-PL" sz="2300" dirty="0"/>
              <a:t>. </a:t>
            </a:r>
            <a:r>
              <a:rPr lang="pl-PL" sz="2300" dirty="0" err="1"/>
              <a:t>Praterie tropicali</a:t>
            </a:r>
            <a:r>
              <a:rPr lang="pl-PL" sz="2300" dirty="0"/>
              <a:t>.</a:t>
            </a:r>
          </a:p>
          <a:p>
            <a:pPr lvl="0"/>
            <a:r>
              <a:rPr lang="pl-PL" sz="2300" dirty="0"/>
              <a:t>Lal, R. (2016). </a:t>
            </a:r>
            <a:r>
              <a:rPr lang="pl-PL" sz="2300" dirty="0" err="1"/>
              <a:t>Migliorare i </a:t>
            </a:r>
            <a:r>
              <a:rPr lang="pl-PL" sz="2300" dirty="0"/>
              <a:t>servizi </a:t>
            </a:r>
            <a:r>
              <a:rPr lang="pl-PL" sz="2300" dirty="0" err="1"/>
              <a:t>ecosistemici </a:t>
            </a:r>
            <a:r>
              <a:rPr lang="pl-PL" sz="2300" dirty="0"/>
              <a:t>con il </a:t>
            </a:r>
            <a:r>
              <a:rPr lang="pl-PL" sz="2300" dirty="0" err="1"/>
              <a:t>No-Till</a:t>
            </a:r>
            <a:r>
              <a:rPr lang="pl-PL" sz="2300" dirty="0"/>
              <a:t>. Springer.</a:t>
            </a:r>
          </a:p>
          <a:p>
            <a:pPr lvl="0"/>
            <a:r>
              <a:rPr lang="pl-PL" sz="2300" dirty="0" err="1"/>
              <a:t>Badgley</a:t>
            </a:r>
            <a:r>
              <a:rPr lang="pl-PL" sz="2300" dirty="0"/>
              <a:t>, C., et al. (2007). L</a:t>
            </a:r>
            <a:r>
              <a:rPr lang="pl-PL" sz="2300" dirty="0" err="1"/>
              <a:t>'agricoltura biologica </a:t>
            </a:r>
            <a:r>
              <a:rPr lang="pl-PL" sz="2300" dirty="0"/>
              <a:t>e l'approvvigionamento alimentare globale. </a:t>
            </a:r>
            <a:r>
              <a:rPr lang="pl-PL" sz="2300" dirty="0" err="1"/>
              <a:t>Agricoltura rinnovabile </a:t>
            </a:r>
            <a:r>
              <a:rPr lang="pl-PL" sz="2300" dirty="0"/>
              <a:t>e sistemi alimentari.</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Riferimenti</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8033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90207" y="1160576"/>
            <a:ext cx="3195486" cy="731140"/>
          </a:xfrm>
        </p:spPr>
        <p:txBody>
          <a:bodyPr/>
          <a:lstStyle/>
          <a:p>
            <a:r>
              <a:rPr lang="en-US" dirty="0"/>
              <a:t>Ci sono domande?</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90207" y="1714665"/>
            <a:ext cx="3195485" cy="837258"/>
          </a:xfrm>
        </p:spPr>
        <p:txBody>
          <a:bodyPr/>
          <a:lstStyle/>
          <a:p>
            <a:r>
              <a:rPr lang="en-US" dirty="0"/>
              <a:t>Grazie</a:t>
            </a:r>
          </a:p>
        </p:txBody>
      </p:sp>
      <p:grpSp>
        <p:nvGrpSpPr>
          <p:cNvPr id="2" name="Graphic 3">
            <a:extLst>
              <a:ext uri="{FF2B5EF4-FFF2-40B4-BE49-F238E27FC236}">
                <a16:creationId xmlns:a16="http://schemas.microsoft.com/office/drawing/2014/main" id="{39A84EEA-4E63-1387-2412-19AB7D1A18C7}"/>
              </a:ext>
            </a:extLst>
          </p:cNvPr>
          <p:cNvGrpSpPr/>
          <p:nvPr/>
        </p:nvGrpSpPr>
        <p:grpSpPr>
          <a:xfrm>
            <a:off x="10222537" y="5692848"/>
            <a:ext cx="610343" cy="610343"/>
            <a:chOff x="1950027" y="2499889"/>
            <a:chExt cx="850463" cy="850463"/>
          </a:xfrm>
        </p:grpSpPr>
        <p:sp>
          <p:nvSpPr>
            <p:cNvPr id="3" name="Freeform 2">
              <a:extLst>
                <a:ext uri="{FF2B5EF4-FFF2-40B4-BE49-F238E27FC236}">
                  <a16:creationId xmlns:a16="http://schemas.microsoft.com/office/drawing/2014/main" id="{B65E3E46-5457-66BC-DC1E-19AC60334A1D}"/>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aphic 3">
              <a:extLst>
                <a:ext uri="{FF2B5EF4-FFF2-40B4-BE49-F238E27FC236}">
                  <a16:creationId xmlns:a16="http://schemas.microsoft.com/office/drawing/2014/main" id="{F8659871-320D-0A1E-0795-1ABA8A1E7AF1}"/>
                </a:ext>
              </a:extLst>
            </p:cNvPr>
            <p:cNvGrpSpPr/>
            <p:nvPr/>
          </p:nvGrpSpPr>
          <p:grpSpPr>
            <a:xfrm>
              <a:off x="2107521" y="2657382"/>
              <a:ext cx="535476" cy="535477"/>
              <a:chOff x="2107521" y="2657382"/>
              <a:chExt cx="535476" cy="535477"/>
            </a:xfrm>
            <a:solidFill>
              <a:srgbClr val="FFFFFF"/>
            </a:solidFill>
          </p:grpSpPr>
          <p:sp>
            <p:nvSpPr>
              <p:cNvPr id="5" name="Freeform 4">
                <a:extLst>
                  <a:ext uri="{FF2B5EF4-FFF2-40B4-BE49-F238E27FC236}">
                    <a16:creationId xmlns:a16="http://schemas.microsoft.com/office/drawing/2014/main" id="{12D6A898-B080-C833-9991-F2CA06965A3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EE4A3862-CA1E-E34F-0264-A3343900A85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329A6AE1-8EFE-A3CA-BDC1-DEB1F782F16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8" name="Graphic 3">
            <a:extLst>
              <a:ext uri="{FF2B5EF4-FFF2-40B4-BE49-F238E27FC236}">
                <a16:creationId xmlns:a16="http://schemas.microsoft.com/office/drawing/2014/main" id="{C06B2DB8-BF90-CDBD-A564-DA0341F4A19B}"/>
              </a:ext>
            </a:extLst>
          </p:cNvPr>
          <p:cNvGrpSpPr/>
          <p:nvPr/>
        </p:nvGrpSpPr>
        <p:grpSpPr>
          <a:xfrm>
            <a:off x="8765511" y="5692848"/>
            <a:ext cx="610343" cy="610343"/>
            <a:chOff x="-147782" y="2499889"/>
            <a:chExt cx="850463" cy="850463"/>
          </a:xfrm>
        </p:grpSpPr>
        <p:sp>
          <p:nvSpPr>
            <p:cNvPr id="9" name="Freeform 8">
              <a:extLst>
                <a:ext uri="{FF2B5EF4-FFF2-40B4-BE49-F238E27FC236}">
                  <a16:creationId xmlns:a16="http://schemas.microsoft.com/office/drawing/2014/main" id="{4E4062F5-B4F9-93FA-5DAB-1D38E9C0F6C5}"/>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CE43FDDD-5984-9351-D31A-FAB34B63790B}"/>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3">
            <a:extLst>
              <a:ext uri="{FF2B5EF4-FFF2-40B4-BE49-F238E27FC236}">
                <a16:creationId xmlns:a16="http://schemas.microsoft.com/office/drawing/2014/main" id="{45BF47F8-2332-4FBF-AD76-B400C6415C3B}"/>
              </a:ext>
            </a:extLst>
          </p:cNvPr>
          <p:cNvGrpSpPr/>
          <p:nvPr/>
        </p:nvGrpSpPr>
        <p:grpSpPr>
          <a:xfrm>
            <a:off x="10951051" y="5692848"/>
            <a:ext cx="610343" cy="610343"/>
            <a:chOff x="2998302" y="2499889"/>
            <a:chExt cx="850463" cy="850463"/>
          </a:xfrm>
        </p:grpSpPr>
        <p:sp>
          <p:nvSpPr>
            <p:cNvPr id="12" name="Freeform 11">
              <a:extLst>
                <a:ext uri="{FF2B5EF4-FFF2-40B4-BE49-F238E27FC236}">
                  <a16:creationId xmlns:a16="http://schemas.microsoft.com/office/drawing/2014/main" id="{E0D389A1-40B6-DD58-2027-509FD6CBB3F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B6F30C3-4F46-AEFB-32CF-DF4FA23FA115}"/>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3DAC48AE-91EB-4991-8457-989C87B776E6}"/>
              </a:ext>
            </a:extLst>
          </p:cNvPr>
          <p:cNvGrpSpPr/>
          <p:nvPr/>
        </p:nvGrpSpPr>
        <p:grpSpPr>
          <a:xfrm>
            <a:off x="8036998" y="5692848"/>
            <a:ext cx="610343" cy="610795"/>
            <a:chOff x="-1196056" y="2499889"/>
            <a:chExt cx="850463" cy="851093"/>
          </a:xfrm>
        </p:grpSpPr>
        <p:sp>
          <p:nvSpPr>
            <p:cNvPr id="15" name="Freeform 14">
              <a:extLst>
                <a:ext uri="{FF2B5EF4-FFF2-40B4-BE49-F238E27FC236}">
                  <a16:creationId xmlns:a16="http://schemas.microsoft.com/office/drawing/2014/main" id="{5D0F7A79-F284-8771-A1AF-D8E68B1BB18B}"/>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A5E9FA67-719C-E352-50D6-BCAE9522684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7" name="Freeform 16">
            <a:extLst>
              <a:ext uri="{FF2B5EF4-FFF2-40B4-BE49-F238E27FC236}">
                <a16:creationId xmlns:a16="http://schemas.microsoft.com/office/drawing/2014/main" id="{284B7216-81D0-B7A9-296A-8DCDEE27BB79}"/>
              </a:ext>
            </a:extLst>
          </p:cNvPr>
          <p:cNvSpPr/>
          <p:nvPr/>
        </p:nvSpPr>
        <p:spPr>
          <a:xfrm>
            <a:off x="9494024" y="5692848"/>
            <a:ext cx="610343" cy="61034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8" name="Graphic 17" descr="World with solid fill">
            <a:extLst>
              <a:ext uri="{FF2B5EF4-FFF2-40B4-BE49-F238E27FC236}">
                <a16:creationId xmlns:a16="http://schemas.microsoft.com/office/drawing/2014/main" id="{E8B555B3-BB4E-D7B8-7652-DE4761F0E2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602" y="5745797"/>
            <a:ext cx="535186" cy="535186"/>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2051381"/>
            <a:ext cx="6366041" cy="3994947"/>
          </a:xfrm>
        </p:spPr>
        <p:txBody>
          <a:bodyPr/>
          <a:lstStyle/>
          <a:p>
            <a:r>
              <a:rPr lang="en-US" dirty="0"/>
              <a:t>In linea con i principi ecologici, si incoraggiano i metodi naturali di riproduzione e si evitano le pratiche artificiali come la clonazione e il trasferimento di embrioni. </a:t>
            </a:r>
            <a:endParaRPr lang="pl-PL" dirty="0"/>
          </a:p>
          <a:p>
            <a:r>
              <a:rPr lang="en-US" dirty="0"/>
              <a:t>Gli ormoni e gli stimolatori della crescita non vengono utilizzati per manipolare i cicli riproduttivi o i tassi di crescita, in linea con i cicli di vita naturali degli animali.</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812446"/>
            <a:ext cx="6366042" cy="992652"/>
          </a:xfrm>
        </p:spPr>
        <p:txBody>
          <a:bodyPr/>
          <a:lstStyle/>
          <a:p>
            <a:r>
              <a:rPr lang="en-US" dirty="0"/>
              <a:t>Allevamento agroecologico - riproduzione naturale</a:t>
            </a:r>
          </a:p>
        </p:txBody>
      </p:sp>
      <p:pic>
        <p:nvPicPr>
          <p:cNvPr id="7" name="Symbol zastępczy obrazu 6">
            <a:extLst>
              <a:ext uri="{FF2B5EF4-FFF2-40B4-BE49-F238E27FC236}">
                <a16:creationId xmlns:a16="http://schemas.microsoft.com/office/drawing/2014/main" id="{7DD4940A-1E1D-4C30-8EBB-1C44E0F47EC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4416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530579"/>
            <a:ext cx="6366041" cy="3994947"/>
          </a:xfrm>
        </p:spPr>
        <p:txBody>
          <a:bodyPr/>
          <a:lstStyle/>
          <a:p>
            <a:pPr indent="0"/>
            <a:r>
              <a:rPr lang="en-US" sz="2200" dirty="0"/>
              <a:t>Le diete per il bestiame devono soddisfare le esigenze nutrizionali delle specie specifiche e delle loro fasi fisiologiche (crescita, lattazione, riproduzione, mantenimento). Nelle diete per il bestiame è necessario utilizzare foraggi diversi, tra cui erbe, legumi ed erbe, per fornire nutrienti essenziali come proteine, carboidrati e minerali. Per allinearsi ai principi agroecologici, si devono utilizzare risorse alimentari disponibili localmente e adattate alle stagioni. Gli integratori sintetici </a:t>
            </a:r>
            <a:r>
              <a:rPr lang="pl-PL" sz="2200" dirty="0" err="1"/>
              <a:t>devono </a:t>
            </a:r>
            <a:r>
              <a:rPr lang="en-US" sz="2200" dirty="0"/>
              <a:t>essere evitati a meno che non siano disponibili alternative di origine naturale o che l'ecosistema dell'azienda non sia in grado di soddisfare esigenze nutrizionali specifiche.</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91419" y="518165"/>
            <a:ext cx="6366042" cy="992652"/>
          </a:xfrm>
        </p:spPr>
        <p:txBody>
          <a:bodyPr/>
          <a:lstStyle/>
          <a:p>
            <a:r>
              <a:rPr lang="en-US" dirty="0"/>
              <a:t>Allevamento agroecologico - </a:t>
            </a:r>
            <a:r>
              <a:rPr lang="pl-PL" dirty="0" err="1"/>
              <a:t>alimentazione </a:t>
            </a:r>
            <a:r>
              <a:rPr lang="en-US" dirty="0"/>
              <a:t>naturale</a:t>
            </a:r>
          </a:p>
        </p:txBody>
      </p:sp>
      <p:pic>
        <p:nvPicPr>
          <p:cNvPr id="8" name="Symbol zastępczy obrazu 7">
            <a:extLst>
              <a:ext uri="{FF2B5EF4-FFF2-40B4-BE49-F238E27FC236}">
                <a16:creationId xmlns:a16="http://schemas.microsoft.com/office/drawing/2014/main" id="{D098A3FB-EBE0-43CE-829F-EC20EABD935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8375524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72309</TotalTime>
  <Words>5763</Words>
  <Application>Microsoft Office PowerPoint</Application>
  <PresentationFormat>Widescreen</PresentationFormat>
  <Paragraphs>495</Paragraphs>
  <Slides>75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Arial Black</vt:lpstr>
      <vt:lpstr>Calibri</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docId:1B5CE52695AD240659CE8599B2B59942</cp:keywords>
  <cp:lastModifiedBy>Paula Whyte ( Momentum Consulting )</cp:lastModifiedBy>
  <cp:revision>759</cp:revision>
  <dcterms:created xsi:type="dcterms:W3CDTF">2020-10-14T13:32:04Z</dcterms:created>
  <dcterms:modified xsi:type="dcterms:W3CDTF">2024-12-11T12:15:45Z</dcterms:modified>
</cp:coreProperties>
</file>