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15.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90"/>
  </p:notesMasterIdLst>
  <p:sldIdLst>
    <p:sldId id="4587" r:id="rId2"/>
    <p:sldId id="4306" r:id="rId3"/>
    <p:sldId id="4585" r:id="rId4"/>
    <p:sldId id="4323" r:id="rId5"/>
    <p:sldId id="4322" r:id="rId6"/>
    <p:sldId id="4455" r:id="rId7"/>
    <p:sldId id="4447" r:id="rId8"/>
    <p:sldId id="4456" r:id="rId9"/>
    <p:sldId id="4451" r:id="rId10"/>
    <p:sldId id="4453" r:id="rId11"/>
    <p:sldId id="4454" r:id="rId12"/>
    <p:sldId id="4448" r:id="rId13"/>
    <p:sldId id="4474" r:id="rId14"/>
    <p:sldId id="4479" r:id="rId15"/>
    <p:sldId id="4480" r:id="rId16"/>
    <p:sldId id="4505" r:id="rId17"/>
    <p:sldId id="4506" r:id="rId18"/>
    <p:sldId id="4507" r:id="rId19"/>
    <p:sldId id="4508" r:id="rId20"/>
    <p:sldId id="4509" r:id="rId21"/>
    <p:sldId id="4481" r:id="rId22"/>
    <p:sldId id="4459" r:id="rId23"/>
    <p:sldId id="4482" r:id="rId24"/>
    <p:sldId id="4491" r:id="rId25"/>
    <p:sldId id="4499" r:id="rId26"/>
    <p:sldId id="4492" r:id="rId27"/>
    <p:sldId id="4468" r:id="rId28"/>
    <p:sldId id="4493" r:id="rId29"/>
    <p:sldId id="4578" r:id="rId30"/>
    <p:sldId id="4510" r:id="rId31"/>
    <p:sldId id="4575" r:id="rId32"/>
    <p:sldId id="4576" r:id="rId33"/>
    <p:sldId id="4577" r:id="rId34"/>
    <p:sldId id="4573" r:id="rId35"/>
    <p:sldId id="4511" r:id="rId36"/>
    <p:sldId id="4570" r:id="rId37"/>
    <p:sldId id="4530" r:id="rId38"/>
    <p:sldId id="4512" r:id="rId39"/>
    <p:sldId id="4571" r:id="rId40"/>
    <p:sldId id="4572" r:id="rId41"/>
    <p:sldId id="4449" r:id="rId42"/>
    <p:sldId id="4531" r:id="rId43"/>
    <p:sldId id="4532" r:id="rId44"/>
    <p:sldId id="4533" r:id="rId45"/>
    <p:sldId id="4534" r:id="rId46"/>
    <p:sldId id="4535" r:id="rId47"/>
    <p:sldId id="4536" r:id="rId48"/>
    <p:sldId id="4388" r:id="rId49"/>
    <p:sldId id="4537" r:id="rId50"/>
    <p:sldId id="4538" r:id="rId51"/>
    <p:sldId id="4539" r:id="rId52"/>
    <p:sldId id="4540" r:id="rId53"/>
    <p:sldId id="4549" r:id="rId54"/>
    <p:sldId id="4550" r:id="rId55"/>
    <p:sldId id="4551" r:id="rId56"/>
    <p:sldId id="4552" r:id="rId57"/>
    <p:sldId id="4553" r:id="rId58"/>
    <p:sldId id="4554" r:id="rId59"/>
    <p:sldId id="4555" r:id="rId60"/>
    <p:sldId id="4556" r:id="rId61"/>
    <p:sldId id="4557" r:id="rId62"/>
    <p:sldId id="4558" r:id="rId63"/>
    <p:sldId id="4559" r:id="rId64"/>
    <p:sldId id="4560" r:id="rId65"/>
    <p:sldId id="4561" r:id="rId66"/>
    <p:sldId id="4562" r:id="rId67"/>
    <p:sldId id="4513" r:id="rId68"/>
    <p:sldId id="4385" r:id="rId69"/>
    <p:sldId id="4386" r:id="rId70"/>
    <p:sldId id="4387" r:id="rId71"/>
    <p:sldId id="4383" r:id="rId72"/>
    <p:sldId id="4384" r:id="rId73"/>
    <p:sldId id="4378" r:id="rId74"/>
    <p:sldId id="4390" r:id="rId75"/>
    <p:sldId id="4450" r:id="rId76"/>
    <p:sldId id="4565" r:id="rId77"/>
    <p:sldId id="4563" r:id="rId78"/>
    <p:sldId id="4569" r:id="rId79"/>
    <p:sldId id="4541" r:id="rId80"/>
    <p:sldId id="4542" r:id="rId81"/>
    <p:sldId id="4543" r:id="rId82"/>
    <p:sldId id="4544" r:id="rId83"/>
    <p:sldId id="4545" r:id="rId84"/>
    <p:sldId id="4546" r:id="rId85"/>
    <p:sldId id="4547" r:id="rId86"/>
    <p:sldId id="4584" r:id="rId87"/>
    <p:sldId id="4548" r:id="rId88"/>
    <p:sldId id="4586"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99AE02C6-C433-4FF4-BCE1-7980CE0E1774}">
          <p14:sldIdLst>
            <p14:sldId id="4587"/>
            <p14:sldId id="4306"/>
            <p14:sldId id="4585"/>
            <p14:sldId id="4323"/>
            <p14:sldId id="4322"/>
            <p14:sldId id="4455"/>
            <p14:sldId id="4447"/>
            <p14:sldId id="4456"/>
            <p14:sldId id="4451"/>
            <p14:sldId id="4453"/>
            <p14:sldId id="4454"/>
            <p14:sldId id="4448"/>
            <p14:sldId id="4474"/>
            <p14:sldId id="4479"/>
            <p14:sldId id="4480"/>
            <p14:sldId id="4505"/>
            <p14:sldId id="4506"/>
            <p14:sldId id="4507"/>
            <p14:sldId id="4508"/>
            <p14:sldId id="4509"/>
            <p14:sldId id="4481"/>
            <p14:sldId id="4459"/>
            <p14:sldId id="4482"/>
            <p14:sldId id="4491"/>
            <p14:sldId id="4499"/>
            <p14:sldId id="4492"/>
            <p14:sldId id="4468"/>
            <p14:sldId id="4493"/>
            <p14:sldId id="4578"/>
            <p14:sldId id="4510"/>
            <p14:sldId id="4575"/>
            <p14:sldId id="4576"/>
            <p14:sldId id="4577"/>
            <p14:sldId id="4573"/>
            <p14:sldId id="4511"/>
            <p14:sldId id="4570"/>
            <p14:sldId id="4530"/>
            <p14:sldId id="4512"/>
            <p14:sldId id="4571"/>
            <p14:sldId id="4572"/>
            <p14:sldId id="4449"/>
            <p14:sldId id="4531"/>
            <p14:sldId id="4532"/>
            <p14:sldId id="4533"/>
            <p14:sldId id="4534"/>
            <p14:sldId id="4535"/>
            <p14:sldId id="4536"/>
            <p14:sldId id="4388"/>
            <p14:sldId id="4537"/>
            <p14:sldId id="4538"/>
            <p14:sldId id="4539"/>
            <p14:sldId id="4540"/>
            <p14:sldId id="4549"/>
            <p14:sldId id="4550"/>
            <p14:sldId id="4551"/>
            <p14:sldId id="4552"/>
            <p14:sldId id="4553"/>
            <p14:sldId id="4554"/>
            <p14:sldId id="4555"/>
            <p14:sldId id="4556"/>
            <p14:sldId id="4557"/>
            <p14:sldId id="4558"/>
            <p14:sldId id="4559"/>
            <p14:sldId id="4560"/>
            <p14:sldId id="4561"/>
            <p14:sldId id="4562"/>
            <p14:sldId id="4513"/>
            <p14:sldId id="4385"/>
            <p14:sldId id="4386"/>
            <p14:sldId id="4387"/>
            <p14:sldId id="4383"/>
            <p14:sldId id="4384"/>
            <p14:sldId id="4378"/>
            <p14:sldId id="4390"/>
            <p14:sldId id="4450"/>
            <p14:sldId id="4565"/>
            <p14:sldId id="4563"/>
            <p14:sldId id="4569"/>
            <p14:sldId id="4541"/>
            <p14:sldId id="4542"/>
            <p14:sldId id="4543"/>
            <p14:sldId id="4544"/>
            <p14:sldId id="4545"/>
            <p14:sldId id="4546"/>
            <p14:sldId id="4547"/>
            <p14:sldId id="4584"/>
            <p14:sldId id="4548"/>
            <p14:sldId id="4586"/>
          </p14:sldIdLst>
        </p14:section>
      </p14:sectionLst>
    </p:ext>
    <p:ext uri="{EFAFB233-063F-42B5-8137-9DF3F51BA10A}">
      <p15:sldGuideLst xmlns:p15="http://schemas.microsoft.com/office/powerpoint/2012/main">
        <p15:guide id="1" orient="horz" pos="2319" userDrawn="1">
          <p15:clr>
            <a:srgbClr val="A4A3A4"/>
          </p15:clr>
        </p15:guide>
        <p15:guide id="2" pos="529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006600"/>
    <a:srgbClr val="000000"/>
    <a:srgbClr val="8BC540"/>
    <a:srgbClr val="9FDADF"/>
    <a:srgbClr val="9DD8DE"/>
    <a:srgbClr val="231F20"/>
    <a:srgbClr val="E6E6E6"/>
    <a:srgbClr val="75A949"/>
    <a:srgbClr val="63C1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75F294-6103-44BC-B726-95ABE92D33DF}" v="2" dt="2024-10-08T04:36:24.996"/>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56" autoAdjust="0"/>
    <p:restoredTop sz="86399"/>
  </p:normalViewPr>
  <p:slideViewPr>
    <p:cSldViewPr snapToGrid="0" snapToObjects="1">
      <p:cViewPr varScale="1">
        <p:scale>
          <a:sx n="106" d="100"/>
          <a:sy n="106" d="100"/>
        </p:scale>
        <p:origin x="678" y="102"/>
      </p:cViewPr>
      <p:guideLst>
        <p:guide orient="horz" pos="2319"/>
        <p:guide pos="5292"/>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microsoft.com/office/2015/10/relationships/revisionInfo" Target="revisionInfo.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9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iagrams/_rels/data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image" Target="../media/image12.jpeg"/></Relationships>
</file>

<file path=ppt/diagrams/_rels/data10.xml.rels><?xml version="1.0" encoding="UTF-8" standalone="yes"?>
<Relationships xmlns="http://schemas.openxmlformats.org/package/2006/relationships"><Relationship Id="rId1" Type="http://schemas.openxmlformats.org/officeDocument/2006/relationships/image" Target="../media/image94.png"/></Relationships>
</file>

<file path=ppt/diagrams/_rels/data1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image" Target="../media/image95.jpeg"/></Relationships>
</file>

<file path=ppt/diagrams/_rels/data1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image" Target="../media/image98.jpeg"/></Relationships>
</file>

<file path=ppt/diagrams/_rels/data13.xml.rels><?xml version="1.0" encoding="UTF-8" standalone="yes"?>
<Relationships xmlns="http://schemas.openxmlformats.org/package/2006/relationships"><Relationship Id="rId1" Type="http://schemas.openxmlformats.org/officeDocument/2006/relationships/image" Target="../media/image101.png"/></Relationships>
</file>

<file path=ppt/diagrams/_rels/data14.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jpeg"/><Relationship Id="rId7" Type="http://schemas.openxmlformats.org/officeDocument/2006/relationships/image" Target="../media/image108.png"/><Relationship Id="rId2" Type="http://schemas.openxmlformats.org/officeDocument/2006/relationships/image" Target="../media/image103.png"/><Relationship Id="rId1" Type="http://schemas.openxmlformats.org/officeDocument/2006/relationships/image" Target="../media/image102.jpeg"/><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105.jpeg"/></Relationships>
</file>

<file path=ppt/diagrams/_rels/data15.xml.rels><?xml version="1.0" encoding="UTF-8" standalone="yes"?>
<Relationships xmlns="http://schemas.openxmlformats.org/package/2006/relationships"><Relationship Id="rId3" Type="http://schemas.openxmlformats.org/officeDocument/2006/relationships/image" Target="../media/image112.jpeg"/><Relationship Id="rId7" Type="http://schemas.openxmlformats.org/officeDocument/2006/relationships/image" Target="../media/image116.jpeg"/><Relationship Id="rId2" Type="http://schemas.openxmlformats.org/officeDocument/2006/relationships/image" Target="../media/image111.jpeg"/><Relationship Id="rId1" Type="http://schemas.openxmlformats.org/officeDocument/2006/relationships/image" Target="../media/image110.jpeg"/><Relationship Id="rId6" Type="http://schemas.openxmlformats.org/officeDocument/2006/relationships/image" Target="../media/image115.jpeg"/><Relationship Id="rId5" Type="http://schemas.openxmlformats.org/officeDocument/2006/relationships/image" Target="../media/image114.jpeg"/><Relationship Id="rId4" Type="http://schemas.openxmlformats.org/officeDocument/2006/relationships/image" Target="../media/image113.jpeg"/></Relationships>
</file>

<file path=ppt/diagrams/_rels/data16.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image" Target="../media/image117.jpeg"/></Relationships>
</file>

<file path=ppt/diagrams/_rels/data17.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image" Target="../media/image119.jpeg"/></Relationships>
</file>

<file path=ppt/diagrams/_rels/data18.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png"/><Relationship Id="rId1" Type="http://schemas.openxmlformats.org/officeDocument/2006/relationships/image" Target="../media/image122.jpeg"/></Relationships>
</file>

<file path=ppt/diagrams/_rels/data19.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image" Target="../media/image125.jpeg"/></Relationships>
</file>

<file path=ppt/diagrams/_rels/data20.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image" Target="../media/image128.jpeg"/></Relationships>
</file>

<file path=ppt/diagrams/_rels/data21.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jpeg"/><Relationship Id="rId1" Type="http://schemas.openxmlformats.org/officeDocument/2006/relationships/image" Target="../media/image131.png"/></Relationships>
</file>

<file path=ppt/diagrams/_rels/data2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135.jpeg"/><Relationship Id="rId1" Type="http://schemas.openxmlformats.org/officeDocument/2006/relationships/image" Target="../media/image134.jpeg"/></Relationships>
</file>

<file path=ppt/diagrams/_rels/data23.xml.rels><?xml version="1.0" encoding="UTF-8" standalone="yes"?>
<Relationships xmlns="http://schemas.openxmlformats.org/package/2006/relationships"><Relationship Id="rId1" Type="http://schemas.openxmlformats.org/officeDocument/2006/relationships/image" Target="../media/image138.png"/></Relationships>
</file>

<file path=ppt/diagrams/_rels/data26.xml.rels><?xml version="1.0" encoding="UTF-8" standalone="yes"?>
<Relationships xmlns="http://schemas.openxmlformats.org/package/2006/relationships"><Relationship Id="rId1" Type="http://schemas.openxmlformats.org/officeDocument/2006/relationships/image" Target="../media/image155.png"/></Relationships>
</file>

<file path=ppt/diagrams/_rels/data27.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image" Target="../media/image158.png"/><Relationship Id="rId5" Type="http://schemas.openxmlformats.org/officeDocument/2006/relationships/image" Target="../media/image162.png"/><Relationship Id="rId4" Type="http://schemas.openxmlformats.org/officeDocument/2006/relationships/image" Target="../media/image161.jpeg"/></Relationships>
</file>

<file path=ppt/diagrams/_rels/data28.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image" Target="../media/image160.jpeg"/><Relationship Id="rId1" Type="http://schemas.openxmlformats.org/officeDocument/2006/relationships/image" Target="../media/image159.jpeg"/><Relationship Id="rId5" Type="http://schemas.openxmlformats.org/officeDocument/2006/relationships/image" Target="../media/image158.png"/><Relationship Id="rId4" Type="http://schemas.openxmlformats.org/officeDocument/2006/relationships/image" Target="../media/image162.png"/></Relationships>
</file>

<file path=ppt/diagrams/_rels/data29.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jpeg"/><Relationship Id="rId1"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png"/></Relationships>
</file>

<file path=ppt/diagrams/_rels/data30.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62.png"/><Relationship Id="rId1" Type="http://schemas.openxmlformats.org/officeDocument/2006/relationships/image" Target="../media/image161.jpeg"/><Relationship Id="rId5" Type="http://schemas.openxmlformats.org/officeDocument/2006/relationships/image" Target="../media/image160.jpeg"/><Relationship Id="rId4" Type="http://schemas.openxmlformats.org/officeDocument/2006/relationships/image" Target="../media/image159.jpeg"/></Relationships>
</file>

<file path=ppt/diagrams/_rels/data31.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png"/><Relationship Id="rId1" Type="http://schemas.openxmlformats.org/officeDocument/2006/relationships/image" Target="../media/image162.png"/><Relationship Id="rId5" Type="http://schemas.openxmlformats.org/officeDocument/2006/relationships/image" Target="../media/image161.jpeg"/><Relationship Id="rId4" Type="http://schemas.openxmlformats.org/officeDocument/2006/relationships/image" Target="../media/image160.jpeg"/></Relationships>
</file>

<file path=ppt/diagrams/_rels/data32.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image" Target="../media/image163.png"/><Relationship Id="rId5" Type="http://schemas.openxmlformats.org/officeDocument/2006/relationships/image" Target="../media/image167.png"/><Relationship Id="rId4" Type="http://schemas.openxmlformats.org/officeDocument/2006/relationships/image" Target="../media/image166.png"/></Relationships>
</file>

<file path=ppt/diagrams/_rels/data33.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image" Target="../media/image163.png"/><Relationship Id="rId5" Type="http://schemas.openxmlformats.org/officeDocument/2006/relationships/image" Target="../media/image167.png"/><Relationship Id="rId4" Type="http://schemas.openxmlformats.org/officeDocument/2006/relationships/image" Target="../media/image166.png"/></Relationships>
</file>

<file path=ppt/diagrams/_rels/data3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jpeg"/><Relationship Id="rId1" Type="http://schemas.openxmlformats.org/officeDocument/2006/relationships/image" Target="../media/image168.jpeg"/><Relationship Id="rId4" Type="http://schemas.openxmlformats.org/officeDocument/2006/relationships/image" Target="../media/image171.png"/></Relationships>
</file>

<file path=ppt/diagrams/_rels/data35.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0.png"/><Relationship Id="rId1" Type="http://schemas.openxmlformats.org/officeDocument/2006/relationships/image" Target="../media/image169.jpeg"/><Relationship Id="rId4" Type="http://schemas.openxmlformats.org/officeDocument/2006/relationships/image" Target="../media/image168.jpeg"/></Relationships>
</file>

<file path=ppt/diagrams/_rels/data36.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71.png"/><Relationship Id="rId1" Type="http://schemas.openxmlformats.org/officeDocument/2006/relationships/image" Target="../media/image170.png"/><Relationship Id="rId4" Type="http://schemas.openxmlformats.org/officeDocument/2006/relationships/image" Target="../media/image169.jpeg"/></Relationships>
</file>

<file path=ppt/diagrams/_rels/data37.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jpeg"/><Relationship Id="rId1" Type="http://schemas.openxmlformats.org/officeDocument/2006/relationships/image" Target="../media/image171.png"/><Relationship Id="rId4" Type="http://schemas.openxmlformats.org/officeDocument/2006/relationships/image" Target="../media/image170.png"/></Relationships>
</file>

<file path=ppt/diagrams/_rels/data38.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image" Target="../media/image163.png"/><Relationship Id="rId4" Type="http://schemas.openxmlformats.org/officeDocument/2006/relationships/image" Target="../media/image166.png"/></Relationships>
</file>

<file path=ppt/diagrams/_rels/data39.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image" Target="../media/image163.png"/><Relationship Id="rId4" Type="http://schemas.openxmlformats.org/officeDocument/2006/relationships/image" Target="../media/image166.png"/></Relationships>
</file>

<file path=ppt/diagrams/_rels/data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image" Target="../media/image31.jpeg"/></Relationships>
</file>

<file path=ppt/diagrams/_rels/data40.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image" Target="../media/image174.jpeg"/><Relationship Id="rId1" Type="http://schemas.openxmlformats.org/officeDocument/2006/relationships/image" Target="../media/image173.jpeg"/></Relationships>
</file>

<file path=ppt/diagrams/_rels/data41.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image" Target="../media/image177.jpeg"/><Relationship Id="rId1" Type="http://schemas.openxmlformats.org/officeDocument/2006/relationships/image" Target="../media/image176.jpeg"/></Relationships>
</file>

<file path=ppt/diagrams/_rels/data42.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80.jpeg"/><Relationship Id="rId1" Type="http://schemas.openxmlformats.org/officeDocument/2006/relationships/image" Target="../media/image179.jpeg"/></Relationships>
</file>

<file path=ppt/diagrams/_rels/data43.xml.rels><?xml version="1.0" encoding="UTF-8" standalone="yes"?>
<Relationships xmlns="http://schemas.openxmlformats.org/package/2006/relationships"><Relationship Id="rId1" Type="http://schemas.openxmlformats.org/officeDocument/2006/relationships/image" Target="../media/image181.jpeg"/></Relationships>
</file>

<file path=ppt/diagrams/_rels/data44.xml.rels><?xml version="1.0" encoding="UTF-8" standalone="yes"?>
<Relationships xmlns="http://schemas.openxmlformats.org/package/2006/relationships"><Relationship Id="rId8" Type="http://schemas.openxmlformats.org/officeDocument/2006/relationships/image" Target="../media/image189.jpeg"/><Relationship Id="rId3" Type="http://schemas.openxmlformats.org/officeDocument/2006/relationships/image" Target="../media/image184.jpeg"/><Relationship Id="rId7" Type="http://schemas.openxmlformats.org/officeDocument/2006/relationships/image" Target="../media/image188.jpeg"/><Relationship Id="rId2" Type="http://schemas.openxmlformats.org/officeDocument/2006/relationships/image" Target="../media/image183.jpeg"/><Relationship Id="rId1" Type="http://schemas.openxmlformats.org/officeDocument/2006/relationships/image" Target="../media/image182.jpeg"/><Relationship Id="rId6" Type="http://schemas.openxmlformats.org/officeDocument/2006/relationships/image" Target="../media/image187.jpeg"/><Relationship Id="rId5" Type="http://schemas.openxmlformats.org/officeDocument/2006/relationships/image" Target="../media/image186.jpeg"/><Relationship Id="rId4" Type="http://schemas.openxmlformats.org/officeDocument/2006/relationships/image" Target="../media/image185.jpeg"/><Relationship Id="rId9" Type="http://schemas.openxmlformats.org/officeDocument/2006/relationships/image" Target="../media/image190.jpeg"/></Relationships>
</file>

<file path=ppt/diagrams/_rels/data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image" Target="../media/image33.jpeg"/></Relationships>
</file>

<file path=ppt/diagrams/_rels/data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image" Target="../media/image35.jpeg"/></Relationships>
</file>

<file path=ppt/diagrams/_rels/data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image" Target="../media/image37.jpeg"/></Relationships>
</file>

<file path=ppt/diagrams/_rels/data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image" Target="../media/image39.png"/><Relationship Id="rId4" Type="http://schemas.openxmlformats.org/officeDocument/2006/relationships/image" Target="../media/image42.jpeg"/></Relationships>
</file>

<file path=ppt/diagrams/_rels/data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image" Target="../media/image90.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image" Target="../media/image12.jpeg"/></Relationships>
</file>

<file path=ppt/diagrams/_rels/drawing10.xml.rels><?xml version="1.0" encoding="UTF-8" standalone="yes"?>
<Relationships xmlns="http://schemas.openxmlformats.org/package/2006/relationships"><Relationship Id="rId1" Type="http://schemas.openxmlformats.org/officeDocument/2006/relationships/image" Target="../media/image94.png"/></Relationships>
</file>

<file path=ppt/diagrams/_rels/drawing1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image" Target="../media/image95.jpeg"/></Relationships>
</file>

<file path=ppt/diagrams/_rels/drawing1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image" Target="../media/image98.jpeg"/></Relationships>
</file>

<file path=ppt/diagrams/_rels/drawing13.xml.rels><?xml version="1.0" encoding="UTF-8" standalone="yes"?>
<Relationships xmlns="http://schemas.openxmlformats.org/package/2006/relationships"><Relationship Id="rId1" Type="http://schemas.openxmlformats.org/officeDocument/2006/relationships/image" Target="../media/image101.png"/></Relationships>
</file>

<file path=ppt/diagrams/_rels/drawing14.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jpeg"/><Relationship Id="rId7" Type="http://schemas.openxmlformats.org/officeDocument/2006/relationships/image" Target="../media/image108.png"/><Relationship Id="rId2" Type="http://schemas.openxmlformats.org/officeDocument/2006/relationships/image" Target="../media/image103.png"/><Relationship Id="rId1" Type="http://schemas.openxmlformats.org/officeDocument/2006/relationships/image" Target="../media/image102.jpeg"/><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105.jpeg"/></Relationships>
</file>

<file path=ppt/diagrams/_rels/drawing15.xml.rels><?xml version="1.0" encoding="UTF-8" standalone="yes"?>
<Relationships xmlns="http://schemas.openxmlformats.org/package/2006/relationships"><Relationship Id="rId3" Type="http://schemas.openxmlformats.org/officeDocument/2006/relationships/image" Target="../media/image112.jpeg"/><Relationship Id="rId7" Type="http://schemas.openxmlformats.org/officeDocument/2006/relationships/image" Target="../media/image116.jpeg"/><Relationship Id="rId2" Type="http://schemas.openxmlformats.org/officeDocument/2006/relationships/image" Target="../media/image111.jpeg"/><Relationship Id="rId1" Type="http://schemas.openxmlformats.org/officeDocument/2006/relationships/image" Target="../media/image110.jpeg"/><Relationship Id="rId6" Type="http://schemas.openxmlformats.org/officeDocument/2006/relationships/image" Target="../media/image115.jpeg"/><Relationship Id="rId5" Type="http://schemas.openxmlformats.org/officeDocument/2006/relationships/image" Target="../media/image114.jpeg"/><Relationship Id="rId4" Type="http://schemas.openxmlformats.org/officeDocument/2006/relationships/image" Target="../media/image113.jpeg"/></Relationships>
</file>

<file path=ppt/diagrams/_rels/drawing16.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image" Target="../media/image117.jpeg"/></Relationships>
</file>

<file path=ppt/diagrams/_rels/drawing17.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image" Target="../media/image119.jpeg"/></Relationships>
</file>

<file path=ppt/diagrams/_rels/drawing18.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png"/><Relationship Id="rId1" Type="http://schemas.openxmlformats.org/officeDocument/2006/relationships/image" Target="../media/image122.jpeg"/></Relationships>
</file>

<file path=ppt/diagrams/_rels/drawing19.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image" Target="../media/image125.jpeg"/></Relationships>
</file>

<file path=ppt/diagrams/_rels/drawing20.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image" Target="../media/image128.jpeg"/></Relationships>
</file>

<file path=ppt/diagrams/_rels/drawing21.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jpeg"/><Relationship Id="rId1" Type="http://schemas.openxmlformats.org/officeDocument/2006/relationships/image" Target="../media/image131.png"/></Relationships>
</file>

<file path=ppt/diagrams/_rels/drawing2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135.jpeg"/><Relationship Id="rId1" Type="http://schemas.openxmlformats.org/officeDocument/2006/relationships/image" Target="../media/image134.jpeg"/></Relationships>
</file>

<file path=ppt/diagrams/_rels/drawing23.xml.rels><?xml version="1.0" encoding="UTF-8" standalone="yes"?>
<Relationships xmlns="http://schemas.openxmlformats.org/package/2006/relationships"><Relationship Id="rId1" Type="http://schemas.openxmlformats.org/officeDocument/2006/relationships/image" Target="../media/image138.png"/></Relationships>
</file>

<file path=ppt/diagrams/_rels/drawing26.xml.rels><?xml version="1.0" encoding="UTF-8" standalone="yes"?>
<Relationships xmlns="http://schemas.openxmlformats.org/package/2006/relationships"><Relationship Id="rId1" Type="http://schemas.openxmlformats.org/officeDocument/2006/relationships/image" Target="../media/image155.png"/></Relationships>
</file>

<file path=ppt/diagrams/_rels/drawing27.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image" Target="../media/image158.png"/><Relationship Id="rId5" Type="http://schemas.openxmlformats.org/officeDocument/2006/relationships/image" Target="../media/image162.png"/><Relationship Id="rId4" Type="http://schemas.openxmlformats.org/officeDocument/2006/relationships/image" Target="../media/image161.jpeg"/></Relationships>
</file>

<file path=ppt/diagrams/_rels/drawing28.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image" Target="../media/image160.jpeg"/><Relationship Id="rId1" Type="http://schemas.openxmlformats.org/officeDocument/2006/relationships/image" Target="../media/image159.jpeg"/><Relationship Id="rId5" Type="http://schemas.openxmlformats.org/officeDocument/2006/relationships/image" Target="../media/image158.png"/><Relationship Id="rId4" Type="http://schemas.openxmlformats.org/officeDocument/2006/relationships/image" Target="../media/image162.png"/></Relationships>
</file>

<file path=ppt/diagrams/_rels/drawing29.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jpeg"/><Relationship Id="rId1"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png"/></Relationships>
</file>

<file path=ppt/diagrams/_rels/drawing30.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62.png"/><Relationship Id="rId1" Type="http://schemas.openxmlformats.org/officeDocument/2006/relationships/image" Target="../media/image161.jpeg"/><Relationship Id="rId5" Type="http://schemas.openxmlformats.org/officeDocument/2006/relationships/image" Target="../media/image160.jpeg"/><Relationship Id="rId4" Type="http://schemas.openxmlformats.org/officeDocument/2006/relationships/image" Target="../media/image159.jpeg"/></Relationships>
</file>

<file path=ppt/diagrams/_rels/drawing31.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png"/><Relationship Id="rId1" Type="http://schemas.openxmlformats.org/officeDocument/2006/relationships/image" Target="../media/image162.png"/><Relationship Id="rId5" Type="http://schemas.openxmlformats.org/officeDocument/2006/relationships/image" Target="../media/image161.jpeg"/><Relationship Id="rId4" Type="http://schemas.openxmlformats.org/officeDocument/2006/relationships/image" Target="../media/image160.jpeg"/></Relationships>
</file>

<file path=ppt/diagrams/_rels/drawing32.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image" Target="../media/image163.png"/><Relationship Id="rId5" Type="http://schemas.openxmlformats.org/officeDocument/2006/relationships/image" Target="../media/image167.png"/><Relationship Id="rId4" Type="http://schemas.openxmlformats.org/officeDocument/2006/relationships/image" Target="../media/image166.png"/></Relationships>
</file>

<file path=ppt/diagrams/_rels/drawing33.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image" Target="../media/image163.png"/><Relationship Id="rId5" Type="http://schemas.openxmlformats.org/officeDocument/2006/relationships/image" Target="../media/image167.png"/><Relationship Id="rId4" Type="http://schemas.openxmlformats.org/officeDocument/2006/relationships/image" Target="../media/image166.png"/></Relationships>
</file>

<file path=ppt/diagrams/_rels/drawing3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jpeg"/><Relationship Id="rId1" Type="http://schemas.openxmlformats.org/officeDocument/2006/relationships/image" Target="../media/image168.jpeg"/><Relationship Id="rId4" Type="http://schemas.openxmlformats.org/officeDocument/2006/relationships/image" Target="../media/image171.png"/></Relationships>
</file>

<file path=ppt/diagrams/_rels/drawing35.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0.png"/><Relationship Id="rId1" Type="http://schemas.openxmlformats.org/officeDocument/2006/relationships/image" Target="../media/image169.jpeg"/><Relationship Id="rId4" Type="http://schemas.openxmlformats.org/officeDocument/2006/relationships/image" Target="../media/image168.jpeg"/></Relationships>
</file>

<file path=ppt/diagrams/_rels/drawing36.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71.png"/><Relationship Id="rId1" Type="http://schemas.openxmlformats.org/officeDocument/2006/relationships/image" Target="../media/image170.png"/><Relationship Id="rId4" Type="http://schemas.openxmlformats.org/officeDocument/2006/relationships/image" Target="../media/image169.jpeg"/></Relationships>
</file>

<file path=ppt/diagrams/_rels/drawing37.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jpeg"/><Relationship Id="rId1" Type="http://schemas.openxmlformats.org/officeDocument/2006/relationships/image" Target="../media/image171.png"/><Relationship Id="rId4" Type="http://schemas.openxmlformats.org/officeDocument/2006/relationships/image" Target="../media/image170.png"/></Relationships>
</file>

<file path=ppt/diagrams/_rels/drawing38.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image" Target="../media/image163.png"/><Relationship Id="rId4" Type="http://schemas.openxmlformats.org/officeDocument/2006/relationships/image" Target="../media/image166.png"/></Relationships>
</file>

<file path=ppt/diagrams/_rels/drawing39.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image" Target="../media/image163.png"/><Relationship Id="rId4" Type="http://schemas.openxmlformats.org/officeDocument/2006/relationships/image" Target="../media/image166.png"/></Relationships>
</file>

<file path=ppt/diagrams/_rels/drawing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image" Target="../media/image31.jpeg"/></Relationships>
</file>

<file path=ppt/diagrams/_rels/drawing40.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image" Target="../media/image174.jpeg"/><Relationship Id="rId1" Type="http://schemas.openxmlformats.org/officeDocument/2006/relationships/image" Target="../media/image173.jpeg"/></Relationships>
</file>

<file path=ppt/diagrams/_rels/drawing41.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image" Target="../media/image177.jpeg"/><Relationship Id="rId1" Type="http://schemas.openxmlformats.org/officeDocument/2006/relationships/image" Target="../media/image176.jpeg"/></Relationships>
</file>

<file path=ppt/diagrams/_rels/drawing42.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80.jpeg"/><Relationship Id="rId1" Type="http://schemas.openxmlformats.org/officeDocument/2006/relationships/image" Target="../media/image179.jpeg"/></Relationships>
</file>

<file path=ppt/diagrams/_rels/drawing43.xml.rels><?xml version="1.0" encoding="UTF-8" standalone="yes"?>
<Relationships xmlns="http://schemas.openxmlformats.org/package/2006/relationships"><Relationship Id="rId1" Type="http://schemas.openxmlformats.org/officeDocument/2006/relationships/image" Target="../media/image181.jpeg"/></Relationships>
</file>

<file path=ppt/diagrams/_rels/drawing44.xml.rels><?xml version="1.0" encoding="UTF-8" standalone="yes"?>
<Relationships xmlns="http://schemas.openxmlformats.org/package/2006/relationships"><Relationship Id="rId8" Type="http://schemas.openxmlformats.org/officeDocument/2006/relationships/image" Target="../media/image189.jpeg"/><Relationship Id="rId3" Type="http://schemas.openxmlformats.org/officeDocument/2006/relationships/image" Target="../media/image184.jpeg"/><Relationship Id="rId7" Type="http://schemas.openxmlformats.org/officeDocument/2006/relationships/image" Target="../media/image188.jpeg"/><Relationship Id="rId2" Type="http://schemas.openxmlformats.org/officeDocument/2006/relationships/image" Target="../media/image183.jpeg"/><Relationship Id="rId1" Type="http://schemas.openxmlformats.org/officeDocument/2006/relationships/image" Target="../media/image182.jpeg"/><Relationship Id="rId6" Type="http://schemas.openxmlformats.org/officeDocument/2006/relationships/image" Target="../media/image187.jpeg"/><Relationship Id="rId5" Type="http://schemas.openxmlformats.org/officeDocument/2006/relationships/image" Target="../media/image186.jpeg"/><Relationship Id="rId4" Type="http://schemas.openxmlformats.org/officeDocument/2006/relationships/image" Target="../media/image185.jpeg"/><Relationship Id="rId9" Type="http://schemas.openxmlformats.org/officeDocument/2006/relationships/image" Target="../media/image190.jpeg"/></Relationships>
</file>

<file path=ppt/diagrams/_rels/drawing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image" Target="../media/image33.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image" Target="../media/image35.jpeg"/></Relationships>
</file>

<file path=ppt/diagrams/_rels/drawing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image" Target="../media/image37.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image" Target="../media/image39.png"/><Relationship Id="rId4" Type="http://schemas.openxmlformats.org/officeDocument/2006/relationships/image" Target="../media/image42.jpeg"/></Relationships>
</file>

<file path=ppt/diagrams/_rels/drawing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image" Target="../media/image90.jpeg"/></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53E86F-68EA-4398-B371-4594196D05F4}" type="doc">
      <dgm:prSet loTypeId="urn:microsoft.com/office/officeart/2008/layout/BendingPictureSemiTransparentText" loCatId="picture" qsTypeId="urn:microsoft.com/office/officeart/2005/8/quickstyle/simple1" qsCatId="simple" csTypeId="urn:microsoft.com/office/officeart/2005/8/colors/accent1_3" csCatId="accent1" phldr="1"/>
      <dgm:spPr/>
      <dgm:t>
        <a:bodyPr/>
        <a:lstStyle/>
        <a:p>
          <a:endParaRPr lang="pl-PL"/>
        </a:p>
      </dgm:t>
    </dgm:pt>
    <dgm:pt modelId="{0A124FD0-3BF5-4824-AB8D-2C23A907262D}">
      <dgm:prSet phldrT="[Tekst]"/>
      <dgm:spPr>
        <a:solidFill>
          <a:srgbClr val="006600">
            <a:alpha val="40000"/>
          </a:srgbClr>
        </a:solidFill>
      </dgm:spPr>
      <dgm:t>
        <a:bodyPr/>
        <a:lstStyle/>
        <a:p>
          <a:r>
            <a:rPr lang="en-US" b="1" dirty="0"/>
            <a:t>un ritorno alle radici dell'agricoltura tradizionale</a:t>
          </a:r>
          <a:endParaRPr lang="pl-PL" b="1" dirty="0"/>
        </a:p>
      </dgm:t>
    </dgm:pt>
    <dgm:pt modelId="{B1A14249-090B-484D-B2A4-943EAAB65744}" type="parTrans" cxnId="{32838C4E-287C-4046-B646-E3439C58D1F1}">
      <dgm:prSet/>
      <dgm:spPr/>
      <dgm:t>
        <a:bodyPr/>
        <a:lstStyle/>
        <a:p>
          <a:endParaRPr lang="pl-PL"/>
        </a:p>
      </dgm:t>
    </dgm:pt>
    <dgm:pt modelId="{BF47EC79-FE18-463B-B12C-F31BA8D1F839}" type="sibTrans" cxnId="{32838C4E-287C-4046-B646-E3439C58D1F1}">
      <dgm:prSet/>
      <dgm:spPr/>
      <dgm:t>
        <a:bodyPr/>
        <a:lstStyle/>
        <a:p>
          <a:endParaRPr lang="pl-PL"/>
        </a:p>
      </dgm:t>
    </dgm:pt>
    <dgm:pt modelId="{0B7047A9-7F54-4CA8-87CC-2FCCA26C9660}">
      <dgm:prSet phldrT="[Tekst]"/>
      <dgm:spPr>
        <a:solidFill>
          <a:srgbClr val="006600">
            <a:alpha val="40000"/>
          </a:srgbClr>
        </a:solidFill>
      </dgm:spPr>
      <dgm:t>
        <a:bodyPr/>
        <a:lstStyle/>
        <a:p>
          <a:r>
            <a:rPr lang="en-US" b="1" dirty="0"/>
            <a:t>un balzo in avanti nell'agricoltura innovativa e sostenibile </a:t>
          </a:r>
          <a:endParaRPr lang="pl-PL" b="1" dirty="0"/>
        </a:p>
      </dgm:t>
    </dgm:pt>
    <dgm:pt modelId="{8F053D85-2779-4FBE-8D5E-EA65AEEEA472}" type="parTrans" cxnId="{8694BE7A-E70B-4554-989D-CF7CF8F614D5}">
      <dgm:prSet/>
      <dgm:spPr/>
      <dgm:t>
        <a:bodyPr/>
        <a:lstStyle/>
        <a:p>
          <a:endParaRPr lang="pl-PL"/>
        </a:p>
      </dgm:t>
    </dgm:pt>
    <dgm:pt modelId="{FC4CFFA7-4357-44FA-B2FF-3AB9021ECEF7}" type="sibTrans" cxnId="{8694BE7A-E70B-4554-989D-CF7CF8F614D5}">
      <dgm:prSet/>
      <dgm:spPr/>
      <dgm:t>
        <a:bodyPr/>
        <a:lstStyle/>
        <a:p>
          <a:endParaRPr lang="pl-PL"/>
        </a:p>
      </dgm:t>
    </dgm:pt>
    <dgm:pt modelId="{469676D8-166A-4690-AF64-42773B5B1D50}" type="pres">
      <dgm:prSet presAssocID="{6F53E86F-68EA-4398-B371-4594196D05F4}" presName="Name0" presStyleCnt="0">
        <dgm:presLayoutVars>
          <dgm:dir/>
          <dgm:resizeHandles val="exact"/>
        </dgm:presLayoutVars>
      </dgm:prSet>
      <dgm:spPr/>
    </dgm:pt>
    <dgm:pt modelId="{639ABAF6-4EE1-427B-91A4-2E9C007D710A}" type="pres">
      <dgm:prSet presAssocID="{0A124FD0-3BF5-4824-AB8D-2C23A907262D}" presName="composite" presStyleCnt="0"/>
      <dgm:spPr/>
    </dgm:pt>
    <dgm:pt modelId="{C666D4FA-5901-4F53-B84F-A060BD9D3539}" type="pres">
      <dgm:prSet presAssocID="{0A124FD0-3BF5-4824-AB8D-2C23A907262D}" presName="rect1" presStyleLbl="bgShp" presStyleIdx="0" presStyleCnt="2" custLinFactNeighborX="-13566"/>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F92B84CF-BFAD-42C3-84A1-03309D863829}" type="pres">
      <dgm:prSet presAssocID="{0A124FD0-3BF5-4824-AB8D-2C23A907262D}" presName="rect2" presStyleLbl="trBgShp" presStyleIdx="0" presStyleCnt="2" custLinFactNeighborX="-13300">
        <dgm:presLayoutVars>
          <dgm:bulletEnabled val="1"/>
        </dgm:presLayoutVars>
      </dgm:prSet>
      <dgm:spPr/>
    </dgm:pt>
    <dgm:pt modelId="{174B3C68-9726-41A1-916C-14435A277E0F}" type="pres">
      <dgm:prSet presAssocID="{BF47EC79-FE18-463B-B12C-F31BA8D1F839}" presName="sibTrans" presStyleCnt="0"/>
      <dgm:spPr/>
    </dgm:pt>
    <dgm:pt modelId="{245B6BCD-B9A3-410E-B1E1-25295EF47A59}" type="pres">
      <dgm:prSet presAssocID="{0B7047A9-7F54-4CA8-87CC-2FCCA26C9660}" presName="composite" presStyleCnt="0"/>
      <dgm:spPr/>
    </dgm:pt>
    <dgm:pt modelId="{280CC280-AE07-4187-A786-948E01ECAEF2}" type="pres">
      <dgm:prSet presAssocID="{0B7047A9-7F54-4CA8-87CC-2FCCA26C9660}" presName="rect1" presStyleLbl="bgShp" presStyleIdx="1" presStyleCnt="2" custLinFactNeighborX="1436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FF24BFD-F6F8-4E61-830F-0A024413AD91}" type="pres">
      <dgm:prSet presAssocID="{0B7047A9-7F54-4CA8-87CC-2FCCA26C9660}" presName="rect2" presStyleLbl="trBgShp" presStyleIdx="1" presStyleCnt="2" custLinFactNeighborX="14944">
        <dgm:presLayoutVars>
          <dgm:bulletEnabled val="1"/>
        </dgm:presLayoutVars>
      </dgm:prSet>
      <dgm:spPr/>
    </dgm:pt>
  </dgm:ptLst>
  <dgm:cxnLst>
    <dgm:cxn modelId="{6F2AF517-B2A9-437C-9EC1-E8C8A0F89B0B}" type="presOf" srcId="{0B7047A9-7F54-4CA8-87CC-2FCCA26C9660}" destId="{3FF24BFD-F6F8-4E61-830F-0A024413AD91}" srcOrd="0" destOrd="0" presId="urn:microsoft.com/office/officeart/2008/layout/BendingPictureSemiTransparentText"/>
    <dgm:cxn modelId="{23C9DF27-0A9F-4919-BFB6-A9ECEB74B865}" type="presOf" srcId="{0A124FD0-3BF5-4824-AB8D-2C23A907262D}" destId="{F92B84CF-BFAD-42C3-84A1-03309D863829}" srcOrd="0" destOrd="0" presId="urn:microsoft.com/office/officeart/2008/layout/BendingPictureSemiTransparentText"/>
    <dgm:cxn modelId="{32838C4E-287C-4046-B646-E3439C58D1F1}" srcId="{6F53E86F-68EA-4398-B371-4594196D05F4}" destId="{0A124FD0-3BF5-4824-AB8D-2C23A907262D}" srcOrd="0" destOrd="0" parTransId="{B1A14249-090B-484D-B2A4-943EAAB65744}" sibTransId="{BF47EC79-FE18-463B-B12C-F31BA8D1F839}"/>
    <dgm:cxn modelId="{A5396671-68D1-40F0-8FC0-DEDBEBDE8980}" type="presOf" srcId="{6F53E86F-68EA-4398-B371-4594196D05F4}" destId="{469676D8-166A-4690-AF64-42773B5B1D50}" srcOrd="0" destOrd="0" presId="urn:microsoft.com/office/officeart/2008/layout/BendingPictureSemiTransparentText"/>
    <dgm:cxn modelId="{8694BE7A-E70B-4554-989D-CF7CF8F614D5}" srcId="{6F53E86F-68EA-4398-B371-4594196D05F4}" destId="{0B7047A9-7F54-4CA8-87CC-2FCCA26C9660}" srcOrd="1" destOrd="0" parTransId="{8F053D85-2779-4FBE-8D5E-EA65AEEEA472}" sibTransId="{FC4CFFA7-4357-44FA-B2FF-3AB9021ECEF7}"/>
    <dgm:cxn modelId="{C99BB501-B185-45FA-835A-39F482C865DB}" type="presParOf" srcId="{469676D8-166A-4690-AF64-42773B5B1D50}" destId="{639ABAF6-4EE1-427B-91A4-2E9C007D710A}" srcOrd="0" destOrd="0" presId="urn:microsoft.com/office/officeart/2008/layout/BendingPictureSemiTransparentText"/>
    <dgm:cxn modelId="{FD701664-AE8E-4837-9E47-0B33D7F5DF5A}" type="presParOf" srcId="{639ABAF6-4EE1-427B-91A4-2E9C007D710A}" destId="{C666D4FA-5901-4F53-B84F-A060BD9D3539}" srcOrd="0" destOrd="0" presId="urn:microsoft.com/office/officeart/2008/layout/BendingPictureSemiTransparentText"/>
    <dgm:cxn modelId="{7A2635C0-EB9F-4A51-BD68-F107244C8064}" type="presParOf" srcId="{639ABAF6-4EE1-427B-91A4-2E9C007D710A}" destId="{F92B84CF-BFAD-42C3-84A1-03309D863829}" srcOrd="1" destOrd="0" presId="urn:microsoft.com/office/officeart/2008/layout/BendingPictureSemiTransparentText"/>
    <dgm:cxn modelId="{7800FFB1-77D3-4B75-B534-F74A69D0C0ED}" type="presParOf" srcId="{469676D8-166A-4690-AF64-42773B5B1D50}" destId="{174B3C68-9726-41A1-916C-14435A277E0F}" srcOrd="1" destOrd="0" presId="urn:microsoft.com/office/officeart/2008/layout/BendingPictureSemiTransparentText"/>
    <dgm:cxn modelId="{B8F7E01A-899B-432F-A3EF-25796B0BC47A}" type="presParOf" srcId="{469676D8-166A-4690-AF64-42773B5B1D50}" destId="{245B6BCD-B9A3-410E-B1E1-25295EF47A59}" srcOrd="2" destOrd="0" presId="urn:microsoft.com/office/officeart/2008/layout/BendingPictureSemiTransparentText"/>
    <dgm:cxn modelId="{511ACE5C-9DB7-4713-81BF-486819B3B436}" type="presParOf" srcId="{245B6BCD-B9A3-410E-B1E1-25295EF47A59}" destId="{280CC280-AE07-4187-A786-948E01ECAEF2}" srcOrd="0" destOrd="0" presId="urn:microsoft.com/office/officeart/2008/layout/BendingPictureSemiTransparentText"/>
    <dgm:cxn modelId="{D4549FD8-5389-48DC-B2C6-65CA1F98F576}" type="presParOf" srcId="{245B6BCD-B9A3-410E-B1E1-25295EF47A59}" destId="{3FF24BFD-F6F8-4E61-830F-0A024413AD91}"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en-US" dirty="0">
              <a:solidFill>
                <a:srgbClr val="231F20"/>
              </a:solidFill>
            </a:rPr>
            <a:t>Le </a:t>
          </a:r>
          <a:r>
            <a:rPr lang="en-US" b="1" i="0" dirty="0">
              <a:solidFill>
                <a:srgbClr val="231F20"/>
              </a:solidFill>
            </a:rPr>
            <a:t>colture </a:t>
          </a:r>
          <a:r>
            <a:rPr lang="pl-PL" b="1" i="0" dirty="0" err="1">
              <a:solidFill>
                <a:srgbClr val="231F20"/>
              </a:solidFill>
            </a:rPr>
            <a:t>di copertura</a:t>
          </a:r>
          <a:r>
            <a:rPr lang="en-US" b="1" i="0" dirty="0">
              <a:solidFill>
                <a:srgbClr val="231F20"/>
              </a:solidFill>
            </a:rPr>
            <a:t> invernali </a:t>
          </a:r>
          <a:r>
            <a:rPr lang="en-US" dirty="0">
              <a:solidFill>
                <a:srgbClr val="231F20"/>
              </a:solidFill>
            </a:rPr>
            <a:t>vengono seminate quando è prevista una coltura primaverile per l'anno successivo</a:t>
          </a:r>
          <a:r>
            <a:rPr lang="pl-PL" dirty="0">
              <a:solidFill>
                <a:srgbClr val="231F20"/>
              </a:solidFill>
            </a:rPr>
            <a:t>.</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8BC540">
            <a:alpha val="50196"/>
          </a:srgbClr>
        </a:solidFill>
        <a:ln>
          <a:solidFill>
            <a:srgbClr val="8BC540"/>
          </a:solidFill>
        </a:ln>
      </dgm:spPr>
      <dgm:t>
        <a:bodyPr/>
        <a:lstStyle/>
        <a:p>
          <a:r>
            <a:rPr lang="en-US" dirty="0">
              <a:solidFill>
                <a:srgbClr val="231F20"/>
              </a:solidFill>
            </a:rPr>
            <a:t> Le </a:t>
          </a:r>
          <a:r>
            <a:rPr lang="en-US" b="1" i="0" dirty="0">
              <a:solidFill>
                <a:srgbClr val="231F20"/>
              </a:solidFill>
            </a:rPr>
            <a:t>colture </a:t>
          </a:r>
          <a:r>
            <a:rPr lang="pl-PL" b="1" i="0" dirty="0" err="1">
              <a:solidFill>
                <a:srgbClr val="231F20"/>
              </a:solidFill>
            </a:rPr>
            <a:t>di copertura </a:t>
          </a:r>
          <a:r>
            <a:rPr lang="en-US" b="1" i="0" dirty="0" err="1">
              <a:solidFill>
                <a:srgbClr val="231F20"/>
              </a:solidFill>
            </a:rPr>
            <a:t>delle stoppie </a:t>
          </a:r>
          <a:r>
            <a:rPr lang="en-US" dirty="0">
              <a:solidFill>
                <a:srgbClr val="231F20"/>
              </a:solidFill>
            </a:rPr>
            <a:t>vengono seminate quando è prevista una coltura invernale. </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2">
        <dgm:presLayoutVars>
          <dgm:bulletEnabled val="1"/>
        </dgm:presLayoutVars>
      </dgm:prSet>
      <dgm:spPr/>
    </dgm:pt>
    <dgm:pt modelId="{CCE3EBC2-C8E7-4C2E-91C0-9DA33A006D96}" type="pres">
      <dgm:prSet presAssocID="{EF8720EB-C1AB-484B-BA55-EBAB54D29801}" presName="rect1" presStyleLbl="lnNod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2">
        <dgm:presLayoutVars>
          <dgm:bulletEnabled val="1"/>
        </dgm:presLayoutVars>
      </dgm:prSet>
      <dgm:spPr/>
    </dgm:pt>
    <dgm:pt modelId="{647C7C7D-9520-4D9F-96A9-866EAFE60D9C}" type="pres">
      <dgm:prSet presAssocID="{8747A1C0-768A-40E3-A6CD-17FEC9858E5A}" presName="rect1" presStyleLbl="lnNode1" presStyleIdx="1"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pl-PL" sz="2700" b="0" i="0" dirty="0">
              <a:solidFill>
                <a:srgbClr val="231F20"/>
              </a:solidFill>
            </a:rPr>
            <a:t>CEREALI</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custT="1"/>
      <dgm:spPr>
        <a:solidFill>
          <a:srgbClr val="9FDADF"/>
        </a:solidFill>
      </dgm:spPr>
      <dgm:t>
        <a:bodyPr/>
        <a:lstStyle/>
        <a:p>
          <a:r>
            <a:rPr lang="pl-PL" sz="2700" dirty="0">
              <a:solidFill>
                <a:srgbClr val="231F20"/>
              </a:solidFill>
            </a:rPr>
            <a:t>SEMI OLEOSI</a:t>
          </a: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custT="1"/>
      <dgm:spPr>
        <a:solidFill>
          <a:srgbClr val="8BC540">
            <a:alpha val="50196"/>
          </a:srgbClr>
        </a:solidFill>
        <a:ln>
          <a:solidFill>
            <a:srgbClr val="8BC540"/>
          </a:solidFill>
        </a:ln>
      </dgm:spPr>
      <dgm:t>
        <a:bodyPr/>
        <a:lstStyle/>
        <a:p>
          <a:r>
            <a:rPr lang="pl-PL" sz="2700" dirty="0">
              <a:solidFill>
                <a:srgbClr val="231F20"/>
              </a:solidFill>
            </a:rPr>
            <a:t>COLTURE DA FORAGGIO</a:t>
          </a: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pl-PL" b="0" i="0" dirty="0">
              <a:solidFill>
                <a:srgbClr val="231F20"/>
              </a:solidFill>
            </a:rPr>
            <a:t>LEGUMI A SEME PICCOLO</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9FDADF"/>
        </a:solidFill>
      </dgm:spPr>
      <dgm:t>
        <a:bodyPr/>
        <a:lstStyle/>
        <a:p>
          <a:r>
            <a:rPr lang="pl-PL" b="0" i="0" dirty="0">
              <a:solidFill>
                <a:srgbClr val="231F20"/>
              </a:solidFill>
            </a:rPr>
            <a:t>LEGUMI A SEME GRANDE</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dgm:spPr>
        <a:solidFill>
          <a:srgbClr val="8BC540">
            <a:alpha val="50196"/>
          </a:srgbClr>
        </a:solidFill>
        <a:ln>
          <a:solidFill>
            <a:srgbClr val="8BC540"/>
          </a:solidFill>
        </a:ln>
      </dgm:spPr>
      <dgm:t>
        <a:bodyPr/>
        <a:lstStyle/>
        <a:p>
          <a:r>
            <a:rPr lang="pl-PL" dirty="0">
              <a:solidFill>
                <a:srgbClr val="231F20"/>
              </a:solidFill>
            </a:rPr>
            <a:t>PIANTE NETTARIFERE</a:t>
          </a: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A9C68A1-9DF5-489F-A10D-4BC87CC05FCC}" type="doc">
      <dgm:prSet loTypeId="urn:microsoft.com/office/officeart/2008/layout/PictureStrips" loCatId="list" qsTypeId="urn:microsoft.com/office/officeart/2005/8/quickstyle/simple1" qsCatId="simple" csTypeId="urn:microsoft.com/office/officeart/2005/8/colors/accent0_1" csCatId="mainScheme" phldr="1"/>
      <dgm:spPr/>
      <dgm:t>
        <a:bodyPr/>
        <a:lstStyle/>
        <a:p>
          <a:endParaRPr lang="pl-PL"/>
        </a:p>
      </dgm:t>
    </dgm:pt>
    <dgm:pt modelId="{EF8720EB-C1AB-484B-BA55-EBAB54D29801}">
      <dgm:prSet custT="1"/>
      <dgm:spPr>
        <a:solidFill>
          <a:srgbClr val="9FDADF">
            <a:alpha val="40000"/>
          </a:srgbClr>
        </a:solidFill>
        <a:ln>
          <a:noFill/>
        </a:ln>
      </dgm:spPr>
      <dgm:t>
        <a:bodyPr/>
        <a:lstStyle/>
        <a:p>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È importante includere le leguminose nelle colture intercalari, poiché hanno la capacità di </a:t>
          </a:r>
          <a:r>
            <a:rPr lang="en-US" sz="2400" b="1" i="1" dirty="0">
              <a:solidFill>
                <a:srgbClr val="231F20"/>
              </a:solidFill>
              <a:latin typeface="Calibri" panose="020F0502020204030204" pitchFamily="34" charset="0"/>
              <a:ea typeface="Calibri" panose="020F0502020204030204" pitchFamily="34" charset="0"/>
              <a:cs typeface="Vrinda" panose="020B0502040204020203" pitchFamily="34" charset="0"/>
            </a:rPr>
            <a:t>fissare l'azoto atmosferico</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Le leguminose più comuni sono:</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941F833E-C8D7-4CA5-BCEE-A1A3E376AE25}" type="pres">
      <dgm:prSet presAssocID="{7A9C68A1-9DF5-489F-A10D-4BC87CC05FCC}" presName="Name0" presStyleCnt="0">
        <dgm:presLayoutVars>
          <dgm:dir/>
          <dgm:resizeHandles val="exact"/>
        </dgm:presLayoutVars>
      </dgm:prSet>
      <dgm:spPr/>
    </dgm:pt>
    <dgm:pt modelId="{2FE463CC-A845-4C5D-A609-8EBCFD2D708C}" type="pres">
      <dgm:prSet presAssocID="{EF8720EB-C1AB-484B-BA55-EBAB54D29801}" presName="composite" presStyleCnt="0"/>
      <dgm:spPr/>
    </dgm:pt>
    <dgm:pt modelId="{3C43B581-41AC-4F18-B25B-AB6089A935C2}" type="pres">
      <dgm:prSet presAssocID="{EF8720EB-C1AB-484B-BA55-EBAB54D29801}" presName="rect1" presStyleLbl="trAlignAcc1" presStyleIdx="0" presStyleCnt="1" custScaleX="234014" custScaleY="100001" custLinFactNeighborX="14114" custLinFactNeighborY="-14755">
        <dgm:presLayoutVars>
          <dgm:bulletEnabled val="1"/>
        </dgm:presLayoutVars>
      </dgm:prSet>
      <dgm:spPr/>
    </dgm:pt>
    <dgm:pt modelId="{BB8FA752-E465-409F-9927-217BE7235794}" type="pres">
      <dgm:prSet presAssocID="{EF8720EB-C1AB-484B-BA55-EBAB54D29801}" presName="rect2" presStyleLbl="fgImgPlace1" presStyleIdx="0" presStyleCnt="1" custLinFactX="-159272" custLinFactNeighborX="-200000" custLinFactNeighborY="-29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dgm:spPr>
    </dgm:pt>
  </dgm:ptLst>
  <dgm:cxnLst>
    <dgm:cxn modelId="{4DFFF38C-B34D-4112-B8D8-75EC282F64B2}" srcId="{7A9C68A1-9DF5-489F-A10D-4BC87CC05FCC}" destId="{EF8720EB-C1AB-484B-BA55-EBAB54D29801}" srcOrd="0" destOrd="0" parTransId="{7725C514-641F-40A6-B7B1-59C5446AB688}" sibTransId="{67275D6E-5F95-420F-9DFD-D63641A460AF}"/>
    <dgm:cxn modelId="{A5B47D99-E032-40AF-81AD-D23055B8F4A5}" type="presOf" srcId="{EF8720EB-C1AB-484B-BA55-EBAB54D29801}" destId="{3C43B581-41AC-4F18-B25B-AB6089A935C2}" srcOrd="0" destOrd="0" presId="urn:microsoft.com/office/officeart/2008/layout/PictureStrips"/>
    <dgm:cxn modelId="{25B15DA1-2C97-4C1B-AA7E-8AEFC3320B4D}" type="presOf" srcId="{7A9C68A1-9DF5-489F-A10D-4BC87CC05FCC}" destId="{941F833E-C8D7-4CA5-BCEE-A1A3E376AE25}" srcOrd="0" destOrd="0" presId="urn:microsoft.com/office/officeart/2008/layout/PictureStrips"/>
    <dgm:cxn modelId="{AD73FEA4-312B-465E-B771-E8C843E7A920}" type="presParOf" srcId="{941F833E-C8D7-4CA5-BCEE-A1A3E376AE25}" destId="{2FE463CC-A845-4C5D-A609-8EBCFD2D708C}" srcOrd="0" destOrd="0" presId="urn:microsoft.com/office/officeart/2008/layout/PictureStrips"/>
    <dgm:cxn modelId="{C6B35374-8AD4-45DA-9C4E-D7E61EFC0364}" type="presParOf" srcId="{2FE463CC-A845-4C5D-A609-8EBCFD2D708C}" destId="{3C43B581-41AC-4F18-B25B-AB6089A935C2}" srcOrd="0" destOrd="0" presId="urn:microsoft.com/office/officeart/2008/layout/PictureStrips"/>
    <dgm:cxn modelId="{1BD84C2D-2520-4447-BC30-9AD451831A2C}" type="presParOf" srcId="{2FE463CC-A845-4C5D-A609-8EBCFD2D708C}" destId="{BB8FA752-E465-409F-9927-217BE7235794}" srcOrd="1" destOrd="0" presId="urn:microsoft.com/office/officeart/2008/layout/PictureStrip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BFEF9FB-3A61-43EC-90FF-ACFE83B216FE}" type="doc">
      <dgm:prSet loTypeId="urn:microsoft.com/office/officeart/2008/layout/BendingPictureSemiTransparentText" loCatId="picture" qsTypeId="urn:microsoft.com/office/officeart/2005/8/quickstyle/simple3" qsCatId="simple" csTypeId="urn:microsoft.com/office/officeart/2005/8/colors/accent1_2" csCatId="accent1" phldr="1"/>
      <dgm:spPr/>
      <dgm:t>
        <a:bodyPr/>
        <a:lstStyle/>
        <a:p>
          <a:endParaRPr lang="pl-PL"/>
        </a:p>
      </dgm:t>
    </dgm:pt>
    <dgm:pt modelId="{BF11F71B-B95A-4CE4-8E8C-9C724BC4CDAE}">
      <dgm:prSet phldrT="[Tekst]"/>
      <dgm:spPr/>
      <dgm:t>
        <a:bodyPr/>
        <a:lstStyle/>
        <a:p>
          <a:r>
            <a:rPr lang="pl-PL" b="1" dirty="0"/>
            <a:t>CAVALIERE</a:t>
          </a:r>
        </a:p>
      </dgm:t>
    </dgm:pt>
    <dgm:pt modelId="{C6D57FA2-F199-40AC-A286-D62B3147883E}" type="parTrans" cxnId="{D5E3E06B-7048-4C9C-82F3-C50541F8658A}">
      <dgm:prSet/>
      <dgm:spPr/>
      <dgm:t>
        <a:bodyPr/>
        <a:lstStyle/>
        <a:p>
          <a:endParaRPr lang="pl-PL" b="1"/>
        </a:p>
      </dgm:t>
    </dgm:pt>
    <dgm:pt modelId="{D22E38F9-A41D-4857-9952-AB9330E05438}" type="sibTrans" cxnId="{D5E3E06B-7048-4C9C-82F3-C50541F8658A}">
      <dgm:prSet/>
      <dgm:spPr/>
      <dgm:t>
        <a:bodyPr/>
        <a:lstStyle/>
        <a:p>
          <a:endParaRPr lang="pl-PL" b="1"/>
        </a:p>
      </dgm:t>
    </dgm:pt>
    <dgm:pt modelId="{CCA40321-5427-4556-AF42-BDFF52E074CC}">
      <dgm:prSet phldrT="[Tekst]"/>
      <dgm:spPr/>
      <dgm:t>
        <a:bodyPr/>
        <a:lstStyle/>
        <a:p>
          <a:r>
            <a:rPr lang="pl-PL" b="1" dirty="0"/>
            <a:t>CAMPO PISELLO</a:t>
          </a:r>
        </a:p>
      </dgm:t>
    </dgm:pt>
    <dgm:pt modelId="{B66BFAEB-670D-48E4-ACDD-3E334056C5E8}" type="parTrans" cxnId="{E85E2321-AC53-4D17-AADE-3BED29AD71AE}">
      <dgm:prSet/>
      <dgm:spPr/>
      <dgm:t>
        <a:bodyPr/>
        <a:lstStyle/>
        <a:p>
          <a:endParaRPr lang="pl-PL" b="1"/>
        </a:p>
      </dgm:t>
    </dgm:pt>
    <dgm:pt modelId="{51BE65DC-5107-4C5F-B632-EE6F37CB1026}" type="sibTrans" cxnId="{E85E2321-AC53-4D17-AADE-3BED29AD71AE}">
      <dgm:prSet/>
      <dgm:spPr/>
      <dgm:t>
        <a:bodyPr/>
        <a:lstStyle/>
        <a:p>
          <a:endParaRPr lang="pl-PL" b="1"/>
        </a:p>
      </dgm:t>
    </dgm:pt>
    <dgm:pt modelId="{EE9BBBEC-67E7-49ED-99EF-5A6ACEB30D8A}">
      <dgm:prSet phldrT="[Tekst]"/>
      <dgm:spPr/>
      <dgm:t>
        <a:bodyPr/>
        <a:lstStyle/>
        <a:p>
          <a:r>
            <a:rPr lang="pl-PL" b="1" dirty="0"/>
            <a:t>LUPINO GIALLO</a:t>
          </a:r>
        </a:p>
      </dgm:t>
    </dgm:pt>
    <dgm:pt modelId="{2DF24B0B-50BC-43F3-ADDE-9939BFFAE11D}" type="parTrans" cxnId="{3F09B8C4-C18C-4857-A10E-F2DDF09BDA0A}">
      <dgm:prSet/>
      <dgm:spPr/>
      <dgm:t>
        <a:bodyPr/>
        <a:lstStyle/>
        <a:p>
          <a:endParaRPr lang="pl-PL" b="1"/>
        </a:p>
      </dgm:t>
    </dgm:pt>
    <dgm:pt modelId="{7CFFD8DB-AAC8-4D11-9456-63B135A691E1}" type="sibTrans" cxnId="{3F09B8C4-C18C-4857-A10E-F2DDF09BDA0A}">
      <dgm:prSet/>
      <dgm:spPr/>
      <dgm:t>
        <a:bodyPr/>
        <a:lstStyle/>
        <a:p>
          <a:endParaRPr lang="pl-PL" b="1"/>
        </a:p>
      </dgm:t>
    </dgm:pt>
    <dgm:pt modelId="{61616BAC-C561-412D-8FB3-0EDB13DD8559}">
      <dgm:prSet phldrT="[Tekst]"/>
      <dgm:spPr/>
      <dgm:t>
        <a:bodyPr/>
        <a:lstStyle/>
        <a:p>
          <a:r>
            <a:rPr lang="pl-PL" b="1" dirty="0"/>
            <a:t>VETRINA COMUNE</a:t>
          </a:r>
        </a:p>
      </dgm:t>
    </dgm:pt>
    <dgm:pt modelId="{E33EAAC2-3163-482C-A91A-71B1087743DB}" type="parTrans" cxnId="{8DAC9D6C-8E3B-43A4-9B2A-D0206B0ABC3F}">
      <dgm:prSet/>
      <dgm:spPr/>
      <dgm:t>
        <a:bodyPr/>
        <a:lstStyle/>
        <a:p>
          <a:endParaRPr lang="pl-PL" b="1"/>
        </a:p>
      </dgm:t>
    </dgm:pt>
    <dgm:pt modelId="{CEEE5BD3-53B6-4254-B4F8-E66D4DBDB29B}" type="sibTrans" cxnId="{8DAC9D6C-8E3B-43A4-9B2A-D0206B0ABC3F}">
      <dgm:prSet/>
      <dgm:spPr/>
      <dgm:t>
        <a:bodyPr/>
        <a:lstStyle/>
        <a:p>
          <a:endParaRPr lang="pl-PL" b="1"/>
        </a:p>
      </dgm:t>
    </dgm:pt>
    <dgm:pt modelId="{38794F81-C141-4556-8D2D-EE7C290B8E72}">
      <dgm:prSet phldrT="[Tekst]"/>
      <dgm:spPr/>
      <dgm:t>
        <a:bodyPr/>
        <a:lstStyle/>
        <a:p>
          <a:r>
            <a:rPr lang="pl-PL" b="1" dirty="0"/>
            <a:t>LUPINO BLU</a:t>
          </a:r>
        </a:p>
      </dgm:t>
    </dgm:pt>
    <dgm:pt modelId="{D1441E7A-8050-4AD3-8EED-5FD19991CB14}" type="parTrans" cxnId="{3B2FC26C-C55B-48B5-AFE8-7D3628AEE51C}">
      <dgm:prSet/>
      <dgm:spPr/>
      <dgm:t>
        <a:bodyPr/>
        <a:lstStyle/>
        <a:p>
          <a:endParaRPr lang="pl-PL" b="1"/>
        </a:p>
      </dgm:t>
    </dgm:pt>
    <dgm:pt modelId="{0190F9A0-1CAA-48CC-9F92-679733E2B112}" type="sibTrans" cxnId="{3B2FC26C-C55B-48B5-AFE8-7D3628AEE51C}">
      <dgm:prSet/>
      <dgm:spPr/>
      <dgm:t>
        <a:bodyPr/>
        <a:lstStyle/>
        <a:p>
          <a:endParaRPr lang="pl-PL" b="1"/>
        </a:p>
      </dgm:t>
    </dgm:pt>
    <dgm:pt modelId="{4B197795-5B60-4C62-9692-30FBEBFC5B62}">
      <dgm:prSet phldrT="[Tekst]"/>
      <dgm:spPr/>
      <dgm:t>
        <a:bodyPr/>
        <a:lstStyle/>
        <a:p>
          <a:r>
            <a:rPr lang="pl-PL" b="1" dirty="0"/>
            <a:t>SERADELA</a:t>
          </a:r>
        </a:p>
      </dgm:t>
    </dgm:pt>
    <dgm:pt modelId="{D21CEF3C-F887-401B-BA33-10DBEC3D3791}" type="parTrans" cxnId="{74A89C4C-E57C-46F2-BC78-3E6EEF749527}">
      <dgm:prSet/>
      <dgm:spPr/>
      <dgm:t>
        <a:bodyPr/>
        <a:lstStyle/>
        <a:p>
          <a:endParaRPr lang="pl-PL" b="1"/>
        </a:p>
      </dgm:t>
    </dgm:pt>
    <dgm:pt modelId="{B8F8C3B1-154E-4CBE-9D2C-03E57C9A363A}" type="sibTrans" cxnId="{74A89C4C-E57C-46F2-BC78-3E6EEF749527}">
      <dgm:prSet/>
      <dgm:spPr/>
      <dgm:t>
        <a:bodyPr/>
        <a:lstStyle/>
        <a:p>
          <a:endParaRPr lang="pl-PL" b="1"/>
        </a:p>
      </dgm:t>
    </dgm:pt>
    <dgm:pt modelId="{6728739A-973C-4C0C-93AA-E20E206AD635}">
      <dgm:prSet phldrT="[Tekst]"/>
      <dgm:spPr/>
      <dgm:t>
        <a:bodyPr/>
        <a:lstStyle/>
        <a:p>
          <a:r>
            <a:rPr lang="pl-PL" b="1" dirty="0"/>
            <a:t>FACELIA</a:t>
          </a:r>
        </a:p>
      </dgm:t>
    </dgm:pt>
    <dgm:pt modelId="{467B6B33-0C4B-400F-9D68-FDF2CF914C30}" type="parTrans" cxnId="{AE21659D-E8D6-4B9A-91B2-94E94C01DA3E}">
      <dgm:prSet/>
      <dgm:spPr/>
      <dgm:t>
        <a:bodyPr/>
        <a:lstStyle/>
        <a:p>
          <a:endParaRPr lang="pl-PL" b="1"/>
        </a:p>
      </dgm:t>
    </dgm:pt>
    <dgm:pt modelId="{EEE24296-9453-4238-B17D-5FFAC7FC1CFC}" type="sibTrans" cxnId="{AE21659D-E8D6-4B9A-91B2-94E94C01DA3E}">
      <dgm:prSet/>
      <dgm:spPr/>
      <dgm:t>
        <a:bodyPr/>
        <a:lstStyle/>
        <a:p>
          <a:endParaRPr lang="pl-PL" b="1"/>
        </a:p>
      </dgm:t>
    </dgm:pt>
    <dgm:pt modelId="{C44C5161-F425-49AB-B760-E4447C5C6CDA}">
      <dgm:prSet phldrT="[Tekst]"/>
      <dgm:spPr/>
      <dgm:t>
        <a:bodyPr/>
        <a:lstStyle/>
        <a:p>
          <a:r>
            <a:rPr lang="pl-PL" b="1" dirty="0"/>
            <a:t>CLOVER ROSSO</a:t>
          </a:r>
        </a:p>
      </dgm:t>
    </dgm:pt>
    <dgm:pt modelId="{670E15F5-D84D-417B-B2D9-CDE397AA8142}" type="parTrans" cxnId="{5D604478-BB7E-496F-88AB-A364D4756959}">
      <dgm:prSet/>
      <dgm:spPr/>
      <dgm:t>
        <a:bodyPr/>
        <a:lstStyle/>
        <a:p>
          <a:endParaRPr lang="pl-PL"/>
        </a:p>
      </dgm:t>
    </dgm:pt>
    <dgm:pt modelId="{A7099B3B-5372-43E3-875B-71152FD34421}" type="sibTrans" cxnId="{5D604478-BB7E-496F-88AB-A364D4756959}">
      <dgm:prSet/>
      <dgm:spPr/>
      <dgm:t>
        <a:bodyPr/>
        <a:lstStyle/>
        <a:p>
          <a:endParaRPr lang="pl-PL"/>
        </a:p>
      </dgm:t>
    </dgm:pt>
    <dgm:pt modelId="{4CE912B2-AB66-4486-A3ED-D7DE1A76A43F}" type="pres">
      <dgm:prSet presAssocID="{9BFEF9FB-3A61-43EC-90FF-ACFE83B216FE}" presName="Name0" presStyleCnt="0">
        <dgm:presLayoutVars>
          <dgm:dir/>
          <dgm:resizeHandles val="exact"/>
        </dgm:presLayoutVars>
      </dgm:prSet>
      <dgm:spPr/>
    </dgm:pt>
    <dgm:pt modelId="{28167576-F3B3-4FDE-B26B-962EF01BFFAB}" type="pres">
      <dgm:prSet presAssocID="{C44C5161-F425-49AB-B760-E4447C5C6CDA}" presName="composite" presStyleCnt="0"/>
      <dgm:spPr/>
    </dgm:pt>
    <dgm:pt modelId="{E0A88EF4-A875-4BE0-85A8-5E1D4EB7EE2E}" type="pres">
      <dgm:prSet presAssocID="{C44C5161-F425-49AB-B760-E4447C5C6CDA}" presName="rect1" presStyleLbl="bgShp" presStyleIdx="0" presStyleCnt="8"/>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0104847C-0863-4AA8-92A1-60394208D916}" type="pres">
      <dgm:prSet presAssocID="{C44C5161-F425-49AB-B760-E4447C5C6CDA}" presName="rect2" presStyleLbl="trBgShp" presStyleIdx="0" presStyleCnt="8">
        <dgm:presLayoutVars>
          <dgm:bulletEnabled val="1"/>
        </dgm:presLayoutVars>
      </dgm:prSet>
      <dgm:spPr/>
    </dgm:pt>
    <dgm:pt modelId="{DE9199CE-4AE6-4719-986E-5112BAED003B}" type="pres">
      <dgm:prSet presAssocID="{A7099B3B-5372-43E3-875B-71152FD34421}" presName="sibTrans" presStyleCnt="0"/>
      <dgm:spPr/>
    </dgm:pt>
    <dgm:pt modelId="{D3A6106A-5E04-42A7-9DE7-CAA7A93424B9}" type="pres">
      <dgm:prSet presAssocID="{BF11F71B-B95A-4CE4-8E8C-9C724BC4CDAE}" presName="composite" presStyleCnt="0"/>
      <dgm:spPr/>
    </dgm:pt>
    <dgm:pt modelId="{32BA6F76-573F-4A1B-9E33-A6B06ADB4CF4}" type="pres">
      <dgm:prSet presAssocID="{BF11F71B-B95A-4CE4-8E8C-9C724BC4CDAE}" presName="rect1" presStyleLbl="bgShp" presStyleIdx="1" presStyleCnt="8"/>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BD873913-5663-4780-BA39-7F71B1CACFB6}" type="pres">
      <dgm:prSet presAssocID="{BF11F71B-B95A-4CE4-8E8C-9C724BC4CDAE}" presName="rect2" presStyleLbl="trBgShp" presStyleIdx="1" presStyleCnt="8">
        <dgm:presLayoutVars>
          <dgm:bulletEnabled val="1"/>
        </dgm:presLayoutVars>
      </dgm:prSet>
      <dgm:spPr/>
    </dgm:pt>
    <dgm:pt modelId="{F40FA8A9-AEF8-4E0A-A5BB-C4C4ECC31F87}" type="pres">
      <dgm:prSet presAssocID="{D22E38F9-A41D-4857-9952-AB9330E05438}" presName="sibTrans" presStyleCnt="0"/>
      <dgm:spPr/>
    </dgm:pt>
    <dgm:pt modelId="{3AC74927-7085-45AC-8C27-F75443A36ADE}" type="pres">
      <dgm:prSet presAssocID="{61616BAC-C561-412D-8FB3-0EDB13DD8559}" presName="composite" presStyleCnt="0"/>
      <dgm:spPr/>
    </dgm:pt>
    <dgm:pt modelId="{E8868D56-3E9C-4F65-822C-2D439D6EFDA3}" type="pres">
      <dgm:prSet presAssocID="{61616BAC-C561-412D-8FB3-0EDB13DD8559}" presName="rect1" presStyleLbl="bgShp" presStyleIdx="2" presStyleCnt="8"/>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A5D7016-9C4E-4A35-823C-06978C6160A6}" type="pres">
      <dgm:prSet presAssocID="{61616BAC-C561-412D-8FB3-0EDB13DD8559}" presName="rect2" presStyleLbl="trBgShp" presStyleIdx="2" presStyleCnt="8">
        <dgm:presLayoutVars>
          <dgm:bulletEnabled val="1"/>
        </dgm:presLayoutVars>
      </dgm:prSet>
      <dgm:spPr/>
    </dgm:pt>
    <dgm:pt modelId="{4C6DF7DD-41DB-4CE5-B6F0-025431099B6D}" type="pres">
      <dgm:prSet presAssocID="{CEEE5BD3-53B6-4254-B4F8-E66D4DBDB29B}" presName="sibTrans" presStyleCnt="0"/>
      <dgm:spPr/>
    </dgm:pt>
    <dgm:pt modelId="{D5EFF282-0B75-4383-AE62-A87E21CAE754}" type="pres">
      <dgm:prSet presAssocID="{38794F81-C141-4556-8D2D-EE7C290B8E72}" presName="composite" presStyleCnt="0"/>
      <dgm:spPr/>
    </dgm:pt>
    <dgm:pt modelId="{484C9121-F8C1-4EC5-A035-A1B7D2F53E2A}" type="pres">
      <dgm:prSet presAssocID="{38794F81-C141-4556-8D2D-EE7C290B8E72}" presName="rect1" presStyleLbl="bgShp" presStyleIdx="3" presStyleCnt="8"/>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50D0ACE3-33A5-4ACE-8897-DDC548D75712}" type="pres">
      <dgm:prSet presAssocID="{38794F81-C141-4556-8D2D-EE7C290B8E72}" presName="rect2" presStyleLbl="trBgShp" presStyleIdx="3" presStyleCnt="8">
        <dgm:presLayoutVars>
          <dgm:bulletEnabled val="1"/>
        </dgm:presLayoutVars>
      </dgm:prSet>
      <dgm:spPr/>
    </dgm:pt>
    <dgm:pt modelId="{901CD393-7C99-4097-8C88-4225428EAD4B}" type="pres">
      <dgm:prSet presAssocID="{0190F9A0-1CAA-48CC-9F92-679733E2B112}" presName="sibTrans" presStyleCnt="0"/>
      <dgm:spPr/>
    </dgm:pt>
    <dgm:pt modelId="{1D4C11DF-C27B-47F8-B18A-6DB1DBD6347C}" type="pres">
      <dgm:prSet presAssocID="{CCA40321-5427-4556-AF42-BDFF52E074CC}" presName="composite" presStyleCnt="0"/>
      <dgm:spPr/>
    </dgm:pt>
    <dgm:pt modelId="{189431B4-06DD-4838-9F0C-3A8C6FB81253}" type="pres">
      <dgm:prSet presAssocID="{CCA40321-5427-4556-AF42-BDFF52E074CC}" presName="rect1" presStyleLbl="bgShp" presStyleIdx="4" presStyleCnt="8"/>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9DE67270-96C2-428E-AA62-7B1645048B42}" type="pres">
      <dgm:prSet presAssocID="{CCA40321-5427-4556-AF42-BDFF52E074CC}" presName="rect2" presStyleLbl="trBgShp" presStyleIdx="4" presStyleCnt="8">
        <dgm:presLayoutVars>
          <dgm:bulletEnabled val="1"/>
        </dgm:presLayoutVars>
      </dgm:prSet>
      <dgm:spPr/>
    </dgm:pt>
    <dgm:pt modelId="{DAA01E14-07D6-4DAF-81BD-C8B105251AED}" type="pres">
      <dgm:prSet presAssocID="{51BE65DC-5107-4C5F-B632-EE6F37CB1026}" presName="sibTrans" presStyleCnt="0"/>
      <dgm:spPr/>
    </dgm:pt>
    <dgm:pt modelId="{79A836D4-C757-43E2-9FCD-D359A453672A}" type="pres">
      <dgm:prSet presAssocID="{EE9BBBEC-67E7-49ED-99EF-5A6ACEB30D8A}" presName="composite" presStyleCnt="0"/>
      <dgm:spPr/>
    </dgm:pt>
    <dgm:pt modelId="{CF42E95F-59F6-4C7D-B59F-A34B768B48E1}" type="pres">
      <dgm:prSet presAssocID="{EE9BBBEC-67E7-49ED-99EF-5A6ACEB30D8A}" presName="rect1" presStyleLbl="bgShp" presStyleIdx="5" presStyleCnt="8"/>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04159AD9-5031-4E0F-9CC8-5C982F88629C}" type="pres">
      <dgm:prSet presAssocID="{EE9BBBEC-67E7-49ED-99EF-5A6ACEB30D8A}" presName="rect2" presStyleLbl="trBgShp" presStyleIdx="5" presStyleCnt="8">
        <dgm:presLayoutVars>
          <dgm:bulletEnabled val="1"/>
        </dgm:presLayoutVars>
      </dgm:prSet>
      <dgm:spPr/>
    </dgm:pt>
    <dgm:pt modelId="{45738DDF-69D0-49BA-BCA7-FE98E1076F5F}" type="pres">
      <dgm:prSet presAssocID="{7CFFD8DB-AAC8-4D11-9456-63B135A691E1}" presName="sibTrans" presStyleCnt="0"/>
      <dgm:spPr/>
    </dgm:pt>
    <dgm:pt modelId="{11BBCA33-87C1-4AED-A637-6B9094852E50}" type="pres">
      <dgm:prSet presAssocID="{4B197795-5B60-4C62-9692-30FBEBFC5B62}" presName="composite" presStyleCnt="0"/>
      <dgm:spPr/>
    </dgm:pt>
    <dgm:pt modelId="{92987857-76FE-490E-8DEC-2C23159501E1}" type="pres">
      <dgm:prSet presAssocID="{4B197795-5B60-4C62-9692-30FBEBFC5B62}" presName="rect1" presStyleLbl="bgShp" presStyleIdx="6" presStyleCnt="8"/>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A370DE4D-44B3-4F4F-A67D-08F12A388317}" type="pres">
      <dgm:prSet presAssocID="{4B197795-5B60-4C62-9692-30FBEBFC5B62}" presName="rect2" presStyleLbl="trBgShp" presStyleIdx="6" presStyleCnt="8" custAng="0">
        <dgm:presLayoutVars>
          <dgm:bulletEnabled val="1"/>
        </dgm:presLayoutVars>
      </dgm:prSet>
      <dgm:spPr/>
    </dgm:pt>
    <dgm:pt modelId="{2E1E1402-8CC2-4F2F-8B62-B733D0F6FD2C}" type="pres">
      <dgm:prSet presAssocID="{B8F8C3B1-154E-4CBE-9D2C-03E57C9A363A}" presName="sibTrans" presStyleCnt="0"/>
      <dgm:spPr/>
    </dgm:pt>
    <dgm:pt modelId="{6FE158E3-20EB-4B08-AE96-BDE73D8FA4DC}" type="pres">
      <dgm:prSet presAssocID="{6728739A-973C-4C0C-93AA-E20E206AD635}" presName="composite" presStyleCnt="0"/>
      <dgm:spPr/>
    </dgm:pt>
    <dgm:pt modelId="{53C9F489-CE09-47A3-9AF9-83B4B9AEF2B6}" type="pres">
      <dgm:prSet presAssocID="{6728739A-973C-4C0C-93AA-E20E206AD635}" presName="rect1" presStyleLbl="bgShp" presStyleIdx="7" presStyleCnt="8"/>
      <dgm:spPr>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dgm:spPr>
    </dgm:pt>
    <dgm:pt modelId="{F89D3BD5-1050-4763-8ABE-8F9C7761A20E}" type="pres">
      <dgm:prSet presAssocID="{6728739A-973C-4C0C-93AA-E20E206AD635}" presName="rect2" presStyleLbl="trBgShp" presStyleIdx="7" presStyleCnt="8">
        <dgm:presLayoutVars>
          <dgm:bulletEnabled val="1"/>
        </dgm:presLayoutVars>
      </dgm:prSet>
      <dgm:spPr/>
    </dgm:pt>
  </dgm:ptLst>
  <dgm:cxnLst>
    <dgm:cxn modelId="{0B14F30C-393A-4751-B011-847615657D7F}" type="presOf" srcId="{9BFEF9FB-3A61-43EC-90FF-ACFE83B216FE}" destId="{4CE912B2-AB66-4486-A3ED-D7DE1A76A43F}" srcOrd="0" destOrd="0" presId="urn:microsoft.com/office/officeart/2008/layout/BendingPictureSemiTransparentText"/>
    <dgm:cxn modelId="{E85E2321-AC53-4D17-AADE-3BED29AD71AE}" srcId="{9BFEF9FB-3A61-43EC-90FF-ACFE83B216FE}" destId="{CCA40321-5427-4556-AF42-BDFF52E074CC}" srcOrd="4" destOrd="0" parTransId="{B66BFAEB-670D-48E4-ACDD-3E334056C5E8}" sibTransId="{51BE65DC-5107-4C5F-B632-EE6F37CB1026}"/>
    <dgm:cxn modelId="{0CE92B25-4B73-4BD1-95F9-9FF85B9763B4}" type="presOf" srcId="{61616BAC-C561-412D-8FB3-0EDB13DD8559}" destId="{EA5D7016-9C4E-4A35-823C-06978C6160A6}" srcOrd="0" destOrd="0" presId="urn:microsoft.com/office/officeart/2008/layout/BendingPictureSemiTransparentText"/>
    <dgm:cxn modelId="{C9C9D830-D891-40EA-B684-92F6D6D62617}" type="presOf" srcId="{CCA40321-5427-4556-AF42-BDFF52E074CC}" destId="{9DE67270-96C2-428E-AA62-7B1645048B42}" srcOrd="0" destOrd="0" presId="urn:microsoft.com/office/officeart/2008/layout/BendingPictureSemiTransparentText"/>
    <dgm:cxn modelId="{7863BC5E-9B61-4D8D-89D5-088F6C5F3493}" type="presOf" srcId="{C44C5161-F425-49AB-B760-E4447C5C6CDA}" destId="{0104847C-0863-4AA8-92A1-60394208D916}" srcOrd="0" destOrd="0" presId="urn:microsoft.com/office/officeart/2008/layout/BendingPictureSemiTransparentText"/>
    <dgm:cxn modelId="{D5E3E06B-7048-4C9C-82F3-C50541F8658A}" srcId="{9BFEF9FB-3A61-43EC-90FF-ACFE83B216FE}" destId="{BF11F71B-B95A-4CE4-8E8C-9C724BC4CDAE}" srcOrd="1" destOrd="0" parTransId="{C6D57FA2-F199-40AC-A286-D62B3147883E}" sibTransId="{D22E38F9-A41D-4857-9952-AB9330E05438}"/>
    <dgm:cxn modelId="{74A89C4C-E57C-46F2-BC78-3E6EEF749527}" srcId="{9BFEF9FB-3A61-43EC-90FF-ACFE83B216FE}" destId="{4B197795-5B60-4C62-9692-30FBEBFC5B62}" srcOrd="6" destOrd="0" parTransId="{D21CEF3C-F887-401B-BA33-10DBEC3D3791}" sibTransId="{B8F8C3B1-154E-4CBE-9D2C-03E57C9A363A}"/>
    <dgm:cxn modelId="{8DAC9D6C-8E3B-43A4-9B2A-D0206B0ABC3F}" srcId="{9BFEF9FB-3A61-43EC-90FF-ACFE83B216FE}" destId="{61616BAC-C561-412D-8FB3-0EDB13DD8559}" srcOrd="2" destOrd="0" parTransId="{E33EAAC2-3163-482C-A91A-71B1087743DB}" sibTransId="{CEEE5BD3-53B6-4254-B4F8-E66D4DBDB29B}"/>
    <dgm:cxn modelId="{3B2FC26C-C55B-48B5-AFE8-7D3628AEE51C}" srcId="{9BFEF9FB-3A61-43EC-90FF-ACFE83B216FE}" destId="{38794F81-C141-4556-8D2D-EE7C290B8E72}" srcOrd="3" destOrd="0" parTransId="{D1441E7A-8050-4AD3-8EED-5FD19991CB14}" sibTransId="{0190F9A0-1CAA-48CC-9F92-679733E2B112}"/>
    <dgm:cxn modelId="{120EDF6D-D69B-4A07-BCF0-8F5FCE7BB6D8}" type="presOf" srcId="{38794F81-C141-4556-8D2D-EE7C290B8E72}" destId="{50D0ACE3-33A5-4ACE-8897-DDC548D75712}" srcOrd="0" destOrd="0" presId="urn:microsoft.com/office/officeart/2008/layout/BendingPictureSemiTransparentText"/>
    <dgm:cxn modelId="{59D2E775-9C37-4DC8-A1FD-0E024B4C1D2B}" type="presOf" srcId="{6728739A-973C-4C0C-93AA-E20E206AD635}" destId="{F89D3BD5-1050-4763-8ABE-8F9C7761A20E}" srcOrd="0" destOrd="0" presId="urn:microsoft.com/office/officeart/2008/layout/BendingPictureSemiTransparentText"/>
    <dgm:cxn modelId="{5D604478-BB7E-496F-88AB-A364D4756959}" srcId="{9BFEF9FB-3A61-43EC-90FF-ACFE83B216FE}" destId="{C44C5161-F425-49AB-B760-E4447C5C6CDA}" srcOrd="0" destOrd="0" parTransId="{670E15F5-D84D-417B-B2D9-CDE397AA8142}" sibTransId="{A7099B3B-5372-43E3-875B-71152FD34421}"/>
    <dgm:cxn modelId="{4BD45585-D941-4B93-85F1-096F83D0725E}" type="presOf" srcId="{4B197795-5B60-4C62-9692-30FBEBFC5B62}" destId="{A370DE4D-44B3-4F4F-A67D-08F12A388317}" srcOrd="0" destOrd="0" presId="urn:microsoft.com/office/officeart/2008/layout/BendingPictureSemiTransparentText"/>
    <dgm:cxn modelId="{AE21659D-E8D6-4B9A-91B2-94E94C01DA3E}" srcId="{9BFEF9FB-3A61-43EC-90FF-ACFE83B216FE}" destId="{6728739A-973C-4C0C-93AA-E20E206AD635}" srcOrd="7" destOrd="0" parTransId="{467B6B33-0C4B-400F-9D68-FDF2CF914C30}" sibTransId="{EEE24296-9453-4238-B17D-5FFAC7FC1CFC}"/>
    <dgm:cxn modelId="{9CE7DFB7-DAC7-4577-9C57-5A52C81289C5}" type="presOf" srcId="{BF11F71B-B95A-4CE4-8E8C-9C724BC4CDAE}" destId="{BD873913-5663-4780-BA39-7F71B1CACFB6}" srcOrd="0" destOrd="0" presId="urn:microsoft.com/office/officeart/2008/layout/BendingPictureSemiTransparentText"/>
    <dgm:cxn modelId="{3F09B8C4-C18C-4857-A10E-F2DDF09BDA0A}" srcId="{9BFEF9FB-3A61-43EC-90FF-ACFE83B216FE}" destId="{EE9BBBEC-67E7-49ED-99EF-5A6ACEB30D8A}" srcOrd="5" destOrd="0" parTransId="{2DF24B0B-50BC-43F3-ADDE-9939BFFAE11D}" sibTransId="{7CFFD8DB-AAC8-4D11-9456-63B135A691E1}"/>
    <dgm:cxn modelId="{7287D3D5-1A6D-424C-8676-BB168D572120}" type="presOf" srcId="{EE9BBBEC-67E7-49ED-99EF-5A6ACEB30D8A}" destId="{04159AD9-5031-4E0F-9CC8-5C982F88629C}" srcOrd="0" destOrd="0" presId="urn:microsoft.com/office/officeart/2008/layout/BendingPictureSemiTransparentText"/>
    <dgm:cxn modelId="{3A60FF03-C1B1-41BF-A6D1-D185B072EB26}" type="presParOf" srcId="{4CE912B2-AB66-4486-A3ED-D7DE1A76A43F}" destId="{28167576-F3B3-4FDE-B26B-962EF01BFFAB}" srcOrd="0" destOrd="0" presId="urn:microsoft.com/office/officeart/2008/layout/BendingPictureSemiTransparentText"/>
    <dgm:cxn modelId="{B48ED409-26D0-4CE2-BE60-F250AE6F9543}" type="presParOf" srcId="{28167576-F3B3-4FDE-B26B-962EF01BFFAB}" destId="{E0A88EF4-A875-4BE0-85A8-5E1D4EB7EE2E}" srcOrd="0" destOrd="0" presId="urn:microsoft.com/office/officeart/2008/layout/BendingPictureSemiTransparentText"/>
    <dgm:cxn modelId="{43B77A92-E847-4460-A8A9-CA6FB9F92486}" type="presParOf" srcId="{28167576-F3B3-4FDE-B26B-962EF01BFFAB}" destId="{0104847C-0863-4AA8-92A1-60394208D916}" srcOrd="1" destOrd="0" presId="urn:microsoft.com/office/officeart/2008/layout/BendingPictureSemiTransparentText"/>
    <dgm:cxn modelId="{8D148F0A-B636-4279-BD5F-E19C3B0ED9A6}" type="presParOf" srcId="{4CE912B2-AB66-4486-A3ED-D7DE1A76A43F}" destId="{DE9199CE-4AE6-4719-986E-5112BAED003B}" srcOrd="1" destOrd="0" presId="urn:microsoft.com/office/officeart/2008/layout/BendingPictureSemiTransparentText"/>
    <dgm:cxn modelId="{DBBD6517-6C83-449E-B67E-B02A49E9E239}" type="presParOf" srcId="{4CE912B2-AB66-4486-A3ED-D7DE1A76A43F}" destId="{D3A6106A-5E04-42A7-9DE7-CAA7A93424B9}" srcOrd="2" destOrd="0" presId="urn:microsoft.com/office/officeart/2008/layout/BendingPictureSemiTransparentText"/>
    <dgm:cxn modelId="{914030B1-0C07-461E-89BC-5247FD958643}" type="presParOf" srcId="{D3A6106A-5E04-42A7-9DE7-CAA7A93424B9}" destId="{32BA6F76-573F-4A1B-9E33-A6B06ADB4CF4}" srcOrd="0" destOrd="0" presId="urn:microsoft.com/office/officeart/2008/layout/BendingPictureSemiTransparentText"/>
    <dgm:cxn modelId="{38F7D4C1-794B-4755-B4E1-4936302AB577}" type="presParOf" srcId="{D3A6106A-5E04-42A7-9DE7-CAA7A93424B9}" destId="{BD873913-5663-4780-BA39-7F71B1CACFB6}" srcOrd="1" destOrd="0" presId="urn:microsoft.com/office/officeart/2008/layout/BendingPictureSemiTransparentText"/>
    <dgm:cxn modelId="{725BE0C8-44F1-4209-8361-2E7C6F67667A}" type="presParOf" srcId="{4CE912B2-AB66-4486-A3ED-D7DE1A76A43F}" destId="{F40FA8A9-AEF8-4E0A-A5BB-C4C4ECC31F87}" srcOrd="3" destOrd="0" presId="urn:microsoft.com/office/officeart/2008/layout/BendingPictureSemiTransparentText"/>
    <dgm:cxn modelId="{59D22B00-5C37-4F3A-9314-E708A8804094}" type="presParOf" srcId="{4CE912B2-AB66-4486-A3ED-D7DE1A76A43F}" destId="{3AC74927-7085-45AC-8C27-F75443A36ADE}" srcOrd="4" destOrd="0" presId="urn:microsoft.com/office/officeart/2008/layout/BendingPictureSemiTransparentText"/>
    <dgm:cxn modelId="{64BE4033-43AE-436C-926D-848B430A6580}" type="presParOf" srcId="{3AC74927-7085-45AC-8C27-F75443A36ADE}" destId="{E8868D56-3E9C-4F65-822C-2D439D6EFDA3}" srcOrd="0" destOrd="0" presId="urn:microsoft.com/office/officeart/2008/layout/BendingPictureSemiTransparentText"/>
    <dgm:cxn modelId="{B7BC1F6A-D46D-43AA-85DF-0DACEAC5925D}" type="presParOf" srcId="{3AC74927-7085-45AC-8C27-F75443A36ADE}" destId="{EA5D7016-9C4E-4A35-823C-06978C6160A6}" srcOrd="1" destOrd="0" presId="urn:microsoft.com/office/officeart/2008/layout/BendingPictureSemiTransparentText"/>
    <dgm:cxn modelId="{8923BD37-DD3F-4220-80F5-14B61F2222A3}" type="presParOf" srcId="{4CE912B2-AB66-4486-A3ED-D7DE1A76A43F}" destId="{4C6DF7DD-41DB-4CE5-B6F0-025431099B6D}" srcOrd="5" destOrd="0" presId="urn:microsoft.com/office/officeart/2008/layout/BendingPictureSemiTransparentText"/>
    <dgm:cxn modelId="{2446764E-082E-456A-B1B4-7838F24476D4}" type="presParOf" srcId="{4CE912B2-AB66-4486-A3ED-D7DE1A76A43F}" destId="{D5EFF282-0B75-4383-AE62-A87E21CAE754}" srcOrd="6" destOrd="0" presId="urn:microsoft.com/office/officeart/2008/layout/BendingPictureSemiTransparentText"/>
    <dgm:cxn modelId="{ED8E450F-BA51-4D7F-9046-F0DA1AD6A64A}" type="presParOf" srcId="{D5EFF282-0B75-4383-AE62-A87E21CAE754}" destId="{484C9121-F8C1-4EC5-A035-A1B7D2F53E2A}" srcOrd="0" destOrd="0" presId="urn:microsoft.com/office/officeart/2008/layout/BendingPictureSemiTransparentText"/>
    <dgm:cxn modelId="{66A93B77-1BF6-4C06-BB33-F82222B12160}" type="presParOf" srcId="{D5EFF282-0B75-4383-AE62-A87E21CAE754}" destId="{50D0ACE3-33A5-4ACE-8897-DDC548D75712}" srcOrd="1" destOrd="0" presId="urn:microsoft.com/office/officeart/2008/layout/BendingPictureSemiTransparentText"/>
    <dgm:cxn modelId="{7C53867F-B34D-4620-A2A2-67511D074A4D}" type="presParOf" srcId="{4CE912B2-AB66-4486-A3ED-D7DE1A76A43F}" destId="{901CD393-7C99-4097-8C88-4225428EAD4B}" srcOrd="7" destOrd="0" presId="urn:microsoft.com/office/officeart/2008/layout/BendingPictureSemiTransparentText"/>
    <dgm:cxn modelId="{2B26611B-BF2E-4319-898F-087374EBC556}" type="presParOf" srcId="{4CE912B2-AB66-4486-A3ED-D7DE1A76A43F}" destId="{1D4C11DF-C27B-47F8-B18A-6DB1DBD6347C}" srcOrd="8" destOrd="0" presId="urn:microsoft.com/office/officeart/2008/layout/BendingPictureSemiTransparentText"/>
    <dgm:cxn modelId="{416275E5-2A00-41AC-8116-CA0DBE556A2C}" type="presParOf" srcId="{1D4C11DF-C27B-47F8-B18A-6DB1DBD6347C}" destId="{189431B4-06DD-4838-9F0C-3A8C6FB81253}" srcOrd="0" destOrd="0" presId="urn:microsoft.com/office/officeart/2008/layout/BendingPictureSemiTransparentText"/>
    <dgm:cxn modelId="{ABB55519-A16C-4699-B5FD-65A12751E76B}" type="presParOf" srcId="{1D4C11DF-C27B-47F8-B18A-6DB1DBD6347C}" destId="{9DE67270-96C2-428E-AA62-7B1645048B42}" srcOrd="1" destOrd="0" presId="urn:microsoft.com/office/officeart/2008/layout/BendingPictureSemiTransparentText"/>
    <dgm:cxn modelId="{02B4CC55-88D0-434B-9FA0-5127C02359F6}" type="presParOf" srcId="{4CE912B2-AB66-4486-A3ED-D7DE1A76A43F}" destId="{DAA01E14-07D6-4DAF-81BD-C8B105251AED}" srcOrd="9" destOrd="0" presId="urn:microsoft.com/office/officeart/2008/layout/BendingPictureSemiTransparentText"/>
    <dgm:cxn modelId="{51447958-08FB-4130-915F-265829E95978}" type="presParOf" srcId="{4CE912B2-AB66-4486-A3ED-D7DE1A76A43F}" destId="{79A836D4-C757-43E2-9FCD-D359A453672A}" srcOrd="10" destOrd="0" presId="urn:microsoft.com/office/officeart/2008/layout/BendingPictureSemiTransparentText"/>
    <dgm:cxn modelId="{39A83732-D357-4424-A1F8-6F2B9FFD9A4E}" type="presParOf" srcId="{79A836D4-C757-43E2-9FCD-D359A453672A}" destId="{CF42E95F-59F6-4C7D-B59F-A34B768B48E1}" srcOrd="0" destOrd="0" presId="urn:microsoft.com/office/officeart/2008/layout/BendingPictureSemiTransparentText"/>
    <dgm:cxn modelId="{A0572AC4-1439-4973-BBA8-AA4522FC9AF2}" type="presParOf" srcId="{79A836D4-C757-43E2-9FCD-D359A453672A}" destId="{04159AD9-5031-4E0F-9CC8-5C982F88629C}" srcOrd="1" destOrd="0" presId="urn:microsoft.com/office/officeart/2008/layout/BendingPictureSemiTransparentText"/>
    <dgm:cxn modelId="{7AD28507-3562-41BF-A239-3E707108A9D2}" type="presParOf" srcId="{4CE912B2-AB66-4486-A3ED-D7DE1A76A43F}" destId="{45738DDF-69D0-49BA-BCA7-FE98E1076F5F}" srcOrd="11" destOrd="0" presId="urn:microsoft.com/office/officeart/2008/layout/BendingPictureSemiTransparentText"/>
    <dgm:cxn modelId="{A34F14B9-FA02-48F7-AFC6-DA363C7FB9E2}" type="presParOf" srcId="{4CE912B2-AB66-4486-A3ED-D7DE1A76A43F}" destId="{11BBCA33-87C1-4AED-A637-6B9094852E50}" srcOrd="12" destOrd="0" presId="urn:microsoft.com/office/officeart/2008/layout/BendingPictureSemiTransparentText"/>
    <dgm:cxn modelId="{8994B212-2BB2-454D-A6D6-9D91F27DC5CC}" type="presParOf" srcId="{11BBCA33-87C1-4AED-A637-6B9094852E50}" destId="{92987857-76FE-490E-8DEC-2C23159501E1}" srcOrd="0" destOrd="0" presId="urn:microsoft.com/office/officeart/2008/layout/BendingPictureSemiTransparentText"/>
    <dgm:cxn modelId="{EB68AC18-F778-4E02-BA9E-38F04AA8B3CE}" type="presParOf" srcId="{11BBCA33-87C1-4AED-A637-6B9094852E50}" destId="{A370DE4D-44B3-4F4F-A67D-08F12A388317}" srcOrd="1" destOrd="0" presId="urn:microsoft.com/office/officeart/2008/layout/BendingPictureSemiTransparentText"/>
    <dgm:cxn modelId="{F87BB659-D320-4348-BD22-D5D24585AD39}" type="presParOf" srcId="{4CE912B2-AB66-4486-A3ED-D7DE1A76A43F}" destId="{2E1E1402-8CC2-4F2F-8B62-B733D0F6FD2C}" srcOrd="13" destOrd="0" presId="urn:microsoft.com/office/officeart/2008/layout/BendingPictureSemiTransparentText"/>
    <dgm:cxn modelId="{F6FAF90A-7C41-4D5A-8B46-0C9ECC31A58B}" type="presParOf" srcId="{4CE912B2-AB66-4486-A3ED-D7DE1A76A43F}" destId="{6FE158E3-20EB-4B08-AE96-BDE73D8FA4DC}" srcOrd="14" destOrd="0" presId="urn:microsoft.com/office/officeart/2008/layout/BendingPictureSemiTransparentText"/>
    <dgm:cxn modelId="{B60BE2E4-86CD-42EB-8718-0B1E1A52766E}" type="presParOf" srcId="{6FE158E3-20EB-4B08-AE96-BDE73D8FA4DC}" destId="{53C9F489-CE09-47A3-9AF9-83B4B9AEF2B6}" srcOrd="0" destOrd="0" presId="urn:microsoft.com/office/officeart/2008/layout/BendingPictureSemiTransparentText"/>
    <dgm:cxn modelId="{1C5FC95D-BB61-450F-8A4A-D71D34C4DF74}" type="presParOf" srcId="{6FE158E3-20EB-4B08-AE96-BDE73D8FA4DC}" destId="{F89D3BD5-1050-4763-8ABE-8F9C7761A20E}"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FE6A9E2-4CF1-499E-A42E-F0887330EA9B}" type="doc">
      <dgm:prSet loTypeId="urn:microsoft.com/office/officeart/2008/layout/BendingPictureSemiTransparentText" loCatId="picture" qsTypeId="urn:microsoft.com/office/officeart/2005/8/quickstyle/simple3" qsCatId="simple" csTypeId="urn:microsoft.com/office/officeart/2005/8/colors/accent1_2" csCatId="accent1" phldr="1"/>
      <dgm:spPr/>
      <dgm:t>
        <a:bodyPr/>
        <a:lstStyle/>
        <a:p>
          <a:endParaRPr lang="pl-PL"/>
        </a:p>
      </dgm:t>
    </dgm:pt>
    <dgm:pt modelId="{16B9548A-B54A-4BA1-9D9A-94592013DF23}">
      <dgm:prSet phldrT="[Tekst]" custT="1"/>
      <dgm:spPr>
        <a:solidFill>
          <a:srgbClr val="006600">
            <a:alpha val="40000"/>
          </a:srgbClr>
        </a:solidFill>
      </dgm:spPr>
      <dgm:t>
        <a:bodyPr/>
        <a:lstStyle/>
        <a:p>
          <a:pPr algn="ctr"/>
          <a:r>
            <a:rPr lang="pl-PL" sz="2000" b="1" dirty="0" err="1"/>
            <a:t>legumi perenni </a:t>
          </a:r>
          <a:r>
            <a:rPr lang="pl-PL" sz="2000" b="1" dirty="0"/>
            <a:t>- 4-6 </a:t>
          </a:r>
          <a:r>
            <a:rPr lang="pl-PL" sz="2000" b="1" dirty="0" err="1"/>
            <a:t>anni</a:t>
          </a:r>
          <a:endParaRPr lang="pl-PL" sz="2000" b="1" dirty="0"/>
        </a:p>
      </dgm:t>
    </dgm:pt>
    <dgm:pt modelId="{6973556C-24F8-41A2-B230-972FC2943AEC}" type="parTrans" cxnId="{AD4CF7F5-629F-48E5-996E-7CC773ADD3BD}">
      <dgm:prSet/>
      <dgm:spPr/>
      <dgm:t>
        <a:bodyPr/>
        <a:lstStyle/>
        <a:p>
          <a:pPr algn="ctr"/>
          <a:endParaRPr lang="pl-PL" sz="2000" b="1"/>
        </a:p>
      </dgm:t>
    </dgm:pt>
    <dgm:pt modelId="{D5CDDF59-173A-4A57-92FB-0441310E5597}" type="sibTrans" cxnId="{AD4CF7F5-629F-48E5-996E-7CC773ADD3BD}">
      <dgm:prSet/>
      <dgm:spPr/>
      <dgm:t>
        <a:bodyPr/>
        <a:lstStyle/>
        <a:p>
          <a:pPr algn="ctr"/>
          <a:endParaRPr lang="pl-PL" sz="2000" b="1"/>
        </a:p>
      </dgm:t>
    </dgm:pt>
    <dgm:pt modelId="{87B0D290-3D92-4AF9-B0E3-5B8379989E33}">
      <dgm:prSet phldrT="[Tekst]" custT="1"/>
      <dgm:spPr>
        <a:solidFill>
          <a:srgbClr val="006600">
            <a:alpha val="40000"/>
          </a:srgbClr>
        </a:solidFill>
      </dgm:spPr>
      <dgm:t>
        <a:bodyPr/>
        <a:lstStyle/>
        <a:p>
          <a:pPr algn="ctr"/>
          <a:r>
            <a:rPr lang="pl-PL" sz="2000" b="1" dirty="0" err="1"/>
            <a:t>lino </a:t>
          </a:r>
          <a:r>
            <a:rPr lang="pl-PL" sz="2000" b="1" dirty="0"/>
            <a:t>-6-7 </a:t>
          </a:r>
          <a:r>
            <a:rPr lang="pl-PL" sz="2000" b="1" dirty="0" err="1"/>
            <a:t>anni</a:t>
          </a:r>
          <a:endParaRPr lang="pl-PL" sz="2000" b="1" dirty="0"/>
        </a:p>
      </dgm:t>
    </dgm:pt>
    <dgm:pt modelId="{81EE16BA-9ABA-44A0-9FD1-531973ECFF56}" type="parTrans" cxnId="{5F137961-5F62-4DFD-A08F-10EE31095C16}">
      <dgm:prSet/>
      <dgm:spPr/>
      <dgm:t>
        <a:bodyPr/>
        <a:lstStyle/>
        <a:p>
          <a:pPr algn="ctr"/>
          <a:endParaRPr lang="pl-PL" sz="2000" b="1"/>
        </a:p>
      </dgm:t>
    </dgm:pt>
    <dgm:pt modelId="{C4B631CA-6249-41D2-B3D8-42421B926D73}" type="sibTrans" cxnId="{5F137961-5F62-4DFD-A08F-10EE31095C16}">
      <dgm:prSet/>
      <dgm:spPr/>
      <dgm:t>
        <a:bodyPr/>
        <a:lstStyle/>
        <a:p>
          <a:pPr algn="ctr"/>
          <a:endParaRPr lang="pl-PL" sz="2000" b="1"/>
        </a:p>
      </dgm:t>
    </dgm:pt>
    <dgm:pt modelId="{2E8F6B73-BA9C-4F9C-801F-0161FACED31C}">
      <dgm:prSet phldrT="[Tekst]" custT="1"/>
      <dgm:spPr>
        <a:solidFill>
          <a:srgbClr val="006600">
            <a:alpha val="40000"/>
          </a:srgbClr>
        </a:solidFill>
      </dgm:spPr>
      <dgm:t>
        <a:bodyPr/>
        <a:lstStyle/>
        <a:p>
          <a:pPr algn="ctr"/>
          <a:r>
            <a:rPr lang="pl-PL" sz="2000" b="1" dirty="0" err="1"/>
            <a:t>colza </a:t>
          </a:r>
          <a:r>
            <a:rPr lang="pl-PL" sz="2000" b="1" dirty="0"/>
            <a:t>- 3-4 </a:t>
          </a:r>
          <a:r>
            <a:rPr lang="pl-PL" sz="2000" b="1" dirty="0" err="1"/>
            <a:t>anni</a:t>
          </a:r>
          <a:endParaRPr lang="pl-PL" sz="2000" b="1" dirty="0"/>
        </a:p>
      </dgm:t>
    </dgm:pt>
    <dgm:pt modelId="{4D0B268A-78F2-4D30-881D-2FF38ECBB761}" type="parTrans" cxnId="{C4A3FF1D-011B-4A52-ABEC-DD1388E64E2F}">
      <dgm:prSet/>
      <dgm:spPr/>
      <dgm:t>
        <a:bodyPr/>
        <a:lstStyle/>
        <a:p>
          <a:pPr algn="ctr"/>
          <a:endParaRPr lang="pl-PL" sz="2000" b="1"/>
        </a:p>
      </dgm:t>
    </dgm:pt>
    <dgm:pt modelId="{979F1FE3-FC32-4E86-9C83-D7DDDB9F7629}" type="sibTrans" cxnId="{C4A3FF1D-011B-4A52-ABEC-DD1388E64E2F}">
      <dgm:prSet/>
      <dgm:spPr/>
      <dgm:t>
        <a:bodyPr/>
        <a:lstStyle/>
        <a:p>
          <a:pPr algn="ctr"/>
          <a:endParaRPr lang="pl-PL" sz="2000" b="1"/>
        </a:p>
      </dgm:t>
    </dgm:pt>
    <dgm:pt modelId="{E258ED7E-7A55-4549-A2C0-B59379ACC1F6}">
      <dgm:prSet phldrT="[Tekst]" custT="1"/>
      <dgm:spPr>
        <a:solidFill>
          <a:srgbClr val="006600">
            <a:alpha val="40000"/>
          </a:srgbClr>
        </a:solidFill>
      </dgm:spPr>
      <dgm:t>
        <a:bodyPr/>
        <a:lstStyle/>
        <a:p>
          <a:pPr algn="ctr"/>
          <a:r>
            <a:rPr lang="pl-PL" sz="2000" b="1" dirty="0" err="1"/>
            <a:t>barbabietola </a:t>
          </a:r>
          <a:r>
            <a:rPr lang="pl-PL" sz="2000" b="1" dirty="0"/>
            <a:t>- 3 </a:t>
          </a:r>
          <a:r>
            <a:rPr lang="pl-PL" sz="2000" b="1" dirty="0" err="1"/>
            <a:t>anni</a:t>
          </a:r>
          <a:endParaRPr lang="pl-PL" sz="2000" b="1" dirty="0"/>
        </a:p>
      </dgm:t>
    </dgm:pt>
    <dgm:pt modelId="{A5D0E26D-3705-4F24-9B51-0F5B3FBDFAC4}" type="parTrans" cxnId="{B3302BDD-F79A-45D5-8197-B8E2B2C22BF5}">
      <dgm:prSet/>
      <dgm:spPr/>
      <dgm:t>
        <a:bodyPr/>
        <a:lstStyle/>
        <a:p>
          <a:pPr algn="ctr"/>
          <a:endParaRPr lang="pl-PL" b="1"/>
        </a:p>
      </dgm:t>
    </dgm:pt>
    <dgm:pt modelId="{F410A309-BE61-4B37-B616-47C3C7301F79}" type="sibTrans" cxnId="{B3302BDD-F79A-45D5-8197-B8E2B2C22BF5}">
      <dgm:prSet/>
      <dgm:spPr/>
      <dgm:t>
        <a:bodyPr/>
        <a:lstStyle/>
        <a:p>
          <a:pPr algn="ctr"/>
          <a:endParaRPr lang="pl-PL" b="1"/>
        </a:p>
      </dgm:t>
    </dgm:pt>
    <dgm:pt modelId="{BACF0E4B-E95F-4ABC-9767-FEB708FB8F63}">
      <dgm:prSet phldrT="[Tekst]" custT="1"/>
      <dgm:spPr>
        <a:solidFill>
          <a:srgbClr val="006600">
            <a:alpha val="40000"/>
          </a:srgbClr>
        </a:solidFill>
      </dgm:spPr>
      <dgm:t>
        <a:bodyPr/>
        <a:lstStyle/>
        <a:p>
          <a:pPr algn="ctr"/>
          <a:r>
            <a:rPr lang="pl-PL" sz="2000" b="1" dirty="0" err="1"/>
            <a:t>legumi </a:t>
          </a:r>
          <a:r>
            <a:rPr lang="pl-PL" sz="2000" b="1" dirty="0"/>
            <a:t>- 3 </a:t>
          </a:r>
          <a:r>
            <a:rPr lang="pl-PL" sz="2000" b="1" dirty="0" err="1"/>
            <a:t>anni</a:t>
          </a:r>
          <a:endParaRPr lang="pl-PL" sz="2000" b="1" dirty="0"/>
        </a:p>
      </dgm:t>
    </dgm:pt>
    <dgm:pt modelId="{A08CE6F9-46B0-4970-B0C1-DF0A255AB7CE}" type="parTrans" cxnId="{1F6D8AF9-8D11-4004-9A70-D31829BC0C77}">
      <dgm:prSet/>
      <dgm:spPr/>
      <dgm:t>
        <a:bodyPr/>
        <a:lstStyle/>
        <a:p>
          <a:pPr algn="ctr"/>
          <a:endParaRPr lang="pl-PL" b="1"/>
        </a:p>
      </dgm:t>
    </dgm:pt>
    <dgm:pt modelId="{33FB608B-65A0-44B4-AC2D-F1FE0420C2C8}" type="sibTrans" cxnId="{1F6D8AF9-8D11-4004-9A70-D31829BC0C77}">
      <dgm:prSet/>
      <dgm:spPr/>
      <dgm:t>
        <a:bodyPr/>
        <a:lstStyle/>
        <a:p>
          <a:pPr algn="ctr"/>
          <a:endParaRPr lang="pl-PL" b="1"/>
        </a:p>
      </dgm:t>
    </dgm:pt>
    <dgm:pt modelId="{AE982B0B-EE58-4F9A-9513-73C2DEC56EF7}">
      <dgm:prSet phldrT="[Tekst]" custT="1"/>
      <dgm:spPr>
        <a:solidFill>
          <a:srgbClr val="006600">
            <a:alpha val="40000"/>
          </a:srgbClr>
        </a:solidFill>
      </dgm:spPr>
      <dgm:t>
        <a:bodyPr/>
        <a:lstStyle/>
        <a:p>
          <a:pPr algn="ctr"/>
          <a:r>
            <a:rPr lang="pl-PL" sz="2000" b="1" dirty="0" err="1"/>
            <a:t>patate </a:t>
          </a:r>
          <a:r>
            <a:rPr lang="pl-PL" sz="2000" b="1" dirty="0"/>
            <a:t>- 3 </a:t>
          </a:r>
          <a:r>
            <a:rPr lang="pl-PL" sz="2000" b="1" dirty="0" err="1"/>
            <a:t>anni</a:t>
          </a:r>
          <a:endParaRPr lang="pl-PL" sz="2000" b="1" dirty="0"/>
        </a:p>
      </dgm:t>
    </dgm:pt>
    <dgm:pt modelId="{3EDE7355-2A14-49B2-9A9A-3D7D0E460461}" type="parTrans" cxnId="{6C7294D9-C68A-4C8D-B70E-B5F7779ADF87}">
      <dgm:prSet/>
      <dgm:spPr/>
      <dgm:t>
        <a:bodyPr/>
        <a:lstStyle/>
        <a:p>
          <a:pPr algn="ctr"/>
          <a:endParaRPr lang="pl-PL" b="1"/>
        </a:p>
      </dgm:t>
    </dgm:pt>
    <dgm:pt modelId="{5E458AC4-DA94-49D0-BBFE-D7E9F219D75C}" type="sibTrans" cxnId="{6C7294D9-C68A-4C8D-B70E-B5F7779ADF87}">
      <dgm:prSet/>
      <dgm:spPr/>
      <dgm:t>
        <a:bodyPr/>
        <a:lstStyle/>
        <a:p>
          <a:pPr algn="ctr"/>
          <a:endParaRPr lang="pl-PL" b="1"/>
        </a:p>
      </dgm:t>
    </dgm:pt>
    <dgm:pt modelId="{B84D59B0-6652-45D1-82FA-A6EA04530342}">
      <dgm:prSet phldrT="[Tekst]" custT="1"/>
      <dgm:spPr>
        <a:solidFill>
          <a:srgbClr val="006600">
            <a:alpha val="40000"/>
          </a:srgbClr>
        </a:solidFill>
      </dgm:spPr>
      <dgm:t>
        <a:bodyPr/>
        <a:lstStyle/>
        <a:p>
          <a:pPr algn="ctr"/>
          <a:r>
            <a:rPr lang="pl-PL" sz="2000" b="1" dirty="0" err="1"/>
            <a:t>orzo</a:t>
          </a:r>
          <a:r>
            <a:rPr lang="pl-PL" sz="2000" b="1" dirty="0"/>
            <a:t>, </a:t>
          </a:r>
          <a:r>
            <a:rPr lang="pl-PL" sz="2000" b="1" dirty="0" err="1"/>
            <a:t>grano </a:t>
          </a:r>
          <a:r>
            <a:rPr lang="pl-PL" sz="2000" b="1" dirty="0"/>
            <a:t>- 2 </a:t>
          </a:r>
          <a:r>
            <a:rPr lang="pl-PL" sz="2000" b="1" dirty="0" err="1"/>
            <a:t>anni</a:t>
          </a:r>
          <a:endParaRPr lang="pl-PL" sz="2000" b="1" dirty="0"/>
        </a:p>
      </dgm:t>
    </dgm:pt>
    <dgm:pt modelId="{6F77E07D-2126-4355-B3A7-7CAE8A0C867C}" type="parTrans" cxnId="{607B09EE-87D0-48A2-8CC2-3D87B17C72B9}">
      <dgm:prSet/>
      <dgm:spPr/>
      <dgm:t>
        <a:bodyPr/>
        <a:lstStyle/>
        <a:p>
          <a:pPr algn="ctr"/>
          <a:endParaRPr lang="pl-PL" b="1"/>
        </a:p>
      </dgm:t>
    </dgm:pt>
    <dgm:pt modelId="{CF3BA78E-24FC-4219-A356-1669A59BEFC5}" type="sibTrans" cxnId="{607B09EE-87D0-48A2-8CC2-3D87B17C72B9}">
      <dgm:prSet/>
      <dgm:spPr/>
      <dgm:t>
        <a:bodyPr/>
        <a:lstStyle/>
        <a:p>
          <a:pPr algn="ctr"/>
          <a:endParaRPr lang="pl-PL" b="1"/>
        </a:p>
      </dgm:t>
    </dgm:pt>
    <dgm:pt modelId="{04B6717F-DF3E-469A-8C72-4F99108C6349}" type="pres">
      <dgm:prSet presAssocID="{4FE6A9E2-4CF1-499E-A42E-F0887330EA9B}" presName="Name0" presStyleCnt="0">
        <dgm:presLayoutVars>
          <dgm:dir/>
          <dgm:resizeHandles val="exact"/>
        </dgm:presLayoutVars>
      </dgm:prSet>
      <dgm:spPr/>
    </dgm:pt>
    <dgm:pt modelId="{3FA0A2CD-7A48-4836-A3FA-60A95DA85CC8}" type="pres">
      <dgm:prSet presAssocID="{16B9548A-B54A-4BA1-9D9A-94592013DF23}" presName="composite" presStyleCnt="0"/>
      <dgm:spPr/>
    </dgm:pt>
    <dgm:pt modelId="{A0998DE5-1CA9-4646-A507-531C8B388961}" type="pres">
      <dgm:prSet presAssocID="{16B9548A-B54A-4BA1-9D9A-94592013DF23}" presName="rect1" presStyleLbl="bgShp" presStyleIdx="0" presStyleCnt="7" custLinFactNeighborX="-70" custLinFactNeighborY="26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A1D9D27-0051-40FE-9CE1-F2565ABF9D6B}" type="pres">
      <dgm:prSet presAssocID="{16B9548A-B54A-4BA1-9D9A-94592013DF23}" presName="rect2" presStyleLbl="trBgShp" presStyleIdx="0" presStyleCnt="7">
        <dgm:presLayoutVars>
          <dgm:bulletEnabled val="1"/>
        </dgm:presLayoutVars>
      </dgm:prSet>
      <dgm:spPr/>
    </dgm:pt>
    <dgm:pt modelId="{C0C74568-1FF6-44E8-B374-5491E9575CDB}" type="pres">
      <dgm:prSet presAssocID="{D5CDDF59-173A-4A57-92FB-0441310E5597}" presName="sibTrans" presStyleCnt="0"/>
      <dgm:spPr/>
    </dgm:pt>
    <dgm:pt modelId="{F0E7C98B-4739-4B7B-8B5B-768C5E760AA7}" type="pres">
      <dgm:prSet presAssocID="{87B0D290-3D92-4AF9-B0E3-5B8379989E33}" presName="composite" presStyleCnt="0"/>
      <dgm:spPr/>
    </dgm:pt>
    <dgm:pt modelId="{94AFBACC-E2D9-4184-9A32-49064F902786}" type="pres">
      <dgm:prSet presAssocID="{87B0D290-3D92-4AF9-B0E3-5B8379989E33}" presName="rect1" presStyleLbl="bgShp" presStyleIdx="1" presStyleCnt="7"/>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EC280615-7C02-42E5-AF3B-06ADC20A6182}" type="pres">
      <dgm:prSet presAssocID="{87B0D290-3D92-4AF9-B0E3-5B8379989E33}" presName="rect2" presStyleLbl="trBgShp" presStyleIdx="1" presStyleCnt="7">
        <dgm:presLayoutVars>
          <dgm:bulletEnabled val="1"/>
        </dgm:presLayoutVars>
      </dgm:prSet>
      <dgm:spPr/>
    </dgm:pt>
    <dgm:pt modelId="{BC25F3EA-8512-461B-92AA-0FA2B4B0F640}" type="pres">
      <dgm:prSet presAssocID="{C4B631CA-6249-41D2-B3D8-42421B926D73}" presName="sibTrans" presStyleCnt="0"/>
      <dgm:spPr/>
    </dgm:pt>
    <dgm:pt modelId="{F2ABB312-C5D7-4B78-AC96-F7CEB9332314}" type="pres">
      <dgm:prSet presAssocID="{2E8F6B73-BA9C-4F9C-801F-0161FACED31C}" presName="composite" presStyleCnt="0"/>
      <dgm:spPr/>
    </dgm:pt>
    <dgm:pt modelId="{EDE108C5-AE56-4D75-89A7-E3F64C010917}" type="pres">
      <dgm:prSet presAssocID="{2E8F6B73-BA9C-4F9C-801F-0161FACED31C}" presName="rect1" presStyleLbl="bgShp" presStyleIdx="2" presStyleCnt="7"/>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28791F0-56A9-4FE4-A5D1-879CB272924A}" type="pres">
      <dgm:prSet presAssocID="{2E8F6B73-BA9C-4F9C-801F-0161FACED31C}" presName="rect2" presStyleLbl="trBgShp" presStyleIdx="2" presStyleCnt="7">
        <dgm:presLayoutVars>
          <dgm:bulletEnabled val="1"/>
        </dgm:presLayoutVars>
      </dgm:prSet>
      <dgm:spPr/>
    </dgm:pt>
    <dgm:pt modelId="{2641FFD5-30BE-402C-B890-154A16516D4F}" type="pres">
      <dgm:prSet presAssocID="{979F1FE3-FC32-4E86-9C83-D7DDDB9F7629}" presName="sibTrans" presStyleCnt="0"/>
      <dgm:spPr/>
    </dgm:pt>
    <dgm:pt modelId="{3EAA6355-8BFE-404B-AC30-E4D44A9D3117}" type="pres">
      <dgm:prSet presAssocID="{E258ED7E-7A55-4549-A2C0-B59379ACC1F6}" presName="composite" presStyleCnt="0"/>
      <dgm:spPr/>
    </dgm:pt>
    <dgm:pt modelId="{D4416371-BF96-4C80-9C1F-B22B4098B66B}" type="pres">
      <dgm:prSet presAssocID="{E258ED7E-7A55-4549-A2C0-B59379ACC1F6}" presName="rect1" presStyleLbl="bgShp" presStyleIdx="3" presStyleCnt="7"/>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C2A03138-7700-47E3-B2D8-121312828038}" type="pres">
      <dgm:prSet presAssocID="{E258ED7E-7A55-4549-A2C0-B59379ACC1F6}" presName="rect2" presStyleLbl="trBgShp" presStyleIdx="3" presStyleCnt="7">
        <dgm:presLayoutVars>
          <dgm:bulletEnabled val="1"/>
        </dgm:presLayoutVars>
      </dgm:prSet>
      <dgm:spPr/>
    </dgm:pt>
    <dgm:pt modelId="{D04049C5-6BB3-489D-B8AE-F5D52FEEC20C}" type="pres">
      <dgm:prSet presAssocID="{F410A309-BE61-4B37-B616-47C3C7301F79}" presName="sibTrans" presStyleCnt="0"/>
      <dgm:spPr/>
    </dgm:pt>
    <dgm:pt modelId="{E12E684B-E27B-4F11-9981-A53BB31C46B2}" type="pres">
      <dgm:prSet presAssocID="{BACF0E4B-E95F-4ABC-9767-FEB708FB8F63}" presName="composite" presStyleCnt="0"/>
      <dgm:spPr/>
    </dgm:pt>
    <dgm:pt modelId="{560BE65A-4D10-4948-81E1-5540A49CCF2E}" type="pres">
      <dgm:prSet presAssocID="{BACF0E4B-E95F-4ABC-9767-FEB708FB8F63}" presName="rect1" presStyleLbl="bgShp" presStyleIdx="4" presStyleCnt="7"/>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71C205F3-973F-49F9-80E4-53D5D667576A}" type="pres">
      <dgm:prSet presAssocID="{BACF0E4B-E95F-4ABC-9767-FEB708FB8F63}" presName="rect2" presStyleLbl="trBgShp" presStyleIdx="4" presStyleCnt="7">
        <dgm:presLayoutVars>
          <dgm:bulletEnabled val="1"/>
        </dgm:presLayoutVars>
      </dgm:prSet>
      <dgm:spPr/>
    </dgm:pt>
    <dgm:pt modelId="{F49A7DF3-51C3-4B58-8B11-54C67F7FD591}" type="pres">
      <dgm:prSet presAssocID="{33FB608B-65A0-44B4-AC2D-F1FE0420C2C8}" presName="sibTrans" presStyleCnt="0"/>
      <dgm:spPr/>
    </dgm:pt>
    <dgm:pt modelId="{744C9DEE-D7F6-4757-91E9-F56EA91D8024}" type="pres">
      <dgm:prSet presAssocID="{AE982B0B-EE58-4F9A-9513-73C2DEC56EF7}" presName="composite" presStyleCnt="0"/>
      <dgm:spPr/>
    </dgm:pt>
    <dgm:pt modelId="{7806CAFB-7AAE-4E3A-9816-DA36D11D411D}" type="pres">
      <dgm:prSet presAssocID="{AE982B0B-EE58-4F9A-9513-73C2DEC56EF7}" presName="rect1" presStyleLbl="bgShp" presStyleIdx="5" presStyleCnt="7"/>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BA711D26-F16C-4803-958B-D355ACDD95C4}" type="pres">
      <dgm:prSet presAssocID="{AE982B0B-EE58-4F9A-9513-73C2DEC56EF7}" presName="rect2" presStyleLbl="trBgShp" presStyleIdx="5" presStyleCnt="7">
        <dgm:presLayoutVars>
          <dgm:bulletEnabled val="1"/>
        </dgm:presLayoutVars>
      </dgm:prSet>
      <dgm:spPr/>
    </dgm:pt>
    <dgm:pt modelId="{08E78BE1-FB2F-4033-A0DF-F43FD029C652}" type="pres">
      <dgm:prSet presAssocID="{5E458AC4-DA94-49D0-BBFE-D7E9F219D75C}" presName="sibTrans" presStyleCnt="0"/>
      <dgm:spPr/>
    </dgm:pt>
    <dgm:pt modelId="{F2EF4607-04DD-4EBB-98E2-60FC8B205EF8}" type="pres">
      <dgm:prSet presAssocID="{B84D59B0-6652-45D1-82FA-A6EA04530342}" presName="composite" presStyleCnt="0"/>
      <dgm:spPr/>
    </dgm:pt>
    <dgm:pt modelId="{7C380D04-DB3E-44F6-AFC6-D4D95BB4BC12}" type="pres">
      <dgm:prSet presAssocID="{B84D59B0-6652-45D1-82FA-A6EA04530342}" presName="rect1" presStyleLbl="bgShp" presStyleIdx="6" presStyleCnt="7"/>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B06B59FA-2F5E-44CD-A372-90158E0D722F}" type="pres">
      <dgm:prSet presAssocID="{B84D59B0-6652-45D1-82FA-A6EA04530342}" presName="rect2" presStyleLbl="trBgShp" presStyleIdx="6" presStyleCnt="7">
        <dgm:presLayoutVars>
          <dgm:bulletEnabled val="1"/>
        </dgm:presLayoutVars>
      </dgm:prSet>
      <dgm:spPr/>
    </dgm:pt>
  </dgm:ptLst>
  <dgm:cxnLst>
    <dgm:cxn modelId="{C4A3FF1D-011B-4A52-ABEC-DD1388E64E2F}" srcId="{4FE6A9E2-4CF1-499E-A42E-F0887330EA9B}" destId="{2E8F6B73-BA9C-4F9C-801F-0161FACED31C}" srcOrd="2" destOrd="0" parTransId="{4D0B268A-78F2-4D30-881D-2FF38ECBB761}" sibTransId="{979F1FE3-FC32-4E86-9C83-D7DDDB9F7629}"/>
    <dgm:cxn modelId="{CD142224-41F5-4DF8-8E50-B2AFFC0AB9EF}" type="presOf" srcId="{2E8F6B73-BA9C-4F9C-801F-0161FACED31C}" destId="{328791F0-56A9-4FE4-A5D1-879CB272924A}" srcOrd="0" destOrd="0" presId="urn:microsoft.com/office/officeart/2008/layout/BendingPictureSemiTransparentText"/>
    <dgm:cxn modelId="{00194429-C482-428D-BE50-D784138CC429}" type="presOf" srcId="{BACF0E4B-E95F-4ABC-9767-FEB708FB8F63}" destId="{71C205F3-973F-49F9-80E4-53D5D667576A}" srcOrd="0" destOrd="0" presId="urn:microsoft.com/office/officeart/2008/layout/BendingPictureSemiTransparentText"/>
    <dgm:cxn modelId="{ADB75D33-E95F-4F5E-9CEC-023501F8E39E}" type="presOf" srcId="{4FE6A9E2-4CF1-499E-A42E-F0887330EA9B}" destId="{04B6717F-DF3E-469A-8C72-4F99108C6349}" srcOrd="0" destOrd="0" presId="urn:microsoft.com/office/officeart/2008/layout/BendingPictureSemiTransparentText"/>
    <dgm:cxn modelId="{7648F736-1343-440D-A190-4FDE1AC3C5BF}" type="presOf" srcId="{E258ED7E-7A55-4549-A2C0-B59379ACC1F6}" destId="{C2A03138-7700-47E3-B2D8-121312828038}" srcOrd="0" destOrd="0" presId="urn:microsoft.com/office/officeart/2008/layout/BendingPictureSemiTransparentText"/>
    <dgm:cxn modelId="{80855D3A-F96C-4BBF-B475-93336ACEBCEF}" type="presOf" srcId="{16B9548A-B54A-4BA1-9D9A-94592013DF23}" destId="{2A1D9D27-0051-40FE-9CE1-F2565ABF9D6B}" srcOrd="0" destOrd="0" presId="urn:microsoft.com/office/officeart/2008/layout/BendingPictureSemiTransparentText"/>
    <dgm:cxn modelId="{1C741761-50D3-430D-B5D5-1984A454EA53}" type="presOf" srcId="{B84D59B0-6652-45D1-82FA-A6EA04530342}" destId="{B06B59FA-2F5E-44CD-A372-90158E0D722F}" srcOrd="0" destOrd="0" presId="urn:microsoft.com/office/officeart/2008/layout/BendingPictureSemiTransparentText"/>
    <dgm:cxn modelId="{5F137961-5F62-4DFD-A08F-10EE31095C16}" srcId="{4FE6A9E2-4CF1-499E-A42E-F0887330EA9B}" destId="{87B0D290-3D92-4AF9-B0E3-5B8379989E33}" srcOrd="1" destOrd="0" parTransId="{81EE16BA-9ABA-44A0-9FD1-531973ECFF56}" sibTransId="{C4B631CA-6249-41D2-B3D8-42421B926D73}"/>
    <dgm:cxn modelId="{DC063443-37FD-4B49-8D52-ED64AED4C5B3}" type="presOf" srcId="{AE982B0B-EE58-4F9A-9513-73C2DEC56EF7}" destId="{BA711D26-F16C-4803-958B-D355ACDD95C4}" srcOrd="0" destOrd="0" presId="urn:microsoft.com/office/officeart/2008/layout/BendingPictureSemiTransparentText"/>
    <dgm:cxn modelId="{6BED766C-055E-46DE-A0D4-A2242D2817E8}" type="presOf" srcId="{87B0D290-3D92-4AF9-B0E3-5B8379989E33}" destId="{EC280615-7C02-42E5-AF3B-06ADC20A6182}" srcOrd="0" destOrd="0" presId="urn:microsoft.com/office/officeart/2008/layout/BendingPictureSemiTransparentText"/>
    <dgm:cxn modelId="{6C7294D9-C68A-4C8D-B70E-B5F7779ADF87}" srcId="{4FE6A9E2-4CF1-499E-A42E-F0887330EA9B}" destId="{AE982B0B-EE58-4F9A-9513-73C2DEC56EF7}" srcOrd="5" destOrd="0" parTransId="{3EDE7355-2A14-49B2-9A9A-3D7D0E460461}" sibTransId="{5E458AC4-DA94-49D0-BBFE-D7E9F219D75C}"/>
    <dgm:cxn modelId="{B3302BDD-F79A-45D5-8197-B8E2B2C22BF5}" srcId="{4FE6A9E2-4CF1-499E-A42E-F0887330EA9B}" destId="{E258ED7E-7A55-4549-A2C0-B59379ACC1F6}" srcOrd="3" destOrd="0" parTransId="{A5D0E26D-3705-4F24-9B51-0F5B3FBDFAC4}" sibTransId="{F410A309-BE61-4B37-B616-47C3C7301F79}"/>
    <dgm:cxn modelId="{607B09EE-87D0-48A2-8CC2-3D87B17C72B9}" srcId="{4FE6A9E2-4CF1-499E-A42E-F0887330EA9B}" destId="{B84D59B0-6652-45D1-82FA-A6EA04530342}" srcOrd="6" destOrd="0" parTransId="{6F77E07D-2126-4355-B3A7-7CAE8A0C867C}" sibTransId="{CF3BA78E-24FC-4219-A356-1669A59BEFC5}"/>
    <dgm:cxn modelId="{AD4CF7F5-629F-48E5-996E-7CC773ADD3BD}" srcId="{4FE6A9E2-4CF1-499E-A42E-F0887330EA9B}" destId="{16B9548A-B54A-4BA1-9D9A-94592013DF23}" srcOrd="0" destOrd="0" parTransId="{6973556C-24F8-41A2-B230-972FC2943AEC}" sibTransId="{D5CDDF59-173A-4A57-92FB-0441310E5597}"/>
    <dgm:cxn modelId="{1F6D8AF9-8D11-4004-9A70-D31829BC0C77}" srcId="{4FE6A9E2-4CF1-499E-A42E-F0887330EA9B}" destId="{BACF0E4B-E95F-4ABC-9767-FEB708FB8F63}" srcOrd="4" destOrd="0" parTransId="{A08CE6F9-46B0-4970-B0C1-DF0A255AB7CE}" sibTransId="{33FB608B-65A0-44B4-AC2D-F1FE0420C2C8}"/>
    <dgm:cxn modelId="{4FE72E6F-2C5E-447F-96DF-C2A5A3AC3844}" type="presParOf" srcId="{04B6717F-DF3E-469A-8C72-4F99108C6349}" destId="{3FA0A2CD-7A48-4836-A3FA-60A95DA85CC8}" srcOrd="0" destOrd="0" presId="urn:microsoft.com/office/officeart/2008/layout/BendingPictureSemiTransparentText"/>
    <dgm:cxn modelId="{98C67B9A-1FF6-4DC5-AFFF-A9E1B90A2149}" type="presParOf" srcId="{3FA0A2CD-7A48-4836-A3FA-60A95DA85CC8}" destId="{A0998DE5-1CA9-4646-A507-531C8B388961}" srcOrd="0" destOrd="0" presId="urn:microsoft.com/office/officeart/2008/layout/BendingPictureSemiTransparentText"/>
    <dgm:cxn modelId="{A06C8439-A2FF-4919-80CC-BD59B857FBFC}" type="presParOf" srcId="{3FA0A2CD-7A48-4836-A3FA-60A95DA85CC8}" destId="{2A1D9D27-0051-40FE-9CE1-F2565ABF9D6B}" srcOrd="1" destOrd="0" presId="urn:microsoft.com/office/officeart/2008/layout/BendingPictureSemiTransparentText"/>
    <dgm:cxn modelId="{8A06E8D2-3576-4E1E-880C-B56371B0E5BB}" type="presParOf" srcId="{04B6717F-DF3E-469A-8C72-4F99108C6349}" destId="{C0C74568-1FF6-44E8-B374-5491E9575CDB}" srcOrd="1" destOrd="0" presId="urn:microsoft.com/office/officeart/2008/layout/BendingPictureSemiTransparentText"/>
    <dgm:cxn modelId="{E2C12039-0F84-4A80-8E89-8C397C5F8D6C}" type="presParOf" srcId="{04B6717F-DF3E-469A-8C72-4F99108C6349}" destId="{F0E7C98B-4739-4B7B-8B5B-768C5E760AA7}" srcOrd="2" destOrd="0" presId="urn:microsoft.com/office/officeart/2008/layout/BendingPictureSemiTransparentText"/>
    <dgm:cxn modelId="{D1AA7A62-C341-4C58-AB9D-13E551BAC918}" type="presParOf" srcId="{F0E7C98B-4739-4B7B-8B5B-768C5E760AA7}" destId="{94AFBACC-E2D9-4184-9A32-49064F902786}" srcOrd="0" destOrd="0" presId="urn:microsoft.com/office/officeart/2008/layout/BendingPictureSemiTransparentText"/>
    <dgm:cxn modelId="{E405B8E5-BE99-4C37-AB5C-C885A3A10502}" type="presParOf" srcId="{F0E7C98B-4739-4B7B-8B5B-768C5E760AA7}" destId="{EC280615-7C02-42E5-AF3B-06ADC20A6182}" srcOrd="1" destOrd="0" presId="urn:microsoft.com/office/officeart/2008/layout/BendingPictureSemiTransparentText"/>
    <dgm:cxn modelId="{1DAD5A2A-C692-4266-9DC9-2E6395595239}" type="presParOf" srcId="{04B6717F-DF3E-469A-8C72-4F99108C6349}" destId="{BC25F3EA-8512-461B-92AA-0FA2B4B0F640}" srcOrd="3" destOrd="0" presId="urn:microsoft.com/office/officeart/2008/layout/BendingPictureSemiTransparentText"/>
    <dgm:cxn modelId="{7F4049A3-7C95-492F-985C-3BC4B04CB926}" type="presParOf" srcId="{04B6717F-DF3E-469A-8C72-4F99108C6349}" destId="{F2ABB312-C5D7-4B78-AC96-F7CEB9332314}" srcOrd="4" destOrd="0" presId="urn:microsoft.com/office/officeart/2008/layout/BendingPictureSemiTransparentText"/>
    <dgm:cxn modelId="{B0C4A2C9-189B-4DC6-A98E-055889F5C523}" type="presParOf" srcId="{F2ABB312-C5D7-4B78-AC96-F7CEB9332314}" destId="{EDE108C5-AE56-4D75-89A7-E3F64C010917}" srcOrd="0" destOrd="0" presId="urn:microsoft.com/office/officeart/2008/layout/BendingPictureSemiTransparentText"/>
    <dgm:cxn modelId="{0D13816D-E4E5-4991-AEA2-B05B7F9E5E67}" type="presParOf" srcId="{F2ABB312-C5D7-4B78-AC96-F7CEB9332314}" destId="{328791F0-56A9-4FE4-A5D1-879CB272924A}" srcOrd="1" destOrd="0" presId="urn:microsoft.com/office/officeart/2008/layout/BendingPictureSemiTransparentText"/>
    <dgm:cxn modelId="{BBE40671-FFB6-4A9C-AE8A-A7935ADB86ED}" type="presParOf" srcId="{04B6717F-DF3E-469A-8C72-4F99108C6349}" destId="{2641FFD5-30BE-402C-B890-154A16516D4F}" srcOrd="5" destOrd="0" presId="urn:microsoft.com/office/officeart/2008/layout/BendingPictureSemiTransparentText"/>
    <dgm:cxn modelId="{BBD92BA2-7742-42DF-95AC-060B855B30AF}" type="presParOf" srcId="{04B6717F-DF3E-469A-8C72-4F99108C6349}" destId="{3EAA6355-8BFE-404B-AC30-E4D44A9D3117}" srcOrd="6" destOrd="0" presId="urn:microsoft.com/office/officeart/2008/layout/BendingPictureSemiTransparentText"/>
    <dgm:cxn modelId="{F1C8ABDD-05DB-453A-9DFD-57DC0F318363}" type="presParOf" srcId="{3EAA6355-8BFE-404B-AC30-E4D44A9D3117}" destId="{D4416371-BF96-4C80-9C1F-B22B4098B66B}" srcOrd="0" destOrd="0" presId="urn:microsoft.com/office/officeart/2008/layout/BendingPictureSemiTransparentText"/>
    <dgm:cxn modelId="{251308EE-2948-4D72-9452-B64FB16E8BE5}" type="presParOf" srcId="{3EAA6355-8BFE-404B-AC30-E4D44A9D3117}" destId="{C2A03138-7700-47E3-B2D8-121312828038}" srcOrd="1" destOrd="0" presId="urn:microsoft.com/office/officeart/2008/layout/BendingPictureSemiTransparentText"/>
    <dgm:cxn modelId="{311E0930-689C-482D-B233-B8C31A162053}" type="presParOf" srcId="{04B6717F-DF3E-469A-8C72-4F99108C6349}" destId="{D04049C5-6BB3-489D-B8AE-F5D52FEEC20C}" srcOrd="7" destOrd="0" presId="urn:microsoft.com/office/officeart/2008/layout/BendingPictureSemiTransparentText"/>
    <dgm:cxn modelId="{23C09609-38E3-4C84-AE38-1998F93833C5}" type="presParOf" srcId="{04B6717F-DF3E-469A-8C72-4F99108C6349}" destId="{E12E684B-E27B-4F11-9981-A53BB31C46B2}" srcOrd="8" destOrd="0" presId="urn:microsoft.com/office/officeart/2008/layout/BendingPictureSemiTransparentText"/>
    <dgm:cxn modelId="{DCBF8A5D-BFC8-4A87-9593-7B3F060F5AE4}" type="presParOf" srcId="{E12E684B-E27B-4F11-9981-A53BB31C46B2}" destId="{560BE65A-4D10-4948-81E1-5540A49CCF2E}" srcOrd="0" destOrd="0" presId="urn:microsoft.com/office/officeart/2008/layout/BendingPictureSemiTransparentText"/>
    <dgm:cxn modelId="{16B47E48-7659-4D98-A514-9693C3A61A8D}" type="presParOf" srcId="{E12E684B-E27B-4F11-9981-A53BB31C46B2}" destId="{71C205F3-973F-49F9-80E4-53D5D667576A}" srcOrd="1" destOrd="0" presId="urn:microsoft.com/office/officeart/2008/layout/BendingPictureSemiTransparentText"/>
    <dgm:cxn modelId="{71E782AA-CD2B-4D67-B72A-9CE2ADD0A33A}" type="presParOf" srcId="{04B6717F-DF3E-469A-8C72-4F99108C6349}" destId="{F49A7DF3-51C3-4B58-8B11-54C67F7FD591}" srcOrd="9" destOrd="0" presId="urn:microsoft.com/office/officeart/2008/layout/BendingPictureSemiTransparentText"/>
    <dgm:cxn modelId="{CA0FC743-8530-482B-BC5B-12633A130968}" type="presParOf" srcId="{04B6717F-DF3E-469A-8C72-4F99108C6349}" destId="{744C9DEE-D7F6-4757-91E9-F56EA91D8024}" srcOrd="10" destOrd="0" presId="urn:microsoft.com/office/officeart/2008/layout/BendingPictureSemiTransparentText"/>
    <dgm:cxn modelId="{12F62E2C-AE73-4F5A-B06B-B3E87938581A}" type="presParOf" srcId="{744C9DEE-D7F6-4757-91E9-F56EA91D8024}" destId="{7806CAFB-7AAE-4E3A-9816-DA36D11D411D}" srcOrd="0" destOrd="0" presId="urn:microsoft.com/office/officeart/2008/layout/BendingPictureSemiTransparentText"/>
    <dgm:cxn modelId="{B88AE379-200B-4E5F-96BA-1BECE2F57ADF}" type="presParOf" srcId="{744C9DEE-D7F6-4757-91E9-F56EA91D8024}" destId="{BA711D26-F16C-4803-958B-D355ACDD95C4}" srcOrd="1" destOrd="0" presId="urn:microsoft.com/office/officeart/2008/layout/BendingPictureSemiTransparentText"/>
    <dgm:cxn modelId="{1622A03D-3CE0-4A1C-833B-6FCADA21F53A}" type="presParOf" srcId="{04B6717F-DF3E-469A-8C72-4F99108C6349}" destId="{08E78BE1-FB2F-4033-A0DF-F43FD029C652}" srcOrd="11" destOrd="0" presId="urn:microsoft.com/office/officeart/2008/layout/BendingPictureSemiTransparentText"/>
    <dgm:cxn modelId="{A6D5229D-9CC9-4FFB-AB55-CE51BE03202A}" type="presParOf" srcId="{04B6717F-DF3E-469A-8C72-4F99108C6349}" destId="{F2EF4607-04DD-4EBB-98E2-60FC8B205EF8}" srcOrd="12" destOrd="0" presId="urn:microsoft.com/office/officeart/2008/layout/BendingPictureSemiTransparentText"/>
    <dgm:cxn modelId="{2DB7504D-8C6D-4DFF-B769-339F55310EC4}" type="presParOf" srcId="{F2EF4607-04DD-4EBB-98E2-60FC8B205EF8}" destId="{7C380D04-DB3E-44F6-AFC6-D4D95BB4BC12}" srcOrd="0" destOrd="0" presId="urn:microsoft.com/office/officeart/2008/layout/BendingPictureSemiTransparentText"/>
    <dgm:cxn modelId="{01FD128E-5625-49B7-A920-798F56C74D79}" type="presParOf" srcId="{F2EF4607-04DD-4EBB-98E2-60FC8B205EF8}" destId="{B06B59FA-2F5E-44CD-A372-90158E0D722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B5C8C55-A817-4DE8-960D-B9904ACF7E3F}" type="doc">
      <dgm:prSet loTypeId="urn:microsoft.com/office/officeart/2005/8/layout/cycle8" loCatId="cycle" qsTypeId="urn:microsoft.com/office/officeart/2005/8/quickstyle/simple3" qsCatId="simple" csTypeId="urn:microsoft.com/office/officeart/2005/8/colors/accent1_2" csCatId="accent1" phldr="1"/>
      <dgm:spPr/>
    </dgm:pt>
    <dgm:pt modelId="{469FFD27-DDE2-4230-84B1-E56FF0741F7D}">
      <dgm:prSet phldrT="[Tekst]"/>
      <dgm:spPr>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dgm:spPr>
      <dgm:t>
        <a:bodyPr/>
        <a:lstStyle/>
        <a:p>
          <a:r>
            <a:rPr lang="pl-PL" dirty="0" err="1">
              <a:solidFill>
                <a:schemeClr val="bg1"/>
              </a:solidFill>
            </a:rPr>
            <a:t>orzo </a:t>
          </a:r>
          <a:r>
            <a:rPr lang="pl-PL" dirty="0">
              <a:solidFill>
                <a:schemeClr val="bg1"/>
              </a:solidFill>
            </a:rPr>
            <a:t>primaverile</a:t>
          </a:r>
        </a:p>
      </dgm:t>
    </dgm:pt>
    <dgm:pt modelId="{037F45C4-303D-493C-9321-39AFDD7134FB}" type="parTrans" cxnId="{C1BC80EC-16C7-4DEA-AD5B-EEB9CB36A88F}">
      <dgm:prSet/>
      <dgm:spPr/>
      <dgm:t>
        <a:bodyPr/>
        <a:lstStyle/>
        <a:p>
          <a:endParaRPr lang="pl-PL"/>
        </a:p>
      </dgm:t>
    </dgm:pt>
    <dgm:pt modelId="{D862C5CD-DACC-4ECA-9C81-AFAD4D4056B3}" type="sibTrans" cxnId="{C1BC80EC-16C7-4DEA-AD5B-EEB9CB36A88F}">
      <dgm:prSet/>
      <dgm:spPr/>
      <dgm:t>
        <a:bodyPr/>
        <a:lstStyle/>
        <a:p>
          <a:endParaRPr lang="pl-PL"/>
        </a:p>
      </dgm:t>
    </dgm:pt>
    <dgm:pt modelId="{0D82CEDD-3DCD-42E9-A19B-920AD16DF875}">
      <dgm:prSet phldrT="[Tekst]"/>
      <dgm:spPr>
        <a:blipFill rotWithShape="0">
          <a:blip xmlns:r="http://schemas.openxmlformats.org/officeDocument/2006/relationships" r:embed="rId2" cstate="email">
            <a:extLst>
              <a:ext uri="{28A0092B-C50C-407E-A947-70E740481C1C}">
                <a14:useLocalDpi xmlns:a14="http://schemas.microsoft.com/office/drawing/2010/main"/>
              </a:ext>
            </a:extLst>
          </a:blip>
          <a:stretch>
            <a:fillRect/>
          </a:stretch>
        </a:blipFill>
      </dgm:spPr>
      <dgm:t>
        <a:bodyPr/>
        <a:lstStyle/>
        <a:p>
          <a:r>
            <a:rPr lang="pl-PL" dirty="0" err="1">
              <a:solidFill>
                <a:schemeClr val="bg1"/>
              </a:solidFill>
            </a:rPr>
            <a:t>trifoglio </a:t>
          </a:r>
          <a:r>
            <a:rPr lang="pl-PL" dirty="0">
              <a:solidFill>
                <a:schemeClr val="bg1"/>
              </a:solidFill>
            </a:rPr>
            <a:t>rosso</a:t>
          </a:r>
        </a:p>
      </dgm:t>
    </dgm:pt>
    <dgm:pt modelId="{A1126DE7-4C0F-4F3A-A04D-741034ACE64D}" type="parTrans" cxnId="{8E4255FB-DD41-40DF-94A9-AB681423BAE3}">
      <dgm:prSet/>
      <dgm:spPr/>
      <dgm:t>
        <a:bodyPr/>
        <a:lstStyle/>
        <a:p>
          <a:endParaRPr lang="pl-PL"/>
        </a:p>
      </dgm:t>
    </dgm:pt>
    <dgm:pt modelId="{FD83507D-3A71-4097-9D24-392F0417B283}" type="sibTrans" cxnId="{8E4255FB-DD41-40DF-94A9-AB681423BAE3}">
      <dgm:prSet/>
      <dgm:spPr/>
      <dgm:t>
        <a:bodyPr/>
        <a:lstStyle/>
        <a:p>
          <a:endParaRPr lang="pl-PL"/>
        </a:p>
      </dgm:t>
    </dgm:pt>
    <dgm:pt modelId="{B9269E56-7A34-49C3-9DF7-8CD82D12F248}" type="pres">
      <dgm:prSet presAssocID="{4B5C8C55-A817-4DE8-960D-B9904ACF7E3F}" presName="compositeShape" presStyleCnt="0">
        <dgm:presLayoutVars>
          <dgm:chMax val="7"/>
          <dgm:dir/>
          <dgm:resizeHandles val="exact"/>
        </dgm:presLayoutVars>
      </dgm:prSet>
      <dgm:spPr/>
    </dgm:pt>
    <dgm:pt modelId="{61E64743-F744-434D-9A1F-0B61504848C2}" type="pres">
      <dgm:prSet presAssocID="{4B5C8C55-A817-4DE8-960D-B9904ACF7E3F}" presName="wedge1" presStyleLbl="node1" presStyleIdx="0" presStyleCnt="2"/>
      <dgm:spPr/>
    </dgm:pt>
    <dgm:pt modelId="{19493E44-CA3E-45CB-B3C1-DDE1A544B133}" type="pres">
      <dgm:prSet presAssocID="{4B5C8C55-A817-4DE8-960D-B9904ACF7E3F}" presName="dummy1a" presStyleCnt="0"/>
      <dgm:spPr/>
    </dgm:pt>
    <dgm:pt modelId="{EB681911-1E9C-41A1-9412-825519902604}" type="pres">
      <dgm:prSet presAssocID="{4B5C8C55-A817-4DE8-960D-B9904ACF7E3F}" presName="dummy1b" presStyleCnt="0"/>
      <dgm:spPr/>
    </dgm:pt>
    <dgm:pt modelId="{80DE4DBF-7DF1-46BE-9BD4-97281D58E9A4}" type="pres">
      <dgm:prSet presAssocID="{4B5C8C55-A817-4DE8-960D-B9904ACF7E3F}" presName="wedge1Tx" presStyleLbl="node1" presStyleIdx="0" presStyleCnt="2">
        <dgm:presLayoutVars>
          <dgm:chMax val="0"/>
          <dgm:chPref val="0"/>
          <dgm:bulletEnabled val="1"/>
        </dgm:presLayoutVars>
      </dgm:prSet>
      <dgm:spPr/>
    </dgm:pt>
    <dgm:pt modelId="{5AF0E5F4-ED60-40C6-BE1E-665151783011}" type="pres">
      <dgm:prSet presAssocID="{4B5C8C55-A817-4DE8-960D-B9904ACF7E3F}" presName="wedge2" presStyleLbl="node1" presStyleIdx="1" presStyleCnt="2"/>
      <dgm:spPr/>
    </dgm:pt>
    <dgm:pt modelId="{61272806-1788-46C9-9396-0E98B280B848}" type="pres">
      <dgm:prSet presAssocID="{4B5C8C55-A817-4DE8-960D-B9904ACF7E3F}" presName="dummy2a" presStyleCnt="0"/>
      <dgm:spPr/>
    </dgm:pt>
    <dgm:pt modelId="{6F1104B4-05F0-47BD-B15A-63965D41B4F6}" type="pres">
      <dgm:prSet presAssocID="{4B5C8C55-A817-4DE8-960D-B9904ACF7E3F}" presName="dummy2b" presStyleCnt="0"/>
      <dgm:spPr/>
    </dgm:pt>
    <dgm:pt modelId="{C2107900-E40D-4297-9F44-CA06C4906586}" type="pres">
      <dgm:prSet presAssocID="{4B5C8C55-A817-4DE8-960D-B9904ACF7E3F}" presName="wedge2Tx" presStyleLbl="node1" presStyleIdx="1" presStyleCnt="2">
        <dgm:presLayoutVars>
          <dgm:chMax val="0"/>
          <dgm:chPref val="0"/>
          <dgm:bulletEnabled val="1"/>
        </dgm:presLayoutVars>
      </dgm:prSet>
      <dgm:spPr/>
    </dgm:pt>
    <dgm:pt modelId="{95C06A1B-1951-43C8-860A-EA5B363C67F6}" type="pres">
      <dgm:prSet presAssocID="{D862C5CD-DACC-4ECA-9C81-AFAD4D4056B3}" presName="arrowWedge1" presStyleLbl="fgSibTrans2D1" presStyleIdx="0" presStyleCnt="2"/>
      <dgm:spPr/>
    </dgm:pt>
    <dgm:pt modelId="{969D5349-C87E-411D-A09D-844F9E25DD50}" type="pres">
      <dgm:prSet presAssocID="{FD83507D-3A71-4097-9D24-392F0417B283}" presName="arrowWedge2" presStyleLbl="fgSibTrans2D1" presStyleIdx="1" presStyleCnt="2"/>
      <dgm:spPr/>
    </dgm:pt>
  </dgm:ptLst>
  <dgm:cxnLst>
    <dgm:cxn modelId="{D3D77120-7864-4106-84DC-F8C8507A46FB}" type="presOf" srcId="{469FFD27-DDE2-4230-84B1-E56FF0741F7D}" destId="{80DE4DBF-7DF1-46BE-9BD4-97281D58E9A4}" srcOrd="1" destOrd="0" presId="urn:microsoft.com/office/officeart/2005/8/layout/cycle8"/>
    <dgm:cxn modelId="{92C39A29-9DB4-40C7-80B8-0A842B75C86D}" type="presOf" srcId="{0D82CEDD-3DCD-42E9-A19B-920AD16DF875}" destId="{5AF0E5F4-ED60-40C6-BE1E-665151783011}" srcOrd="0" destOrd="0" presId="urn:microsoft.com/office/officeart/2005/8/layout/cycle8"/>
    <dgm:cxn modelId="{79608755-D645-47BB-9D5E-C2D2C97B2A88}" type="presOf" srcId="{4B5C8C55-A817-4DE8-960D-B9904ACF7E3F}" destId="{B9269E56-7A34-49C3-9DF7-8CD82D12F248}" srcOrd="0" destOrd="0" presId="urn:microsoft.com/office/officeart/2005/8/layout/cycle8"/>
    <dgm:cxn modelId="{8A24C4D6-3880-48D0-B978-05C987BC9C91}" type="presOf" srcId="{469FFD27-DDE2-4230-84B1-E56FF0741F7D}" destId="{61E64743-F744-434D-9A1F-0B61504848C2}" srcOrd="0" destOrd="0" presId="urn:microsoft.com/office/officeart/2005/8/layout/cycle8"/>
    <dgm:cxn modelId="{99EF4CE4-2F3F-4E51-842F-CC9F60ED65EE}" type="presOf" srcId="{0D82CEDD-3DCD-42E9-A19B-920AD16DF875}" destId="{C2107900-E40D-4297-9F44-CA06C4906586}" srcOrd="1" destOrd="0" presId="urn:microsoft.com/office/officeart/2005/8/layout/cycle8"/>
    <dgm:cxn modelId="{C1BC80EC-16C7-4DEA-AD5B-EEB9CB36A88F}" srcId="{4B5C8C55-A817-4DE8-960D-B9904ACF7E3F}" destId="{469FFD27-DDE2-4230-84B1-E56FF0741F7D}" srcOrd="0" destOrd="0" parTransId="{037F45C4-303D-493C-9321-39AFDD7134FB}" sibTransId="{D862C5CD-DACC-4ECA-9C81-AFAD4D4056B3}"/>
    <dgm:cxn modelId="{8E4255FB-DD41-40DF-94A9-AB681423BAE3}" srcId="{4B5C8C55-A817-4DE8-960D-B9904ACF7E3F}" destId="{0D82CEDD-3DCD-42E9-A19B-920AD16DF875}" srcOrd="1" destOrd="0" parTransId="{A1126DE7-4C0F-4F3A-A04D-741034ACE64D}" sibTransId="{FD83507D-3A71-4097-9D24-392F0417B283}"/>
    <dgm:cxn modelId="{4CBCABB0-4A90-481E-8E85-F2063031526A}" type="presParOf" srcId="{B9269E56-7A34-49C3-9DF7-8CD82D12F248}" destId="{61E64743-F744-434D-9A1F-0B61504848C2}" srcOrd="0" destOrd="0" presId="urn:microsoft.com/office/officeart/2005/8/layout/cycle8"/>
    <dgm:cxn modelId="{A2B82DC5-5147-453A-A2D7-A7A811EAE580}" type="presParOf" srcId="{B9269E56-7A34-49C3-9DF7-8CD82D12F248}" destId="{19493E44-CA3E-45CB-B3C1-DDE1A544B133}" srcOrd="1" destOrd="0" presId="urn:microsoft.com/office/officeart/2005/8/layout/cycle8"/>
    <dgm:cxn modelId="{EF95778C-8175-4D26-9296-98B6037E8F69}" type="presParOf" srcId="{B9269E56-7A34-49C3-9DF7-8CD82D12F248}" destId="{EB681911-1E9C-41A1-9412-825519902604}" srcOrd="2" destOrd="0" presId="urn:microsoft.com/office/officeart/2005/8/layout/cycle8"/>
    <dgm:cxn modelId="{58E0B7DC-F290-42C5-8306-11E360B358CF}" type="presParOf" srcId="{B9269E56-7A34-49C3-9DF7-8CD82D12F248}" destId="{80DE4DBF-7DF1-46BE-9BD4-97281D58E9A4}" srcOrd="3" destOrd="0" presId="urn:microsoft.com/office/officeart/2005/8/layout/cycle8"/>
    <dgm:cxn modelId="{3CB534A2-B777-4005-B2CE-A183F866ADE7}" type="presParOf" srcId="{B9269E56-7A34-49C3-9DF7-8CD82D12F248}" destId="{5AF0E5F4-ED60-40C6-BE1E-665151783011}" srcOrd="4" destOrd="0" presId="urn:microsoft.com/office/officeart/2005/8/layout/cycle8"/>
    <dgm:cxn modelId="{C7736F90-53F8-44FD-8DE2-4471C137324C}" type="presParOf" srcId="{B9269E56-7A34-49C3-9DF7-8CD82D12F248}" destId="{61272806-1788-46C9-9396-0E98B280B848}" srcOrd="5" destOrd="0" presId="urn:microsoft.com/office/officeart/2005/8/layout/cycle8"/>
    <dgm:cxn modelId="{900E83CD-DA51-4188-AB37-EE990E40ACB1}" type="presParOf" srcId="{B9269E56-7A34-49C3-9DF7-8CD82D12F248}" destId="{6F1104B4-05F0-47BD-B15A-63965D41B4F6}" srcOrd="6" destOrd="0" presId="urn:microsoft.com/office/officeart/2005/8/layout/cycle8"/>
    <dgm:cxn modelId="{287487B0-3724-4C83-BB3F-1A546A6A42D2}" type="presParOf" srcId="{B9269E56-7A34-49C3-9DF7-8CD82D12F248}" destId="{C2107900-E40D-4297-9F44-CA06C4906586}" srcOrd="7" destOrd="0" presId="urn:microsoft.com/office/officeart/2005/8/layout/cycle8"/>
    <dgm:cxn modelId="{B9EAE644-27E9-4BBC-B262-211B3887C150}" type="presParOf" srcId="{B9269E56-7A34-49C3-9DF7-8CD82D12F248}" destId="{95C06A1B-1951-43C8-860A-EA5B363C67F6}" srcOrd="8" destOrd="0" presId="urn:microsoft.com/office/officeart/2005/8/layout/cycle8"/>
    <dgm:cxn modelId="{FB869E36-9DC9-40F0-A8D7-724630BB08FB}" type="presParOf" srcId="{B9269E56-7A34-49C3-9DF7-8CD82D12F248}" destId="{969D5349-C87E-411D-A09D-844F9E25DD50}" srcOrd="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Piante </a:t>
          </a:r>
          <a:r>
            <a:rPr lang="pl-PL" sz="2400" b="1" dirty="0">
              <a:solidFill>
                <a:srgbClr val="231F20"/>
              </a:solidFill>
            </a:rPr>
            <a:t>con TC </a:t>
          </a:r>
          <a:r>
            <a:rPr lang="pl-PL" sz="2400" b="1" dirty="0" err="1">
              <a:solidFill>
                <a:srgbClr val="231F20"/>
              </a:solidFill>
            </a:rPr>
            <a:t>basso (</a:t>
          </a:r>
          <a:r>
            <a:rPr lang="pl-PL" sz="2400" b="1" dirty="0">
              <a:solidFill>
                <a:srgbClr val="231F20"/>
              </a:solidFill>
            </a:rPr>
            <a:t>200-400)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pl-PL" dirty="0" err="1">
              <a:solidFill>
                <a:srgbClr val="231F20"/>
              </a:solidFill>
            </a:rPr>
            <a:t> barbabietola da zucchero</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sorgo</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err="1">
              <a:solidFill>
                <a:srgbClr val="231F20"/>
              </a:solidFill>
            </a:rPr>
            <a:t>miglio</a:t>
          </a:r>
          <a:endParaRPr lang="pl-PL" dirty="0">
            <a:solidFill>
              <a:srgbClr val="231F20"/>
            </a:solidFill>
          </a:endParaRP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Piante </a:t>
          </a:r>
          <a:r>
            <a:rPr lang="pl-PL" sz="2400" b="1" dirty="0">
              <a:solidFill>
                <a:srgbClr val="231F20"/>
              </a:solidFill>
            </a:rPr>
            <a:t>con TC </a:t>
          </a:r>
          <a:r>
            <a:rPr lang="pl-PL" sz="2400" b="1" dirty="0" err="1">
              <a:solidFill>
                <a:srgbClr val="231F20"/>
              </a:solidFill>
            </a:rPr>
            <a:t>moderato </a:t>
          </a:r>
          <a:r>
            <a:rPr lang="pl-PL" sz="2400" b="1" dirty="0">
              <a:solidFill>
                <a:srgbClr val="231F20"/>
              </a:solidFill>
            </a:rPr>
            <a:t>(400-700)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pl-PL" dirty="0" err="1">
              <a:solidFill>
                <a:srgbClr val="231F20"/>
              </a:solidFill>
            </a:rPr>
            <a:t> cereali</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girasole</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err="1">
              <a:solidFill>
                <a:srgbClr val="231F20"/>
              </a:solidFill>
            </a:rPr>
            <a:t>legumi a seme grande</a:t>
          </a:r>
          <a:endParaRPr lang="pl-PL" dirty="0">
            <a:solidFill>
              <a:srgbClr val="231F20"/>
            </a:solidFill>
          </a:endParaRP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Piante </a:t>
          </a:r>
          <a:r>
            <a:rPr lang="pl-PL" sz="2400" b="1" dirty="0">
              <a:solidFill>
                <a:srgbClr val="231F20"/>
              </a:solidFill>
            </a:rPr>
            <a:t>con TC elevato (700-900)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pl-PL" dirty="0" err="1">
              <a:solidFill>
                <a:srgbClr val="231F20"/>
              </a:solidFill>
            </a:rPr>
            <a:t> lino</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erbe</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err="1">
              <a:solidFill>
                <a:srgbClr val="231F20"/>
              </a:solidFill>
            </a:rPr>
            <a:t>legumi </a:t>
          </a:r>
          <a:r>
            <a:rPr lang="pl-PL" dirty="0">
              <a:solidFill>
                <a:srgbClr val="231F20"/>
              </a:solidFill>
            </a:rPr>
            <a:t>a seme </a:t>
          </a:r>
          <a:r>
            <a:rPr lang="pl-PL" dirty="0" err="1">
              <a:solidFill>
                <a:srgbClr val="231F20"/>
              </a:solidFill>
            </a:rPr>
            <a:t>piccolo</a:t>
          </a:r>
          <a:endParaRPr lang="pl-PL" dirty="0">
            <a:solidFill>
              <a:srgbClr val="231F20"/>
            </a:solidFill>
          </a:endParaRP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custLinFactNeighborX="-1942" custLinFactNeighborY="-9000">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5C9100-3AB3-4E1A-9221-1B13A85AB3A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1F5188BD-1443-45AA-A21F-7F654517F9FF}">
      <dgm:prSet phldrT="[Tekst]" custT="1"/>
      <dgm:spPr>
        <a:solidFill>
          <a:srgbClr val="8BC540"/>
        </a:solidFill>
      </dgm:spPr>
      <dgm:t>
        <a:bodyPr/>
        <a:lstStyle/>
        <a:p>
          <a:r>
            <a:rPr lang="pl-PL" sz="2400" dirty="0">
              <a:solidFill>
                <a:srgbClr val="231F20"/>
              </a:solidFill>
            </a:rPr>
            <a:t>cicli </a:t>
          </a:r>
          <a:r>
            <a:rPr lang="pl-PL" sz="2400" dirty="0" err="1">
              <a:solidFill>
                <a:srgbClr val="231F20"/>
              </a:solidFill>
            </a:rPr>
            <a:t>nutrizionali chiusi </a:t>
          </a:r>
        </a:p>
      </dgm:t>
    </dgm:pt>
    <dgm:pt modelId="{C809F85E-5681-4541-8F6D-64557209D546}" type="parTrans" cxnId="{3902F4B1-2EDE-4B16-BB31-3BDC6DF8D3B1}">
      <dgm:prSet/>
      <dgm:spPr/>
      <dgm:t>
        <a:bodyPr/>
        <a:lstStyle/>
        <a:p>
          <a:endParaRPr lang="pl-PL" sz="2400">
            <a:solidFill>
              <a:srgbClr val="231F20"/>
            </a:solidFill>
          </a:endParaRPr>
        </a:p>
      </dgm:t>
    </dgm:pt>
    <dgm:pt modelId="{BDB2A3BD-49BC-468B-934D-2E0133476C7A}" type="sibTrans" cxnId="{3902F4B1-2EDE-4B16-BB31-3BDC6DF8D3B1}">
      <dgm:prSet/>
      <dgm:spPr/>
      <dgm:t>
        <a:bodyPr/>
        <a:lstStyle/>
        <a:p>
          <a:endParaRPr lang="pl-PL" sz="2400">
            <a:solidFill>
              <a:srgbClr val="231F20"/>
            </a:solidFill>
          </a:endParaRPr>
        </a:p>
      </dgm:t>
    </dgm:pt>
    <dgm:pt modelId="{73BF32B9-9301-486E-8A3D-8781252AA6BB}">
      <dgm:prSet custT="1"/>
      <dgm:spPr>
        <a:solidFill>
          <a:srgbClr val="8DC641"/>
        </a:solidFill>
      </dgm:spPr>
      <dgm:t>
        <a:bodyPr/>
        <a:lstStyle/>
        <a:p>
          <a:r>
            <a:rPr lang="pl-PL" sz="2200" dirty="0" err="1">
              <a:solidFill>
                <a:srgbClr val="231F20"/>
              </a:solidFill>
            </a:rPr>
            <a:t>miglioramento </a:t>
          </a:r>
          <a:r>
            <a:rPr lang="pl-PL" sz="2200" dirty="0">
              <a:solidFill>
                <a:srgbClr val="231F20"/>
              </a:solidFill>
            </a:rPr>
            <a:t>della salute </a:t>
          </a:r>
          <a:r>
            <a:rPr lang="pl-PL" sz="2200" dirty="0" err="1">
              <a:solidFill>
                <a:srgbClr val="231F20"/>
              </a:solidFill>
            </a:rPr>
            <a:t>del suolo </a:t>
          </a:r>
        </a:p>
      </dgm:t>
    </dgm:pt>
    <dgm:pt modelId="{10CEDE81-5523-483A-8D1D-1D04794EB7DF}" type="parTrans" cxnId="{D4E91394-00F2-4E32-BCB6-8B4CF9F7797B}">
      <dgm:prSet/>
      <dgm:spPr/>
      <dgm:t>
        <a:bodyPr/>
        <a:lstStyle/>
        <a:p>
          <a:endParaRPr lang="pl-PL" sz="2400">
            <a:solidFill>
              <a:srgbClr val="231F20"/>
            </a:solidFill>
          </a:endParaRPr>
        </a:p>
      </dgm:t>
    </dgm:pt>
    <dgm:pt modelId="{FD715DFC-2917-48C4-83DD-28C48C395AC4}" type="sibTrans" cxnId="{D4E91394-00F2-4E32-BCB6-8B4CF9F7797B}">
      <dgm:prSet/>
      <dgm:spPr/>
      <dgm:t>
        <a:bodyPr/>
        <a:lstStyle/>
        <a:p>
          <a:endParaRPr lang="pl-PL" sz="2400">
            <a:solidFill>
              <a:srgbClr val="231F20"/>
            </a:solidFill>
          </a:endParaRPr>
        </a:p>
      </dgm:t>
    </dgm:pt>
    <dgm:pt modelId="{E541C75D-FCC2-4360-926E-1505140B6DFD}">
      <dgm:prSet custT="1"/>
      <dgm:spPr>
        <a:solidFill>
          <a:srgbClr val="8DC641"/>
        </a:solidFill>
      </dgm:spPr>
      <dgm:t>
        <a:bodyPr/>
        <a:lstStyle/>
        <a:p>
          <a:r>
            <a:rPr lang="en-US" sz="2200" dirty="0">
              <a:solidFill>
                <a:srgbClr val="231F20"/>
              </a:solidFill>
            </a:rPr>
            <a:t>riduzione dell'impronta ecologica della produzione alimentare</a:t>
          </a:r>
          <a:endParaRPr lang="pl-PL" sz="2200" dirty="0">
            <a:solidFill>
              <a:srgbClr val="231F20"/>
            </a:solidFill>
          </a:endParaRPr>
        </a:p>
      </dgm:t>
    </dgm:pt>
    <dgm:pt modelId="{097C0D8F-DFDD-4832-A41E-8B7B38BFD741}" type="parTrans" cxnId="{26A38119-DF4B-4ED5-9FD0-1AC72D091C24}">
      <dgm:prSet/>
      <dgm:spPr/>
      <dgm:t>
        <a:bodyPr/>
        <a:lstStyle/>
        <a:p>
          <a:endParaRPr lang="pl-PL" sz="2400">
            <a:solidFill>
              <a:srgbClr val="231F20"/>
            </a:solidFill>
          </a:endParaRPr>
        </a:p>
      </dgm:t>
    </dgm:pt>
    <dgm:pt modelId="{42985BC0-B45A-49D1-B291-379CC87D6688}" type="sibTrans" cxnId="{26A38119-DF4B-4ED5-9FD0-1AC72D091C24}">
      <dgm:prSet/>
      <dgm:spPr/>
      <dgm:t>
        <a:bodyPr/>
        <a:lstStyle/>
        <a:p>
          <a:endParaRPr lang="pl-PL" sz="2400">
            <a:solidFill>
              <a:srgbClr val="231F20"/>
            </a:solidFill>
          </a:endParaRPr>
        </a:p>
      </dgm:t>
    </dgm:pt>
    <dgm:pt modelId="{30ABB25A-BD58-4B3E-B439-DAB0F198B40F}" type="pres">
      <dgm:prSet presAssocID="{325C9100-3AB3-4E1A-9221-1B13A85AB3A6}" presName="linear" presStyleCnt="0">
        <dgm:presLayoutVars>
          <dgm:dir/>
          <dgm:animLvl val="lvl"/>
          <dgm:resizeHandles val="exact"/>
        </dgm:presLayoutVars>
      </dgm:prSet>
      <dgm:spPr/>
    </dgm:pt>
    <dgm:pt modelId="{04455331-9175-4B0B-9C5A-A0AF5A5DC7D2}" type="pres">
      <dgm:prSet presAssocID="{1F5188BD-1443-45AA-A21F-7F654517F9FF}" presName="parentLin" presStyleCnt="0"/>
      <dgm:spPr/>
    </dgm:pt>
    <dgm:pt modelId="{EBFE14EA-3D62-466A-B23A-50A2EE393F54}" type="pres">
      <dgm:prSet presAssocID="{1F5188BD-1443-45AA-A21F-7F654517F9FF}" presName="parentLeftMargin" presStyleLbl="node1" presStyleIdx="0" presStyleCnt="3"/>
      <dgm:spPr/>
    </dgm:pt>
    <dgm:pt modelId="{DDE4B8E8-E521-4D17-A865-8A69516C558F}" type="pres">
      <dgm:prSet presAssocID="{1F5188BD-1443-45AA-A21F-7F654517F9FF}" presName="parentText" presStyleLbl="node1" presStyleIdx="0" presStyleCnt="3" custScaleX="121000">
        <dgm:presLayoutVars>
          <dgm:chMax val="0"/>
          <dgm:bulletEnabled val="1"/>
        </dgm:presLayoutVars>
      </dgm:prSet>
      <dgm:spPr/>
    </dgm:pt>
    <dgm:pt modelId="{605A0BBF-11A3-4D72-B630-72A5BEFC153F}" type="pres">
      <dgm:prSet presAssocID="{1F5188BD-1443-45AA-A21F-7F654517F9FF}" presName="negativeSpace" presStyleCnt="0"/>
      <dgm:spPr/>
    </dgm:pt>
    <dgm:pt modelId="{F68A9347-E427-4536-A594-ED79D6649192}" type="pres">
      <dgm:prSet presAssocID="{1F5188BD-1443-45AA-A21F-7F654517F9FF}" presName="childText" presStyleLbl="conFgAcc1" presStyleIdx="0" presStyleCnt="3">
        <dgm:presLayoutVars>
          <dgm:bulletEnabled val="1"/>
        </dgm:presLayoutVars>
      </dgm:prSet>
      <dgm:spPr/>
    </dgm:pt>
    <dgm:pt modelId="{0AAAD538-EDC8-40D3-8D32-A559F43D064D}" type="pres">
      <dgm:prSet presAssocID="{BDB2A3BD-49BC-468B-934D-2E0133476C7A}" presName="spaceBetweenRectangles" presStyleCnt="0"/>
      <dgm:spPr/>
    </dgm:pt>
    <dgm:pt modelId="{99D2A2FC-B02A-4A0F-A90F-19F03BA88B72}" type="pres">
      <dgm:prSet presAssocID="{73BF32B9-9301-486E-8A3D-8781252AA6BB}" presName="parentLin" presStyleCnt="0"/>
      <dgm:spPr/>
    </dgm:pt>
    <dgm:pt modelId="{DE454BAA-CA96-46A0-B14C-543660FFDC9F}" type="pres">
      <dgm:prSet presAssocID="{73BF32B9-9301-486E-8A3D-8781252AA6BB}" presName="parentLeftMargin" presStyleLbl="node1" presStyleIdx="0" presStyleCnt="3"/>
      <dgm:spPr/>
    </dgm:pt>
    <dgm:pt modelId="{C2A7D3C4-B911-47AC-8FF9-EBD9852F1890}" type="pres">
      <dgm:prSet presAssocID="{73BF32B9-9301-486E-8A3D-8781252AA6BB}" presName="parentText" presStyleLbl="node1" presStyleIdx="1" presStyleCnt="3" custScaleX="121000">
        <dgm:presLayoutVars>
          <dgm:chMax val="0"/>
          <dgm:bulletEnabled val="1"/>
        </dgm:presLayoutVars>
      </dgm:prSet>
      <dgm:spPr/>
    </dgm:pt>
    <dgm:pt modelId="{F8B62392-A639-4321-BA57-3B8A20D41F05}" type="pres">
      <dgm:prSet presAssocID="{73BF32B9-9301-486E-8A3D-8781252AA6BB}" presName="negativeSpace" presStyleCnt="0"/>
      <dgm:spPr/>
    </dgm:pt>
    <dgm:pt modelId="{6B58686A-D62A-4F2E-846E-7DE5C82079EB}" type="pres">
      <dgm:prSet presAssocID="{73BF32B9-9301-486E-8A3D-8781252AA6BB}" presName="childText" presStyleLbl="conFgAcc1" presStyleIdx="1" presStyleCnt="3">
        <dgm:presLayoutVars>
          <dgm:bulletEnabled val="1"/>
        </dgm:presLayoutVars>
      </dgm:prSet>
      <dgm:spPr/>
    </dgm:pt>
    <dgm:pt modelId="{C813C540-BD9F-44A5-B464-3E075A555A85}" type="pres">
      <dgm:prSet presAssocID="{FD715DFC-2917-48C4-83DD-28C48C395AC4}" presName="spaceBetweenRectangles" presStyleCnt="0"/>
      <dgm:spPr/>
    </dgm:pt>
    <dgm:pt modelId="{528F5EEC-DB9F-4805-8696-E90370DC458B}" type="pres">
      <dgm:prSet presAssocID="{E541C75D-FCC2-4360-926E-1505140B6DFD}" presName="parentLin" presStyleCnt="0"/>
      <dgm:spPr/>
    </dgm:pt>
    <dgm:pt modelId="{E6C932EF-6E93-40F4-A643-7555BA5A08A4}" type="pres">
      <dgm:prSet presAssocID="{E541C75D-FCC2-4360-926E-1505140B6DFD}" presName="parentLeftMargin" presStyleLbl="node1" presStyleIdx="1" presStyleCnt="3"/>
      <dgm:spPr/>
    </dgm:pt>
    <dgm:pt modelId="{B2F952FD-9035-42D1-810A-BBC8E4E383F8}" type="pres">
      <dgm:prSet presAssocID="{E541C75D-FCC2-4360-926E-1505140B6DFD}" presName="parentText" presStyleLbl="node1" presStyleIdx="2" presStyleCnt="3" custScaleX="121000" custLinFactNeighborX="-10883">
        <dgm:presLayoutVars>
          <dgm:chMax val="0"/>
          <dgm:bulletEnabled val="1"/>
        </dgm:presLayoutVars>
      </dgm:prSet>
      <dgm:spPr/>
    </dgm:pt>
    <dgm:pt modelId="{8B5B0558-D079-49AE-A23E-E85104542E59}" type="pres">
      <dgm:prSet presAssocID="{E541C75D-FCC2-4360-926E-1505140B6DFD}" presName="negativeSpace" presStyleCnt="0"/>
      <dgm:spPr/>
    </dgm:pt>
    <dgm:pt modelId="{1800E76A-494C-4195-BAA0-D25C6F5B7699}" type="pres">
      <dgm:prSet presAssocID="{E541C75D-FCC2-4360-926E-1505140B6DFD}" presName="childText" presStyleLbl="conFgAcc1" presStyleIdx="2" presStyleCnt="3">
        <dgm:presLayoutVars>
          <dgm:bulletEnabled val="1"/>
        </dgm:presLayoutVars>
      </dgm:prSet>
      <dgm:spPr/>
    </dgm:pt>
  </dgm:ptLst>
  <dgm:cxnLst>
    <dgm:cxn modelId="{26A38119-DF4B-4ED5-9FD0-1AC72D091C24}" srcId="{325C9100-3AB3-4E1A-9221-1B13A85AB3A6}" destId="{E541C75D-FCC2-4360-926E-1505140B6DFD}" srcOrd="2" destOrd="0" parTransId="{097C0D8F-DFDD-4832-A41E-8B7B38BFD741}" sibTransId="{42985BC0-B45A-49D1-B291-379CC87D6688}"/>
    <dgm:cxn modelId="{3E08C52A-0D9D-4449-84EB-C23339316B1C}" type="presOf" srcId="{73BF32B9-9301-486E-8A3D-8781252AA6BB}" destId="{C2A7D3C4-B911-47AC-8FF9-EBD9852F1890}" srcOrd="1" destOrd="0" presId="urn:microsoft.com/office/officeart/2005/8/layout/list1"/>
    <dgm:cxn modelId="{1ABC1744-3AA3-433D-B990-8BA94AFE528E}" type="presOf" srcId="{E541C75D-FCC2-4360-926E-1505140B6DFD}" destId="{E6C932EF-6E93-40F4-A643-7555BA5A08A4}" srcOrd="0" destOrd="0" presId="urn:microsoft.com/office/officeart/2005/8/layout/list1"/>
    <dgm:cxn modelId="{3FE5C17F-75F6-467E-AEEA-98824D2FDDC5}" type="presOf" srcId="{E541C75D-FCC2-4360-926E-1505140B6DFD}" destId="{B2F952FD-9035-42D1-810A-BBC8E4E383F8}" srcOrd="1" destOrd="0" presId="urn:microsoft.com/office/officeart/2005/8/layout/list1"/>
    <dgm:cxn modelId="{D4E91394-00F2-4E32-BCB6-8B4CF9F7797B}" srcId="{325C9100-3AB3-4E1A-9221-1B13A85AB3A6}" destId="{73BF32B9-9301-486E-8A3D-8781252AA6BB}" srcOrd="1" destOrd="0" parTransId="{10CEDE81-5523-483A-8D1D-1D04794EB7DF}" sibTransId="{FD715DFC-2917-48C4-83DD-28C48C395AC4}"/>
    <dgm:cxn modelId="{3902F4B1-2EDE-4B16-BB31-3BDC6DF8D3B1}" srcId="{325C9100-3AB3-4E1A-9221-1B13A85AB3A6}" destId="{1F5188BD-1443-45AA-A21F-7F654517F9FF}" srcOrd="0" destOrd="0" parTransId="{C809F85E-5681-4541-8F6D-64557209D546}" sibTransId="{BDB2A3BD-49BC-468B-934D-2E0133476C7A}"/>
    <dgm:cxn modelId="{1D5C05BD-52A1-4313-A39A-304BD8C51A90}" type="presOf" srcId="{73BF32B9-9301-486E-8A3D-8781252AA6BB}" destId="{DE454BAA-CA96-46A0-B14C-543660FFDC9F}" srcOrd="0" destOrd="0" presId="urn:microsoft.com/office/officeart/2005/8/layout/list1"/>
    <dgm:cxn modelId="{EEC219CF-E674-4568-A77A-C7957199A355}" type="presOf" srcId="{1F5188BD-1443-45AA-A21F-7F654517F9FF}" destId="{EBFE14EA-3D62-466A-B23A-50A2EE393F54}" srcOrd="0" destOrd="0" presId="urn:microsoft.com/office/officeart/2005/8/layout/list1"/>
    <dgm:cxn modelId="{F7A2D0DC-6E5C-485C-8DB4-A1A61421889F}" type="presOf" srcId="{1F5188BD-1443-45AA-A21F-7F654517F9FF}" destId="{DDE4B8E8-E521-4D17-A865-8A69516C558F}" srcOrd="1" destOrd="0" presId="urn:microsoft.com/office/officeart/2005/8/layout/list1"/>
    <dgm:cxn modelId="{5006A0FB-F7ED-4008-BB3A-838D16C277E3}" type="presOf" srcId="{325C9100-3AB3-4E1A-9221-1B13A85AB3A6}" destId="{30ABB25A-BD58-4B3E-B439-DAB0F198B40F}" srcOrd="0" destOrd="0" presId="urn:microsoft.com/office/officeart/2005/8/layout/list1"/>
    <dgm:cxn modelId="{BE79702D-BAFF-49A1-BDE4-A62786D83794}" type="presParOf" srcId="{30ABB25A-BD58-4B3E-B439-DAB0F198B40F}" destId="{04455331-9175-4B0B-9C5A-A0AF5A5DC7D2}" srcOrd="0" destOrd="0" presId="urn:microsoft.com/office/officeart/2005/8/layout/list1"/>
    <dgm:cxn modelId="{5FDFAE4F-3DF4-4F3D-8419-66609C90D4FD}" type="presParOf" srcId="{04455331-9175-4B0B-9C5A-A0AF5A5DC7D2}" destId="{EBFE14EA-3D62-466A-B23A-50A2EE393F54}" srcOrd="0" destOrd="0" presId="urn:microsoft.com/office/officeart/2005/8/layout/list1"/>
    <dgm:cxn modelId="{6EE2B74B-8C0C-4541-9BC9-9193F27C7E8D}" type="presParOf" srcId="{04455331-9175-4B0B-9C5A-A0AF5A5DC7D2}" destId="{DDE4B8E8-E521-4D17-A865-8A69516C558F}" srcOrd="1" destOrd="0" presId="urn:microsoft.com/office/officeart/2005/8/layout/list1"/>
    <dgm:cxn modelId="{C876F594-961D-4007-8A77-046F38F0B2E8}" type="presParOf" srcId="{30ABB25A-BD58-4B3E-B439-DAB0F198B40F}" destId="{605A0BBF-11A3-4D72-B630-72A5BEFC153F}" srcOrd="1" destOrd="0" presId="urn:microsoft.com/office/officeart/2005/8/layout/list1"/>
    <dgm:cxn modelId="{C656CEB7-8406-49B3-A884-6B6047EF0827}" type="presParOf" srcId="{30ABB25A-BD58-4B3E-B439-DAB0F198B40F}" destId="{F68A9347-E427-4536-A594-ED79D6649192}" srcOrd="2" destOrd="0" presId="urn:microsoft.com/office/officeart/2005/8/layout/list1"/>
    <dgm:cxn modelId="{0184E3C1-8FAD-4018-9326-2D3B0BE176F0}" type="presParOf" srcId="{30ABB25A-BD58-4B3E-B439-DAB0F198B40F}" destId="{0AAAD538-EDC8-40D3-8D32-A559F43D064D}" srcOrd="3" destOrd="0" presId="urn:microsoft.com/office/officeart/2005/8/layout/list1"/>
    <dgm:cxn modelId="{6096C018-96A8-4297-9CC7-2CE867118CC4}" type="presParOf" srcId="{30ABB25A-BD58-4B3E-B439-DAB0F198B40F}" destId="{99D2A2FC-B02A-4A0F-A90F-19F03BA88B72}" srcOrd="4" destOrd="0" presId="urn:microsoft.com/office/officeart/2005/8/layout/list1"/>
    <dgm:cxn modelId="{195DE66F-A4F8-4D2A-AA29-5EF3022E568D}" type="presParOf" srcId="{99D2A2FC-B02A-4A0F-A90F-19F03BA88B72}" destId="{DE454BAA-CA96-46A0-B14C-543660FFDC9F}" srcOrd="0" destOrd="0" presId="urn:microsoft.com/office/officeart/2005/8/layout/list1"/>
    <dgm:cxn modelId="{AB9CF6C6-9941-429D-B41C-1EB7B034883B}" type="presParOf" srcId="{99D2A2FC-B02A-4A0F-A90F-19F03BA88B72}" destId="{C2A7D3C4-B911-47AC-8FF9-EBD9852F1890}" srcOrd="1" destOrd="0" presId="urn:microsoft.com/office/officeart/2005/8/layout/list1"/>
    <dgm:cxn modelId="{472FDDE9-E1A5-4238-98B7-587A76919FD3}" type="presParOf" srcId="{30ABB25A-BD58-4B3E-B439-DAB0F198B40F}" destId="{F8B62392-A639-4321-BA57-3B8A20D41F05}" srcOrd="5" destOrd="0" presId="urn:microsoft.com/office/officeart/2005/8/layout/list1"/>
    <dgm:cxn modelId="{12A388E4-C726-4B3A-A360-25D2A74EDD11}" type="presParOf" srcId="{30ABB25A-BD58-4B3E-B439-DAB0F198B40F}" destId="{6B58686A-D62A-4F2E-846E-7DE5C82079EB}" srcOrd="6" destOrd="0" presId="urn:microsoft.com/office/officeart/2005/8/layout/list1"/>
    <dgm:cxn modelId="{5EBC7D1F-9CA9-408E-A5DD-41ACE1B2052C}" type="presParOf" srcId="{30ABB25A-BD58-4B3E-B439-DAB0F198B40F}" destId="{C813C540-BD9F-44A5-B464-3E075A555A85}" srcOrd="7" destOrd="0" presId="urn:microsoft.com/office/officeart/2005/8/layout/list1"/>
    <dgm:cxn modelId="{357C8019-2B12-4427-96C3-67C368F2E060}" type="presParOf" srcId="{30ABB25A-BD58-4B3E-B439-DAB0F198B40F}" destId="{528F5EEC-DB9F-4805-8696-E90370DC458B}" srcOrd="8" destOrd="0" presId="urn:microsoft.com/office/officeart/2005/8/layout/list1"/>
    <dgm:cxn modelId="{2AC62281-4660-4D43-B414-5208A3E28B59}" type="presParOf" srcId="{528F5EEC-DB9F-4805-8696-E90370DC458B}" destId="{E6C932EF-6E93-40F4-A643-7555BA5A08A4}" srcOrd="0" destOrd="0" presId="urn:microsoft.com/office/officeart/2005/8/layout/list1"/>
    <dgm:cxn modelId="{14A9B001-5C84-45F1-B9A2-72473F6D7B80}" type="presParOf" srcId="{528F5EEC-DB9F-4805-8696-E90370DC458B}" destId="{B2F952FD-9035-42D1-810A-BBC8E4E383F8}" srcOrd="1" destOrd="0" presId="urn:microsoft.com/office/officeart/2005/8/layout/list1"/>
    <dgm:cxn modelId="{4A45141E-1FFA-4890-BDB8-A34775A1668D}" type="presParOf" srcId="{30ABB25A-BD58-4B3E-B439-DAB0F198B40F}" destId="{8B5B0558-D079-49AE-A23E-E85104542E59}" srcOrd="9" destOrd="0" presId="urn:microsoft.com/office/officeart/2005/8/layout/list1"/>
    <dgm:cxn modelId="{4AF77BAA-015A-4EED-99BB-A53E65391A48}" type="presParOf" srcId="{30ABB25A-BD58-4B3E-B439-DAB0F198B40F}" destId="{1800E76A-494C-4195-BAA0-D25C6F5B769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75419E5-C459-4B63-BDCF-2548D8A5755F}"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E5ADF572-3BFA-4402-924F-3420545377AA}">
      <dgm:prSet phldrT="[Tekst]"/>
      <dgm:spPr/>
      <dgm:t>
        <a:bodyPr/>
        <a:lstStyle/>
        <a:p>
          <a:r>
            <a:rPr lang="pl-PL" b="1" dirty="0" err="1"/>
            <a:t>segale invernale</a:t>
          </a:r>
          <a:endParaRPr lang="pl-PL" b="1" dirty="0"/>
        </a:p>
      </dgm:t>
    </dgm:pt>
    <dgm:pt modelId="{72CC7653-551C-4EBD-8305-A855563A4117}" type="parTrans" cxnId="{711B4778-F6F5-455D-A186-A7F59DDDD9E2}">
      <dgm:prSet/>
      <dgm:spPr/>
      <dgm:t>
        <a:bodyPr/>
        <a:lstStyle/>
        <a:p>
          <a:endParaRPr lang="pl-PL" b="1"/>
        </a:p>
      </dgm:t>
    </dgm:pt>
    <dgm:pt modelId="{43EF2F4D-908D-498A-86DF-F48E5786CBC3}" type="sibTrans" cxnId="{711B4778-F6F5-455D-A186-A7F59DDDD9E2}">
      <dgm:prSet/>
      <dgm:spPr/>
      <dgm:t>
        <a:bodyPr/>
        <a:lstStyle/>
        <a:p>
          <a:endParaRPr lang="pl-PL" b="1"/>
        </a:p>
      </dgm:t>
    </dgm:pt>
    <dgm:pt modelId="{374A45F0-8777-403E-8692-80BE91CF641D}">
      <dgm:prSet phldrT="[Tekst]"/>
      <dgm:spPr/>
      <dgm:t>
        <a:bodyPr/>
        <a:lstStyle/>
        <a:p>
          <a:r>
            <a:rPr lang="pl-PL" b="1" dirty="0"/>
            <a:t>avena </a:t>
          </a:r>
        </a:p>
      </dgm:t>
    </dgm:pt>
    <dgm:pt modelId="{9E934A14-26D3-4AB2-B059-4DDF8D8DE83B}" type="parTrans" cxnId="{25222706-197C-4597-8F89-58D761DFB501}">
      <dgm:prSet/>
      <dgm:spPr/>
      <dgm:t>
        <a:bodyPr/>
        <a:lstStyle/>
        <a:p>
          <a:endParaRPr lang="pl-PL" b="1"/>
        </a:p>
      </dgm:t>
    </dgm:pt>
    <dgm:pt modelId="{9B9D6859-F25D-4186-8E6C-06E10DBD3205}" type="sibTrans" cxnId="{25222706-197C-4597-8F89-58D761DFB501}">
      <dgm:prSet/>
      <dgm:spPr/>
      <dgm:t>
        <a:bodyPr/>
        <a:lstStyle/>
        <a:p>
          <a:endParaRPr lang="pl-PL" b="1"/>
        </a:p>
      </dgm:t>
    </dgm:pt>
    <dgm:pt modelId="{983C02DE-90D2-42AD-9580-6DE13544A32E}" type="pres">
      <dgm:prSet presAssocID="{075419E5-C459-4B63-BDCF-2548D8A5755F}" presName="Name0" presStyleCnt="0">
        <dgm:presLayoutVars>
          <dgm:dir/>
          <dgm:resizeHandles val="exact"/>
        </dgm:presLayoutVars>
      </dgm:prSet>
      <dgm:spPr/>
    </dgm:pt>
    <dgm:pt modelId="{0FD2BF1F-C676-4800-BFEA-8C461F49FBFE}" type="pres">
      <dgm:prSet presAssocID="{E5ADF572-3BFA-4402-924F-3420545377AA}" presName="composite" presStyleCnt="0"/>
      <dgm:spPr/>
    </dgm:pt>
    <dgm:pt modelId="{DF7889AD-E569-4C52-BC2A-E5A3F998F5A0}" type="pres">
      <dgm:prSet presAssocID="{E5ADF572-3BFA-4402-924F-3420545377AA}" presName="rect1" presStyleLbl="bgShp"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C51A782-5E4C-4B84-83A6-82E790774B0E}" type="pres">
      <dgm:prSet presAssocID="{E5ADF572-3BFA-4402-924F-3420545377AA}" presName="rect2" presStyleLbl="trBgShp" presStyleIdx="0" presStyleCnt="2">
        <dgm:presLayoutVars>
          <dgm:bulletEnabled val="1"/>
        </dgm:presLayoutVars>
      </dgm:prSet>
      <dgm:spPr/>
    </dgm:pt>
    <dgm:pt modelId="{A7000F75-ECFC-4323-A83A-465E794F58C3}" type="pres">
      <dgm:prSet presAssocID="{43EF2F4D-908D-498A-86DF-F48E5786CBC3}" presName="sibTrans" presStyleCnt="0"/>
      <dgm:spPr/>
    </dgm:pt>
    <dgm:pt modelId="{73FC9178-7E66-457B-89A9-E11F250092FC}" type="pres">
      <dgm:prSet presAssocID="{374A45F0-8777-403E-8692-80BE91CF641D}" presName="composite" presStyleCnt="0"/>
      <dgm:spPr/>
    </dgm:pt>
    <dgm:pt modelId="{DDB184BF-DD0F-4A1B-B1F8-8710BC9BFD1B}" type="pres">
      <dgm:prSet presAssocID="{374A45F0-8777-403E-8692-80BE91CF641D}" presName="rect1" presStyleLbl="bgShp"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D8061E71-563C-4DDF-8858-E63FA8F9F37E}" type="pres">
      <dgm:prSet presAssocID="{374A45F0-8777-403E-8692-80BE91CF641D}" presName="rect2" presStyleLbl="trBgShp" presStyleIdx="1" presStyleCnt="2">
        <dgm:presLayoutVars>
          <dgm:bulletEnabled val="1"/>
        </dgm:presLayoutVars>
      </dgm:prSet>
      <dgm:spPr/>
    </dgm:pt>
  </dgm:ptLst>
  <dgm:cxnLst>
    <dgm:cxn modelId="{25222706-197C-4597-8F89-58D761DFB501}" srcId="{075419E5-C459-4B63-BDCF-2548D8A5755F}" destId="{374A45F0-8777-403E-8692-80BE91CF641D}" srcOrd="1" destOrd="0" parTransId="{9E934A14-26D3-4AB2-B059-4DDF8D8DE83B}" sibTransId="{9B9D6859-F25D-4186-8E6C-06E10DBD3205}"/>
    <dgm:cxn modelId="{C3DB0967-ED33-4A80-83BB-369405668115}" type="presOf" srcId="{374A45F0-8777-403E-8692-80BE91CF641D}" destId="{D8061E71-563C-4DDF-8858-E63FA8F9F37E}" srcOrd="0" destOrd="0" presId="urn:microsoft.com/office/officeart/2008/layout/BendingPictureSemiTransparentText"/>
    <dgm:cxn modelId="{711B4778-F6F5-455D-A186-A7F59DDDD9E2}" srcId="{075419E5-C459-4B63-BDCF-2548D8A5755F}" destId="{E5ADF572-3BFA-4402-924F-3420545377AA}" srcOrd="0" destOrd="0" parTransId="{72CC7653-551C-4EBD-8305-A855563A4117}" sibTransId="{43EF2F4D-908D-498A-86DF-F48E5786CBC3}"/>
    <dgm:cxn modelId="{6C7CB9BE-8B91-4C4D-B59E-BB70AE1F284D}" type="presOf" srcId="{E5ADF572-3BFA-4402-924F-3420545377AA}" destId="{BC51A782-5E4C-4B84-83A6-82E790774B0E}" srcOrd="0" destOrd="0" presId="urn:microsoft.com/office/officeart/2008/layout/BendingPictureSemiTransparentText"/>
    <dgm:cxn modelId="{A9DCEDD4-4A55-46CF-8F60-E0D8C09F84EF}" type="presOf" srcId="{075419E5-C459-4B63-BDCF-2548D8A5755F}" destId="{983C02DE-90D2-42AD-9580-6DE13544A32E}" srcOrd="0" destOrd="0" presId="urn:microsoft.com/office/officeart/2008/layout/BendingPictureSemiTransparentText"/>
    <dgm:cxn modelId="{DD16DD89-95A5-4E9E-92C9-617BA1BECB98}" type="presParOf" srcId="{983C02DE-90D2-42AD-9580-6DE13544A32E}" destId="{0FD2BF1F-C676-4800-BFEA-8C461F49FBFE}" srcOrd="0" destOrd="0" presId="urn:microsoft.com/office/officeart/2008/layout/BendingPictureSemiTransparentText"/>
    <dgm:cxn modelId="{A06E344B-1D31-444A-8A23-6C38FB47CE91}" type="presParOf" srcId="{0FD2BF1F-C676-4800-BFEA-8C461F49FBFE}" destId="{DF7889AD-E569-4C52-BC2A-E5A3F998F5A0}" srcOrd="0" destOrd="0" presId="urn:microsoft.com/office/officeart/2008/layout/BendingPictureSemiTransparentText"/>
    <dgm:cxn modelId="{7C9BF59B-CA0D-4CAF-A2E1-0D210CA31D0C}" type="presParOf" srcId="{0FD2BF1F-C676-4800-BFEA-8C461F49FBFE}" destId="{BC51A782-5E4C-4B84-83A6-82E790774B0E}" srcOrd="1" destOrd="0" presId="urn:microsoft.com/office/officeart/2008/layout/BendingPictureSemiTransparentText"/>
    <dgm:cxn modelId="{2F7C7372-E155-4803-A5E7-BFB997FAAB47}" type="presParOf" srcId="{983C02DE-90D2-42AD-9580-6DE13544A32E}" destId="{A7000F75-ECFC-4323-A83A-465E794F58C3}" srcOrd="1" destOrd="0" presId="urn:microsoft.com/office/officeart/2008/layout/BendingPictureSemiTransparentText"/>
    <dgm:cxn modelId="{117F24BD-975C-4F40-B82F-2D49521418DC}" type="presParOf" srcId="{983C02DE-90D2-42AD-9580-6DE13544A32E}" destId="{73FC9178-7E66-457B-89A9-E11F250092FC}" srcOrd="2" destOrd="0" presId="urn:microsoft.com/office/officeart/2008/layout/BendingPictureSemiTransparentText"/>
    <dgm:cxn modelId="{38917808-C962-4E05-BD61-1F3F4A783957}" type="presParOf" srcId="{73FC9178-7E66-457B-89A9-E11F250092FC}" destId="{DDB184BF-DD0F-4A1B-B1F8-8710BC9BFD1B}" srcOrd="0" destOrd="0" presId="urn:microsoft.com/office/officeart/2008/layout/BendingPictureSemiTransparentText"/>
    <dgm:cxn modelId="{02B4566C-D3CD-4D81-AF7A-F6B36F85533F}" type="presParOf" srcId="{73FC9178-7E66-457B-89A9-E11F250092FC}" destId="{D8061E71-563C-4DDF-8858-E63FA8F9F37E}"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en-IE" sz="2400" b="0" i="0" dirty="0">
              <a:solidFill>
                <a:srgbClr val="231F20"/>
              </a:solidFill>
            </a:rPr>
            <a:t>Trifoglio </a:t>
          </a:r>
          <a:r>
            <a:rPr lang="pl-PL" sz="2400" b="0" i="0" dirty="0">
              <a:solidFill>
                <a:srgbClr val="231F20"/>
              </a:solidFill>
            </a:rPr>
            <a:t>con erbe</a:t>
          </a:r>
        </a:p>
        <a:p>
          <a:r>
            <a:rPr lang="pl-PL" sz="2400" b="0" i="0" dirty="0">
              <a:solidFill>
                <a:srgbClr val="231F20"/>
              </a:solidFill>
            </a:rPr>
            <a:t>5,5 t di DM/ha</a:t>
          </a:r>
        </a:p>
      </dgm:t>
    </dgm:pt>
    <dgm:pt modelId="{7725C514-641F-40A6-B7B1-59C5446AB688}" type="parTrans" cxnId="{4DFFF38C-B34D-4112-B8D8-75EC282F64B2}">
      <dgm:prSet/>
      <dgm:spPr/>
      <dgm:t>
        <a:bodyPr/>
        <a:lstStyle/>
        <a:p>
          <a:endParaRPr lang="pl-PL" sz="2400">
            <a:solidFill>
              <a:srgbClr val="231F20"/>
            </a:solidFill>
          </a:endParaRPr>
        </a:p>
      </dgm:t>
    </dgm:pt>
    <dgm:pt modelId="{67275D6E-5F95-420F-9DFD-D63641A460AF}" type="sibTrans" cxnId="{4DFFF38C-B34D-4112-B8D8-75EC282F64B2}">
      <dgm:prSet/>
      <dgm:spPr/>
      <dgm:t>
        <a:bodyPr/>
        <a:lstStyle/>
        <a:p>
          <a:endParaRPr lang="pl-PL" sz="2400">
            <a:solidFill>
              <a:srgbClr val="231F20"/>
            </a:solidFill>
          </a:endParaRPr>
        </a:p>
      </dgm:t>
    </dgm:pt>
    <dgm:pt modelId="{8747A1C0-768A-40E3-A6CD-17FEC9858E5A}">
      <dgm:prSet custT="1"/>
      <dgm:spPr>
        <a:solidFill>
          <a:srgbClr val="9FDADF"/>
        </a:solidFill>
      </dgm:spPr>
      <dgm:t>
        <a:bodyPr/>
        <a:lstStyle/>
        <a:p>
          <a:r>
            <a:rPr lang="pl-PL" sz="2400" dirty="0">
              <a:solidFill>
                <a:srgbClr val="231F20"/>
              </a:solidFill>
            </a:rPr>
            <a:t>Colza invernale</a:t>
          </a:r>
        </a:p>
        <a:p>
          <a:r>
            <a:rPr lang="pl-PL" sz="2400" dirty="0">
              <a:solidFill>
                <a:srgbClr val="231F20"/>
              </a:solidFill>
            </a:rPr>
            <a:t>4,2 </a:t>
          </a:r>
          <a:r>
            <a:rPr lang="pl-PL" sz="2400" b="0" i="0" dirty="0">
              <a:solidFill>
                <a:srgbClr val="231F20"/>
              </a:solidFill>
            </a:rPr>
            <a:t>t di DM/ha</a:t>
          </a:r>
          <a:endParaRPr lang="pl-PL" sz="2400" dirty="0">
            <a:solidFill>
              <a:srgbClr val="231F20"/>
            </a:solidFill>
          </a:endParaRPr>
        </a:p>
      </dgm:t>
    </dgm:pt>
    <dgm:pt modelId="{251FE393-148F-4536-97D2-47C04C88FE26}" type="parTrans" cxnId="{AF05D67F-2CDC-4181-9575-975AC33BD2F9}">
      <dgm:prSet/>
      <dgm:spPr/>
      <dgm:t>
        <a:bodyPr/>
        <a:lstStyle/>
        <a:p>
          <a:endParaRPr lang="pl-PL" sz="2400">
            <a:solidFill>
              <a:srgbClr val="231F20"/>
            </a:solidFill>
          </a:endParaRPr>
        </a:p>
      </dgm:t>
    </dgm:pt>
    <dgm:pt modelId="{2AB64A66-E76D-4233-AD81-60225A06A650}" type="sibTrans" cxnId="{AF05D67F-2CDC-4181-9575-975AC33BD2F9}">
      <dgm:prSet/>
      <dgm:spPr/>
      <dgm:t>
        <a:bodyPr/>
        <a:lstStyle/>
        <a:p>
          <a:endParaRPr lang="pl-PL" sz="2400">
            <a:solidFill>
              <a:srgbClr val="231F20"/>
            </a:solidFill>
          </a:endParaRPr>
        </a:p>
      </dgm:t>
    </dgm:pt>
    <dgm:pt modelId="{8C3F6A93-EBFA-46A6-8E7B-D0FF8218C8B5}">
      <dgm:prSet custT="1"/>
      <dgm:spPr>
        <a:solidFill>
          <a:srgbClr val="8BC540">
            <a:alpha val="50196"/>
          </a:srgbClr>
        </a:solidFill>
        <a:ln>
          <a:solidFill>
            <a:srgbClr val="8BC540"/>
          </a:solidFill>
        </a:ln>
      </dgm:spPr>
      <dgm:t>
        <a:bodyPr/>
        <a:lstStyle/>
        <a:p>
          <a:r>
            <a:rPr lang="pl-PL" sz="2300" dirty="0">
              <a:solidFill>
                <a:srgbClr val="231F20"/>
              </a:solidFill>
            </a:rPr>
            <a:t>Grano primaverile </a:t>
          </a:r>
          <a:r>
            <a:rPr lang="en-IE" sz="2300" dirty="0">
              <a:solidFill>
                <a:srgbClr val="231F20"/>
              </a:solidFill>
            </a:rPr>
            <a:t>e </a:t>
          </a:r>
          <a:r>
            <a:rPr lang="pl-PL" sz="2300" dirty="0">
              <a:solidFill>
                <a:srgbClr val="231F20"/>
              </a:solidFill>
            </a:rPr>
            <a:t>segale</a:t>
          </a:r>
        </a:p>
        <a:p>
          <a:r>
            <a:rPr lang="pl-PL" sz="2400" dirty="0">
              <a:solidFill>
                <a:srgbClr val="231F20"/>
              </a:solidFill>
            </a:rPr>
            <a:t>3,5 </a:t>
          </a:r>
          <a:r>
            <a:rPr lang="pl-PL" sz="2400" b="0" i="0" dirty="0">
              <a:solidFill>
                <a:srgbClr val="231F20"/>
              </a:solidFill>
            </a:rPr>
            <a:t>t di DM/ha</a:t>
          </a:r>
          <a:endParaRPr lang="pl-PL" sz="2400" dirty="0">
            <a:solidFill>
              <a:srgbClr val="231F20"/>
            </a:solidFill>
          </a:endParaRPr>
        </a:p>
      </dgm:t>
    </dgm:pt>
    <dgm:pt modelId="{F18471AF-75EC-4BD5-B25F-8A99B5C9C8FD}" type="parTrans" cxnId="{881314B3-1F67-453E-969C-69A2D0670147}">
      <dgm:prSet/>
      <dgm:spPr/>
      <dgm:t>
        <a:bodyPr/>
        <a:lstStyle/>
        <a:p>
          <a:endParaRPr lang="pl-PL" sz="2400">
            <a:solidFill>
              <a:srgbClr val="231F20"/>
            </a:solidFill>
          </a:endParaRPr>
        </a:p>
      </dgm:t>
    </dgm:pt>
    <dgm:pt modelId="{9A61C096-417C-426B-821B-9309760FFA14}" type="sibTrans" cxnId="{881314B3-1F67-453E-969C-69A2D0670147}">
      <dgm:prSet/>
      <dgm:spPr/>
      <dgm:t>
        <a:bodyPr/>
        <a:lstStyle/>
        <a:p>
          <a:endParaRPr lang="pl-PL" sz="2400">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pl-PL" b="0" i="0" dirty="0">
              <a:solidFill>
                <a:srgbClr val="231F20"/>
              </a:solidFill>
            </a:rPr>
            <a:t>Orzo primaverile 2,5 t di DM/ha</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9FDADF"/>
        </a:solidFill>
      </dgm:spPr>
      <dgm:t>
        <a:bodyPr/>
        <a:lstStyle/>
        <a:p>
          <a:r>
            <a:rPr lang="pl-PL" b="0" i="0" dirty="0">
              <a:solidFill>
                <a:srgbClr val="231F20"/>
              </a:solidFill>
            </a:rPr>
            <a:t>Avena</a:t>
          </a:r>
        </a:p>
        <a:p>
          <a:r>
            <a:rPr lang="pl-PL" b="0" i="0" dirty="0">
              <a:solidFill>
                <a:srgbClr val="231F20"/>
              </a:solidFill>
            </a:rPr>
            <a:t>3,7 t di DM/ha</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dgm:spPr>
        <a:solidFill>
          <a:srgbClr val="8BC540">
            <a:alpha val="50196"/>
          </a:srgbClr>
        </a:solidFill>
        <a:ln>
          <a:solidFill>
            <a:srgbClr val="8BC540"/>
          </a:solidFill>
        </a:ln>
      </dgm:spPr>
      <dgm:t>
        <a:bodyPr/>
        <a:lstStyle/>
        <a:p>
          <a:r>
            <a:rPr lang="pl-PL" dirty="0" err="1">
              <a:solidFill>
                <a:srgbClr val="231F20"/>
              </a:solidFill>
            </a:rPr>
            <a:t>Mais</a:t>
          </a:r>
          <a:endParaRPr lang="pl-PL" dirty="0">
            <a:solidFill>
              <a:srgbClr val="231F20"/>
            </a:solidFill>
          </a:endParaRPr>
        </a:p>
        <a:p>
          <a:r>
            <a:rPr lang="pl-PL" dirty="0">
              <a:solidFill>
                <a:srgbClr val="231F20"/>
              </a:solidFill>
            </a:rPr>
            <a:t>20 </a:t>
          </a:r>
          <a:r>
            <a:rPr lang="pl-PL" b="0" i="0" dirty="0">
              <a:solidFill>
                <a:srgbClr val="231F20"/>
              </a:solidFill>
            </a:rPr>
            <a:t>di DM/ha</a:t>
          </a:r>
          <a:endParaRPr lang="pl-PL" dirty="0">
            <a:solidFill>
              <a:srgbClr val="231F20"/>
            </a:solidFill>
          </a:endParaRP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A9C68A1-9DF5-489F-A10D-4BC87CC05FCC}" type="doc">
      <dgm:prSet loTypeId="urn:microsoft.com/office/officeart/2008/layout/PictureStrips" loCatId="list" qsTypeId="urn:microsoft.com/office/officeart/2005/8/quickstyle/simple1" qsCatId="simple" csTypeId="urn:microsoft.com/office/officeart/2005/8/colors/accent0_1" csCatId="mainScheme" phldr="1"/>
      <dgm:spPr/>
      <dgm:t>
        <a:bodyPr/>
        <a:lstStyle/>
        <a:p>
          <a:endParaRPr lang="pl-PL"/>
        </a:p>
      </dgm:t>
    </dgm:pt>
    <dgm:pt modelId="{EF8720EB-C1AB-484B-BA55-EBAB54D29801}">
      <dgm:prSet custT="1"/>
      <dgm:spPr>
        <a:solidFill>
          <a:srgbClr val="8BC540">
            <a:alpha val="40000"/>
          </a:srgbClr>
        </a:solidFill>
      </dgm:spPr>
      <dgm:t>
        <a:bodyPr/>
        <a:lstStyle/>
        <a:p>
          <a:pPr algn="ctr"/>
          <a:r>
            <a:rPr lang="en-US" sz="2300" b="1" i="0" dirty="0">
              <a:solidFill>
                <a:srgbClr val="231F20"/>
              </a:solidFill>
              <a:latin typeface="Calibri" panose="020F0502020204030204" pitchFamily="34" charset="0"/>
              <a:ea typeface="Calibri" panose="020F0502020204030204" pitchFamily="34" charset="0"/>
              <a:cs typeface="Vrinda" panose="020B0502040204020203" pitchFamily="34" charset="0"/>
            </a:rPr>
            <a:t>Nella rotazione delle colture, è importante seguire il principio di coltivare piante che migliorano la struttura del suolo dopo diversi anni di colture annuali.</a:t>
          </a:r>
          <a:endParaRPr lang="pl-PL" sz="2300" b="1" i="0" dirty="0">
            <a:solidFill>
              <a:srgbClr val="231F20"/>
            </a:solidFill>
            <a:latin typeface="Calibri" panose="020F0502020204030204" pitchFamily="34" charset="0"/>
            <a:ea typeface="Calibri" panose="020F0502020204030204" pitchFamily="34" charset="0"/>
            <a:cs typeface="Vrinda" panose="020B0502040204020203" pitchFamily="34" charset="0"/>
          </a:endParaRPr>
        </a:p>
      </dgm:t>
    </dgm:pt>
    <dgm:pt modelId="{7725C514-641F-40A6-B7B1-59C5446AB688}" type="parTrans" cxnId="{4DFFF38C-B34D-4112-B8D8-75EC282F64B2}">
      <dgm:prSet/>
      <dgm:spPr/>
      <dgm:t>
        <a:bodyPr/>
        <a:lstStyle/>
        <a:p>
          <a:endParaRPr lang="pl-PL" sz="2300" i="1">
            <a:solidFill>
              <a:srgbClr val="231F20"/>
            </a:solidFill>
          </a:endParaRPr>
        </a:p>
      </dgm:t>
    </dgm:pt>
    <dgm:pt modelId="{67275D6E-5F95-420F-9DFD-D63641A460AF}" type="sibTrans" cxnId="{4DFFF38C-B34D-4112-B8D8-75EC282F64B2}">
      <dgm:prSet/>
      <dgm:spPr/>
      <dgm:t>
        <a:bodyPr/>
        <a:lstStyle/>
        <a:p>
          <a:endParaRPr lang="pl-PL" sz="2300" i="1">
            <a:solidFill>
              <a:srgbClr val="231F20"/>
            </a:solidFill>
          </a:endParaRPr>
        </a:p>
      </dgm:t>
    </dgm:pt>
    <dgm:pt modelId="{941F833E-C8D7-4CA5-BCEE-A1A3E376AE25}" type="pres">
      <dgm:prSet presAssocID="{7A9C68A1-9DF5-489F-A10D-4BC87CC05FCC}" presName="Name0" presStyleCnt="0">
        <dgm:presLayoutVars>
          <dgm:dir/>
          <dgm:resizeHandles val="exact"/>
        </dgm:presLayoutVars>
      </dgm:prSet>
      <dgm:spPr/>
    </dgm:pt>
    <dgm:pt modelId="{2FE463CC-A845-4C5D-A609-8EBCFD2D708C}" type="pres">
      <dgm:prSet presAssocID="{EF8720EB-C1AB-484B-BA55-EBAB54D29801}" presName="composite" presStyleCnt="0"/>
      <dgm:spPr/>
    </dgm:pt>
    <dgm:pt modelId="{3C43B581-41AC-4F18-B25B-AB6089A935C2}" type="pres">
      <dgm:prSet presAssocID="{EF8720EB-C1AB-484B-BA55-EBAB54D29801}" presName="rect1" presStyleLbl="trAlignAcc1" presStyleIdx="0" presStyleCnt="1" custScaleX="451092" custLinFactNeighborX="9963" custLinFactNeighborY="-39574">
        <dgm:presLayoutVars>
          <dgm:bulletEnabled val="1"/>
        </dgm:presLayoutVars>
      </dgm:prSet>
      <dgm:spPr/>
    </dgm:pt>
    <dgm:pt modelId="{BB8FA752-E465-409F-9927-217BE7235794}" type="pres">
      <dgm:prSet presAssocID="{EF8720EB-C1AB-484B-BA55-EBAB54D29801}" presName="rect2" presStyleLbl="fgImgPlace1" presStyleIdx="0" presStyleCnt="1" custLinFactX="-400000" custLinFactNeighborX="-402503" custLinFactNeighborY="-29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dgm:spPr>
    </dgm:pt>
  </dgm:ptLst>
  <dgm:cxnLst>
    <dgm:cxn modelId="{4DFFF38C-B34D-4112-B8D8-75EC282F64B2}" srcId="{7A9C68A1-9DF5-489F-A10D-4BC87CC05FCC}" destId="{EF8720EB-C1AB-484B-BA55-EBAB54D29801}" srcOrd="0" destOrd="0" parTransId="{7725C514-641F-40A6-B7B1-59C5446AB688}" sibTransId="{67275D6E-5F95-420F-9DFD-D63641A460AF}"/>
    <dgm:cxn modelId="{A5B47D99-E032-40AF-81AD-D23055B8F4A5}" type="presOf" srcId="{EF8720EB-C1AB-484B-BA55-EBAB54D29801}" destId="{3C43B581-41AC-4F18-B25B-AB6089A935C2}" srcOrd="0" destOrd="0" presId="urn:microsoft.com/office/officeart/2008/layout/PictureStrips"/>
    <dgm:cxn modelId="{25B15DA1-2C97-4C1B-AA7E-8AEFC3320B4D}" type="presOf" srcId="{7A9C68A1-9DF5-489F-A10D-4BC87CC05FCC}" destId="{941F833E-C8D7-4CA5-BCEE-A1A3E376AE25}" srcOrd="0" destOrd="0" presId="urn:microsoft.com/office/officeart/2008/layout/PictureStrips"/>
    <dgm:cxn modelId="{AD73FEA4-312B-465E-B771-E8C843E7A920}" type="presParOf" srcId="{941F833E-C8D7-4CA5-BCEE-A1A3E376AE25}" destId="{2FE463CC-A845-4C5D-A609-8EBCFD2D708C}" srcOrd="0" destOrd="0" presId="urn:microsoft.com/office/officeart/2008/layout/PictureStrips"/>
    <dgm:cxn modelId="{C6B35374-8AD4-45DA-9C4E-D7E61EFC0364}" type="presParOf" srcId="{2FE463CC-A845-4C5D-A609-8EBCFD2D708C}" destId="{3C43B581-41AC-4F18-B25B-AB6089A935C2}" srcOrd="0" destOrd="0" presId="urn:microsoft.com/office/officeart/2008/layout/PictureStrips"/>
    <dgm:cxn modelId="{1BD84C2D-2520-4447-BC30-9AD451831A2C}" type="presParOf" srcId="{2FE463CC-A845-4C5D-A609-8EBCFD2D708C}" destId="{BB8FA752-E465-409F-9927-217BE7235794}"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1811E48-3497-471D-985E-749E02B589E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pl-PL"/>
        </a:p>
      </dgm:t>
    </dgm:pt>
    <dgm:pt modelId="{011E5FDD-FE7E-4480-A1A5-5D3FDBC4296B}">
      <dgm:prSet phldrT="[Tekst]" custT="1"/>
      <dgm:spPr>
        <a:solidFill>
          <a:srgbClr val="8BC540"/>
        </a:solidFill>
        <a:ln>
          <a:solidFill>
            <a:srgbClr val="8BC540"/>
          </a:solidFill>
        </a:ln>
      </dgm:spPr>
      <dgm:t>
        <a:bodyPr/>
        <a:lstStyle/>
        <a:p>
          <a:pPr>
            <a:buNone/>
          </a:pPr>
          <a:r>
            <a:rPr lang="pl-PL" sz="2400" b="1" dirty="0" err="1">
              <a:solidFill>
                <a:srgbClr val="231F20"/>
              </a:solidFill>
            </a:rPr>
            <a:t>Effetto di </a:t>
          </a:r>
          <a:r>
            <a:rPr lang="pl-PL" sz="2400" b="1" dirty="0">
              <a:solidFill>
                <a:srgbClr val="231F20"/>
              </a:solidFill>
            </a:rPr>
            <a:t>rottura del </a:t>
          </a:r>
          <a:r>
            <a:rPr lang="pl-PL" sz="2400" b="1" dirty="0" err="1">
              <a:solidFill>
                <a:srgbClr val="231F20"/>
              </a:solidFill>
            </a:rPr>
            <a:t>raccolto</a:t>
          </a:r>
          <a:endParaRPr lang="pl-PL" sz="2400" b="1" dirty="0">
            <a:solidFill>
              <a:srgbClr val="231F20"/>
            </a:solidFill>
          </a:endParaRPr>
        </a:p>
      </dgm:t>
    </dgm:pt>
    <dgm:pt modelId="{2EA11436-D47F-4908-881D-6C156D591E00}" type="parTrans" cxnId="{2542FF86-DB26-4164-BE34-580EABD39C6F}">
      <dgm:prSet/>
      <dgm:spPr/>
      <dgm:t>
        <a:bodyPr/>
        <a:lstStyle/>
        <a:p>
          <a:endParaRPr lang="pl-PL" sz="2400" b="1">
            <a:solidFill>
              <a:srgbClr val="231F20"/>
            </a:solidFill>
          </a:endParaRPr>
        </a:p>
      </dgm:t>
    </dgm:pt>
    <dgm:pt modelId="{AAD61199-FE90-4014-8C21-207FAB65A747}" type="sibTrans" cxnId="{2542FF86-DB26-4164-BE34-580EABD39C6F}">
      <dgm:prSet/>
      <dgm:spPr/>
      <dgm:t>
        <a:bodyPr/>
        <a:lstStyle/>
        <a:p>
          <a:endParaRPr lang="pl-PL" sz="2400" b="1">
            <a:solidFill>
              <a:srgbClr val="231F20"/>
            </a:solidFill>
          </a:endParaRPr>
        </a:p>
      </dgm:t>
    </dgm:pt>
    <dgm:pt modelId="{9E312746-FEB6-4BC9-B98A-3FBCB9916FDB}">
      <dgm:prSet phldrT="[Tekst]" custT="1"/>
      <dgm:spPr>
        <a:solidFill>
          <a:srgbClr val="8BC540"/>
        </a:solidFill>
      </dgm:spPr>
      <dgm:t>
        <a:bodyPr/>
        <a:lstStyle/>
        <a:p>
          <a:pPr>
            <a:buNone/>
          </a:pPr>
          <a:r>
            <a:rPr lang="pl-PL" sz="2400" b="1" dirty="0" err="1">
              <a:solidFill>
                <a:srgbClr val="231F20"/>
              </a:solidFill>
            </a:rPr>
            <a:t>Effetti allelopatici</a:t>
          </a:r>
          <a:endParaRPr lang="pl-PL" sz="2400" b="1" dirty="0">
            <a:solidFill>
              <a:srgbClr val="231F20"/>
            </a:solidFill>
          </a:endParaRPr>
        </a:p>
      </dgm:t>
    </dgm:pt>
    <dgm:pt modelId="{43B82948-19AE-4B84-AFA4-4A17592EEABB}" type="parTrans" cxnId="{712BC9AC-79E7-4FA9-8943-4D7D4A0937EE}">
      <dgm:prSet/>
      <dgm:spPr/>
      <dgm:t>
        <a:bodyPr/>
        <a:lstStyle/>
        <a:p>
          <a:endParaRPr lang="pl-PL" sz="2400" b="1">
            <a:solidFill>
              <a:srgbClr val="231F20"/>
            </a:solidFill>
          </a:endParaRPr>
        </a:p>
      </dgm:t>
    </dgm:pt>
    <dgm:pt modelId="{A037359D-9650-4297-B731-3EA3784476C0}" type="sibTrans" cxnId="{712BC9AC-79E7-4FA9-8943-4D7D4A0937EE}">
      <dgm:prSet/>
      <dgm:spPr/>
      <dgm:t>
        <a:bodyPr/>
        <a:lstStyle/>
        <a:p>
          <a:endParaRPr lang="pl-PL" sz="2400" b="1">
            <a:solidFill>
              <a:srgbClr val="231F20"/>
            </a:solidFill>
          </a:endParaRPr>
        </a:p>
      </dgm:t>
    </dgm:pt>
    <dgm:pt modelId="{C2184696-DDBB-434D-831A-43F0BA26F95A}">
      <dgm:prSet phldrT="[Tekst]" custT="1"/>
      <dgm:spPr>
        <a:solidFill>
          <a:srgbClr val="8BC540"/>
        </a:solidFill>
      </dgm:spPr>
      <dgm:t>
        <a:bodyPr/>
        <a:lstStyle/>
        <a:p>
          <a:r>
            <a:rPr lang="pl-PL" sz="2400" b="1" dirty="0" err="1">
              <a:solidFill>
                <a:srgbClr val="231F20"/>
              </a:solidFill>
            </a:rPr>
            <a:t>Relazioni ospite-patogeno</a:t>
          </a:r>
          <a:endParaRPr lang="pl-PL" sz="2400" b="1" dirty="0">
            <a:solidFill>
              <a:srgbClr val="231F20"/>
            </a:solidFill>
          </a:endParaRPr>
        </a:p>
      </dgm:t>
    </dgm:pt>
    <dgm:pt modelId="{E222EF43-B1C1-4B24-BC8A-4236565D0584}" type="parTrans" cxnId="{7171ABEA-522A-463F-9438-AA5B3747E7F8}">
      <dgm:prSet/>
      <dgm:spPr/>
      <dgm:t>
        <a:bodyPr/>
        <a:lstStyle/>
        <a:p>
          <a:endParaRPr lang="pl-PL" sz="2400" b="1">
            <a:solidFill>
              <a:srgbClr val="231F20"/>
            </a:solidFill>
          </a:endParaRPr>
        </a:p>
      </dgm:t>
    </dgm:pt>
    <dgm:pt modelId="{2BB53B3F-1E33-4BC7-9314-BCF1486736E6}" type="sibTrans" cxnId="{7171ABEA-522A-463F-9438-AA5B3747E7F8}">
      <dgm:prSet/>
      <dgm:spPr/>
      <dgm:t>
        <a:bodyPr/>
        <a:lstStyle/>
        <a:p>
          <a:endParaRPr lang="pl-PL" sz="2400" b="1">
            <a:solidFill>
              <a:srgbClr val="231F20"/>
            </a:solidFill>
          </a:endParaRPr>
        </a:p>
      </dgm:t>
    </dgm:pt>
    <dgm:pt modelId="{CEEA4619-68D4-4B72-82AC-35823940A417}">
      <dgm:prSet phldrT="[Tekst]" custT="1"/>
      <dgm:spPr>
        <a:solidFill>
          <a:srgbClr val="8BC540"/>
        </a:solidFill>
      </dgm:spPr>
      <dgm:t>
        <a:bodyPr/>
        <a:lstStyle/>
        <a:p>
          <a:r>
            <a:rPr lang="pl-PL" sz="2400" b="1" dirty="0">
              <a:solidFill>
                <a:srgbClr val="231F20"/>
              </a:solidFill>
            </a:rPr>
            <a:t>Gestione </a:t>
          </a:r>
          <a:r>
            <a:rPr lang="pl-PL" sz="2400" b="1" dirty="0" err="1">
              <a:solidFill>
                <a:srgbClr val="231F20"/>
              </a:solidFill>
            </a:rPr>
            <a:t>dei residui</a:t>
          </a:r>
        </a:p>
      </dgm:t>
    </dgm:pt>
    <dgm:pt modelId="{8742278B-DF50-418D-A2A8-F6F3CD4152F8}" type="parTrans" cxnId="{32C0E81F-0305-44AF-A8FF-8FE026D57199}">
      <dgm:prSet/>
      <dgm:spPr/>
      <dgm:t>
        <a:bodyPr/>
        <a:lstStyle/>
        <a:p>
          <a:endParaRPr lang="pl-PL" b="1">
            <a:solidFill>
              <a:srgbClr val="231F20"/>
            </a:solidFill>
          </a:endParaRPr>
        </a:p>
      </dgm:t>
    </dgm:pt>
    <dgm:pt modelId="{9F2A9D20-CB61-4F42-A05E-B7DF9AFB1DF4}" type="sibTrans" cxnId="{32C0E81F-0305-44AF-A8FF-8FE026D57199}">
      <dgm:prSet/>
      <dgm:spPr/>
      <dgm:t>
        <a:bodyPr/>
        <a:lstStyle/>
        <a:p>
          <a:endParaRPr lang="pl-PL" b="1">
            <a:solidFill>
              <a:srgbClr val="231F20"/>
            </a:solidFill>
          </a:endParaRPr>
        </a:p>
      </dgm:t>
    </dgm:pt>
    <dgm:pt modelId="{2AF3B835-F3DB-49EF-B8D6-A98BB1B90C48}">
      <dgm:prSet phldrT="[Tekst]" custT="1"/>
      <dgm:spPr>
        <a:solidFill>
          <a:srgbClr val="8BC540"/>
        </a:solidFill>
      </dgm:spPr>
      <dgm:t>
        <a:bodyPr/>
        <a:lstStyle/>
        <a:p>
          <a:pPr>
            <a:buNone/>
          </a:pPr>
          <a:r>
            <a:rPr lang="pl-PL" sz="2400" b="1" dirty="0" err="1">
              <a:solidFill>
                <a:srgbClr val="231F20"/>
              </a:solidFill>
            </a:rPr>
            <a:t>Rotazioni diversificate</a:t>
          </a:r>
          <a:endParaRPr lang="pl-PL" sz="2400" b="1" dirty="0">
            <a:solidFill>
              <a:srgbClr val="231F20"/>
            </a:solidFill>
          </a:endParaRPr>
        </a:p>
      </dgm:t>
    </dgm:pt>
    <dgm:pt modelId="{3EAC6916-1BFA-4A5F-88EA-DE021DBC5C02}" type="parTrans" cxnId="{A9507B44-929D-47A4-90A9-04FD305B89B5}">
      <dgm:prSet/>
      <dgm:spPr/>
      <dgm:t>
        <a:bodyPr/>
        <a:lstStyle/>
        <a:p>
          <a:endParaRPr lang="pl-PL" b="1">
            <a:solidFill>
              <a:srgbClr val="231F20"/>
            </a:solidFill>
          </a:endParaRPr>
        </a:p>
      </dgm:t>
    </dgm:pt>
    <dgm:pt modelId="{CF026476-539F-4723-848D-BD05DF86D521}" type="sibTrans" cxnId="{A9507B44-929D-47A4-90A9-04FD305B89B5}">
      <dgm:prSet/>
      <dgm:spPr/>
      <dgm:t>
        <a:bodyPr/>
        <a:lstStyle/>
        <a:p>
          <a:endParaRPr lang="pl-PL" b="1">
            <a:solidFill>
              <a:srgbClr val="231F20"/>
            </a:solidFill>
          </a:endParaRPr>
        </a:p>
      </dgm:t>
    </dgm:pt>
    <dgm:pt modelId="{C072798C-6C89-4E67-BEF0-6232CC05F10D}">
      <dgm:prSet phldrT="[Tekst]" custT="1"/>
      <dgm:spPr>
        <a:solidFill>
          <a:srgbClr val="8BC540"/>
        </a:solidFill>
      </dgm:spPr>
      <dgm:t>
        <a:bodyPr/>
        <a:lstStyle/>
        <a:p>
          <a:r>
            <a:rPr lang="pl-PL" sz="2400" b="1" dirty="0">
              <a:solidFill>
                <a:srgbClr val="231F20"/>
              </a:solidFill>
            </a:rPr>
            <a:t>Varietà resistenti alle malattie</a:t>
          </a:r>
        </a:p>
      </dgm:t>
    </dgm:pt>
    <dgm:pt modelId="{2AE8B1F2-CF3D-46DF-A34C-1592AADC52FC}" type="parTrans" cxnId="{30994FCA-FA6E-47BA-B5E6-12825888CAE8}">
      <dgm:prSet/>
      <dgm:spPr/>
      <dgm:t>
        <a:bodyPr/>
        <a:lstStyle/>
        <a:p>
          <a:endParaRPr lang="pl-PL" b="1">
            <a:solidFill>
              <a:srgbClr val="231F20"/>
            </a:solidFill>
          </a:endParaRPr>
        </a:p>
      </dgm:t>
    </dgm:pt>
    <dgm:pt modelId="{BC9A4D34-A70B-422A-800C-CD8410556FA4}" type="sibTrans" cxnId="{30994FCA-FA6E-47BA-B5E6-12825888CAE8}">
      <dgm:prSet/>
      <dgm:spPr/>
      <dgm:t>
        <a:bodyPr/>
        <a:lstStyle/>
        <a:p>
          <a:endParaRPr lang="pl-PL" b="1">
            <a:solidFill>
              <a:srgbClr val="231F20"/>
            </a:solidFill>
          </a:endParaRPr>
        </a:p>
      </dgm:t>
    </dgm:pt>
    <dgm:pt modelId="{2FD1629C-60AB-4406-916C-19F8DE0B4D4C}">
      <dgm:prSet phldrT="[Tekst]" custT="1"/>
      <dgm:spPr>
        <a:solidFill>
          <a:srgbClr val="8BC540"/>
        </a:solidFill>
      </dgm:spPr>
      <dgm:t>
        <a:bodyPr/>
        <a:lstStyle/>
        <a:p>
          <a:r>
            <a:rPr lang="en-US" sz="2400" b="1" dirty="0">
              <a:solidFill>
                <a:srgbClr val="231F20"/>
              </a:solidFill>
            </a:rPr>
            <a:t>Colture di copertura</a:t>
          </a:r>
          <a:endParaRPr lang="pl-PL" sz="2400" b="1" dirty="0">
            <a:solidFill>
              <a:srgbClr val="231F20"/>
            </a:solidFill>
          </a:endParaRPr>
        </a:p>
      </dgm:t>
    </dgm:pt>
    <dgm:pt modelId="{3B0A1234-CA80-4016-9576-41015F7398CC}" type="parTrans" cxnId="{BBE92043-8A41-4E9F-B5E8-DC369C0DF6D1}">
      <dgm:prSet/>
      <dgm:spPr/>
      <dgm:t>
        <a:bodyPr/>
        <a:lstStyle/>
        <a:p>
          <a:endParaRPr lang="pl-PL" b="1">
            <a:solidFill>
              <a:srgbClr val="231F20"/>
            </a:solidFill>
          </a:endParaRPr>
        </a:p>
      </dgm:t>
    </dgm:pt>
    <dgm:pt modelId="{E1C9D9FE-6163-43A8-9C7A-807A10E03D6D}" type="sibTrans" cxnId="{BBE92043-8A41-4E9F-B5E8-DC369C0DF6D1}">
      <dgm:prSet/>
      <dgm:spPr/>
      <dgm:t>
        <a:bodyPr/>
        <a:lstStyle/>
        <a:p>
          <a:endParaRPr lang="pl-PL" b="1">
            <a:solidFill>
              <a:srgbClr val="231F20"/>
            </a:solidFill>
          </a:endParaRPr>
        </a:p>
      </dgm:t>
    </dgm:pt>
    <dgm:pt modelId="{BEBDBCFD-E387-47E3-811F-11DFCF7C7C40}" type="pres">
      <dgm:prSet presAssocID="{11811E48-3497-471D-985E-749E02B589E2}" presName="Name0" presStyleCnt="0">
        <dgm:presLayoutVars>
          <dgm:chMax val="7"/>
          <dgm:chPref val="7"/>
          <dgm:dir/>
        </dgm:presLayoutVars>
      </dgm:prSet>
      <dgm:spPr/>
    </dgm:pt>
    <dgm:pt modelId="{6D3BE826-489F-42C6-955E-26D915C53079}" type="pres">
      <dgm:prSet presAssocID="{11811E48-3497-471D-985E-749E02B589E2}" presName="Name1" presStyleCnt="0"/>
      <dgm:spPr/>
    </dgm:pt>
    <dgm:pt modelId="{48B11CAC-3C26-45D6-A8DE-BCF90CEA52F0}" type="pres">
      <dgm:prSet presAssocID="{11811E48-3497-471D-985E-749E02B589E2}" presName="cycle" presStyleCnt="0"/>
      <dgm:spPr/>
    </dgm:pt>
    <dgm:pt modelId="{135645F7-B659-4E68-8240-A008D5C0D9A3}" type="pres">
      <dgm:prSet presAssocID="{11811E48-3497-471D-985E-749E02B589E2}" presName="srcNode" presStyleLbl="node1" presStyleIdx="0" presStyleCnt="7"/>
      <dgm:spPr/>
    </dgm:pt>
    <dgm:pt modelId="{0B620FEA-41E0-4420-94FE-50D54A3E9895}" type="pres">
      <dgm:prSet presAssocID="{11811E48-3497-471D-985E-749E02B589E2}" presName="conn" presStyleLbl="parChTrans1D2" presStyleIdx="0" presStyleCnt="1"/>
      <dgm:spPr/>
    </dgm:pt>
    <dgm:pt modelId="{E8224EDB-4E7D-4E9F-AC2A-3F25B09880B6}" type="pres">
      <dgm:prSet presAssocID="{11811E48-3497-471D-985E-749E02B589E2}" presName="extraNode" presStyleLbl="node1" presStyleIdx="0" presStyleCnt="7"/>
      <dgm:spPr/>
    </dgm:pt>
    <dgm:pt modelId="{9A4911BE-9433-4D4D-BAEC-C2738723D839}" type="pres">
      <dgm:prSet presAssocID="{11811E48-3497-471D-985E-749E02B589E2}" presName="dstNode" presStyleLbl="node1" presStyleIdx="0" presStyleCnt="7"/>
      <dgm:spPr/>
    </dgm:pt>
    <dgm:pt modelId="{CCBE7233-7B42-4D6D-8D1A-36BEC05A3023}" type="pres">
      <dgm:prSet presAssocID="{011E5FDD-FE7E-4480-A1A5-5D3FDBC4296B}" presName="text_1" presStyleLbl="node1" presStyleIdx="0" presStyleCnt="7">
        <dgm:presLayoutVars>
          <dgm:bulletEnabled val="1"/>
        </dgm:presLayoutVars>
      </dgm:prSet>
      <dgm:spPr/>
    </dgm:pt>
    <dgm:pt modelId="{C2F9AE8A-896B-4640-AD28-78911A8BB186}" type="pres">
      <dgm:prSet presAssocID="{011E5FDD-FE7E-4480-A1A5-5D3FDBC4296B}" presName="accent_1" presStyleCnt="0"/>
      <dgm:spPr/>
    </dgm:pt>
    <dgm:pt modelId="{E54F4875-363D-48FF-A2BF-805264C7D711}" type="pres">
      <dgm:prSet presAssocID="{011E5FDD-FE7E-4480-A1A5-5D3FDBC4296B}" presName="accentRepeatNode" presStyleLbl="solidFgAcc1" presStyleIdx="0" presStyleCnt="7"/>
      <dgm:spPr/>
    </dgm:pt>
    <dgm:pt modelId="{7302C3EB-C498-412B-BB1F-A66386AD47CC}" type="pres">
      <dgm:prSet presAssocID="{9E312746-FEB6-4BC9-B98A-3FBCB9916FDB}" presName="text_2" presStyleLbl="node1" presStyleIdx="1" presStyleCnt="7">
        <dgm:presLayoutVars>
          <dgm:bulletEnabled val="1"/>
        </dgm:presLayoutVars>
      </dgm:prSet>
      <dgm:spPr/>
    </dgm:pt>
    <dgm:pt modelId="{E80F46D9-A2C5-4A18-97EB-07EC51318DCB}" type="pres">
      <dgm:prSet presAssocID="{9E312746-FEB6-4BC9-B98A-3FBCB9916FDB}" presName="accent_2" presStyleCnt="0"/>
      <dgm:spPr/>
    </dgm:pt>
    <dgm:pt modelId="{E4961EAC-3BC1-4883-A3BE-4961BB93FB83}" type="pres">
      <dgm:prSet presAssocID="{9E312746-FEB6-4BC9-B98A-3FBCB9916FDB}" presName="accentRepeatNode" presStyleLbl="solidFgAcc1" presStyleIdx="1" presStyleCnt="7"/>
      <dgm:spPr/>
    </dgm:pt>
    <dgm:pt modelId="{513E9F92-21ED-4C31-894D-2C96980FB9CF}" type="pres">
      <dgm:prSet presAssocID="{C2184696-DDBB-434D-831A-43F0BA26F95A}" presName="text_3" presStyleLbl="node1" presStyleIdx="2" presStyleCnt="7">
        <dgm:presLayoutVars>
          <dgm:bulletEnabled val="1"/>
        </dgm:presLayoutVars>
      </dgm:prSet>
      <dgm:spPr/>
    </dgm:pt>
    <dgm:pt modelId="{05A6E7BD-F270-4D4A-A4ED-C1E6729E5555}" type="pres">
      <dgm:prSet presAssocID="{C2184696-DDBB-434D-831A-43F0BA26F95A}" presName="accent_3" presStyleCnt="0"/>
      <dgm:spPr/>
    </dgm:pt>
    <dgm:pt modelId="{F9857672-A0A6-4FD8-AA9B-16C29F16830F}" type="pres">
      <dgm:prSet presAssocID="{C2184696-DDBB-434D-831A-43F0BA26F95A}" presName="accentRepeatNode" presStyleLbl="solidFgAcc1" presStyleIdx="2" presStyleCnt="7"/>
      <dgm:spPr/>
    </dgm:pt>
    <dgm:pt modelId="{8E98400D-20B4-4ACE-A443-B7E8C7E9C2EF}" type="pres">
      <dgm:prSet presAssocID="{CEEA4619-68D4-4B72-82AC-35823940A417}" presName="text_4" presStyleLbl="node1" presStyleIdx="3" presStyleCnt="7">
        <dgm:presLayoutVars>
          <dgm:bulletEnabled val="1"/>
        </dgm:presLayoutVars>
      </dgm:prSet>
      <dgm:spPr/>
    </dgm:pt>
    <dgm:pt modelId="{B224ED17-741C-4A44-A8F5-F78FD8D4DFDB}" type="pres">
      <dgm:prSet presAssocID="{CEEA4619-68D4-4B72-82AC-35823940A417}" presName="accent_4" presStyleCnt="0"/>
      <dgm:spPr/>
    </dgm:pt>
    <dgm:pt modelId="{6210CA09-9E07-407D-8E26-2E71918329B6}" type="pres">
      <dgm:prSet presAssocID="{CEEA4619-68D4-4B72-82AC-35823940A417}" presName="accentRepeatNode" presStyleLbl="solidFgAcc1" presStyleIdx="3" presStyleCnt="7"/>
      <dgm:spPr/>
    </dgm:pt>
    <dgm:pt modelId="{EB809734-5336-4369-9EAD-7AC34CE815C9}" type="pres">
      <dgm:prSet presAssocID="{2AF3B835-F3DB-49EF-B8D6-A98BB1B90C48}" presName="text_5" presStyleLbl="node1" presStyleIdx="4" presStyleCnt="7">
        <dgm:presLayoutVars>
          <dgm:bulletEnabled val="1"/>
        </dgm:presLayoutVars>
      </dgm:prSet>
      <dgm:spPr/>
    </dgm:pt>
    <dgm:pt modelId="{F1239874-C5D7-4C4F-AB7B-440501591824}" type="pres">
      <dgm:prSet presAssocID="{2AF3B835-F3DB-49EF-B8D6-A98BB1B90C48}" presName="accent_5" presStyleCnt="0"/>
      <dgm:spPr/>
    </dgm:pt>
    <dgm:pt modelId="{902F04AB-1530-4519-83A3-C53DB0347DBC}" type="pres">
      <dgm:prSet presAssocID="{2AF3B835-F3DB-49EF-B8D6-A98BB1B90C48}" presName="accentRepeatNode" presStyleLbl="solidFgAcc1" presStyleIdx="4" presStyleCnt="7"/>
      <dgm:spPr/>
    </dgm:pt>
    <dgm:pt modelId="{84CE2BC5-1838-4C1A-8E6A-9D9AEFA11BE2}" type="pres">
      <dgm:prSet presAssocID="{C072798C-6C89-4E67-BEF0-6232CC05F10D}" presName="text_6" presStyleLbl="node1" presStyleIdx="5" presStyleCnt="7">
        <dgm:presLayoutVars>
          <dgm:bulletEnabled val="1"/>
        </dgm:presLayoutVars>
      </dgm:prSet>
      <dgm:spPr/>
    </dgm:pt>
    <dgm:pt modelId="{7A149DAD-DDDC-4566-A033-711FDB3B389B}" type="pres">
      <dgm:prSet presAssocID="{C072798C-6C89-4E67-BEF0-6232CC05F10D}" presName="accent_6" presStyleCnt="0"/>
      <dgm:spPr/>
    </dgm:pt>
    <dgm:pt modelId="{7340B9B6-E60C-4352-AA32-C57246E3D2DF}" type="pres">
      <dgm:prSet presAssocID="{C072798C-6C89-4E67-BEF0-6232CC05F10D}" presName="accentRepeatNode" presStyleLbl="solidFgAcc1" presStyleIdx="5" presStyleCnt="7"/>
      <dgm:spPr/>
    </dgm:pt>
    <dgm:pt modelId="{5CED3FDD-F8D3-42E2-8955-7B1726E8E4E4}" type="pres">
      <dgm:prSet presAssocID="{2FD1629C-60AB-4406-916C-19F8DE0B4D4C}" presName="text_7" presStyleLbl="node1" presStyleIdx="6" presStyleCnt="7">
        <dgm:presLayoutVars>
          <dgm:bulletEnabled val="1"/>
        </dgm:presLayoutVars>
      </dgm:prSet>
      <dgm:spPr/>
    </dgm:pt>
    <dgm:pt modelId="{D15773BD-63A3-46E7-B7A9-0BF0428557CB}" type="pres">
      <dgm:prSet presAssocID="{2FD1629C-60AB-4406-916C-19F8DE0B4D4C}" presName="accent_7" presStyleCnt="0"/>
      <dgm:spPr/>
    </dgm:pt>
    <dgm:pt modelId="{1FDC3B7B-9125-485E-9D55-E3EBBB7D4C20}" type="pres">
      <dgm:prSet presAssocID="{2FD1629C-60AB-4406-916C-19F8DE0B4D4C}" presName="accentRepeatNode" presStyleLbl="solidFgAcc1" presStyleIdx="6" presStyleCnt="7"/>
      <dgm:spPr/>
    </dgm:pt>
  </dgm:ptLst>
  <dgm:cxnLst>
    <dgm:cxn modelId="{32C0E81F-0305-44AF-A8FF-8FE026D57199}" srcId="{11811E48-3497-471D-985E-749E02B589E2}" destId="{CEEA4619-68D4-4B72-82AC-35823940A417}" srcOrd="3" destOrd="0" parTransId="{8742278B-DF50-418D-A2A8-F6F3CD4152F8}" sibTransId="{9F2A9D20-CB61-4F42-A05E-B7DF9AFB1DF4}"/>
    <dgm:cxn modelId="{AF718732-E92D-4395-95E6-1A579F9F8EA4}" type="presOf" srcId="{CEEA4619-68D4-4B72-82AC-35823940A417}" destId="{8E98400D-20B4-4ACE-A443-B7E8C7E9C2EF}" srcOrd="0" destOrd="0" presId="urn:microsoft.com/office/officeart/2008/layout/VerticalCurvedList"/>
    <dgm:cxn modelId="{66980C36-1448-46EE-BA68-8ED3ADD51423}" type="presOf" srcId="{C072798C-6C89-4E67-BEF0-6232CC05F10D}" destId="{84CE2BC5-1838-4C1A-8E6A-9D9AEFA11BE2}" srcOrd="0" destOrd="0" presId="urn:microsoft.com/office/officeart/2008/layout/VerticalCurvedList"/>
    <dgm:cxn modelId="{BBE92043-8A41-4E9F-B5E8-DC369C0DF6D1}" srcId="{11811E48-3497-471D-985E-749E02B589E2}" destId="{2FD1629C-60AB-4406-916C-19F8DE0B4D4C}" srcOrd="6" destOrd="0" parTransId="{3B0A1234-CA80-4016-9576-41015F7398CC}" sibTransId="{E1C9D9FE-6163-43A8-9C7A-807A10E03D6D}"/>
    <dgm:cxn modelId="{3EF98563-BAFF-4B42-87A1-8EB190430C3B}" type="presOf" srcId="{AAD61199-FE90-4014-8C21-207FAB65A747}" destId="{0B620FEA-41E0-4420-94FE-50D54A3E9895}" srcOrd="0" destOrd="0" presId="urn:microsoft.com/office/officeart/2008/layout/VerticalCurvedList"/>
    <dgm:cxn modelId="{A9507B44-929D-47A4-90A9-04FD305B89B5}" srcId="{11811E48-3497-471D-985E-749E02B589E2}" destId="{2AF3B835-F3DB-49EF-B8D6-A98BB1B90C48}" srcOrd="4" destOrd="0" parTransId="{3EAC6916-1BFA-4A5F-88EA-DE021DBC5C02}" sibTransId="{CF026476-539F-4723-848D-BD05DF86D521}"/>
    <dgm:cxn modelId="{5B3EDA48-2448-4417-8B1A-91D1976D61A4}" type="presOf" srcId="{C2184696-DDBB-434D-831A-43F0BA26F95A}" destId="{513E9F92-21ED-4C31-894D-2C96980FB9CF}" srcOrd="0" destOrd="0" presId="urn:microsoft.com/office/officeart/2008/layout/VerticalCurvedList"/>
    <dgm:cxn modelId="{B60BEE78-3DE2-47E6-A868-624EC4F34DC1}" type="presOf" srcId="{11811E48-3497-471D-985E-749E02B589E2}" destId="{BEBDBCFD-E387-47E3-811F-11DFCF7C7C40}" srcOrd="0" destOrd="0" presId="urn:microsoft.com/office/officeart/2008/layout/VerticalCurvedList"/>
    <dgm:cxn modelId="{2542FF86-DB26-4164-BE34-580EABD39C6F}" srcId="{11811E48-3497-471D-985E-749E02B589E2}" destId="{011E5FDD-FE7E-4480-A1A5-5D3FDBC4296B}" srcOrd="0" destOrd="0" parTransId="{2EA11436-D47F-4908-881D-6C156D591E00}" sibTransId="{AAD61199-FE90-4014-8C21-207FAB65A747}"/>
    <dgm:cxn modelId="{2CA54E8B-3256-410A-9192-85385016F574}" type="presOf" srcId="{2FD1629C-60AB-4406-916C-19F8DE0B4D4C}" destId="{5CED3FDD-F8D3-42E2-8955-7B1726E8E4E4}" srcOrd="0" destOrd="0" presId="urn:microsoft.com/office/officeart/2008/layout/VerticalCurvedList"/>
    <dgm:cxn modelId="{1AA1D591-C32A-4598-997A-17F08EA1654D}" type="presOf" srcId="{011E5FDD-FE7E-4480-A1A5-5D3FDBC4296B}" destId="{CCBE7233-7B42-4D6D-8D1A-36BEC05A3023}" srcOrd="0" destOrd="0" presId="urn:microsoft.com/office/officeart/2008/layout/VerticalCurvedList"/>
    <dgm:cxn modelId="{0CD3219C-07F9-48C1-81B1-059717AE2689}" type="presOf" srcId="{2AF3B835-F3DB-49EF-B8D6-A98BB1B90C48}" destId="{EB809734-5336-4369-9EAD-7AC34CE815C9}" srcOrd="0" destOrd="0" presId="urn:microsoft.com/office/officeart/2008/layout/VerticalCurvedList"/>
    <dgm:cxn modelId="{712BC9AC-79E7-4FA9-8943-4D7D4A0937EE}" srcId="{11811E48-3497-471D-985E-749E02B589E2}" destId="{9E312746-FEB6-4BC9-B98A-3FBCB9916FDB}" srcOrd="1" destOrd="0" parTransId="{43B82948-19AE-4B84-AFA4-4A17592EEABB}" sibTransId="{A037359D-9650-4297-B731-3EA3784476C0}"/>
    <dgm:cxn modelId="{30994FCA-FA6E-47BA-B5E6-12825888CAE8}" srcId="{11811E48-3497-471D-985E-749E02B589E2}" destId="{C072798C-6C89-4E67-BEF0-6232CC05F10D}" srcOrd="5" destOrd="0" parTransId="{2AE8B1F2-CF3D-46DF-A34C-1592AADC52FC}" sibTransId="{BC9A4D34-A70B-422A-800C-CD8410556FA4}"/>
    <dgm:cxn modelId="{7171ABEA-522A-463F-9438-AA5B3747E7F8}" srcId="{11811E48-3497-471D-985E-749E02B589E2}" destId="{C2184696-DDBB-434D-831A-43F0BA26F95A}" srcOrd="2" destOrd="0" parTransId="{E222EF43-B1C1-4B24-BC8A-4236565D0584}" sibTransId="{2BB53B3F-1E33-4BC7-9314-BCF1486736E6}"/>
    <dgm:cxn modelId="{1B8877FB-3071-4006-9765-5E17B28F147F}" type="presOf" srcId="{9E312746-FEB6-4BC9-B98A-3FBCB9916FDB}" destId="{7302C3EB-C498-412B-BB1F-A66386AD47CC}" srcOrd="0" destOrd="0" presId="urn:microsoft.com/office/officeart/2008/layout/VerticalCurvedList"/>
    <dgm:cxn modelId="{EBD65DDF-8EA9-4B69-945D-710842CD1AAD}" type="presParOf" srcId="{BEBDBCFD-E387-47E3-811F-11DFCF7C7C40}" destId="{6D3BE826-489F-42C6-955E-26D915C53079}" srcOrd="0" destOrd="0" presId="urn:microsoft.com/office/officeart/2008/layout/VerticalCurvedList"/>
    <dgm:cxn modelId="{6CA78A0E-619B-42EA-BAE4-A622B6799FAF}" type="presParOf" srcId="{6D3BE826-489F-42C6-955E-26D915C53079}" destId="{48B11CAC-3C26-45D6-A8DE-BCF90CEA52F0}" srcOrd="0" destOrd="0" presId="urn:microsoft.com/office/officeart/2008/layout/VerticalCurvedList"/>
    <dgm:cxn modelId="{19FCF5BA-D1D4-4A9B-ADC5-08078B259767}" type="presParOf" srcId="{48B11CAC-3C26-45D6-A8DE-BCF90CEA52F0}" destId="{135645F7-B659-4E68-8240-A008D5C0D9A3}" srcOrd="0" destOrd="0" presId="urn:microsoft.com/office/officeart/2008/layout/VerticalCurvedList"/>
    <dgm:cxn modelId="{211FE004-F381-409F-9DC6-217052C29A9B}" type="presParOf" srcId="{48B11CAC-3C26-45D6-A8DE-BCF90CEA52F0}" destId="{0B620FEA-41E0-4420-94FE-50D54A3E9895}" srcOrd="1" destOrd="0" presId="urn:microsoft.com/office/officeart/2008/layout/VerticalCurvedList"/>
    <dgm:cxn modelId="{3F7C12E5-E78F-42FB-96BA-A89CB93E8EA0}" type="presParOf" srcId="{48B11CAC-3C26-45D6-A8DE-BCF90CEA52F0}" destId="{E8224EDB-4E7D-4E9F-AC2A-3F25B09880B6}" srcOrd="2" destOrd="0" presId="urn:microsoft.com/office/officeart/2008/layout/VerticalCurvedList"/>
    <dgm:cxn modelId="{5916514A-440E-43A0-B442-3DBA19857131}" type="presParOf" srcId="{48B11CAC-3C26-45D6-A8DE-BCF90CEA52F0}" destId="{9A4911BE-9433-4D4D-BAEC-C2738723D839}" srcOrd="3" destOrd="0" presId="urn:microsoft.com/office/officeart/2008/layout/VerticalCurvedList"/>
    <dgm:cxn modelId="{97D2C389-EF3C-46E8-84BE-9E4913221A9C}" type="presParOf" srcId="{6D3BE826-489F-42C6-955E-26D915C53079}" destId="{CCBE7233-7B42-4D6D-8D1A-36BEC05A3023}" srcOrd="1" destOrd="0" presId="urn:microsoft.com/office/officeart/2008/layout/VerticalCurvedList"/>
    <dgm:cxn modelId="{7FBFCE20-4F9A-4175-970C-E9990B53616D}" type="presParOf" srcId="{6D3BE826-489F-42C6-955E-26D915C53079}" destId="{C2F9AE8A-896B-4640-AD28-78911A8BB186}" srcOrd="2" destOrd="0" presId="urn:microsoft.com/office/officeart/2008/layout/VerticalCurvedList"/>
    <dgm:cxn modelId="{BBB4C53C-0CF9-45B7-BBD4-065BBF17CE28}" type="presParOf" srcId="{C2F9AE8A-896B-4640-AD28-78911A8BB186}" destId="{E54F4875-363D-48FF-A2BF-805264C7D711}" srcOrd="0" destOrd="0" presId="urn:microsoft.com/office/officeart/2008/layout/VerticalCurvedList"/>
    <dgm:cxn modelId="{19AF57D2-0374-4F78-A73F-BAB8D66A49B5}" type="presParOf" srcId="{6D3BE826-489F-42C6-955E-26D915C53079}" destId="{7302C3EB-C498-412B-BB1F-A66386AD47CC}" srcOrd="3" destOrd="0" presId="urn:microsoft.com/office/officeart/2008/layout/VerticalCurvedList"/>
    <dgm:cxn modelId="{23F5330B-E39E-4D4A-865E-3D77FCC69CFA}" type="presParOf" srcId="{6D3BE826-489F-42C6-955E-26D915C53079}" destId="{E80F46D9-A2C5-4A18-97EB-07EC51318DCB}" srcOrd="4" destOrd="0" presId="urn:microsoft.com/office/officeart/2008/layout/VerticalCurvedList"/>
    <dgm:cxn modelId="{C985368D-7512-466C-BE15-48DF6610CBF6}" type="presParOf" srcId="{E80F46D9-A2C5-4A18-97EB-07EC51318DCB}" destId="{E4961EAC-3BC1-4883-A3BE-4961BB93FB83}" srcOrd="0" destOrd="0" presId="urn:microsoft.com/office/officeart/2008/layout/VerticalCurvedList"/>
    <dgm:cxn modelId="{33A4DF85-13E9-4DBF-9AD3-8DD57E7D5DAF}" type="presParOf" srcId="{6D3BE826-489F-42C6-955E-26D915C53079}" destId="{513E9F92-21ED-4C31-894D-2C96980FB9CF}" srcOrd="5" destOrd="0" presId="urn:microsoft.com/office/officeart/2008/layout/VerticalCurvedList"/>
    <dgm:cxn modelId="{DE31C8A0-FBBD-4460-AB23-7DD53EAEF27D}" type="presParOf" srcId="{6D3BE826-489F-42C6-955E-26D915C53079}" destId="{05A6E7BD-F270-4D4A-A4ED-C1E6729E5555}" srcOrd="6" destOrd="0" presId="urn:microsoft.com/office/officeart/2008/layout/VerticalCurvedList"/>
    <dgm:cxn modelId="{89077DFE-74B9-420A-B907-3E484801A6FA}" type="presParOf" srcId="{05A6E7BD-F270-4D4A-A4ED-C1E6729E5555}" destId="{F9857672-A0A6-4FD8-AA9B-16C29F16830F}" srcOrd="0" destOrd="0" presId="urn:microsoft.com/office/officeart/2008/layout/VerticalCurvedList"/>
    <dgm:cxn modelId="{D01CA360-1C59-4D86-A0DF-DA7D729C7513}" type="presParOf" srcId="{6D3BE826-489F-42C6-955E-26D915C53079}" destId="{8E98400D-20B4-4ACE-A443-B7E8C7E9C2EF}" srcOrd="7" destOrd="0" presId="urn:microsoft.com/office/officeart/2008/layout/VerticalCurvedList"/>
    <dgm:cxn modelId="{1DF79FC3-B32C-46DD-985D-3601F99022AD}" type="presParOf" srcId="{6D3BE826-489F-42C6-955E-26D915C53079}" destId="{B224ED17-741C-4A44-A8F5-F78FD8D4DFDB}" srcOrd="8" destOrd="0" presId="urn:microsoft.com/office/officeart/2008/layout/VerticalCurvedList"/>
    <dgm:cxn modelId="{B08F6431-CCC7-4FBD-AA6C-64801E1F9296}" type="presParOf" srcId="{B224ED17-741C-4A44-A8F5-F78FD8D4DFDB}" destId="{6210CA09-9E07-407D-8E26-2E71918329B6}" srcOrd="0" destOrd="0" presId="urn:microsoft.com/office/officeart/2008/layout/VerticalCurvedList"/>
    <dgm:cxn modelId="{6AE0F3B3-5C45-4B80-B899-B62ED94A0013}" type="presParOf" srcId="{6D3BE826-489F-42C6-955E-26D915C53079}" destId="{EB809734-5336-4369-9EAD-7AC34CE815C9}" srcOrd="9" destOrd="0" presId="urn:microsoft.com/office/officeart/2008/layout/VerticalCurvedList"/>
    <dgm:cxn modelId="{35B633FA-DB1F-4ACE-A39D-FBB75A473AB5}" type="presParOf" srcId="{6D3BE826-489F-42C6-955E-26D915C53079}" destId="{F1239874-C5D7-4C4F-AB7B-440501591824}" srcOrd="10" destOrd="0" presId="urn:microsoft.com/office/officeart/2008/layout/VerticalCurvedList"/>
    <dgm:cxn modelId="{330F4F27-5891-4548-A8B8-F32654896439}" type="presParOf" srcId="{F1239874-C5D7-4C4F-AB7B-440501591824}" destId="{902F04AB-1530-4519-83A3-C53DB0347DBC}" srcOrd="0" destOrd="0" presId="urn:microsoft.com/office/officeart/2008/layout/VerticalCurvedList"/>
    <dgm:cxn modelId="{A02FB0E9-CBC2-43EB-8C4C-78660563782A}" type="presParOf" srcId="{6D3BE826-489F-42C6-955E-26D915C53079}" destId="{84CE2BC5-1838-4C1A-8E6A-9D9AEFA11BE2}" srcOrd="11" destOrd="0" presId="urn:microsoft.com/office/officeart/2008/layout/VerticalCurvedList"/>
    <dgm:cxn modelId="{3E7C3E9F-75CA-4459-B623-F933C2863A73}" type="presParOf" srcId="{6D3BE826-489F-42C6-955E-26D915C53079}" destId="{7A149DAD-DDDC-4566-A033-711FDB3B389B}" srcOrd="12" destOrd="0" presId="urn:microsoft.com/office/officeart/2008/layout/VerticalCurvedList"/>
    <dgm:cxn modelId="{A642A5D7-F8B6-4C48-B71E-03B7064906F6}" type="presParOf" srcId="{7A149DAD-DDDC-4566-A033-711FDB3B389B}" destId="{7340B9B6-E60C-4352-AA32-C57246E3D2DF}" srcOrd="0" destOrd="0" presId="urn:microsoft.com/office/officeart/2008/layout/VerticalCurvedList"/>
    <dgm:cxn modelId="{03915819-42E5-47DA-A824-F32FFEBB7113}" type="presParOf" srcId="{6D3BE826-489F-42C6-955E-26D915C53079}" destId="{5CED3FDD-F8D3-42E2-8955-7B1726E8E4E4}" srcOrd="13" destOrd="0" presId="urn:microsoft.com/office/officeart/2008/layout/VerticalCurvedList"/>
    <dgm:cxn modelId="{FA7BB5C5-EF2C-4914-9B8D-8F288E616386}" type="presParOf" srcId="{6D3BE826-489F-42C6-955E-26D915C53079}" destId="{D15773BD-63A3-46E7-B7A9-0BF0428557CB}" srcOrd="14" destOrd="0" presId="urn:microsoft.com/office/officeart/2008/layout/VerticalCurvedList"/>
    <dgm:cxn modelId="{75558417-3C1E-4F6C-B5EA-AA694385DF92}" type="presParOf" srcId="{D15773BD-63A3-46E7-B7A9-0BF0428557CB}" destId="{1FDC3B7B-9125-485E-9D55-E3EBBB7D4C2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DF3F558-1F09-41FA-BDDE-CF4F3D2B186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772B7526-5C71-4B01-9D5C-B04F5CF0C41B}">
      <dgm:prSet custT="1"/>
      <dgm:spPr>
        <a:solidFill>
          <a:srgbClr val="9FDADF"/>
        </a:solidFill>
      </dgm:spPr>
      <dgm:t>
        <a:bodyPr/>
        <a:lstStyle/>
        <a:p>
          <a:r>
            <a:rPr lang="en-US" sz="2000" b="1" dirty="0">
              <a:solidFill>
                <a:srgbClr val="231F20"/>
              </a:solidFill>
            </a:rPr>
            <a:t>Strategie agroecologiche per la </a:t>
          </a:r>
          <a:r>
            <a:rPr lang="pl-PL" sz="2000" b="1" dirty="0">
              <a:solidFill>
                <a:srgbClr val="231F20"/>
              </a:solidFill>
            </a:rPr>
            <a:t>gestione </a:t>
          </a:r>
          <a:r>
            <a:rPr lang="pl-PL" sz="2000" b="1" dirty="0" err="1">
              <a:solidFill>
                <a:srgbClr val="231F20"/>
              </a:solidFill>
            </a:rPr>
            <a:t>dei residui</a:t>
          </a:r>
        </a:p>
      </dgm:t>
    </dgm:pt>
    <dgm:pt modelId="{D893FEB1-3B30-4E7C-A3B9-81E4861E26DF}" type="parTrans" cxnId="{9EF2EC10-5E9F-47EA-AB1E-94F228E45A3C}">
      <dgm:prSet/>
      <dgm:spPr/>
      <dgm:t>
        <a:bodyPr/>
        <a:lstStyle/>
        <a:p>
          <a:endParaRPr lang="pl-PL" sz="2000" b="0">
            <a:solidFill>
              <a:srgbClr val="231F20"/>
            </a:solidFill>
          </a:endParaRPr>
        </a:p>
      </dgm:t>
    </dgm:pt>
    <dgm:pt modelId="{414A085F-E716-4EA4-8F7B-25DC6B8AA18D}" type="sibTrans" cxnId="{9EF2EC10-5E9F-47EA-AB1E-94F228E45A3C}">
      <dgm:prSet/>
      <dgm:spPr/>
      <dgm:t>
        <a:bodyPr/>
        <a:lstStyle/>
        <a:p>
          <a:endParaRPr lang="pl-PL" sz="2000" b="0">
            <a:solidFill>
              <a:srgbClr val="231F20"/>
            </a:solidFill>
          </a:endParaRPr>
        </a:p>
      </dgm:t>
    </dgm:pt>
    <dgm:pt modelId="{67E7DF97-5EB2-42B6-9368-AA6F7703F80D}">
      <dgm:prSet custT="1"/>
      <dgm:spPr/>
      <dgm:t>
        <a:bodyPr/>
        <a:lstStyle/>
        <a:p>
          <a:r>
            <a:rPr lang="pl-PL" sz="2000" b="0" dirty="0" err="1">
              <a:solidFill>
                <a:srgbClr val="231F20"/>
              </a:solidFill>
            </a:rPr>
            <a:t>La rimozione fisica dei residui </a:t>
          </a:r>
          <a:r>
            <a:rPr lang="pl-PL" sz="2000" b="0" dirty="0">
              <a:solidFill>
                <a:srgbClr val="231F20"/>
              </a:solidFill>
            </a:rPr>
            <a:t>(</a:t>
          </a:r>
          <a:r>
            <a:rPr lang="pl-PL" sz="2000" b="0" dirty="0" err="1">
              <a:solidFill>
                <a:srgbClr val="231F20"/>
              </a:solidFill>
            </a:rPr>
            <a:t>ad esempio, la pressatura </a:t>
          </a:r>
          <a:r>
            <a:rPr lang="pl-PL" sz="2000" b="0" dirty="0">
              <a:solidFill>
                <a:srgbClr val="231F20"/>
              </a:solidFill>
            </a:rPr>
            <a:t>e la </a:t>
          </a:r>
          <a:r>
            <a:rPr lang="pl-PL" sz="2000" b="0" dirty="0" err="1">
              <a:solidFill>
                <a:srgbClr val="231F20"/>
              </a:solidFill>
            </a:rPr>
            <a:t>rimozione </a:t>
          </a:r>
          <a:r>
            <a:rPr lang="pl-PL" sz="2000" b="0" dirty="0">
              <a:solidFill>
                <a:srgbClr val="231F20"/>
              </a:solidFill>
            </a:rPr>
            <a:t>della paglia) dal campo </a:t>
          </a:r>
          <a:r>
            <a:rPr lang="pl-PL" sz="2000" b="0" dirty="0" err="1">
              <a:solidFill>
                <a:srgbClr val="231F20"/>
              </a:solidFill>
            </a:rPr>
            <a:t>può contribuire a ridurre </a:t>
          </a:r>
          <a:r>
            <a:rPr lang="pl-PL" sz="2000" b="0" dirty="0">
              <a:solidFill>
                <a:srgbClr val="231F20"/>
              </a:solidFill>
            </a:rPr>
            <a:t>la </a:t>
          </a:r>
          <a:r>
            <a:rPr lang="pl-PL" sz="2000" b="0" dirty="0" err="1">
              <a:solidFill>
                <a:srgbClr val="231F20"/>
              </a:solidFill>
            </a:rPr>
            <a:t>quantità </a:t>
          </a:r>
          <a:r>
            <a:rPr lang="pl-PL" sz="2000" b="0" dirty="0">
              <a:solidFill>
                <a:srgbClr val="231F20"/>
              </a:solidFill>
            </a:rPr>
            <a:t>di </a:t>
          </a:r>
          <a:r>
            <a:rPr lang="pl-PL" sz="2000" b="0" dirty="0" err="1">
              <a:solidFill>
                <a:srgbClr val="231F20"/>
              </a:solidFill>
            </a:rPr>
            <a:t>inoculo presente</a:t>
          </a:r>
          <a:r>
            <a:rPr lang="pl-PL" sz="2000" b="0" dirty="0">
              <a:solidFill>
                <a:srgbClr val="231F20"/>
              </a:solidFill>
            </a:rPr>
            <a:t>.</a:t>
          </a:r>
        </a:p>
      </dgm:t>
    </dgm:pt>
    <dgm:pt modelId="{1D4EA972-1330-4F8C-A50D-E38F20C4CDBE}" type="parTrans" cxnId="{555262B0-EC2D-4AAB-9981-58BC7FE8BB84}">
      <dgm:prSet/>
      <dgm:spPr/>
      <dgm:t>
        <a:bodyPr/>
        <a:lstStyle/>
        <a:p>
          <a:endParaRPr lang="pl-PL" sz="2000" b="0">
            <a:solidFill>
              <a:srgbClr val="231F20"/>
            </a:solidFill>
          </a:endParaRPr>
        </a:p>
      </dgm:t>
    </dgm:pt>
    <dgm:pt modelId="{FE66F278-E9AE-4387-891B-1062C654E9DC}" type="sibTrans" cxnId="{555262B0-EC2D-4AAB-9981-58BC7FE8BB84}">
      <dgm:prSet/>
      <dgm:spPr/>
      <dgm:t>
        <a:bodyPr/>
        <a:lstStyle/>
        <a:p>
          <a:endParaRPr lang="pl-PL" sz="2000" b="0">
            <a:solidFill>
              <a:srgbClr val="231F20"/>
            </a:solidFill>
          </a:endParaRPr>
        </a:p>
      </dgm:t>
    </dgm:pt>
    <dgm:pt modelId="{A78CB4E6-A46E-492F-9C8C-2F277F9D5F7E}">
      <dgm:prSet custT="1"/>
      <dgm:spPr>
        <a:solidFill>
          <a:srgbClr val="8BC540"/>
        </a:solidFill>
      </dgm:spPr>
      <dgm:t>
        <a:bodyPr/>
        <a:lstStyle/>
        <a:p>
          <a:r>
            <a:rPr lang="pl-PL" sz="2400" b="0" dirty="0">
              <a:solidFill>
                <a:srgbClr val="231F20"/>
              </a:solidFill>
            </a:rPr>
            <a:t>Rimozione dei residui</a:t>
          </a:r>
        </a:p>
      </dgm:t>
    </dgm:pt>
    <dgm:pt modelId="{FF699A70-C710-4E5F-9400-3E9BE4F04651}" type="parTrans" cxnId="{1E462F6B-3384-4430-8974-554CE87378B0}">
      <dgm:prSet/>
      <dgm:spPr/>
      <dgm:t>
        <a:bodyPr/>
        <a:lstStyle/>
        <a:p>
          <a:endParaRPr lang="pl-PL" sz="2000" b="0">
            <a:solidFill>
              <a:srgbClr val="231F20"/>
            </a:solidFill>
          </a:endParaRPr>
        </a:p>
      </dgm:t>
    </dgm:pt>
    <dgm:pt modelId="{018BE479-3F0C-4973-BA45-41F51585BD1E}" type="sibTrans" cxnId="{1E462F6B-3384-4430-8974-554CE87378B0}">
      <dgm:prSet/>
      <dgm:spPr/>
      <dgm:t>
        <a:bodyPr/>
        <a:lstStyle/>
        <a:p>
          <a:endParaRPr lang="pl-PL" sz="2000" b="0">
            <a:solidFill>
              <a:srgbClr val="231F20"/>
            </a:solidFill>
          </a:endParaRPr>
        </a:p>
      </dgm:t>
    </dgm:pt>
    <dgm:pt modelId="{80068CF5-C75C-4598-9C79-4C22628A8DCA}">
      <dgm:prSet custT="1"/>
      <dgm:spPr>
        <a:solidFill>
          <a:srgbClr val="8BC540"/>
        </a:solidFill>
      </dgm:spPr>
      <dgm:t>
        <a:bodyPr/>
        <a:lstStyle/>
        <a:p>
          <a:r>
            <a:rPr lang="pl-PL" sz="2400" b="0" dirty="0">
              <a:solidFill>
                <a:srgbClr val="231F20"/>
              </a:solidFill>
            </a:rPr>
            <a:t>Lavorazione del terreno</a:t>
          </a:r>
        </a:p>
      </dgm:t>
    </dgm:pt>
    <dgm:pt modelId="{D7762C87-26FB-49AC-9B4D-8BDCDA31BA31}" type="parTrans" cxnId="{837BEBD0-A8A9-4326-B93B-6954C40D4C37}">
      <dgm:prSet/>
      <dgm:spPr/>
      <dgm:t>
        <a:bodyPr/>
        <a:lstStyle/>
        <a:p>
          <a:endParaRPr lang="pl-PL" sz="2000" b="0">
            <a:solidFill>
              <a:srgbClr val="231F20"/>
            </a:solidFill>
          </a:endParaRPr>
        </a:p>
      </dgm:t>
    </dgm:pt>
    <dgm:pt modelId="{133B3773-CAA3-451F-896B-FFAC8AC1C942}" type="sibTrans" cxnId="{837BEBD0-A8A9-4326-B93B-6954C40D4C37}">
      <dgm:prSet/>
      <dgm:spPr/>
      <dgm:t>
        <a:bodyPr/>
        <a:lstStyle/>
        <a:p>
          <a:endParaRPr lang="pl-PL" sz="2000" b="0">
            <a:solidFill>
              <a:srgbClr val="231F20"/>
            </a:solidFill>
          </a:endParaRPr>
        </a:p>
      </dgm:t>
    </dgm:pt>
    <dgm:pt modelId="{5E433ACD-7D5B-4F50-8E5B-9C5BA532ADEA}">
      <dgm:prSet custT="1"/>
      <dgm:spPr/>
      <dgm:t>
        <a:bodyPr/>
        <a:lstStyle/>
        <a:p>
          <a:r>
            <a:rPr lang="pl-PL" sz="2000" b="0" dirty="0" err="1">
              <a:solidFill>
                <a:srgbClr val="231F20"/>
              </a:solidFill>
            </a:rPr>
            <a:t>Incorporazione dei residui colturali nel suolo attraverso la lavorazione del terreno </a:t>
          </a:r>
          <a:r>
            <a:rPr lang="pl-PL" sz="2000" b="0" dirty="0">
              <a:solidFill>
                <a:srgbClr val="231F20"/>
              </a:solidFill>
            </a:rPr>
            <a:t>(non </a:t>
          </a:r>
          <a:r>
            <a:rPr lang="pl-PL" sz="2000" b="0" dirty="0" err="1">
              <a:solidFill>
                <a:srgbClr val="231F20"/>
              </a:solidFill>
            </a:rPr>
            <a:t>sempre applicabile</a:t>
          </a:r>
          <a:r>
            <a:rPr lang="pl-PL" sz="2000" b="0" dirty="0">
              <a:solidFill>
                <a:srgbClr val="231F20"/>
              </a:solidFill>
            </a:rPr>
            <a:t>)</a:t>
          </a:r>
        </a:p>
      </dgm:t>
    </dgm:pt>
    <dgm:pt modelId="{64077521-0D21-4E7C-9197-E914C0D6E4A3}" type="parTrans" cxnId="{E5499921-B22F-4438-BBD1-38AA66A8F80A}">
      <dgm:prSet/>
      <dgm:spPr/>
      <dgm:t>
        <a:bodyPr/>
        <a:lstStyle/>
        <a:p>
          <a:endParaRPr lang="pl-PL" sz="2000" b="0">
            <a:solidFill>
              <a:srgbClr val="231F20"/>
            </a:solidFill>
          </a:endParaRPr>
        </a:p>
      </dgm:t>
    </dgm:pt>
    <dgm:pt modelId="{550A8D21-F9AB-48E0-832E-E36D9D5ED06F}" type="sibTrans" cxnId="{E5499921-B22F-4438-BBD1-38AA66A8F80A}">
      <dgm:prSet/>
      <dgm:spPr/>
      <dgm:t>
        <a:bodyPr/>
        <a:lstStyle/>
        <a:p>
          <a:endParaRPr lang="pl-PL" sz="2000" b="0">
            <a:solidFill>
              <a:srgbClr val="231F20"/>
            </a:solidFill>
          </a:endParaRPr>
        </a:p>
      </dgm:t>
    </dgm:pt>
    <dgm:pt modelId="{F870E2DA-97B2-4B6F-8A18-1B5348D1F979}">
      <dgm:prSet custT="1"/>
      <dgm:spPr>
        <a:solidFill>
          <a:srgbClr val="8BC540"/>
        </a:solidFill>
      </dgm:spPr>
      <dgm:t>
        <a:bodyPr/>
        <a:lstStyle/>
        <a:p>
          <a:r>
            <a:rPr lang="pl-PL" sz="2400" b="0" dirty="0" err="1">
              <a:solidFill>
                <a:srgbClr val="231F20"/>
              </a:solidFill>
            </a:rPr>
            <a:t>Decomposizione dei residui</a:t>
          </a:r>
          <a:endParaRPr lang="pl-PL" sz="2400" b="0" dirty="0">
            <a:solidFill>
              <a:srgbClr val="231F20"/>
            </a:solidFill>
          </a:endParaRPr>
        </a:p>
      </dgm:t>
    </dgm:pt>
    <dgm:pt modelId="{714C8535-7B76-40A9-9276-7AE753FB150A}" type="parTrans" cxnId="{B63DD374-3458-4CA7-AABA-7ADB574DCB69}">
      <dgm:prSet/>
      <dgm:spPr/>
      <dgm:t>
        <a:bodyPr/>
        <a:lstStyle/>
        <a:p>
          <a:endParaRPr lang="pl-PL" sz="2000" b="0">
            <a:solidFill>
              <a:srgbClr val="231F20"/>
            </a:solidFill>
          </a:endParaRPr>
        </a:p>
      </dgm:t>
    </dgm:pt>
    <dgm:pt modelId="{275B94BF-A135-49F2-8302-FB3FC1E2CF04}" type="sibTrans" cxnId="{B63DD374-3458-4CA7-AABA-7ADB574DCB69}">
      <dgm:prSet/>
      <dgm:spPr/>
      <dgm:t>
        <a:bodyPr/>
        <a:lstStyle/>
        <a:p>
          <a:endParaRPr lang="pl-PL" sz="2000" b="0">
            <a:solidFill>
              <a:srgbClr val="231F20"/>
            </a:solidFill>
          </a:endParaRPr>
        </a:p>
      </dgm:t>
    </dgm:pt>
    <dgm:pt modelId="{7FE46094-B3FB-4A29-A726-2382D663BA8F}">
      <dgm:prSet custT="1"/>
      <dgm:spPr/>
      <dgm:t>
        <a:bodyPr/>
        <a:lstStyle/>
        <a:p>
          <a:r>
            <a:rPr lang="pl-PL" sz="2000" b="0" dirty="0" err="1">
              <a:solidFill>
                <a:srgbClr val="231F20"/>
              </a:solidFill>
            </a:rPr>
            <a:t>Promuovere una rapida decomposizione </a:t>
          </a:r>
          <a:r>
            <a:rPr lang="pl-PL" sz="2000" b="0" dirty="0">
              <a:solidFill>
                <a:srgbClr val="231F20"/>
              </a:solidFill>
            </a:rPr>
            <a:t>dei </a:t>
          </a:r>
          <a:r>
            <a:rPr lang="pl-PL" sz="2000" b="0" dirty="0" err="1">
              <a:solidFill>
                <a:srgbClr val="231F20"/>
              </a:solidFill>
            </a:rPr>
            <a:t>residui </a:t>
          </a:r>
          <a:r>
            <a:rPr lang="pl-PL" sz="2000" b="0" dirty="0">
              <a:solidFill>
                <a:srgbClr val="231F20"/>
              </a:solidFill>
            </a:rPr>
            <a:t>(</a:t>
          </a:r>
          <a:r>
            <a:rPr lang="pl-PL" sz="2000" b="0" dirty="0" err="1">
              <a:solidFill>
                <a:srgbClr val="231F20"/>
              </a:solidFill>
            </a:rPr>
            <a:t>ad esempio</a:t>
          </a:r>
          <a:r>
            <a:rPr lang="pl-PL" sz="2000" b="0" dirty="0">
              <a:solidFill>
                <a:srgbClr val="231F20"/>
              </a:solidFill>
            </a:rPr>
            <a:t>, l'aggiunta di </a:t>
          </a:r>
          <a:r>
            <a:rPr lang="en-IE" sz="2000" b="0" dirty="0">
              <a:solidFill>
                <a:srgbClr val="231F20"/>
              </a:solidFill>
            </a:rPr>
            <a:t>fertilizzanti</a:t>
          </a:r>
          <a:r>
            <a:rPr lang="pl-PL" sz="2000" b="0" dirty="0">
              <a:solidFill>
                <a:srgbClr val="231F20"/>
              </a:solidFill>
            </a:rPr>
            <a:t> azotati o l'uso di inoculanti microbici può ridurre il tempo di sopravvivenza dei patogeni).</a:t>
          </a:r>
        </a:p>
      </dgm:t>
    </dgm:pt>
    <dgm:pt modelId="{F0464F88-9408-4141-82B0-2B4FF866489D}" type="parTrans" cxnId="{25E8ED34-69D7-445F-8959-F7E17DCAFF7C}">
      <dgm:prSet/>
      <dgm:spPr/>
      <dgm:t>
        <a:bodyPr/>
        <a:lstStyle/>
        <a:p>
          <a:endParaRPr lang="pl-PL" sz="2000" b="0">
            <a:solidFill>
              <a:srgbClr val="231F20"/>
            </a:solidFill>
          </a:endParaRPr>
        </a:p>
      </dgm:t>
    </dgm:pt>
    <dgm:pt modelId="{F59F8761-D011-405C-B3CD-19781BF20FD1}" type="sibTrans" cxnId="{25E8ED34-69D7-445F-8959-F7E17DCAFF7C}">
      <dgm:prSet/>
      <dgm:spPr/>
      <dgm:t>
        <a:bodyPr/>
        <a:lstStyle/>
        <a:p>
          <a:endParaRPr lang="pl-PL" sz="2000" b="0">
            <a:solidFill>
              <a:srgbClr val="231F20"/>
            </a:solidFill>
          </a:endParaRPr>
        </a:p>
      </dgm:t>
    </dgm:pt>
    <dgm:pt modelId="{75224356-5A0C-42CD-88A4-2B703C8E5F9D}" type="pres">
      <dgm:prSet presAssocID="{9DF3F558-1F09-41FA-BDDE-CF4F3D2B1863}" presName="linear" presStyleCnt="0">
        <dgm:presLayoutVars>
          <dgm:dir/>
          <dgm:animLvl val="lvl"/>
          <dgm:resizeHandles val="exact"/>
        </dgm:presLayoutVars>
      </dgm:prSet>
      <dgm:spPr/>
    </dgm:pt>
    <dgm:pt modelId="{CCB6423A-89D5-4B57-B317-F5A4DF03CE62}" type="pres">
      <dgm:prSet presAssocID="{772B7526-5C71-4B01-9D5C-B04F5CF0C41B}" presName="parentLin" presStyleCnt="0"/>
      <dgm:spPr/>
    </dgm:pt>
    <dgm:pt modelId="{7D9D17A9-6D37-4940-BDC2-F9FBD46F0600}" type="pres">
      <dgm:prSet presAssocID="{772B7526-5C71-4B01-9D5C-B04F5CF0C41B}" presName="parentLeftMargin" presStyleLbl="node1" presStyleIdx="0" presStyleCnt="4"/>
      <dgm:spPr/>
    </dgm:pt>
    <dgm:pt modelId="{A269A865-84C4-4CE3-8E40-84046CE7F1CF}" type="pres">
      <dgm:prSet presAssocID="{772B7526-5C71-4B01-9D5C-B04F5CF0C41B}" presName="parentText" presStyleLbl="node1" presStyleIdx="0" presStyleCnt="4" custScaleX="141176" custScaleY="220924" custLinFactNeighborX="-67636" custLinFactNeighborY="-18680">
        <dgm:presLayoutVars>
          <dgm:chMax val="0"/>
          <dgm:bulletEnabled val="1"/>
        </dgm:presLayoutVars>
      </dgm:prSet>
      <dgm:spPr/>
    </dgm:pt>
    <dgm:pt modelId="{D0CD5AD8-7DE1-49C1-9EE8-C9863CA2D21E}" type="pres">
      <dgm:prSet presAssocID="{772B7526-5C71-4B01-9D5C-B04F5CF0C41B}" presName="negativeSpace" presStyleCnt="0"/>
      <dgm:spPr/>
    </dgm:pt>
    <dgm:pt modelId="{BA15DF9F-4461-4161-9EC9-AF7F6BE25AD0}" type="pres">
      <dgm:prSet presAssocID="{772B7526-5C71-4B01-9D5C-B04F5CF0C41B}" presName="childText" presStyleLbl="conFgAcc1" presStyleIdx="0" presStyleCnt="4">
        <dgm:presLayoutVars>
          <dgm:bulletEnabled val="1"/>
        </dgm:presLayoutVars>
      </dgm:prSet>
      <dgm:spPr/>
    </dgm:pt>
    <dgm:pt modelId="{F2C08421-DEC0-4CD1-938B-F1063076FCE3}" type="pres">
      <dgm:prSet presAssocID="{414A085F-E716-4EA4-8F7B-25DC6B8AA18D}" presName="spaceBetweenRectangles" presStyleCnt="0"/>
      <dgm:spPr/>
    </dgm:pt>
    <dgm:pt modelId="{59D0ED53-EF63-4E46-9004-8B1D77A7F721}" type="pres">
      <dgm:prSet presAssocID="{A78CB4E6-A46E-492F-9C8C-2F277F9D5F7E}" presName="parentLin" presStyleCnt="0"/>
      <dgm:spPr/>
    </dgm:pt>
    <dgm:pt modelId="{654DE92C-F369-439C-81F2-0B0D899F212B}" type="pres">
      <dgm:prSet presAssocID="{A78CB4E6-A46E-492F-9C8C-2F277F9D5F7E}" presName="parentLeftMargin" presStyleLbl="node1" presStyleIdx="0" presStyleCnt="4"/>
      <dgm:spPr/>
    </dgm:pt>
    <dgm:pt modelId="{A1BD6798-D2D3-4A75-9230-F42F8C3C23B4}" type="pres">
      <dgm:prSet presAssocID="{A78CB4E6-A46E-492F-9C8C-2F277F9D5F7E}" presName="parentText" presStyleLbl="node1" presStyleIdx="1" presStyleCnt="4">
        <dgm:presLayoutVars>
          <dgm:chMax val="0"/>
          <dgm:bulletEnabled val="1"/>
        </dgm:presLayoutVars>
      </dgm:prSet>
      <dgm:spPr/>
    </dgm:pt>
    <dgm:pt modelId="{2D3B8B20-26D8-4248-813E-2850DB2379FB}" type="pres">
      <dgm:prSet presAssocID="{A78CB4E6-A46E-492F-9C8C-2F277F9D5F7E}" presName="negativeSpace" presStyleCnt="0"/>
      <dgm:spPr/>
    </dgm:pt>
    <dgm:pt modelId="{A13E6890-76BD-421C-8626-DCF64E26C7FE}" type="pres">
      <dgm:prSet presAssocID="{A78CB4E6-A46E-492F-9C8C-2F277F9D5F7E}" presName="childText" presStyleLbl="conFgAcc1" presStyleIdx="1" presStyleCnt="4">
        <dgm:presLayoutVars>
          <dgm:bulletEnabled val="1"/>
        </dgm:presLayoutVars>
      </dgm:prSet>
      <dgm:spPr/>
    </dgm:pt>
    <dgm:pt modelId="{8A176241-5F1A-4279-9475-C1175167F953}" type="pres">
      <dgm:prSet presAssocID="{018BE479-3F0C-4973-BA45-41F51585BD1E}" presName="spaceBetweenRectangles" presStyleCnt="0"/>
      <dgm:spPr/>
    </dgm:pt>
    <dgm:pt modelId="{B035D8F5-89AC-4F46-8087-543CCC6A63CD}" type="pres">
      <dgm:prSet presAssocID="{80068CF5-C75C-4598-9C79-4C22628A8DCA}" presName="parentLin" presStyleCnt="0"/>
      <dgm:spPr/>
    </dgm:pt>
    <dgm:pt modelId="{C61242E3-0191-4574-A5E7-D33B3FEB9949}" type="pres">
      <dgm:prSet presAssocID="{80068CF5-C75C-4598-9C79-4C22628A8DCA}" presName="parentLeftMargin" presStyleLbl="node1" presStyleIdx="1" presStyleCnt="4"/>
      <dgm:spPr/>
    </dgm:pt>
    <dgm:pt modelId="{51B605D4-F8F8-420A-92CC-12DD555ECBBA}" type="pres">
      <dgm:prSet presAssocID="{80068CF5-C75C-4598-9C79-4C22628A8DCA}" presName="parentText" presStyleLbl="node1" presStyleIdx="2" presStyleCnt="4">
        <dgm:presLayoutVars>
          <dgm:chMax val="0"/>
          <dgm:bulletEnabled val="1"/>
        </dgm:presLayoutVars>
      </dgm:prSet>
      <dgm:spPr/>
    </dgm:pt>
    <dgm:pt modelId="{812A05EF-E846-4B5E-9A65-EA8FD88E49BE}" type="pres">
      <dgm:prSet presAssocID="{80068CF5-C75C-4598-9C79-4C22628A8DCA}" presName="negativeSpace" presStyleCnt="0"/>
      <dgm:spPr/>
    </dgm:pt>
    <dgm:pt modelId="{90A78848-8A1B-4780-860E-0D60A07813A3}" type="pres">
      <dgm:prSet presAssocID="{80068CF5-C75C-4598-9C79-4C22628A8DCA}" presName="childText" presStyleLbl="conFgAcc1" presStyleIdx="2" presStyleCnt="4">
        <dgm:presLayoutVars>
          <dgm:bulletEnabled val="1"/>
        </dgm:presLayoutVars>
      </dgm:prSet>
      <dgm:spPr/>
    </dgm:pt>
    <dgm:pt modelId="{FB965C29-305D-4292-A058-59B7FA74F84B}" type="pres">
      <dgm:prSet presAssocID="{133B3773-CAA3-451F-896B-FFAC8AC1C942}" presName="spaceBetweenRectangles" presStyleCnt="0"/>
      <dgm:spPr/>
    </dgm:pt>
    <dgm:pt modelId="{07A18FFC-9511-4511-B353-CDF4A5D767D4}" type="pres">
      <dgm:prSet presAssocID="{F870E2DA-97B2-4B6F-8A18-1B5348D1F979}" presName="parentLin" presStyleCnt="0"/>
      <dgm:spPr/>
    </dgm:pt>
    <dgm:pt modelId="{88A39BB1-447B-4DD9-B945-8424F8B38885}" type="pres">
      <dgm:prSet presAssocID="{F870E2DA-97B2-4B6F-8A18-1B5348D1F979}" presName="parentLeftMargin" presStyleLbl="node1" presStyleIdx="2" presStyleCnt="4"/>
      <dgm:spPr/>
    </dgm:pt>
    <dgm:pt modelId="{2564AE47-8582-4800-AF19-48F79C6B0DEE}" type="pres">
      <dgm:prSet presAssocID="{F870E2DA-97B2-4B6F-8A18-1B5348D1F979}" presName="parentText" presStyleLbl="node1" presStyleIdx="3" presStyleCnt="4">
        <dgm:presLayoutVars>
          <dgm:chMax val="0"/>
          <dgm:bulletEnabled val="1"/>
        </dgm:presLayoutVars>
      </dgm:prSet>
      <dgm:spPr/>
    </dgm:pt>
    <dgm:pt modelId="{82E5BAF1-6568-433C-B0F4-F770670788AD}" type="pres">
      <dgm:prSet presAssocID="{F870E2DA-97B2-4B6F-8A18-1B5348D1F979}" presName="negativeSpace" presStyleCnt="0"/>
      <dgm:spPr/>
    </dgm:pt>
    <dgm:pt modelId="{07AB827D-422B-41B2-A860-412C5C7FE0F7}" type="pres">
      <dgm:prSet presAssocID="{F870E2DA-97B2-4B6F-8A18-1B5348D1F979}" presName="childText" presStyleLbl="conFgAcc1" presStyleIdx="3" presStyleCnt="4">
        <dgm:presLayoutVars>
          <dgm:bulletEnabled val="1"/>
        </dgm:presLayoutVars>
      </dgm:prSet>
      <dgm:spPr/>
    </dgm:pt>
  </dgm:ptLst>
  <dgm:cxnLst>
    <dgm:cxn modelId="{B2350201-B87E-4B34-A469-3AD6E7862F9A}" type="presOf" srcId="{5E433ACD-7D5B-4F50-8E5B-9C5BA532ADEA}" destId="{90A78848-8A1B-4780-860E-0D60A07813A3}" srcOrd="0" destOrd="0" presId="urn:microsoft.com/office/officeart/2005/8/layout/list1"/>
    <dgm:cxn modelId="{1C0EC60D-0A59-455F-B9F7-751BC8BFEA3F}" type="presOf" srcId="{9DF3F558-1F09-41FA-BDDE-CF4F3D2B1863}" destId="{75224356-5A0C-42CD-88A4-2B703C8E5F9D}" srcOrd="0" destOrd="0" presId="urn:microsoft.com/office/officeart/2005/8/layout/list1"/>
    <dgm:cxn modelId="{9EF2EC10-5E9F-47EA-AB1E-94F228E45A3C}" srcId="{9DF3F558-1F09-41FA-BDDE-CF4F3D2B1863}" destId="{772B7526-5C71-4B01-9D5C-B04F5CF0C41B}" srcOrd="0" destOrd="0" parTransId="{D893FEB1-3B30-4E7C-A3B9-81E4861E26DF}" sibTransId="{414A085F-E716-4EA4-8F7B-25DC6B8AA18D}"/>
    <dgm:cxn modelId="{6E845E17-AC32-4FDE-BF97-8CADF870CC5C}" type="presOf" srcId="{772B7526-5C71-4B01-9D5C-B04F5CF0C41B}" destId="{A269A865-84C4-4CE3-8E40-84046CE7F1CF}" srcOrd="1" destOrd="0" presId="urn:microsoft.com/office/officeart/2005/8/layout/list1"/>
    <dgm:cxn modelId="{E5499921-B22F-4438-BBD1-38AA66A8F80A}" srcId="{80068CF5-C75C-4598-9C79-4C22628A8DCA}" destId="{5E433ACD-7D5B-4F50-8E5B-9C5BA532ADEA}" srcOrd="0" destOrd="0" parTransId="{64077521-0D21-4E7C-9197-E914C0D6E4A3}" sibTransId="{550A8D21-F9AB-48E0-832E-E36D9D5ED06F}"/>
    <dgm:cxn modelId="{25E8ED34-69D7-445F-8959-F7E17DCAFF7C}" srcId="{F870E2DA-97B2-4B6F-8A18-1B5348D1F979}" destId="{7FE46094-B3FB-4A29-A726-2382D663BA8F}" srcOrd="0" destOrd="0" parTransId="{F0464F88-9408-4141-82B0-2B4FF866489D}" sibTransId="{F59F8761-D011-405C-B3CD-19781BF20FD1}"/>
    <dgm:cxn modelId="{1E462F6B-3384-4430-8974-554CE87378B0}" srcId="{9DF3F558-1F09-41FA-BDDE-CF4F3D2B1863}" destId="{A78CB4E6-A46E-492F-9C8C-2F277F9D5F7E}" srcOrd="1" destOrd="0" parTransId="{FF699A70-C710-4E5F-9400-3E9BE4F04651}" sibTransId="{018BE479-3F0C-4973-BA45-41F51585BD1E}"/>
    <dgm:cxn modelId="{856CD44D-A956-4560-AD41-ED8F51439ECA}" type="presOf" srcId="{F870E2DA-97B2-4B6F-8A18-1B5348D1F979}" destId="{2564AE47-8582-4800-AF19-48F79C6B0DEE}" srcOrd="1" destOrd="0" presId="urn:microsoft.com/office/officeart/2005/8/layout/list1"/>
    <dgm:cxn modelId="{570BAE70-1DEC-4DF7-BE1D-DDE08B9645AA}" type="presOf" srcId="{67E7DF97-5EB2-42B6-9368-AA6F7703F80D}" destId="{A13E6890-76BD-421C-8626-DCF64E26C7FE}" srcOrd="0" destOrd="0" presId="urn:microsoft.com/office/officeart/2005/8/layout/list1"/>
    <dgm:cxn modelId="{B63DD374-3458-4CA7-AABA-7ADB574DCB69}" srcId="{9DF3F558-1F09-41FA-BDDE-CF4F3D2B1863}" destId="{F870E2DA-97B2-4B6F-8A18-1B5348D1F979}" srcOrd="3" destOrd="0" parTransId="{714C8535-7B76-40A9-9276-7AE753FB150A}" sibTransId="{275B94BF-A135-49F2-8302-FB3FC1E2CF04}"/>
    <dgm:cxn modelId="{F3BA1056-B914-4403-B766-8E1B3F84F9F2}" type="presOf" srcId="{A78CB4E6-A46E-492F-9C8C-2F277F9D5F7E}" destId="{A1BD6798-D2D3-4A75-9230-F42F8C3C23B4}" srcOrd="1" destOrd="0" presId="urn:microsoft.com/office/officeart/2005/8/layout/list1"/>
    <dgm:cxn modelId="{B19D6876-BBE6-45B8-8C73-9728CADA2967}" type="presOf" srcId="{80068CF5-C75C-4598-9C79-4C22628A8DCA}" destId="{51B605D4-F8F8-420A-92CC-12DD555ECBBA}" srcOrd="1" destOrd="0" presId="urn:microsoft.com/office/officeart/2005/8/layout/list1"/>
    <dgm:cxn modelId="{D7EC2080-98D6-472D-950F-DFCD479DC2FB}" type="presOf" srcId="{F870E2DA-97B2-4B6F-8A18-1B5348D1F979}" destId="{88A39BB1-447B-4DD9-B945-8424F8B38885}" srcOrd="0" destOrd="0" presId="urn:microsoft.com/office/officeart/2005/8/layout/list1"/>
    <dgm:cxn modelId="{C4463696-AF0D-4B60-9531-3811A94D431E}" type="presOf" srcId="{772B7526-5C71-4B01-9D5C-B04F5CF0C41B}" destId="{7D9D17A9-6D37-4940-BDC2-F9FBD46F0600}" srcOrd="0" destOrd="0" presId="urn:microsoft.com/office/officeart/2005/8/layout/list1"/>
    <dgm:cxn modelId="{555262B0-EC2D-4AAB-9981-58BC7FE8BB84}" srcId="{A78CB4E6-A46E-492F-9C8C-2F277F9D5F7E}" destId="{67E7DF97-5EB2-42B6-9368-AA6F7703F80D}" srcOrd="0" destOrd="0" parTransId="{1D4EA972-1330-4F8C-A50D-E38F20C4CDBE}" sibTransId="{FE66F278-E9AE-4387-891B-1062C654E9DC}"/>
    <dgm:cxn modelId="{C76EB7C4-36AC-4743-92AE-03196FD6F16F}" type="presOf" srcId="{7FE46094-B3FB-4A29-A726-2382D663BA8F}" destId="{07AB827D-422B-41B2-A860-412C5C7FE0F7}" srcOrd="0" destOrd="0" presId="urn:microsoft.com/office/officeart/2005/8/layout/list1"/>
    <dgm:cxn modelId="{837BEBD0-A8A9-4326-B93B-6954C40D4C37}" srcId="{9DF3F558-1F09-41FA-BDDE-CF4F3D2B1863}" destId="{80068CF5-C75C-4598-9C79-4C22628A8DCA}" srcOrd="2" destOrd="0" parTransId="{D7762C87-26FB-49AC-9B4D-8BDCDA31BA31}" sibTransId="{133B3773-CAA3-451F-896B-FFAC8AC1C942}"/>
    <dgm:cxn modelId="{2E68F0D9-E2A8-4991-927B-412C64FFF69F}" type="presOf" srcId="{80068CF5-C75C-4598-9C79-4C22628A8DCA}" destId="{C61242E3-0191-4574-A5E7-D33B3FEB9949}" srcOrd="0" destOrd="0" presId="urn:microsoft.com/office/officeart/2005/8/layout/list1"/>
    <dgm:cxn modelId="{B1004DF6-9821-446B-993D-0BC0A985C75B}" type="presOf" srcId="{A78CB4E6-A46E-492F-9C8C-2F277F9D5F7E}" destId="{654DE92C-F369-439C-81F2-0B0D899F212B}" srcOrd="0" destOrd="0" presId="urn:microsoft.com/office/officeart/2005/8/layout/list1"/>
    <dgm:cxn modelId="{5B23E999-F0FB-43A2-8429-AC7C43330110}" type="presParOf" srcId="{75224356-5A0C-42CD-88A4-2B703C8E5F9D}" destId="{CCB6423A-89D5-4B57-B317-F5A4DF03CE62}" srcOrd="0" destOrd="0" presId="urn:microsoft.com/office/officeart/2005/8/layout/list1"/>
    <dgm:cxn modelId="{1AEBA83D-3339-4402-B0E0-E13A46D0BB77}" type="presParOf" srcId="{CCB6423A-89D5-4B57-B317-F5A4DF03CE62}" destId="{7D9D17A9-6D37-4940-BDC2-F9FBD46F0600}" srcOrd="0" destOrd="0" presId="urn:microsoft.com/office/officeart/2005/8/layout/list1"/>
    <dgm:cxn modelId="{0B01AF93-9492-49B9-BBE8-673ED7D084C0}" type="presParOf" srcId="{CCB6423A-89D5-4B57-B317-F5A4DF03CE62}" destId="{A269A865-84C4-4CE3-8E40-84046CE7F1CF}" srcOrd="1" destOrd="0" presId="urn:microsoft.com/office/officeart/2005/8/layout/list1"/>
    <dgm:cxn modelId="{9B0D249E-A2C4-4B48-A023-2FE641BE781A}" type="presParOf" srcId="{75224356-5A0C-42CD-88A4-2B703C8E5F9D}" destId="{D0CD5AD8-7DE1-49C1-9EE8-C9863CA2D21E}" srcOrd="1" destOrd="0" presId="urn:microsoft.com/office/officeart/2005/8/layout/list1"/>
    <dgm:cxn modelId="{13F758FD-8569-4F42-A7D5-78483DCEFFA5}" type="presParOf" srcId="{75224356-5A0C-42CD-88A4-2B703C8E5F9D}" destId="{BA15DF9F-4461-4161-9EC9-AF7F6BE25AD0}" srcOrd="2" destOrd="0" presId="urn:microsoft.com/office/officeart/2005/8/layout/list1"/>
    <dgm:cxn modelId="{1E0029BD-1A76-4744-8904-92B31BBD708B}" type="presParOf" srcId="{75224356-5A0C-42CD-88A4-2B703C8E5F9D}" destId="{F2C08421-DEC0-4CD1-938B-F1063076FCE3}" srcOrd="3" destOrd="0" presId="urn:microsoft.com/office/officeart/2005/8/layout/list1"/>
    <dgm:cxn modelId="{3B054BF0-3C18-4E3D-A297-BA6CF246F1A8}" type="presParOf" srcId="{75224356-5A0C-42CD-88A4-2B703C8E5F9D}" destId="{59D0ED53-EF63-4E46-9004-8B1D77A7F721}" srcOrd="4" destOrd="0" presId="urn:microsoft.com/office/officeart/2005/8/layout/list1"/>
    <dgm:cxn modelId="{F8F6861A-1629-46DB-AF81-8341DC2EEEBA}" type="presParOf" srcId="{59D0ED53-EF63-4E46-9004-8B1D77A7F721}" destId="{654DE92C-F369-439C-81F2-0B0D899F212B}" srcOrd="0" destOrd="0" presId="urn:microsoft.com/office/officeart/2005/8/layout/list1"/>
    <dgm:cxn modelId="{9717C606-8AE5-4483-B017-AB951ECE87C8}" type="presParOf" srcId="{59D0ED53-EF63-4E46-9004-8B1D77A7F721}" destId="{A1BD6798-D2D3-4A75-9230-F42F8C3C23B4}" srcOrd="1" destOrd="0" presId="urn:microsoft.com/office/officeart/2005/8/layout/list1"/>
    <dgm:cxn modelId="{A33BCF9C-A4CA-48B7-9C67-8B677A71D875}" type="presParOf" srcId="{75224356-5A0C-42CD-88A4-2B703C8E5F9D}" destId="{2D3B8B20-26D8-4248-813E-2850DB2379FB}" srcOrd="5" destOrd="0" presId="urn:microsoft.com/office/officeart/2005/8/layout/list1"/>
    <dgm:cxn modelId="{9E6B8403-6C55-49C9-8745-EDCB3E626AF0}" type="presParOf" srcId="{75224356-5A0C-42CD-88A4-2B703C8E5F9D}" destId="{A13E6890-76BD-421C-8626-DCF64E26C7FE}" srcOrd="6" destOrd="0" presId="urn:microsoft.com/office/officeart/2005/8/layout/list1"/>
    <dgm:cxn modelId="{4BB980E9-1125-42BA-A862-6D4AF36FA4B2}" type="presParOf" srcId="{75224356-5A0C-42CD-88A4-2B703C8E5F9D}" destId="{8A176241-5F1A-4279-9475-C1175167F953}" srcOrd="7" destOrd="0" presId="urn:microsoft.com/office/officeart/2005/8/layout/list1"/>
    <dgm:cxn modelId="{87F52098-99D3-4FCD-91C9-EF787CB3443D}" type="presParOf" srcId="{75224356-5A0C-42CD-88A4-2B703C8E5F9D}" destId="{B035D8F5-89AC-4F46-8087-543CCC6A63CD}" srcOrd="8" destOrd="0" presId="urn:microsoft.com/office/officeart/2005/8/layout/list1"/>
    <dgm:cxn modelId="{E7F4CC04-69B9-4759-86E9-C13FA8649567}" type="presParOf" srcId="{B035D8F5-89AC-4F46-8087-543CCC6A63CD}" destId="{C61242E3-0191-4574-A5E7-D33B3FEB9949}" srcOrd="0" destOrd="0" presId="urn:microsoft.com/office/officeart/2005/8/layout/list1"/>
    <dgm:cxn modelId="{FDB34E6C-C396-435B-8DC3-DB66DE1C0E9F}" type="presParOf" srcId="{B035D8F5-89AC-4F46-8087-543CCC6A63CD}" destId="{51B605D4-F8F8-420A-92CC-12DD555ECBBA}" srcOrd="1" destOrd="0" presId="urn:microsoft.com/office/officeart/2005/8/layout/list1"/>
    <dgm:cxn modelId="{7A8C6A6D-E3B4-45E5-B1B8-1BBBC39BAF6A}" type="presParOf" srcId="{75224356-5A0C-42CD-88A4-2B703C8E5F9D}" destId="{812A05EF-E846-4B5E-9A65-EA8FD88E49BE}" srcOrd="9" destOrd="0" presId="urn:microsoft.com/office/officeart/2005/8/layout/list1"/>
    <dgm:cxn modelId="{20C07E9B-7297-4AD6-8EC5-9E0CA7823244}" type="presParOf" srcId="{75224356-5A0C-42CD-88A4-2B703C8E5F9D}" destId="{90A78848-8A1B-4780-860E-0D60A07813A3}" srcOrd="10" destOrd="0" presId="urn:microsoft.com/office/officeart/2005/8/layout/list1"/>
    <dgm:cxn modelId="{9EC20592-452C-4BC9-89F5-737157378014}" type="presParOf" srcId="{75224356-5A0C-42CD-88A4-2B703C8E5F9D}" destId="{FB965C29-305D-4292-A058-59B7FA74F84B}" srcOrd="11" destOrd="0" presId="urn:microsoft.com/office/officeart/2005/8/layout/list1"/>
    <dgm:cxn modelId="{8726B071-07F5-4F38-93F0-748FC58BEA04}" type="presParOf" srcId="{75224356-5A0C-42CD-88A4-2B703C8E5F9D}" destId="{07A18FFC-9511-4511-B353-CDF4A5D767D4}" srcOrd="12" destOrd="0" presId="urn:microsoft.com/office/officeart/2005/8/layout/list1"/>
    <dgm:cxn modelId="{56D5D9F3-293C-46DE-9B95-28F69045E0A8}" type="presParOf" srcId="{07A18FFC-9511-4511-B353-CDF4A5D767D4}" destId="{88A39BB1-447B-4DD9-B945-8424F8B38885}" srcOrd="0" destOrd="0" presId="urn:microsoft.com/office/officeart/2005/8/layout/list1"/>
    <dgm:cxn modelId="{6DA6CB52-4A40-4A6E-AC5F-6128B97919CB}" type="presParOf" srcId="{07A18FFC-9511-4511-B353-CDF4A5D767D4}" destId="{2564AE47-8582-4800-AF19-48F79C6B0DEE}" srcOrd="1" destOrd="0" presId="urn:microsoft.com/office/officeart/2005/8/layout/list1"/>
    <dgm:cxn modelId="{5C0B618C-072C-4206-9CE0-F57126C8E6D7}" type="presParOf" srcId="{75224356-5A0C-42CD-88A4-2B703C8E5F9D}" destId="{82E5BAF1-6568-433C-B0F4-F770670788AD}" srcOrd="13" destOrd="0" presId="urn:microsoft.com/office/officeart/2005/8/layout/list1"/>
    <dgm:cxn modelId="{DBA1CC0F-D85A-4E7F-AD4A-14B0A82A378C}" type="presParOf" srcId="{75224356-5A0C-42CD-88A4-2B703C8E5F9D}" destId="{07AB827D-422B-41B2-A860-412C5C7FE0F7}"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0E81B59-72AB-4321-8F0D-24B089929437}"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pl-PL"/>
        </a:p>
      </dgm:t>
    </dgm:pt>
    <dgm:pt modelId="{41767234-FAC9-43C6-8E62-FBA4C4A56705}">
      <dgm:prSet phldrT="[Tekst]" custT="1"/>
      <dgm:spPr/>
      <dgm:t>
        <a:bodyPr/>
        <a:lstStyle/>
        <a:p>
          <a:r>
            <a:rPr lang="pl-PL" sz="2400" b="1" dirty="0">
              <a:solidFill>
                <a:srgbClr val="231F20"/>
              </a:solidFill>
            </a:rPr>
            <a:t>SISTEMA A TRE CAMPI</a:t>
          </a:r>
        </a:p>
      </dgm:t>
    </dgm:pt>
    <dgm:pt modelId="{1B888A41-A0E7-4574-820B-2B78FAAE0DA5}" type="parTrans" cxnId="{9D578735-EA25-49C2-9D99-525202618F10}">
      <dgm:prSet/>
      <dgm:spPr/>
      <dgm:t>
        <a:bodyPr/>
        <a:lstStyle/>
        <a:p>
          <a:endParaRPr lang="pl-PL">
            <a:solidFill>
              <a:srgbClr val="231F20"/>
            </a:solidFill>
          </a:endParaRPr>
        </a:p>
      </dgm:t>
    </dgm:pt>
    <dgm:pt modelId="{540B18C3-00C2-4B2D-8960-FEE7D149CCA9}" type="sibTrans" cxnId="{9D578735-EA25-49C2-9D99-525202618F10}">
      <dgm:prSet/>
      <dgm:spPr/>
      <dgm:t>
        <a:bodyPr/>
        <a:lstStyle/>
        <a:p>
          <a:endParaRPr lang="pl-PL">
            <a:solidFill>
              <a:srgbClr val="231F20"/>
            </a:solidFill>
          </a:endParaRPr>
        </a:p>
      </dgm:t>
    </dgm:pt>
    <dgm:pt modelId="{C0C2796B-2052-44BB-9624-C710E37CAFE7}">
      <dgm:prSet phldrT="[Tekst]" custT="1"/>
      <dgm:spPr/>
      <dgm:t>
        <a:bodyPr/>
        <a:lstStyle/>
        <a:p>
          <a:r>
            <a:rPr lang="en-US" sz="2400" b="0" dirty="0">
              <a:solidFill>
                <a:srgbClr val="231F20"/>
              </a:solidFill>
            </a:rPr>
            <a:t>Dividere il terreno in tre sezioni e alternare una coltura cerealicola </a:t>
          </a:r>
          <a:r>
            <a:rPr lang="pl-PL" sz="2400" b="0" dirty="0">
              <a:solidFill>
                <a:srgbClr val="231F20"/>
              </a:solidFill>
            </a:rPr>
            <a:t>(</a:t>
          </a:r>
          <a:r>
            <a:rPr lang="pl-PL" sz="2400" b="0" dirty="0" err="1">
              <a:solidFill>
                <a:srgbClr val="231F20"/>
              </a:solidFill>
            </a:rPr>
            <a:t>grano</a:t>
          </a:r>
          <a:r>
            <a:rPr lang="pl-PL" sz="2400" b="0" dirty="0">
              <a:solidFill>
                <a:srgbClr val="231F20"/>
              </a:solidFill>
            </a:rPr>
            <a:t>, </a:t>
          </a:r>
          <a:r>
            <a:rPr lang="pl-PL" sz="2400" b="0" dirty="0" err="1">
              <a:solidFill>
                <a:srgbClr val="231F20"/>
              </a:solidFill>
            </a:rPr>
            <a:t>orzo</a:t>
          </a:r>
          <a:r>
            <a:rPr lang="pl-PL" sz="2400" b="0" dirty="0">
              <a:solidFill>
                <a:srgbClr val="231F20"/>
              </a:solidFill>
            </a:rPr>
            <a:t>)</a:t>
          </a:r>
          <a:r>
            <a:rPr lang="en-US" sz="2400" b="0" dirty="0">
              <a:solidFill>
                <a:srgbClr val="231F20"/>
              </a:solidFill>
            </a:rPr>
            <a:t>, una coltura azotofissatrice </a:t>
          </a:r>
          <a:r>
            <a:rPr lang="pl-PL" sz="2400" b="0" dirty="0">
              <a:solidFill>
                <a:srgbClr val="231F20"/>
              </a:solidFill>
            </a:rPr>
            <a:t>(</a:t>
          </a:r>
          <a:r>
            <a:rPr lang="pl-PL" sz="2400" b="0" dirty="0" err="1">
              <a:solidFill>
                <a:srgbClr val="231F20"/>
              </a:solidFill>
            </a:rPr>
            <a:t>soia</a:t>
          </a:r>
          <a:r>
            <a:rPr lang="pl-PL" sz="2400" b="0" dirty="0">
              <a:solidFill>
                <a:srgbClr val="231F20"/>
              </a:solidFill>
            </a:rPr>
            <a:t>, </a:t>
          </a:r>
          <a:r>
            <a:rPr lang="pl-PL" sz="2400" b="0" dirty="0" err="1">
              <a:solidFill>
                <a:srgbClr val="231F20"/>
              </a:solidFill>
            </a:rPr>
            <a:t>erba medica) </a:t>
          </a:r>
          <a:r>
            <a:rPr lang="en-US" sz="2400" b="0" dirty="0">
              <a:solidFill>
                <a:srgbClr val="231F20"/>
              </a:solidFill>
            </a:rPr>
            <a:t>e una coltura a maggese o di copertura </a:t>
          </a:r>
          <a:r>
            <a:rPr lang="pl-PL" sz="2400" b="0" dirty="0">
              <a:solidFill>
                <a:srgbClr val="231F20"/>
              </a:solidFill>
            </a:rPr>
            <a:t>(</a:t>
          </a:r>
          <a:r>
            <a:rPr lang="pl-PL" sz="2400" b="0" dirty="0" err="1">
              <a:solidFill>
                <a:srgbClr val="231F20"/>
              </a:solidFill>
            </a:rPr>
            <a:t>segale invernale</a:t>
          </a:r>
          <a:r>
            <a:rPr lang="pl-PL" sz="2400" b="0" dirty="0">
              <a:solidFill>
                <a:srgbClr val="231F20"/>
              </a:solidFill>
            </a:rPr>
            <a:t>, </a:t>
          </a:r>
          <a:r>
            <a:rPr lang="pl-PL" sz="2400" b="0" dirty="0" err="1">
              <a:solidFill>
                <a:srgbClr val="231F20"/>
              </a:solidFill>
            </a:rPr>
            <a:t>trifoglio</a:t>
          </a:r>
          <a:r>
            <a:rPr lang="pl-PL" sz="2400" b="0" dirty="0">
              <a:solidFill>
                <a:srgbClr val="231F20"/>
              </a:solidFill>
            </a:rPr>
            <a:t>) </a:t>
          </a:r>
          <a:r>
            <a:rPr lang="en-US" sz="2400" b="0" dirty="0">
              <a:solidFill>
                <a:srgbClr val="231F20"/>
              </a:solidFill>
            </a:rPr>
            <a:t>per mantenere la fertilità del suolo e gestire i parassiti</a:t>
          </a:r>
          <a:r>
            <a:rPr lang="pl-PL" sz="2400" b="0" dirty="0">
              <a:solidFill>
                <a:srgbClr val="231F20"/>
              </a:solidFill>
            </a:rPr>
            <a:t>.</a:t>
          </a:r>
        </a:p>
      </dgm:t>
    </dgm:pt>
    <dgm:pt modelId="{84C4A06F-1C76-4B9D-B4F0-1CAEB00A6F02}" type="parTrans" cxnId="{7C324F95-1059-4E4B-93A2-9DA7234EAC0F}">
      <dgm:prSet/>
      <dgm:spPr/>
      <dgm:t>
        <a:bodyPr/>
        <a:lstStyle/>
        <a:p>
          <a:endParaRPr lang="pl-PL">
            <a:solidFill>
              <a:srgbClr val="231F20"/>
            </a:solidFill>
          </a:endParaRPr>
        </a:p>
      </dgm:t>
    </dgm:pt>
    <dgm:pt modelId="{6888150A-A20C-4345-A1B0-D2E83F11367E}" type="sibTrans" cxnId="{7C324F95-1059-4E4B-93A2-9DA7234EAC0F}">
      <dgm:prSet/>
      <dgm:spPr/>
      <dgm:t>
        <a:bodyPr/>
        <a:lstStyle/>
        <a:p>
          <a:endParaRPr lang="pl-PL">
            <a:solidFill>
              <a:srgbClr val="231F20"/>
            </a:solidFill>
          </a:endParaRPr>
        </a:p>
      </dgm:t>
    </dgm:pt>
    <dgm:pt modelId="{EA9231F9-93D3-4228-BD6C-B1C855C26773}" type="pres">
      <dgm:prSet presAssocID="{00E81B59-72AB-4321-8F0D-24B089929437}" presName="Name0" presStyleCnt="0">
        <dgm:presLayoutVars>
          <dgm:chMax/>
          <dgm:chPref/>
          <dgm:dir/>
          <dgm:animLvl val="lvl"/>
        </dgm:presLayoutVars>
      </dgm:prSet>
      <dgm:spPr/>
    </dgm:pt>
    <dgm:pt modelId="{EB4499AE-B36C-4AB2-B86B-A47EA6EBD36D}" type="pres">
      <dgm:prSet presAssocID="{41767234-FAC9-43C6-8E62-FBA4C4A56705}" presName="composite" presStyleCnt="0"/>
      <dgm:spPr/>
    </dgm:pt>
    <dgm:pt modelId="{80D7E8D1-0E74-4F5D-8E00-08005A7D440B}" type="pres">
      <dgm:prSet presAssocID="{41767234-FAC9-43C6-8E62-FBA4C4A56705}" presName="ParentAccentShape" presStyleLbl="trBgShp" presStyleIdx="0" presStyleCnt="2"/>
      <dgm:spPr>
        <a:solidFill>
          <a:srgbClr val="9FDADF">
            <a:alpha val="40000"/>
          </a:srgbClr>
        </a:solidFill>
      </dgm:spPr>
    </dgm:pt>
    <dgm:pt modelId="{904F0A5F-CEC3-4BB6-8971-6AB44A92AE13}" type="pres">
      <dgm:prSet presAssocID="{41767234-FAC9-43C6-8E62-FBA4C4A56705}" presName="ParentText" presStyleLbl="revTx" presStyleIdx="0" presStyleCnt="2">
        <dgm:presLayoutVars>
          <dgm:chMax val="1"/>
          <dgm:chPref val="1"/>
          <dgm:bulletEnabled val="1"/>
        </dgm:presLayoutVars>
      </dgm:prSet>
      <dgm:spPr/>
    </dgm:pt>
    <dgm:pt modelId="{F6E3B70A-46FF-4DE4-94B4-691DFA5469CF}" type="pres">
      <dgm:prSet presAssocID="{41767234-FAC9-43C6-8E62-FBA4C4A56705}" presName="ChildText" presStyleLbl="revTx" presStyleIdx="1" presStyleCnt="2" custLinFactNeighborX="1428" custLinFactNeighborY="-5352">
        <dgm:presLayoutVars>
          <dgm:chMax val="0"/>
          <dgm:chPref val="0"/>
        </dgm:presLayoutVars>
      </dgm:prSet>
      <dgm:spPr/>
    </dgm:pt>
    <dgm:pt modelId="{DC84030E-C6AE-433D-8A66-AA1F383765B9}" type="pres">
      <dgm:prSet presAssocID="{41767234-FAC9-43C6-8E62-FBA4C4A56705}" presName="ChildAccentShape" presStyleLbl="trBgShp" presStyleIdx="1" presStyleCnt="2" custLinFactNeighborX="1169"/>
      <dgm:spPr>
        <a:solidFill>
          <a:srgbClr val="9FDADF">
            <a:alpha val="40000"/>
          </a:srgbClr>
        </a:solidFill>
      </dgm:spPr>
    </dgm:pt>
    <dgm:pt modelId="{413E13A7-4DAF-4DDD-A24B-5CAFB546FE4B}" type="pres">
      <dgm:prSet presAssocID="{41767234-FAC9-43C6-8E62-FBA4C4A56705}" presName="Image" presStyleLbl="alignImgPlace1" presStyleIdx="0" presStyleCnt="1"/>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61938800-EE3B-4B96-9DB0-9FF4BB8B3481}" type="presOf" srcId="{C0C2796B-2052-44BB-9624-C710E37CAFE7}" destId="{F6E3B70A-46FF-4DE4-94B4-691DFA5469CF}" srcOrd="0" destOrd="0" presId="urn:microsoft.com/office/officeart/2009/3/layout/SnapshotPictureList"/>
    <dgm:cxn modelId="{74264803-8ECE-41D1-8536-13C9E914C976}" type="presOf" srcId="{00E81B59-72AB-4321-8F0D-24B089929437}" destId="{EA9231F9-93D3-4228-BD6C-B1C855C26773}" srcOrd="0" destOrd="0" presId="urn:microsoft.com/office/officeart/2009/3/layout/SnapshotPictureList"/>
    <dgm:cxn modelId="{9D578735-EA25-49C2-9D99-525202618F10}" srcId="{00E81B59-72AB-4321-8F0D-24B089929437}" destId="{41767234-FAC9-43C6-8E62-FBA4C4A56705}" srcOrd="0" destOrd="0" parTransId="{1B888A41-A0E7-4574-820B-2B78FAAE0DA5}" sibTransId="{540B18C3-00C2-4B2D-8960-FEE7D149CCA9}"/>
    <dgm:cxn modelId="{7C324F95-1059-4E4B-93A2-9DA7234EAC0F}" srcId="{41767234-FAC9-43C6-8E62-FBA4C4A56705}" destId="{C0C2796B-2052-44BB-9624-C710E37CAFE7}" srcOrd="0" destOrd="0" parTransId="{84C4A06F-1C76-4B9D-B4F0-1CAEB00A6F02}" sibTransId="{6888150A-A20C-4345-A1B0-D2E83F11367E}"/>
    <dgm:cxn modelId="{3D5585E9-79CB-447F-A6A3-AC87390F246B}" type="presOf" srcId="{41767234-FAC9-43C6-8E62-FBA4C4A56705}" destId="{904F0A5F-CEC3-4BB6-8971-6AB44A92AE13}" srcOrd="0" destOrd="0" presId="urn:microsoft.com/office/officeart/2009/3/layout/SnapshotPictureList"/>
    <dgm:cxn modelId="{F79B678C-4631-4A99-B10D-B3105A638EBD}" type="presParOf" srcId="{EA9231F9-93D3-4228-BD6C-B1C855C26773}" destId="{EB4499AE-B36C-4AB2-B86B-A47EA6EBD36D}" srcOrd="0" destOrd="0" presId="urn:microsoft.com/office/officeart/2009/3/layout/SnapshotPictureList"/>
    <dgm:cxn modelId="{6AF4E565-F101-4359-A421-EA3D80FBC62F}" type="presParOf" srcId="{EB4499AE-B36C-4AB2-B86B-A47EA6EBD36D}" destId="{80D7E8D1-0E74-4F5D-8E00-08005A7D440B}" srcOrd="0" destOrd="0" presId="urn:microsoft.com/office/officeart/2009/3/layout/SnapshotPictureList"/>
    <dgm:cxn modelId="{057865DF-3978-48B1-B0FF-732C5E916133}" type="presParOf" srcId="{EB4499AE-B36C-4AB2-B86B-A47EA6EBD36D}" destId="{904F0A5F-CEC3-4BB6-8971-6AB44A92AE13}" srcOrd="1" destOrd="0" presId="urn:microsoft.com/office/officeart/2009/3/layout/SnapshotPictureList"/>
    <dgm:cxn modelId="{81BFF494-6BF9-48F5-BA10-7BD838744831}" type="presParOf" srcId="{EB4499AE-B36C-4AB2-B86B-A47EA6EBD36D}" destId="{F6E3B70A-46FF-4DE4-94B4-691DFA5469CF}" srcOrd="2" destOrd="0" presId="urn:microsoft.com/office/officeart/2009/3/layout/SnapshotPictureList"/>
    <dgm:cxn modelId="{F8825C7F-F926-438B-95F5-149C2CE5D3F8}" type="presParOf" srcId="{EB4499AE-B36C-4AB2-B86B-A47EA6EBD36D}" destId="{DC84030E-C6AE-433D-8A66-AA1F383765B9}" srcOrd="3" destOrd="0" presId="urn:microsoft.com/office/officeart/2009/3/layout/SnapshotPictureList"/>
    <dgm:cxn modelId="{A072EFD5-258A-4D2C-927D-A550BE394060}" type="presParOf" srcId="{EB4499AE-B36C-4AB2-B86B-A47EA6EBD36D}" destId="{413E13A7-4DAF-4DDD-A24B-5CAFB546FE4B}"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dgm:spPr/>
      <dgm:t>
        <a:bodyPr/>
        <a:lstStyle/>
        <a:p>
          <a:r>
            <a:rPr lang="pl-PL" b="1" dirty="0" err="1">
              <a:solidFill>
                <a:schemeClr val="tx1">
                  <a:lumMod val="50000"/>
                </a:schemeClr>
              </a:solidFill>
            </a:rPr>
            <a:t>barbabietola da zucchero</a:t>
          </a:r>
          <a:endParaRPr lang="pl-PL" b="1" dirty="0">
            <a:solidFill>
              <a:schemeClr val="tx1">
                <a:lumMod val="50000"/>
              </a:schemeClr>
            </a:solidFill>
          </a:endParaRPr>
        </a:p>
      </dgm:t>
    </dgm:pt>
    <dgm:pt modelId="{031D8289-727A-4721-9E6E-C4F99E168304}" type="parTrans" cxnId="{9FA03972-EE31-4F98-BEE5-8608C7181BF6}">
      <dgm:prSet/>
      <dgm:spPr/>
      <dgm:t>
        <a:bodyPr/>
        <a:lstStyle/>
        <a:p>
          <a:endParaRPr lang="pl-PL" b="1" dirty="0">
            <a:solidFill>
              <a:schemeClr val="tx1">
                <a:lumMod val="50000"/>
              </a:schemeClr>
            </a:solidFill>
          </a:endParaRPr>
        </a:p>
      </dgm:t>
    </dgm:pt>
    <dgm:pt modelId="{0D7CD667-E8A3-40BB-B194-1D11FA80F283}" type="sibTrans" cxnId="{9FA03972-EE31-4F98-BEE5-8608C7181BF6}">
      <dgm:prSet/>
      <dgm:spPr/>
      <dgm:t>
        <a:bodyPr/>
        <a:lstStyle/>
        <a:p>
          <a:endParaRPr lang="pl-PL" b="1" dirty="0">
            <a:solidFill>
              <a:schemeClr val="tx1">
                <a:lumMod val="50000"/>
              </a:schemeClr>
            </a:solidFill>
          </a:endParaRPr>
        </a:p>
      </dgm:t>
    </dgm:pt>
    <dgm:pt modelId="{A90EA159-049F-475B-B4FE-0CBD380C3014}">
      <dgm:prSet phldrT="[Tekst]"/>
      <dgm:spPr/>
      <dgm:t>
        <a:bodyPr/>
        <a:lstStyle/>
        <a:p>
          <a:r>
            <a:rPr lang="pl-PL" b="1" dirty="0" err="1">
              <a:solidFill>
                <a:schemeClr val="tx1">
                  <a:lumMod val="50000"/>
                </a:schemeClr>
              </a:solidFill>
            </a:rPr>
            <a:t>orzo </a:t>
          </a:r>
          <a:r>
            <a:rPr lang="pl-PL" b="1" dirty="0">
              <a:solidFill>
                <a:schemeClr val="tx1">
                  <a:lumMod val="50000"/>
                </a:schemeClr>
              </a:solidFill>
            </a:rPr>
            <a:t>primaverile</a:t>
          </a: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piselli </a:t>
          </a:r>
          <a:r>
            <a:rPr lang="pl-PL" b="1" dirty="0">
              <a:solidFill>
                <a:schemeClr val="tx1">
                  <a:lumMod val="50000"/>
                </a:schemeClr>
              </a:solidFill>
            </a:rPr>
            <a:t>di campo</a:t>
          </a: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grano invernale</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colza invernale</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13435A0C-8FFE-4E3F-933B-3AE11FCB2F89}" type="pres">
      <dgm:prSet presAssocID="{1BFB6D8F-509C-4024-82A3-41881B9CD016}" presName="composite" presStyleCnt="0"/>
      <dgm:spPr/>
    </dgm:pt>
    <dgm:pt modelId="{D6EC7CFB-7E8C-4341-A1BE-BCAADEF6F33C}" type="pres">
      <dgm:prSet presAssocID="{1BFB6D8F-509C-4024-82A3-41881B9CD016}" presName="rect1" presStyleLbl="bgShp" presStyleIdx="0" presStyleCnt="5"/>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5843" r="15843"/>
          </a:stretch>
        </a:blipFill>
      </dgm:spPr>
    </dgm:pt>
    <dgm:pt modelId="{28183E5F-5C37-4CC9-88F8-07695E3B208A}" type="pres">
      <dgm:prSet presAssocID="{1BFB6D8F-509C-4024-82A3-41881B9CD016}" presName="rect2" presStyleLbl="trBgShp" presStyleIdx="0" presStyleCnt="5">
        <dgm:presLayoutVars>
          <dgm:bulletEnabled val="1"/>
        </dgm:presLayoutVars>
      </dgm:prSet>
      <dgm:spPr/>
    </dgm:pt>
    <dgm:pt modelId="{90FC0426-711D-4F04-83C0-BA18A0E8C415}" type="pres">
      <dgm:prSet presAssocID="{0D7CD667-E8A3-40BB-B194-1D11FA80F283}" presName="sibTrans" presStyleCnt="0"/>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1" presStyleCnt="5">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2"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3"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4" presStyleCnt="5">
        <dgm:presLayoutVars>
          <dgm:bulletEnabled val="1"/>
        </dgm:presLayoutVars>
      </dgm:prSet>
      <dgm:spPr/>
    </dgm:pt>
  </dgm:ptLst>
  <dgm:cxnLst>
    <dgm:cxn modelId="{DFA1E621-9ABD-4DAF-8B15-E890A35927BB}" srcId="{A150CEB4-AA6B-4DF4-B4DF-25C3807730CD}" destId="{1F61C7B4-0D26-470B-B21D-6766CE72B8F6}" srcOrd="2" destOrd="0" parTransId="{EAFD06D8-2289-4F36-825F-B964CB1FC88A}" sibTransId="{9C28AE77-29CC-4CD4-B489-4E33FEC93CD1}"/>
    <dgm:cxn modelId="{06A13E22-E588-414F-A20E-2DCC61D41075}" type="presOf" srcId="{1BFB6D8F-509C-4024-82A3-41881B9CD016}" destId="{28183E5F-5C37-4CC9-88F8-07695E3B208A}" srcOrd="0" destOrd="0" presId="urn:microsoft.com/office/officeart/2008/layout/BendingPictureSemiTransparentText"/>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1" destOrd="0" parTransId="{B654942F-D1FA-4111-B2E6-C649F42950FF}" sibTransId="{08567300-FD89-41CC-86AC-6705976D0557}"/>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4"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178BEFBC-4328-4F54-A246-B682D8CC2BCB}" type="presParOf" srcId="{EAF11210-9D15-45AD-A903-76150876BF29}" destId="{13435A0C-8FFE-4E3F-933B-3AE11FCB2F89}" srcOrd="0" destOrd="0" presId="urn:microsoft.com/office/officeart/2008/layout/BendingPictureSemiTransparentText"/>
    <dgm:cxn modelId="{4AC13721-3B0D-4A7B-BFF8-939560200D10}" type="presParOf" srcId="{13435A0C-8FFE-4E3F-933B-3AE11FCB2F89}" destId="{D6EC7CFB-7E8C-4341-A1BE-BCAADEF6F33C}" srcOrd="0" destOrd="0" presId="urn:microsoft.com/office/officeart/2008/layout/BendingPictureSemiTransparentText"/>
    <dgm:cxn modelId="{156B8C88-9414-4313-A27C-637FA8BA35F2}" type="presParOf" srcId="{13435A0C-8FFE-4E3F-933B-3AE11FCB2F89}" destId="{28183E5F-5C37-4CC9-88F8-07695E3B208A}" srcOrd="1" destOrd="0" presId="urn:microsoft.com/office/officeart/2008/layout/BendingPictureSemiTransparentText"/>
    <dgm:cxn modelId="{DCFB654E-8BE2-4B90-80C6-9EA173078E66}" type="presParOf" srcId="{EAF11210-9D15-45AD-A903-76150876BF29}" destId="{90FC0426-711D-4F04-83C0-BA18A0E8C415}" srcOrd="1" destOrd="0" presId="urn:microsoft.com/office/officeart/2008/layout/BendingPictureSemiTransparentText"/>
    <dgm:cxn modelId="{8E7D86B7-263E-49DD-AE0C-00B23F17C1D8}" type="presParOf" srcId="{EAF11210-9D15-45AD-A903-76150876BF29}" destId="{3B568EA0-2188-433F-B26F-E70FF40F25E2}" srcOrd="2"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3" destOrd="0" presId="urn:microsoft.com/office/officeart/2008/layout/BendingPictureSemiTransparentText"/>
    <dgm:cxn modelId="{89FF8B32-B628-429A-A991-5D66B0341BA5}" type="presParOf" srcId="{EAF11210-9D15-45AD-A903-76150876BF29}" destId="{D200F01D-5C7B-486D-965C-CBC1E917CEC6}" srcOrd="4"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5" destOrd="0" presId="urn:microsoft.com/office/officeart/2008/layout/BendingPictureSemiTransparentText"/>
    <dgm:cxn modelId="{88D5745F-5120-445C-B0E4-374E44B26009}" type="presParOf" srcId="{EAF11210-9D15-45AD-A903-76150876BF29}" destId="{4C80FD4D-1AEA-42C7-9108-31DBD6168F60}" srcOrd="6"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7" destOrd="0" presId="urn:microsoft.com/office/officeart/2008/layout/BendingPictureSemiTransparentText"/>
    <dgm:cxn modelId="{7AFB2311-AAAB-41C5-A0C8-D956C0F0BB21}" type="presParOf" srcId="{EAF11210-9D15-45AD-A903-76150876BF29}" destId="{08F62DE4-E262-47FC-BF12-7800F676A584}" srcOrd="8"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A90EA159-049F-475B-B4FE-0CBD380C3014}">
      <dgm:prSet phldrT="[Tekst]"/>
      <dgm:spPr/>
      <dgm:t>
        <a:bodyPr/>
        <a:lstStyle/>
        <a:p>
          <a:r>
            <a:rPr lang="pl-PL" b="1" dirty="0" err="1">
              <a:solidFill>
                <a:schemeClr val="tx1">
                  <a:lumMod val="50000"/>
                </a:schemeClr>
              </a:solidFill>
            </a:rPr>
            <a:t>orzo </a:t>
          </a:r>
          <a:r>
            <a:rPr lang="pl-PL" b="1" dirty="0">
              <a:solidFill>
                <a:schemeClr val="tx1">
                  <a:lumMod val="50000"/>
                </a:schemeClr>
              </a:solidFill>
            </a:rPr>
            <a:t>primaverile</a:t>
          </a: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piselli </a:t>
          </a:r>
          <a:r>
            <a:rPr lang="pl-PL" b="1" dirty="0">
              <a:solidFill>
                <a:schemeClr val="tx1">
                  <a:lumMod val="50000"/>
                </a:schemeClr>
              </a:solidFill>
            </a:rPr>
            <a:t>di campo</a:t>
          </a: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grano invernale</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colza invernale</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22EDF2E-AD1E-4047-AFA4-915FA2F30C21}">
      <dgm:prSet phldrT="[Tekst]"/>
      <dgm:spPr/>
      <dgm:t>
        <a:bodyPr/>
        <a:lstStyle/>
        <a:p>
          <a:r>
            <a:rPr lang="pl-PL" b="1" dirty="0" err="1">
              <a:solidFill>
                <a:schemeClr val="tx1">
                  <a:lumMod val="50000"/>
                </a:schemeClr>
              </a:solidFill>
            </a:rPr>
            <a:t>barbabietola da zucchero</a:t>
          </a:r>
          <a:endParaRPr lang="pl-PL" b="1" dirty="0">
            <a:solidFill>
              <a:schemeClr val="tx1">
                <a:lumMod val="50000"/>
              </a:schemeClr>
            </a:solidFill>
          </a:endParaRPr>
        </a:p>
      </dgm:t>
    </dgm:pt>
    <dgm:pt modelId="{40336694-40A3-4048-96C9-E1BC1AF186C1}" type="parTrans" cxnId="{5D387B38-13FC-462C-8F13-DC7B5DD3B144}">
      <dgm:prSet/>
      <dgm:spPr/>
      <dgm:t>
        <a:bodyPr/>
        <a:lstStyle/>
        <a:p>
          <a:endParaRPr lang="pl-PL"/>
        </a:p>
      </dgm:t>
    </dgm:pt>
    <dgm:pt modelId="{02B6434E-6377-4877-AF90-F07D35BAA6E6}" type="sibTrans" cxnId="{5D387B38-13FC-462C-8F13-DC7B5DD3B14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0" presStyleCnt="5">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1"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2"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3" presStyleCnt="5">
        <dgm:presLayoutVars>
          <dgm:bulletEnabled val="1"/>
        </dgm:presLayoutVars>
      </dgm:prSet>
      <dgm:spPr/>
    </dgm:pt>
    <dgm:pt modelId="{28F00F21-7C74-4E62-A73C-DDB91D622547}" type="pres">
      <dgm:prSet presAssocID="{8C18F6FB-85B6-4946-8181-2C21DC6E1873}" presName="sibTrans" presStyleCnt="0"/>
      <dgm:spPr/>
    </dgm:pt>
    <dgm:pt modelId="{C0BE9993-9AFF-4669-BC26-45C797228EF2}" type="pres">
      <dgm:prSet presAssocID="{E22EDF2E-AD1E-4047-AFA4-915FA2F30C21}" presName="composite" presStyleCnt="0"/>
      <dgm:spPr/>
    </dgm:pt>
    <dgm:pt modelId="{F89666B7-4C59-4495-B94C-57F8FB59810D}" type="pres">
      <dgm:prSet presAssocID="{E22EDF2E-AD1E-4047-AFA4-915FA2F30C21}" presName="rect1" presStyleLbl="bgShp" presStyleIdx="4" presStyleCnt="5"/>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l="15827" r="15827"/>
          </a:stretch>
        </a:blipFill>
      </dgm:spPr>
    </dgm:pt>
    <dgm:pt modelId="{BE404922-4936-48C6-8CC5-481671085E79}" type="pres">
      <dgm:prSet presAssocID="{E22EDF2E-AD1E-4047-AFA4-915FA2F30C21}" presName="rect2" presStyleLbl="trBgShp" presStyleIdx="4" presStyleCnt="5">
        <dgm:presLayoutVars>
          <dgm:bulletEnabled val="1"/>
        </dgm:presLayoutVars>
      </dgm:prSet>
      <dgm:spPr/>
    </dgm:pt>
  </dgm:ptLst>
  <dgm:cxnLst>
    <dgm:cxn modelId="{C531741C-C979-4104-9DDE-D681010ABDC7}" type="presOf" srcId="{E22EDF2E-AD1E-4047-AFA4-915FA2F30C21}" destId="{BE404922-4936-48C6-8CC5-481671085E79}" srcOrd="0" destOrd="0" presId="urn:microsoft.com/office/officeart/2008/layout/BendingPictureSemiTransparentText"/>
    <dgm:cxn modelId="{DFA1E621-9ABD-4DAF-8B15-E890A35927BB}" srcId="{A150CEB4-AA6B-4DF4-B4DF-25C3807730CD}" destId="{1F61C7B4-0D26-470B-B21D-6766CE72B8F6}" srcOrd="1" destOrd="0" parTransId="{EAFD06D8-2289-4F36-825F-B964CB1FC88A}" sibTransId="{9C28AE77-29CC-4CD4-B489-4E33FEC93CD1}"/>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5D387B38-13FC-462C-8F13-DC7B5DD3B144}" srcId="{A150CEB4-AA6B-4DF4-B4DF-25C3807730CD}" destId="{E22EDF2E-AD1E-4047-AFA4-915FA2F30C21}" srcOrd="4" destOrd="0" parTransId="{40336694-40A3-4048-96C9-E1BC1AF186C1}" sibTransId="{02B6434E-6377-4877-AF90-F07D35BAA6E6}"/>
    <dgm:cxn modelId="{7249B840-D3D5-4D49-A9F5-E536E4F0D2BD}" srcId="{A150CEB4-AA6B-4DF4-B4DF-25C3807730CD}" destId="{A90EA159-049F-475B-B4FE-0CBD380C3014}" srcOrd="0" destOrd="0" parTransId="{B654942F-D1FA-4111-B2E6-C649F42950FF}" sibTransId="{08567300-FD89-41CC-86AC-6705976D0557}"/>
    <dgm:cxn modelId="{806EEF71-4C55-4224-9DFC-FECD1122EBD5}" srcId="{A150CEB4-AA6B-4DF4-B4DF-25C3807730CD}" destId="{78DEA483-C249-4280-A996-54B48FB80BC9}" srcOrd="2"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3"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E7D86B7-263E-49DD-AE0C-00B23F17C1D8}" type="presParOf" srcId="{EAF11210-9D15-45AD-A903-76150876BF29}" destId="{3B568EA0-2188-433F-B26F-E70FF40F25E2}" srcOrd="0"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1" destOrd="0" presId="urn:microsoft.com/office/officeart/2008/layout/BendingPictureSemiTransparentText"/>
    <dgm:cxn modelId="{89FF8B32-B628-429A-A991-5D66B0341BA5}" type="presParOf" srcId="{EAF11210-9D15-45AD-A903-76150876BF29}" destId="{D200F01D-5C7B-486D-965C-CBC1E917CEC6}" srcOrd="2"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3" destOrd="0" presId="urn:microsoft.com/office/officeart/2008/layout/BendingPictureSemiTransparentText"/>
    <dgm:cxn modelId="{88D5745F-5120-445C-B0E4-374E44B26009}" type="presParOf" srcId="{EAF11210-9D15-45AD-A903-76150876BF29}" destId="{4C80FD4D-1AEA-42C7-9108-31DBD6168F60}" srcOrd="4"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5" destOrd="0" presId="urn:microsoft.com/office/officeart/2008/layout/BendingPictureSemiTransparentText"/>
    <dgm:cxn modelId="{7AFB2311-AAAB-41C5-A0C8-D956C0F0BB21}" type="presParOf" srcId="{EAF11210-9D15-45AD-A903-76150876BF29}" destId="{08F62DE4-E262-47FC-BF12-7800F676A584}" srcOrd="6"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D4E281F5-7866-46D2-BBB0-962547A6F938}" type="presParOf" srcId="{EAF11210-9D15-45AD-A903-76150876BF29}" destId="{28F00F21-7C74-4E62-A73C-DDB91D622547}" srcOrd="7" destOrd="0" presId="urn:microsoft.com/office/officeart/2008/layout/BendingPictureSemiTransparentText"/>
    <dgm:cxn modelId="{EC312529-13B0-4ACE-BF12-17C173379D6D}" type="presParOf" srcId="{EAF11210-9D15-45AD-A903-76150876BF29}" destId="{C0BE9993-9AFF-4669-BC26-45C797228EF2}" srcOrd="8" destOrd="0" presId="urn:microsoft.com/office/officeart/2008/layout/BendingPictureSemiTransparentText"/>
    <dgm:cxn modelId="{F280FB84-411D-4959-B9CF-F7094681D87E}" type="presParOf" srcId="{C0BE9993-9AFF-4669-BC26-45C797228EF2}" destId="{F89666B7-4C59-4495-B94C-57F8FB59810D}" srcOrd="0" destOrd="0" presId="urn:microsoft.com/office/officeart/2008/layout/BendingPictureSemiTransparentText"/>
    <dgm:cxn modelId="{B753928E-3220-4467-8541-7883B22DE2A5}" type="presParOf" srcId="{C0BE9993-9AFF-4669-BC26-45C797228EF2}" destId="{BE404922-4936-48C6-8CC5-481671085E79}"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F61C7B4-0D26-470B-B21D-6766CE72B8F6}">
      <dgm:prSet phldrT="[Tekst]"/>
      <dgm:spPr/>
      <dgm:t>
        <a:bodyPr/>
        <a:lstStyle/>
        <a:p>
          <a:r>
            <a:rPr lang="pl-PL" b="1" dirty="0" err="1">
              <a:solidFill>
                <a:schemeClr val="tx1">
                  <a:lumMod val="50000"/>
                </a:schemeClr>
              </a:solidFill>
            </a:rPr>
            <a:t>piselli </a:t>
          </a:r>
          <a:r>
            <a:rPr lang="pl-PL" b="1" dirty="0">
              <a:solidFill>
                <a:schemeClr val="tx1">
                  <a:lumMod val="50000"/>
                </a:schemeClr>
              </a:solidFill>
            </a:rPr>
            <a:t>di campo</a:t>
          </a: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grano invernale</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colza invernale</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5E0A94A2-E2BD-4390-A20F-0B03B1DE1728}">
      <dgm:prSet phldrT="[Tekst]"/>
      <dgm:spPr/>
      <dgm:t>
        <a:bodyPr/>
        <a:lstStyle/>
        <a:p>
          <a:r>
            <a:rPr lang="pl-PL" b="1" dirty="0" err="1">
              <a:solidFill>
                <a:schemeClr val="tx1">
                  <a:lumMod val="50000"/>
                </a:schemeClr>
              </a:solidFill>
            </a:rPr>
            <a:t>orzo </a:t>
          </a:r>
          <a:r>
            <a:rPr lang="pl-PL" b="1" dirty="0">
              <a:solidFill>
                <a:schemeClr val="tx1">
                  <a:lumMod val="50000"/>
                </a:schemeClr>
              </a:solidFill>
            </a:rPr>
            <a:t>primaverile</a:t>
          </a:r>
        </a:p>
      </dgm:t>
    </dgm:pt>
    <dgm:pt modelId="{2B5B8956-7EFF-4324-8489-A90DF162BBE9}" type="parTrans" cxnId="{8DD58E73-4CD0-4905-AFFE-B1D85AA2DB7B}">
      <dgm:prSet/>
      <dgm:spPr/>
      <dgm:t>
        <a:bodyPr/>
        <a:lstStyle/>
        <a:p>
          <a:endParaRPr lang="pl-PL"/>
        </a:p>
      </dgm:t>
    </dgm:pt>
    <dgm:pt modelId="{CE34BCE4-CB1B-4406-B2F7-DC81AEE57553}" type="sibTrans" cxnId="{8DD58E73-4CD0-4905-AFFE-B1D85AA2DB7B}">
      <dgm:prSet/>
      <dgm:spPr/>
      <dgm:t>
        <a:bodyPr/>
        <a:lstStyle/>
        <a:p>
          <a:endParaRPr lang="pl-PL"/>
        </a:p>
      </dgm:t>
    </dgm:pt>
    <dgm:pt modelId="{79EBF218-F0A1-4948-BC10-3A3DAEC0AE62}">
      <dgm:prSet phldrT="[Tekst]"/>
      <dgm:spPr/>
      <dgm:t>
        <a:bodyPr/>
        <a:lstStyle/>
        <a:p>
          <a:r>
            <a:rPr lang="pl-PL" b="1" dirty="0" err="1">
              <a:solidFill>
                <a:schemeClr val="tx1">
                  <a:lumMod val="50000"/>
                </a:schemeClr>
              </a:solidFill>
            </a:rPr>
            <a:t>barbabietola da zucchero</a:t>
          </a:r>
          <a:endParaRPr lang="pl-PL" b="1" dirty="0">
            <a:solidFill>
              <a:schemeClr val="tx1">
                <a:lumMod val="50000"/>
              </a:schemeClr>
            </a:solidFill>
          </a:endParaRPr>
        </a:p>
      </dgm:t>
    </dgm:pt>
    <dgm:pt modelId="{72979F80-46C4-4718-B701-B4E66C0E2094}" type="parTrans" cxnId="{06F3110E-74DE-45AC-8AF1-9BD70E9E6B14}">
      <dgm:prSet/>
      <dgm:spPr/>
      <dgm:t>
        <a:bodyPr/>
        <a:lstStyle/>
        <a:p>
          <a:endParaRPr lang="pl-PL"/>
        </a:p>
      </dgm:t>
    </dgm:pt>
    <dgm:pt modelId="{A93A150C-8271-492F-AB9D-8D452F82AE2A}" type="sibTrans" cxnId="{06F3110E-74DE-45AC-8AF1-9BD70E9E6B1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0"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1"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2" presStyleCnt="5">
        <dgm:presLayoutVars>
          <dgm:bulletEnabled val="1"/>
        </dgm:presLayoutVars>
      </dgm:prSet>
      <dgm:spPr/>
    </dgm:pt>
    <dgm:pt modelId="{129A71F6-250E-4452-9799-143CE7F9FD08}" type="pres">
      <dgm:prSet presAssocID="{8C18F6FB-85B6-4946-8181-2C21DC6E1873}" presName="sibTrans" presStyleCnt="0"/>
      <dgm:spPr/>
    </dgm:pt>
    <dgm:pt modelId="{2887F04E-0035-46FD-88F8-9180DEF27FCF}" type="pres">
      <dgm:prSet presAssocID="{79EBF218-F0A1-4948-BC10-3A3DAEC0AE62}" presName="composite" presStyleCnt="0"/>
      <dgm:spPr/>
    </dgm:pt>
    <dgm:pt modelId="{5CF7EF89-B366-49F9-B433-6F3F289B3A59}" type="pres">
      <dgm:prSet presAssocID="{79EBF218-F0A1-4948-BC10-3A3DAEC0AE62}" presName="rect1" presStyleLbl="bgShp" presStyleIdx="3" presStyleCnt="5"/>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5827" r="15827"/>
          </a:stretch>
        </a:blipFill>
      </dgm:spPr>
    </dgm:pt>
    <dgm:pt modelId="{72278247-4F64-401E-AD67-3A35326EFE91}" type="pres">
      <dgm:prSet presAssocID="{79EBF218-F0A1-4948-BC10-3A3DAEC0AE62}" presName="rect2" presStyleLbl="trBgShp" presStyleIdx="3" presStyleCnt="5">
        <dgm:presLayoutVars>
          <dgm:bulletEnabled val="1"/>
        </dgm:presLayoutVars>
      </dgm:prSet>
      <dgm:spPr/>
    </dgm:pt>
    <dgm:pt modelId="{484CA2C7-376A-4124-9E33-101126D5E6A1}" type="pres">
      <dgm:prSet presAssocID="{A93A150C-8271-492F-AB9D-8D452F82AE2A}" presName="sibTrans" presStyleCnt="0"/>
      <dgm:spPr/>
    </dgm:pt>
    <dgm:pt modelId="{62836D64-BC5F-4F29-AFAA-D67D4A83598D}" type="pres">
      <dgm:prSet presAssocID="{5E0A94A2-E2BD-4390-A20F-0B03B1DE1728}" presName="composite" presStyleCnt="0"/>
      <dgm:spPr/>
    </dgm:pt>
    <dgm:pt modelId="{0BA5E8BB-D34E-4EA8-88EF-C6B363366963}" type="pres">
      <dgm:prSet presAssocID="{5E0A94A2-E2BD-4390-A20F-0B03B1DE1728}"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FB44462C-E1EF-4151-85DC-3D6382C5C453}" type="pres">
      <dgm:prSet presAssocID="{5E0A94A2-E2BD-4390-A20F-0B03B1DE1728}" presName="rect2" presStyleLbl="trBgShp" presStyleIdx="4" presStyleCnt="5">
        <dgm:presLayoutVars>
          <dgm:bulletEnabled val="1"/>
        </dgm:presLayoutVars>
      </dgm:prSet>
      <dgm:spPr/>
    </dgm:pt>
  </dgm:ptLst>
  <dgm:cxnLst>
    <dgm:cxn modelId="{06F3110E-74DE-45AC-8AF1-9BD70E9E6B14}" srcId="{A150CEB4-AA6B-4DF4-B4DF-25C3807730CD}" destId="{79EBF218-F0A1-4948-BC10-3A3DAEC0AE62}" srcOrd="3" destOrd="0" parTransId="{72979F80-46C4-4718-B701-B4E66C0E2094}" sibTransId="{A93A150C-8271-492F-AB9D-8D452F82AE2A}"/>
    <dgm:cxn modelId="{DFA1E621-9ABD-4DAF-8B15-E890A35927BB}" srcId="{A150CEB4-AA6B-4DF4-B4DF-25C3807730CD}" destId="{1F61C7B4-0D26-470B-B21D-6766CE72B8F6}" srcOrd="0" destOrd="0" parTransId="{EAFD06D8-2289-4F36-825F-B964CB1FC88A}" sibTransId="{9C28AE77-29CC-4CD4-B489-4E33FEC93CD1}"/>
    <dgm:cxn modelId="{1614FB32-9E96-4C3A-94C7-88EC31A50C89}" type="presOf" srcId="{A150CEB4-AA6B-4DF4-B4DF-25C3807730CD}" destId="{EAF11210-9D15-45AD-A903-76150876BF29}" srcOrd="0" destOrd="0" presId="urn:microsoft.com/office/officeart/2008/layout/BendingPictureSemiTransparentText"/>
    <dgm:cxn modelId="{806EEF71-4C55-4224-9DFC-FECD1122EBD5}" srcId="{A150CEB4-AA6B-4DF4-B4DF-25C3807730CD}" destId="{78DEA483-C249-4280-A996-54B48FB80BC9}" srcOrd="1" destOrd="0" parTransId="{E2B1A3C2-9A43-4D3E-9E96-D51CA108776F}" sibTransId="{3AA9C312-A070-4EF0-AB74-6BB8955A7EB5}"/>
    <dgm:cxn modelId="{8DD58E73-4CD0-4905-AFFE-B1D85AA2DB7B}" srcId="{A150CEB4-AA6B-4DF4-B4DF-25C3807730CD}" destId="{5E0A94A2-E2BD-4390-A20F-0B03B1DE1728}" srcOrd="4" destOrd="0" parTransId="{2B5B8956-7EFF-4324-8489-A90DF162BBE9}" sibTransId="{CE34BCE4-CB1B-4406-B2F7-DC81AEE57553}"/>
    <dgm:cxn modelId="{82F69377-C25D-4C14-B035-4A7DEBF593C3}" type="presOf" srcId="{1F61C7B4-0D26-470B-B21D-6766CE72B8F6}" destId="{2918BD4D-1437-42AF-AC52-F7AF601D2CEE}" srcOrd="0" destOrd="0" presId="urn:microsoft.com/office/officeart/2008/layout/BendingPictureSemiTransparentText"/>
    <dgm:cxn modelId="{B245C9A6-653D-48A8-9A37-B7579F898A13}" type="presOf" srcId="{5E0A94A2-E2BD-4390-A20F-0B03B1DE1728}" destId="{FB44462C-E1EF-4151-85DC-3D6382C5C453}" srcOrd="0" destOrd="0" presId="urn:microsoft.com/office/officeart/2008/layout/BendingPictureSemiTransparentText"/>
    <dgm:cxn modelId="{7B6B1FAE-FF1F-417A-A78C-B005461B38F6}" type="presOf" srcId="{79EBF218-F0A1-4948-BC10-3A3DAEC0AE62}" destId="{72278247-4F64-401E-AD67-3A35326EFE91}" srcOrd="0" destOrd="0" presId="urn:microsoft.com/office/officeart/2008/layout/BendingPictureSemiTransparentText"/>
    <dgm:cxn modelId="{8B57A9C6-CD3D-4044-903F-1A8043988D63}" srcId="{A150CEB4-AA6B-4DF4-B4DF-25C3807730CD}" destId="{908E44D4-E77D-4A6B-856E-94BE49057DB8}" srcOrd="2"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9FF8B32-B628-429A-A991-5D66B0341BA5}" type="presParOf" srcId="{EAF11210-9D15-45AD-A903-76150876BF29}" destId="{D200F01D-5C7B-486D-965C-CBC1E917CEC6}" srcOrd="0"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1" destOrd="0" presId="urn:microsoft.com/office/officeart/2008/layout/BendingPictureSemiTransparentText"/>
    <dgm:cxn modelId="{88D5745F-5120-445C-B0E4-374E44B26009}" type="presParOf" srcId="{EAF11210-9D15-45AD-A903-76150876BF29}" destId="{4C80FD4D-1AEA-42C7-9108-31DBD6168F60}" srcOrd="2"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3" destOrd="0" presId="urn:microsoft.com/office/officeart/2008/layout/BendingPictureSemiTransparentText"/>
    <dgm:cxn modelId="{7AFB2311-AAAB-41C5-A0C8-D956C0F0BB21}" type="presParOf" srcId="{EAF11210-9D15-45AD-A903-76150876BF29}" destId="{08F62DE4-E262-47FC-BF12-7800F676A584}" srcOrd="4"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B88ADE57-7A23-442E-989E-6477E5A4C554}" type="presParOf" srcId="{EAF11210-9D15-45AD-A903-76150876BF29}" destId="{129A71F6-250E-4452-9799-143CE7F9FD08}" srcOrd="5" destOrd="0" presId="urn:microsoft.com/office/officeart/2008/layout/BendingPictureSemiTransparentText"/>
    <dgm:cxn modelId="{E1347784-0C08-4DE5-9310-E2BE641B7223}" type="presParOf" srcId="{EAF11210-9D15-45AD-A903-76150876BF29}" destId="{2887F04E-0035-46FD-88F8-9180DEF27FCF}" srcOrd="6" destOrd="0" presId="urn:microsoft.com/office/officeart/2008/layout/BendingPictureSemiTransparentText"/>
    <dgm:cxn modelId="{49FFB1ED-F60E-4501-8EFD-435CEA419836}" type="presParOf" srcId="{2887F04E-0035-46FD-88F8-9180DEF27FCF}" destId="{5CF7EF89-B366-49F9-B433-6F3F289B3A59}" srcOrd="0" destOrd="0" presId="urn:microsoft.com/office/officeart/2008/layout/BendingPictureSemiTransparentText"/>
    <dgm:cxn modelId="{ADCB4326-C4C3-48B7-82EC-7A2D4DF99CB4}" type="presParOf" srcId="{2887F04E-0035-46FD-88F8-9180DEF27FCF}" destId="{72278247-4F64-401E-AD67-3A35326EFE91}" srcOrd="1" destOrd="0" presId="urn:microsoft.com/office/officeart/2008/layout/BendingPictureSemiTransparentText"/>
    <dgm:cxn modelId="{C33A8F31-93D4-47FA-B396-5E3CF2BF12CC}" type="presParOf" srcId="{EAF11210-9D15-45AD-A903-76150876BF29}" destId="{484CA2C7-376A-4124-9E33-101126D5E6A1}" srcOrd="7" destOrd="0" presId="urn:microsoft.com/office/officeart/2008/layout/BendingPictureSemiTransparentText"/>
    <dgm:cxn modelId="{9218325F-B2D7-40E9-B2DD-6D3FC68C37AF}" type="presParOf" srcId="{EAF11210-9D15-45AD-A903-76150876BF29}" destId="{62836D64-BC5F-4F29-AFAA-D67D4A83598D}" srcOrd="8" destOrd="0" presId="urn:microsoft.com/office/officeart/2008/layout/BendingPictureSemiTransparentText"/>
    <dgm:cxn modelId="{23F8862B-06E0-44A7-A854-61182E8F8FEB}" type="presParOf" srcId="{62836D64-BC5F-4F29-AFAA-D67D4A83598D}" destId="{0BA5E8BB-D34E-4EA8-88EF-C6B363366963}" srcOrd="0" destOrd="0" presId="urn:microsoft.com/office/officeart/2008/layout/BendingPictureSemiTransparentText"/>
    <dgm:cxn modelId="{F6CE527F-5652-4FEB-B336-38A148A11F5D}" type="presParOf" srcId="{62836D64-BC5F-4F29-AFAA-D67D4A83598D}" destId="{FB44462C-E1EF-4151-85DC-3D6382C5C453}" srcOrd="1" destOrd="0" presId="urn:microsoft.com/office/officeart/2008/layout/BendingPictureSemiTransparentTex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5C9100-3AB3-4E1A-9221-1B13A85AB3A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1F5188BD-1443-45AA-A21F-7F654517F9FF}">
      <dgm:prSet phldrT="[Tekst]" custT="1"/>
      <dgm:spPr>
        <a:solidFill>
          <a:srgbClr val="8BC540"/>
        </a:solidFill>
      </dgm:spPr>
      <dgm:t>
        <a:bodyPr/>
        <a:lstStyle/>
        <a:p>
          <a:r>
            <a:rPr lang="pl-PL" sz="2400" dirty="0" err="1">
              <a:solidFill>
                <a:srgbClr val="231F20"/>
              </a:solidFill>
            </a:rPr>
            <a:t>garantire la sicurezza </a:t>
          </a:r>
          <a:r>
            <a:rPr lang="pl-PL" sz="2400" dirty="0">
              <a:solidFill>
                <a:srgbClr val="231F20"/>
              </a:solidFill>
            </a:rPr>
            <a:t>alimentare</a:t>
          </a:r>
        </a:p>
      </dgm:t>
    </dgm:pt>
    <dgm:pt modelId="{C809F85E-5681-4541-8F6D-64557209D546}" type="parTrans" cxnId="{3902F4B1-2EDE-4B16-BB31-3BDC6DF8D3B1}">
      <dgm:prSet/>
      <dgm:spPr/>
      <dgm:t>
        <a:bodyPr/>
        <a:lstStyle/>
        <a:p>
          <a:endParaRPr lang="pl-PL" sz="2400">
            <a:solidFill>
              <a:srgbClr val="231F20"/>
            </a:solidFill>
          </a:endParaRPr>
        </a:p>
      </dgm:t>
    </dgm:pt>
    <dgm:pt modelId="{BDB2A3BD-49BC-468B-934D-2E0133476C7A}" type="sibTrans" cxnId="{3902F4B1-2EDE-4B16-BB31-3BDC6DF8D3B1}">
      <dgm:prSet/>
      <dgm:spPr/>
      <dgm:t>
        <a:bodyPr/>
        <a:lstStyle/>
        <a:p>
          <a:endParaRPr lang="pl-PL" sz="2400">
            <a:solidFill>
              <a:srgbClr val="231F20"/>
            </a:solidFill>
          </a:endParaRPr>
        </a:p>
      </dgm:t>
    </dgm:pt>
    <dgm:pt modelId="{EDA30048-BD94-4229-8876-5A8B9BB4877A}">
      <dgm:prSet custT="1"/>
      <dgm:spPr>
        <a:solidFill>
          <a:srgbClr val="8BC540"/>
        </a:solidFill>
      </dgm:spPr>
      <dgm:t>
        <a:bodyPr/>
        <a:lstStyle/>
        <a:p>
          <a:r>
            <a:rPr lang="pl-PL" sz="2400" dirty="0" err="1">
              <a:solidFill>
                <a:srgbClr val="231F20"/>
              </a:solidFill>
            </a:rPr>
            <a:t>protezione dell'ambiente</a:t>
          </a:r>
        </a:p>
      </dgm:t>
    </dgm:pt>
    <dgm:pt modelId="{FB473F4C-F69C-4D25-9B68-1510DE0EBF91}" type="parTrans" cxnId="{ECF45D5D-C180-445F-B79B-00A69FE7D609}">
      <dgm:prSet/>
      <dgm:spPr/>
      <dgm:t>
        <a:bodyPr/>
        <a:lstStyle/>
        <a:p>
          <a:endParaRPr lang="pl-PL">
            <a:solidFill>
              <a:srgbClr val="231F20"/>
            </a:solidFill>
          </a:endParaRPr>
        </a:p>
      </dgm:t>
    </dgm:pt>
    <dgm:pt modelId="{40EA7014-06F0-4FEA-AA6C-D3944A8CAA4C}" type="sibTrans" cxnId="{ECF45D5D-C180-445F-B79B-00A69FE7D609}">
      <dgm:prSet/>
      <dgm:spPr/>
      <dgm:t>
        <a:bodyPr/>
        <a:lstStyle/>
        <a:p>
          <a:endParaRPr lang="pl-PL">
            <a:solidFill>
              <a:srgbClr val="231F20"/>
            </a:solidFill>
          </a:endParaRPr>
        </a:p>
      </dgm:t>
    </dgm:pt>
    <dgm:pt modelId="{CF550878-DD83-4E82-A479-A94CC52B843B}">
      <dgm:prSet custT="1"/>
      <dgm:spPr>
        <a:solidFill>
          <a:srgbClr val="8BC540"/>
        </a:solidFill>
      </dgm:spPr>
      <dgm:t>
        <a:bodyPr/>
        <a:lstStyle/>
        <a:p>
          <a:r>
            <a:rPr lang="pl-PL" sz="2400" dirty="0" err="1">
              <a:solidFill>
                <a:srgbClr val="231F20"/>
              </a:solidFill>
            </a:rPr>
            <a:t>valorizzazione della biodiversità</a:t>
          </a:r>
        </a:p>
      </dgm:t>
    </dgm:pt>
    <dgm:pt modelId="{F49B8E5A-1F5E-46FC-AE7B-29AB0DDB7661}" type="parTrans" cxnId="{066CD286-CECD-4BD8-8401-0642DA8FAE84}">
      <dgm:prSet/>
      <dgm:spPr/>
      <dgm:t>
        <a:bodyPr/>
        <a:lstStyle/>
        <a:p>
          <a:endParaRPr lang="pl-PL">
            <a:solidFill>
              <a:srgbClr val="231F20"/>
            </a:solidFill>
          </a:endParaRPr>
        </a:p>
      </dgm:t>
    </dgm:pt>
    <dgm:pt modelId="{6DB14928-4375-4719-B860-FC6AFADAC94F}" type="sibTrans" cxnId="{066CD286-CECD-4BD8-8401-0642DA8FAE84}">
      <dgm:prSet/>
      <dgm:spPr/>
      <dgm:t>
        <a:bodyPr/>
        <a:lstStyle/>
        <a:p>
          <a:endParaRPr lang="pl-PL">
            <a:solidFill>
              <a:srgbClr val="231F20"/>
            </a:solidFill>
          </a:endParaRPr>
        </a:p>
      </dgm:t>
    </dgm:pt>
    <dgm:pt modelId="{30ABB25A-BD58-4B3E-B439-DAB0F198B40F}" type="pres">
      <dgm:prSet presAssocID="{325C9100-3AB3-4E1A-9221-1B13A85AB3A6}" presName="linear" presStyleCnt="0">
        <dgm:presLayoutVars>
          <dgm:dir/>
          <dgm:animLvl val="lvl"/>
          <dgm:resizeHandles val="exact"/>
        </dgm:presLayoutVars>
      </dgm:prSet>
      <dgm:spPr/>
    </dgm:pt>
    <dgm:pt modelId="{04455331-9175-4B0B-9C5A-A0AF5A5DC7D2}" type="pres">
      <dgm:prSet presAssocID="{1F5188BD-1443-45AA-A21F-7F654517F9FF}" presName="parentLin" presStyleCnt="0"/>
      <dgm:spPr/>
    </dgm:pt>
    <dgm:pt modelId="{EBFE14EA-3D62-466A-B23A-50A2EE393F54}" type="pres">
      <dgm:prSet presAssocID="{1F5188BD-1443-45AA-A21F-7F654517F9FF}" presName="parentLeftMargin" presStyleLbl="node1" presStyleIdx="0" presStyleCnt="3"/>
      <dgm:spPr/>
    </dgm:pt>
    <dgm:pt modelId="{DDE4B8E8-E521-4D17-A865-8A69516C558F}" type="pres">
      <dgm:prSet presAssocID="{1F5188BD-1443-45AA-A21F-7F654517F9FF}" presName="parentText" presStyleLbl="node1" presStyleIdx="0" presStyleCnt="3" custScaleX="121000">
        <dgm:presLayoutVars>
          <dgm:chMax val="0"/>
          <dgm:bulletEnabled val="1"/>
        </dgm:presLayoutVars>
      </dgm:prSet>
      <dgm:spPr/>
    </dgm:pt>
    <dgm:pt modelId="{605A0BBF-11A3-4D72-B630-72A5BEFC153F}" type="pres">
      <dgm:prSet presAssocID="{1F5188BD-1443-45AA-A21F-7F654517F9FF}" presName="negativeSpace" presStyleCnt="0"/>
      <dgm:spPr/>
    </dgm:pt>
    <dgm:pt modelId="{F68A9347-E427-4536-A594-ED79D6649192}" type="pres">
      <dgm:prSet presAssocID="{1F5188BD-1443-45AA-A21F-7F654517F9FF}" presName="childText" presStyleLbl="conFgAcc1" presStyleIdx="0" presStyleCnt="3">
        <dgm:presLayoutVars>
          <dgm:bulletEnabled val="1"/>
        </dgm:presLayoutVars>
      </dgm:prSet>
      <dgm:spPr/>
    </dgm:pt>
    <dgm:pt modelId="{0AAAD538-EDC8-40D3-8D32-A559F43D064D}" type="pres">
      <dgm:prSet presAssocID="{BDB2A3BD-49BC-468B-934D-2E0133476C7A}" presName="spaceBetweenRectangles" presStyleCnt="0"/>
      <dgm:spPr/>
    </dgm:pt>
    <dgm:pt modelId="{156C5F78-5E85-489E-8213-F6D773A829C0}" type="pres">
      <dgm:prSet presAssocID="{EDA30048-BD94-4229-8876-5A8B9BB4877A}" presName="parentLin" presStyleCnt="0"/>
      <dgm:spPr/>
    </dgm:pt>
    <dgm:pt modelId="{93BD9640-6B0E-4A81-87F0-7F99975DA625}" type="pres">
      <dgm:prSet presAssocID="{EDA30048-BD94-4229-8876-5A8B9BB4877A}" presName="parentLeftMargin" presStyleLbl="node1" presStyleIdx="0" presStyleCnt="3"/>
      <dgm:spPr/>
    </dgm:pt>
    <dgm:pt modelId="{CE334BE5-2FB3-42FF-8A87-AB629C3B07CC}" type="pres">
      <dgm:prSet presAssocID="{EDA30048-BD94-4229-8876-5A8B9BB4877A}" presName="parentText" presStyleLbl="node1" presStyleIdx="1" presStyleCnt="3" custScaleX="121000">
        <dgm:presLayoutVars>
          <dgm:chMax val="0"/>
          <dgm:bulletEnabled val="1"/>
        </dgm:presLayoutVars>
      </dgm:prSet>
      <dgm:spPr/>
    </dgm:pt>
    <dgm:pt modelId="{7CB0E96B-716E-4891-B9A0-C52534793C77}" type="pres">
      <dgm:prSet presAssocID="{EDA30048-BD94-4229-8876-5A8B9BB4877A}" presName="negativeSpace" presStyleCnt="0"/>
      <dgm:spPr/>
    </dgm:pt>
    <dgm:pt modelId="{62A371FB-1111-4CCA-A7D4-F5392CBC60D1}" type="pres">
      <dgm:prSet presAssocID="{EDA30048-BD94-4229-8876-5A8B9BB4877A}" presName="childText" presStyleLbl="conFgAcc1" presStyleIdx="1" presStyleCnt="3">
        <dgm:presLayoutVars>
          <dgm:bulletEnabled val="1"/>
        </dgm:presLayoutVars>
      </dgm:prSet>
      <dgm:spPr/>
    </dgm:pt>
    <dgm:pt modelId="{EF0DF07C-1B5A-4A34-8A22-30718195D501}" type="pres">
      <dgm:prSet presAssocID="{40EA7014-06F0-4FEA-AA6C-D3944A8CAA4C}" presName="spaceBetweenRectangles" presStyleCnt="0"/>
      <dgm:spPr/>
    </dgm:pt>
    <dgm:pt modelId="{5B01A734-65B0-4DC4-85CB-676CCBA08A01}" type="pres">
      <dgm:prSet presAssocID="{CF550878-DD83-4E82-A479-A94CC52B843B}" presName="parentLin" presStyleCnt="0"/>
      <dgm:spPr/>
    </dgm:pt>
    <dgm:pt modelId="{97C8D80F-3964-4310-B460-D9543D7B6BF3}" type="pres">
      <dgm:prSet presAssocID="{CF550878-DD83-4E82-A479-A94CC52B843B}" presName="parentLeftMargin" presStyleLbl="node1" presStyleIdx="1" presStyleCnt="3"/>
      <dgm:spPr/>
    </dgm:pt>
    <dgm:pt modelId="{CD133EF5-4451-4364-A513-8676B508E7D6}" type="pres">
      <dgm:prSet presAssocID="{CF550878-DD83-4E82-A479-A94CC52B843B}" presName="parentText" presStyleLbl="node1" presStyleIdx="2" presStyleCnt="3" custScaleX="121000">
        <dgm:presLayoutVars>
          <dgm:chMax val="0"/>
          <dgm:bulletEnabled val="1"/>
        </dgm:presLayoutVars>
      </dgm:prSet>
      <dgm:spPr/>
    </dgm:pt>
    <dgm:pt modelId="{EB994CB5-7901-45F2-BCE3-97326348B0E9}" type="pres">
      <dgm:prSet presAssocID="{CF550878-DD83-4E82-A479-A94CC52B843B}" presName="negativeSpace" presStyleCnt="0"/>
      <dgm:spPr/>
    </dgm:pt>
    <dgm:pt modelId="{C3EFC1CC-0E4E-496F-B226-7A8B0F82ABA2}" type="pres">
      <dgm:prSet presAssocID="{CF550878-DD83-4E82-A479-A94CC52B843B}" presName="childText" presStyleLbl="conFgAcc1" presStyleIdx="2" presStyleCnt="3">
        <dgm:presLayoutVars>
          <dgm:bulletEnabled val="1"/>
        </dgm:presLayoutVars>
      </dgm:prSet>
      <dgm:spPr/>
    </dgm:pt>
  </dgm:ptLst>
  <dgm:cxnLst>
    <dgm:cxn modelId="{ED4AEB38-8194-4ECE-B9DE-77500DBB00E7}" type="presOf" srcId="{CF550878-DD83-4E82-A479-A94CC52B843B}" destId="{CD133EF5-4451-4364-A513-8676B508E7D6}" srcOrd="1" destOrd="0" presId="urn:microsoft.com/office/officeart/2005/8/layout/list1"/>
    <dgm:cxn modelId="{ECF45D5D-C180-445F-B79B-00A69FE7D609}" srcId="{325C9100-3AB3-4E1A-9221-1B13A85AB3A6}" destId="{EDA30048-BD94-4229-8876-5A8B9BB4877A}" srcOrd="1" destOrd="0" parTransId="{FB473F4C-F69C-4D25-9B68-1510DE0EBF91}" sibTransId="{40EA7014-06F0-4FEA-AA6C-D3944A8CAA4C}"/>
    <dgm:cxn modelId="{8B5A1667-5C48-4F2D-BD4B-EC4638BE690A}" type="presOf" srcId="{EDA30048-BD94-4229-8876-5A8B9BB4877A}" destId="{93BD9640-6B0E-4A81-87F0-7F99975DA625}" srcOrd="0" destOrd="0" presId="urn:microsoft.com/office/officeart/2005/8/layout/list1"/>
    <dgm:cxn modelId="{066CD286-CECD-4BD8-8401-0642DA8FAE84}" srcId="{325C9100-3AB3-4E1A-9221-1B13A85AB3A6}" destId="{CF550878-DD83-4E82-A479-A94CC52B843B}" srcOrd="2" destOrd="0" parTransId="{F49B8E5A-1F5E-46FC-AE7B-29AB0DDB7661}" sibTransId="{6DB14928-4375-4719-B860-FC6AFADAC94F}"/>
    <dgm:cxn modelId="{FCF97998-85B2-4E45-AEE0-EDF9D427F9BD}" type="presOf" srcId="{EDA30048-BD94-4229-8876-5A8B9BB4877A}" destId="{CE334BE5-2FB3-42FF-8A87-AB629C3B07CC}" srcOrd="1" destOrd="0" presId="urn:microsoft.com/office/officeart/2005/8/layout/list1"/>
    <dgm:cxn modelId="{3902F4B1-2EDE-4B16-BB31-3BDC6DF8D3B1}" srcId="{325C9100-3AB3-4E1A-9221-1B13A85AB3A6}" destId="{1F5188BD-1443-45AA-A21F-7F654517F9FF}" srcOrd="0" destOrd="0" parTransId="{C809F85E-5681-4541-8F6D-64557209D546}" sibTransId="{BDB2A3BD-49BC-468B-934D-2E0133476C7A}"/>
    <dgm:cxn modelId="{EEC219CF-E674-4568-A77A-C7957199A355}" type="presOf" srcId="{1F5188BD-1443-45AA-A21F-7F654517F9FF}" destId="{EBFE14EA-3D62-466A-B23A-50A2EE393F54}" srcOrd="0" destOrd="0" presId="urn:microsoft.com/office/officeart/2005/8/layout/list1"/>
    <dgm:cxn modelId="{F7A2D0DC-6E5C-485C-8DB4-A1A61421889F}" type="presOf" srcId="{1F5188BD-1443-45AA-A21F-7F654517F9FF}" destId="{DDE4B8E8-E521-4D17-A865-8A69516C558F}" srcOrd="1" destOrd="0" presId="urn:microsoft.com/office/officeart/2005/8/layout/list1"/>
    <dgm:cxn modelId="{E5C0B5EC-7F3A-4085-BBF4-E2C41CD31971}" type="presOf" srcId="{CF550878-DD83-4E82-A479-A94CC52B843B}" destId="{97C8D80F-3964-4310-B460-D9543D7B6BF3}" srcOrd="0" destOrd="0" presId="urn:microsoft.com/office/officeart/2005/8/layout/list1"/>
    <dgm:cxn modelId="{5006A0FB-F7ED-4008-BB3A-838D16C277E3}" type="presOf" srcId="{325C9100-3AB3-4E1A-9221-1B13A85AB3A6}" destId="{30ABB25A-BD58-4B3E-B439-DAB0F198B40F}" srcOrd="0" destOrd="0" presId="urn:microsoft.com/office/officeart/2005/8/layout/list1"/>
    <dgm:cxn modelId="{BE79702D-BAFF-49A1-BDE4-A62786D83794}" type="presParOf" srcId="{30ABB25A-BD58-4B3E-B439-DAB0F198B40F}" destId="{04455331-9175-4B0B-9C5A-A0AF5A5DC7D2}" srcOrd="0" destOrd="0" presId="urn:microsoft.com/office/officeart/2005/8/layout/list1"/>
    <dgm:cxn modelId="{5FDFAE4F-3DF4-4F3D-8419-66609C90D4FD}" type="presParOf" srcId="{04455331-9175-4B0B-9C5A-A0AF5A5DC7D2}" destId="{EBFE14EA-3D62-466A-B23A-50A2EE393F54}" srcOrd="0" destOrd="0" presId="urn:microsoft.com/office/officeart/2005/8/layout/list1"/>
    <dgm:cxn modelId="{6EE2B74B-8C0C-4541-9BC9-9193F27C7E8D}" type="presParOf" srcId="{04455331-9175-4B0B-9C5A-A0AF5A5DC7D2}" destId="{DDE4B8E8-E521-4D17-A865-8A69516C558F}" srcOrd="1" destOrd="0" presId="urn:microsoft.com/office/officeart/2005/8/layout/list1"/>
    <dgm:cxn modelId="{C876F594-961D-4007-8A77-046F38F0B2E8}" type="presParOf" srcId="{30ABB25A-BD58-4B3E-B439-DAB0F198B40F}" destId="{605A0BBF-11A3-4D72-B630-72A5BEFC153F}" srcOrd="1" destOrd="0" presId="urn:microsoft.com/office/officeart/2005/8/layout/list1"/>
    <dgm:cxn modelId="{C656CEB7-8406-49B3-A884-6B6047EF0827}" type="presParOf" srcId="{30ABB25A-BD58-4B3E-B439-DAB0F198B40F}" destId="{F68A9347-E427-4536-A594-ED79D6649192}" srcOrd="2" destOrd="0" presId="urn:microsoft.com/office/officeart/2005/8/layout/list1"/>
    <dgm:cxn modelId="{0184E3C1-8FAD-4018-9326-2D3B0BE176F0}" type="presParOf" srcId="{30ABB25A-BD58-4B3E-B439-DAB0F198B40F}" destId="{0AAAD538-EDC8-40D3-8D32-A559F43D064D}" srcOrd="3" destOrd="0" presId="urn:microsoft.com/office/officeart/2005/8/layout/list1"/>
    <dgm:cxn modelId="{0014899F-D6CC-4C6E-877D-B68845C8E216}" type="presParOf" srcId="{30ABB25A-BD58-4B3E-B439-DAB0F198B40F}" destId="{156C5F78-5E85-489E-8213-F6D773A829C0}" srcOrd="4" destOrd="0" presId="urn:microsoft.com/office/officeart/2005/8/layout/list1"/>
    <dgm:cxn modelId="{7F466531-E213-4BAD-9988-27E81AC17BF8}" type="presParOf" srcId="{156C5F78-5E85-489E-8213-F6D773A829C0}" destId="{93BD9640-6B0E-4A81-87F0-7F99975DA625}" srcOrd="0" destOrd="0" presId="urn:microsoft.com/office/officeart/2005/8/layout/list1"/>
    <dgm:cxn modelId="{6602EDAD-C374-406D-A1F7-BDE11ABD5E8E}" type="presParOf" srcId="{156C5F78-5E85-489E-8213-F6D773A829C0}" destId="{CE334BE5-2FB3-42FF-8A87-AB629C3B07CC}" srcOrd="1" destOrd="0" presId="urn:microsoft.com/office/officeart/2005/8/layout/list1"/>
    <dgm:cxn modelId="{A26F02DD-4E38-4245-BE89-8B8A27B51C02}" type="presParOf" srcId="{30ABB25A-BD58-4B3E-B439-DAB0F198B40F}" destId="{7CB0E96B-716E-4891-B9A0-C52534793C77}" srcOrd="5" destOrd="0" presId="urn:microsoft.com/office/officeart/2005/8/layout/list1"/>
    <dgm:cxn modelId="{35E0891D-8D85-4136-9E38-3B3BE2038EA8}" type="presParOf" srcId="{30ABB25A-BD58-4B3E-B439-DAB0F198B40F}" destId="{62A371FB-1111-4CCA-A7D4-F5392CBC60D1}" srcOrd="6" destOrd="0" presId="urn:microsoft.com/office/officeart/2005/8/layout/list1"/>
    <dgm:cxn modelId="{CCBC67BE-DA99-452E-BE9A-1F3361761465}" type="presParOf" srcId="{30ABB25A-BD58-4B3E-B439-DAB0F198B40F}" destId="{EF0DF07C-1B5A-4A34-8A22-30718195D501}" srcOrd="7" destOrd="0" presId="urn:microsoft.com/office/officeart/2005/8/layout/list1"/>
    <dgm:cxn modelId="{1C1CB49D-6087-4F42-8256-6D4681D81F75}" type="presParOf" srcId="{30ABB25A-BD58-4B3E-B439-DAB0F198B40F}" destId="{5B01A734-65B0-4DC4-85CB-676CCBA08A01}" srcOrd="8" destOrd="0" presId="urn:microsoft.com/office/officeart/2005/8/layout/list1"/>
    <dgm:cxn modelId="{34769272-F926-456E-8CC9-652E98826A40}" type="presParOf" srcId="{5B01A734-65B0-4DC4-85CB-676CCBA08A01}" destId="{97C8D80F-3964-4310-B460-D9543D7B6BF3}" srcOrd="0" destOrd="0" presId="urn:microsoft.com/office/officeart/2005/8/layout/list1"/>
    <dgm:cxn modelId="{4AF74247-B85C-4476-91DF-2D3C44C987E9}" type="presParOf" srcId="{5B01A734-65B0-4DC4-85CB-676CCBA08A01}" destId="{CD133EF5-4451-4364-A513-8676B508E7D6}" srcOrd="1" destOrd="0" presId="urn:microsoft.com/office/officeart/2005/8/layout/list1"/>
    <dgm:cxn modelId="{77A46046-8D42-4DF0-A5D5-EFC7E2AA23A7}" type="presParOf" srcId="{30ABB25A-BD58-4B3E-B439-DAB0F198B40F}" destId="{EB994CB5-7901-45F2-BCE3-97326348B0E9}" srcOrd="9" destOrd="0" presId="urn:microsoft.com/office/officeart/2005/8/layout/list1"/>
    <dgm:cxn modelId="{229F3B76-2029-41BA-A25C-443DD53B15AE}" type="presParOf" srcId="{30ABB25A-BD58-4B3E-B439-DAB0F198B40F}" destId="{C3EFC1CC-0E4E-496F-B226-7A8B0F82ABA2}"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grano invernale</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colza invernale</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411EDF6B-01FA-4EB6-9860-545E2B20246A}">
      <dgm:prSet phldrT="[Tekst]"/>
      <dgm:spPr/>
      <dgm:t>
        <a:bodyPr/>
        <a:lstStyle/>
        <a:p>
          <a:r>
            <a:rPr lang="pl-PL" b="1" dirty="0" err="1">
              <a:solidFill>
                <a:schemeClr val="tx1">
                  <a:lumMod val="50000"/>
                </a:schemeClr>
              </a:solidFill>
            </a:rPr>
            <a:t>piselli </a:t>
          </a:r>
          <a:r>
            <a:rPr lang="pl-PL" b="1" dirty="0">
              <a:solidFill>
                <a:schemeClr val="tx1">
                  <a:lumMod val="50000"/>
                </a:schemeClr>
              </a:solidFill>
            </a:rPr>
            <a:t>di campo</a:t>
          </a:r>
        </a:p>
      </dgm:t>
    </dgm:pt>
    <dgm:pt modelId="{A71C1FD9-5A17-4BEE-BBD0-9E60CCACD20F}" type="parTrans" cxnId="{BEB6FBEE-0648-4E99-9FAD-A0DAEE2CBFF4}">
      <dgm:prSet/>
      <dgm:spPr/>
      <dgm:t>
        <a:bodyPr/>
        <a:lstStyle/>
        <a:p>
          <a:endParaRPr lang="pl-PL"/>
        </a:p>
      </dgm:t>
    </dgm:pt>
    <dgm:pt modelId="{21A5BAB8-778E-45AB-B95B-FB072EA6123B}" type="sibTrans" cxnId="{BEB6FBEE-0648-4E99-9FAD-A0DAEE2CBFF4}">
      <dgm:prSet/>
      <dgm:spPr/>
      <dgm:t>
        <a:bodyPr/>
        <a:lstStyle/>
        <a:p>
          <a:endParaRPr lang="pl-PL"/>
        </a:p>
      </dgm:t>
    </dgm:pt>
    <dgm:pt modelId="{5DBD6123-A9F1-4484-A8A5-9612CA7B7A4E}">
      <dgm:prSet phldrT="[Tekst]"/>
      <dgm:spPr/>
      <dgm:t>
        <a:bodyPr/>
        <a:lstStyle/>
        <a:p>
          <a:r>
            <a:rPr lang="pl-PL" b="1" dirty="0" err="1">
              <a:solidFill>
                <a:schemeClr val="tx1">
                  <a:lumMod val="50000"/>
                </a:schemeClr>
              </a:solidFill>
            </a:rPr>
            <a:t>barbabietola da zucchero</a:t>
          </a:r>
          <a:endParaRPr lang="pl-PL" b="1" dirty="0">
            <a:solidFill>
              <a:schemeClr val="tx1">
                <a:lumMod val="50000"/>
              </a:schemeClr>
            </a:solidFill>
          </a:endParaRPr>
        </a:p>
      </dgm:t>
    </dgm:pt>
    <dgm:pt modelId="{9E3BC71E-6319-4450-BC62-2A18CEB271F6}" type="parTrans" cxnId="{83B7B658-406E-418C-9980-A2A0C64AE5EE}">
      <dgm:prSet/>
      <dgm:spPr/>
      <dgm:t>
        <a:bodyPr/>
        <a:lstStyle/>
        <a:p>
          <a:endParaRPr lang="pl-PL"/>
        </a:p>
      </dgm:t>
    </dgm:pt>
    <dgm:pt modelId="{CF44EFDE-F00D-4BB5-A412-6342F81ACD71}" type="sibTrans" cxnId="{83B7B658-406E-418C-9980-A2A0C64AE5EE}">
      <dgm:prSet/>
      <dgm:spPr/>
      <dgm:t>
        <a:bodyPr/>
        <a:lstStyle/>
        <a:p>
          <a:endParaRPr lang="pl-PL"/>
        </a:p>
      </dgm:t>
    </dgm:pt>
    <dgm:pt modelId="{0CD61D0F-BC88-41C4-BC9C-BE41D05F7977}">
      <dgm:prSet phldrT="[Tekst]"/>
      <dgm:spPr/>
      <dgm:t>
        <a:bodyPr/>
        <a:lstStyle/>
        <a:p>
          <a:r>
            <a:rPr lang="pl-PL" b="1" dirty="0" err="1">
              <a:solidFill>
                <a:schemeClr val="tx1">
                  <a:lumMod val="50000"/>
                </a:schemeClr>
              </a:solidFill>
            </a:rPr>
            <a:t>orzo </a:t>
          </a:r>
          <a:r>
            <a:rPr lang="pl-PL" b="1" dirty="0">
              <a:solidFill>
                <a:schemeClr val="tx1">
                  <a:lumMod val="50000"/>
                </a:schemeClr>
              </a:solidFill>
            </a:rPr>
            <a:t>primaverile</a:t>
          </a:r>
        </a:p>
      </dgm:t>
    </dgm:pt>
    <dgm:pt modelId="{D4CEA019-2D14-4422-A582-6E4B4A11874E}" type="parTrans" cxnId="{FA46444F-FEC3-4ACA-90C4-2ED2EA52B46F}">
      <dgm:prSet/>
      <dgm:spPr/>
      <dgm:t>
        <a:bodyPr/>
        <a:lstStyle/>
        <a:p>
          <a:endParaRPr lang="pl-PL"/>
        </a:p>
      </dgm:t>
    </dgm:pt>
    <dgm:pt modelId="{D863CBDC-AE38-4F0D-AD71-F5E0A596F946}" type="sibTrans" cxnId="{FA46444F-FEC3-4ACA-90C4-2ED2EA52B46F}">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0"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1" presStyleCnt="5">
        <dgm:presLayoutVars>
          <dgm:bulletEnabled val="1"/>
        </dgm:presLayoutVars>
      </dgm:prSet>
      <dgm:spPr/>
    </dgm:pt>
    <dgm:pt modelId="{6D4A4FAA-33B0-423C-90A1-E3DCD1451D94}" type="pres">
      <dgm:prSet presAssocID="{8C18F6FB-85B6-4946-8181-2C21DC6E1873}" presName="sibTrans" presStyleCnt="0"/>
      <dgm:spPr/>
    </dgm:pt>
    <dgm:pt modelId="{7D297EFC-00E3-4D27-A0F2-38EDD20BA32D}" type="pres">
      <dgm:prSet presAssocID="{5DBD6123-A9F1-4484-A8A5-9612CA7B7A4E}" presName="composite" presStyleCnt="0"/>
      <dgm:spPr/>
    </dgm:pt>
    <dgm:pt modelId="{C467F853-7121-488E-A8CB-639F3D4736C4}" type="pres">
      <dgm:prSet presAssocID="{5DBD6123-A9F1-4484-A8A5-9612CA7B7A4E}" presName="rect1" presStyleLbl="bgShp" presStyleIdx="2" presStyleCnt="5"/>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5827" r="15827"/>
          </a:stretch>
        </a:blipFill>
      </dgm:spPr>
    </dgm:pt>
    <dgm:pt modelId="{356EBA77-6E98-4959-A4AA-BB3B05050777}" type="pres">
      <dgm:prSet presAssocID="{5DBD6123-A9F1-4484-A8A5-9612CA7B7A4E}" presName="rect2" presStyleLbl="trBgShp" presStyleIdx="2" presStyleCnt="5">
        <dgm:presLayoutVars>
          <dgm:bulletEnabled val="1"/>
        </dgm:presLayoutVars>
      </dgm:prSet>
      <dgm:spPr/>
    </dgm:pt>
    <dgm:pt modelId="{3E7C44EE-62D7-4B51-9907-C35EB42776AC}" type="pres">
      <dgm:prSet presAssocID="{CF44EFDE-F00D-4BB5-A412-6342F81ACD71}" presName="sibTrans" presStyleCnt="0"/>
      <dgm:spPr/>
    </dgm:pt>
    <dgm:pt modelId="{C6724BC3-8340-4763-90F3-7B140F09E6B1}" type="pres">
      <dgm:prSet presAssocID="{0CD61D0F-BC88-41C4-BC9C-BE41D05F7977}" presName="composite" presStyleCnt="0"/>
      <dgm:spPr/>
    </dgm:pt>
    <dgm:pt modelId="{94FB3743-7CEB-422C-9EC9-ABE1228BB3DF}" type="pres">
      <dgm:prSet presAssocID="{0CD61D0F-BC88-41C4-BC9C-BE41D05F7977}"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21CD804F-2A47-47E7-AF14-65A7E47E8DBC}" type="pres">
      <dgm:prSet presAssocID="{0CD61D0F-BC88-41C4-BC9C-BE41D05F7977}" presName="rect2" presStyleLbl="trBgShp" presStyleIdx="3" presStyleCnt="5">
        <dgm:presLayoutVars>
          <dgm:bulletEnabled val="1"/>
        </dgm:presLayoutVars>
      </dgm:prSet>
      <dgm:spPr/>
    </dgm:pt>
    <dgm:pt modelId="{41DDF436-12BD-47FD-9733-285D61C54E64}" type="pres">
      <dgm:prSet presAssocID="{D863CBDC-AE38-4F0D-AD71-F5E0A596F946}" presName="sibTrans" presStyleCnt="0"/>
      <dgm:spPr/>
    </dgm:pt>
    <dgm:pt modelId="{ABD0A120-C78C-42B6-B89A-8395D6B48F36}" type="pres">
      <dgm:prSet presAssocID="{411EDF6B-01FA-4EB6-9860-545E2B20246A}" presName="composite" presStyleCnt="0"/>
      <dgm:spPr/>
    </dgm:pt>
    <dgm:pt modelId="{DCAD98F7-BED9-4402-A46D-113C2C1AB8A2}" type="pres">
      <dgm:prSet presAssocID="{411EDF6B-01FA-4EB6-9860-545E2B20246A}"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3FE949C3-5F6E-464C-AE5D-4AA8A52DCC35}" type="pres">
      <dgm:prSet presAssocID="{411EDF6B-01FA-4EB6-9860-545E2B20246A}" presName="rect2" presStyleLbl="trBgShp" presStyleIdx="4" presStyleCnt="5">
        <dgm:presLayoutVars>
          <dgm:bulletEnabled val="1"/>
        </dgm:presLayoutVars>
      </dgm:prSet>
      <dgm:spPr/>
    </dgm:pt>
  </dgm:ptLst>
  <dgm:cxnLst>
    <dgm:cxn modelId="{1614FB32-9E96-4C3A-94C7-88EC31A50C89}" type="presOf" srcId="{A150CEB4-AA6B-4DF4-B4DF-25C3807730CD}" destId="{EAF11210-9D15-45AD-A903-76150876BF29}" srcOrd="0" destOrd="0" presId="urn:microsoft.com/office/officeart/2008/layout/BendingPictureSemiTransparentText"/>
    <dgm:cxn modelId="{CDBED33B-374E-4C66-AEDA-F1DE757BF060}" type="presOf" srcId="{5DBD6123-A9F1-4484-A8A5-9612CA7B7A4E}" destId="{356EBA77-6E98-4959-A4AA-BB3B05050777}" srcOrd="0" destOrd="0" presId="urn:microsoft.com/office/officeart/2008/layout/BendingPictureSemiTransparentText"/>
    <dgm:cxn modelId="{3387005F-7D50-4430-8176-FEA9B1F78362}" type="presOf" srcId="{411EDF6B-01FA-4EB6-9860-545E2B20246A}" destId="{3FE949C3-5F6E-464C-AE5D-4AA8A52DCC35}" srcOrd="0" destOrd="0" presId="urn:microsoft.com/office/officeart/2008/layout/BendingPictureSemiTransparentText"/>
    <dgm:cxn modelId="{FA46444F-FEC3-4ACA-90C4-2ED2EA52B46F}" srcId="{A150CEB4-AA6B-4DF4-B4DF-25C3807730CD}" destId="{0CD61D0F-BC88-41C4-BC9C-BE41D05F7977}" srcOrd="3" destOrd="0" parTransId="{D4CEA019-2D14-4422-A582-6E4B4A11874E}" sibTransId="{D863CBDC-AE38-4F0D-AD71-F5E0A596F946}"/>
    <dgm:cxn modelId="{806EEF71-4C55-4224-9DFC-FECD1122EBD5}" srcId="{A150CEB4-AA6B-4DF4-B4DF-25C3807730CD}" destId="{78DEA483-C249-4280-A996-54B48FB80BC9}" srcOrd="0" destOrd="0" parTransId="{E2B1A3C2-9A43-4D3E-9E96-D51CA108776F}" sibTransId="{3AA9C312-A070-4EF0-AB74-6BB8955A7EB5}"/>
    <dgm:cxn modelId="{83B7B658-406E-418C-9980-A2A0C64AE5EE}" srcId="{A150CEB4-AA6B-4DF4-B4DF-25C3807730CD}" destId="{5DBD6123-A9F1-4484-A8A5-9612CA7B7A4E}" srcOrd="2" destOrd="0" parTransId="{9E3BC71E-6319-4450-BC62-2A18CEB271F6}" sibTransId="{CF44EFDE-F00D-4BB5-A412-6342F81ACD71}"/>
    <dgm:cxn modelId="{8B57A9C6-CD3D-4044-903F-1A8043988D63}" srcId="{A150CEB4-AA6B-4DF4-B4DF-25C3807730CD}" destId="{908E44D4-E77D-4A6B-856E-94BE49057DB8}" srcOrd="1" destOrd="0" parTransId="{187D198F-4A1D-4BDF-A3BE-5DCADCD7DB96}" sibTransId="{8C18F6FB-85B6-4946-8181-2C21DC6E1873}"/>
    <dgm:cxn modelId="{32F5F8D0-D6D0-437C-B23A-ED11D3706741}" type="presOf" srcId="{0CD61D0F-BC88-41C4-BC9C-BE41D05F7977}" destId="{21CD804F-2A47-47E7-AF14-65A7E47E8DBC}"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BEB6FBEE-0648-4E99-9FAD-A0DAEE2CBFF4}" srcId="{A150CEB4-AA6B-4DF4-B4DF-25C3807730CD}" destId="{411EDF6B-01FA-4EB6-9860-545E2B20246A}" srcOrd="4" destOrd="0" parTransId="{A71C1FD9-5A17-4BEE-BBD0-9E60CCACD20F}" sibTransId="{21A5BAB8-778E-45AB-B95B-FB072EA6123B}"/>
    <dgm:cxn modelId="{88D5745F-5120-445C-B0E4-374E44B26009}" type="presParOf" srcId="{EAF11210-9D15-45AD-A903-76150876BF29}" destId="{4C80FD4D-1AEA-42C7-9108-31DBD6168F60}" srcOrd="0"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1" destOrd="0" presId="urn:microsoft.com/office/officeart/2008/layout/BendingPictureSemiTransparentText"/>
    <dgm:cxn modelId="{7AFB2311-AAAB-41C5-A0C8-D956C0F0BB21}" type="presParOf" srcId="{EAF11210-9D15-45AD-A903-76150876BF29}" destId="{08F62DE4-E262-47FC-BF12-7800F676A584}" srcOrd="2"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E9D59C07-8AFB-4585-8299-84133A169B27}" type="presParOf" srcId="{EAF11210-9D15-45AD-A903-76150876BF29}" destId="{6D4A4FAA-33B0-423C-90A1-E3DCD1451D94}" srcOrd="3" destOrd="0" presId="urn:microsoft.com/office/officeart/2008/layout/BendingPictureSemiTransparentText"/>
    <dgm:cxn modelId="{06A0568D-79F6-4F56-9C7C-239F20A76331}" type="presParOf" srcId="{EAF11210-9D15-45AD-A903-76150876BF29}" destId="{7D297EFC-00E3-4D27-A0F2-38EDD20BA32D}" srcOrd="4" destOrd="0" presId="urn:microsoft.com/office/officeart/2008/layout/BendingPictureSemiTransparentText"/>
    <dgm:cxn modelId="{E6C021F5-C290-47C5-9FDE-251EBEF99DD7}" type="presParOf" srcId="{7D297EFC-00E3-4D27-A0F2-38EDD20BA32D}" destId="{C467F853-7121-488E-A8CB-639F3D4736C4}" srcOrd="0" destOrd="0" presId="urn:microsoft.com/office/officeart/2008/layout/BendingPictureSemiTransparentText"/>
    <dgm:cxn modelId="{75BF8401-BC1E-4075-864C-623301536A96}" type="presParOf" srcId="{7D297EFC-00E3-4D27-A0F2-38EDD20BA32D}" destId="{356EBA77-6E98-4959-A4AA-BB3B05050777}" srcOrd="1" destOrd="0" presId="urn:microsoft.com/office/officeart/2008/layout/BendingPictureSemiTransparentText"/>
    <dgm:cxn modelId="{7509D31D-C50C-4BD7-8AF2-D5394CB822D4}" type="presParOf" srcId="{EAF11210-9D15-45AD-A903-76150876BF29}" destId="{3E7C44EE-62D7-4B51-9907-C35EB42776AC}" srcOrd="5" destOrd="0" presId="urn:microsoft.com/office/officeart/2008/layout/BendingPictureSemiTransparentText"/>
    <dgm:cxn modelId="{7133C4BD-6834-41AB-8B4E-54EA1D0EB24E}" type="presParOf" srcId="{EAF11210-9D15-45AD-A903-76150876BF29}" destId="{C6724BC3-8340-4763-90F3-7B140F09E6B1}" srcOrd="6" destOrd="0" presId="urn:microsoft.com/office/officeart/2008/layout/BendingPictureSemiTransparentText"/>
    <dgm:cxn modelId="{3E192B83-645D-408D-AC8F-AE185B509E3C}" type="presParOf" srcId="{C6724BC3-8340-4763-90F3-7B140F09E6B1}" destId="{94FB3743-7CEB-422C-9EC9-ABE1228BB3DF}" srcOrd="0" destOrd="0" presId="urn:microsoft.com/office/officeart/2008/layout/BendingPictureSemiTransparentText"/>
    <dgm:cxn modelId="{C99BF2C3-4A59-4417-9B86-B0BB1F686F02}" type="presParOf" srcId="{C6724BC3-8340-4763-90F3-7B140F09E6B1}" destId="{21CD804F-2A47-47E7-AF14-65A7E47E8DBC}" srcOrd="1" destOrd="0" presId="urn:microsoft.com/office/officeart/2008/layout/BendingPictureSemiTransparentText"/>
    <dgm:cxn modelId="{A1CEEE1A-AE97-4146-901A-DBF3A650E40D}" type="presParOf" srcId="{EAF11210-9D15-45AD-A903-76150876BF29}" destId="{41DDF436-12BD-47FD-9733-285D61C54E64}" srcOrd="7" destOrd="0" presId="urn:microsoft.com/office/officeart/2008/layout/BendingPictureSemiTransparentText"/>
    <dgm:cxn modelId="{E513EDE1-0400-45E9-A2D8-029F7D6A15E7}" type="presParOf" srcId="{EAF11210-9D15-45AD-A903-76150876BF29}" destId="{ABD0A120-C78C-42B6-B89A-8395D6B48F36}" srcOrd="8" destOrd="0" presId="urn:microsoft.com/office/officeart/2008/layout/BendingPictureSemiTransparentText"/>
    <dgm:cxn modelId="{327E7D7C-3891-45EF-B71E-2898F99C4AD1}" type="presParOf" srcId="{ABD0A120-C78C-42B6-B89A-8395D6B48F36}" destId="{DCAD98F7-BED9-4402-A46D-113C2C1AB8A2}" srcOrd="0" destOrd="0" presId="urn:microsoft.com/office/officeart/2008/layout/BendingPictureSemiTransparentText"/>
    <dgm:cxn modelId="{3F5FC336-AA77-4C51-B6C1-5A98C78A9C1D}" type="presParOf" srcId="{ABD0A120-C78C-42B6-B89A-8395D6B48F36}" destId="{3FE949C3-5F6E-464C-AE5D-4AA8A52DCC35}" srcOrd="1" destOrd="0" presId="urn:microsoft.com/office/officeart/2008/layout/BendingPictureSemiTransparentTex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grano invernale</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0CC15F0B-F32E-4882-A210-5D9EA20536E0}">
      <dgm:prSet phldrT="[Tekst]"/>
      <dgm:spPr/>
      <dgm:t>
        <a:bodyPr/>
        <a:lstStyle/>
        <a:p>
          <a:r>
            <a:rPr lang="pl-PL" b="1" dirty="0" err="1">
              <a:solidFill>
                <a:schemeClr val="tx1">
                  <a:lumMod val="50000"/>
                </a:schemeClr>
              </a:solidFill>
            </a:rPr>
            <a:t>colza invernale</a:t>
          </a:r>
          <a:endParaRPr lang="pl-PL" b="1" dirty="0">
            <a:solidFill>
              <a:schemeClr val="tx1">
                <a:lumMod val="50000"/>
              </a:schemeClr>
            </a:solidFill>
          </a:endParaRPr>
        </a:p>
      </dgm:t>
    </dgm:pt>
    <dgm:pt modelId="{90982961-7E93-47A4-A45B-5D61D3375A83}" type="parTrans" cxnId="{82E4C20E-8F40-417C-8C23-73D15F08E694}">
      <dgm:prSet/>
      <dgm:spPr/>
      <dgm:t>
        <a:bodyPr/>
        <a:lstStyle/>
        <a:p>
          <a:endParaRPr lang="pl-PL"/>
        </a:p>
      </dgm:t>
    </dgm:pt>
    <dgm:pt modelId="{76E5066B-BC87-4F5A-9274-3F7539FCCB0E}" type="sibTrans" cxnId="{82E4C20E-8F40-417C-8C23-73D15F08E694}">
      <dgm:prSet/>
      <dgm:spPr/>
      <dgm:t>
        <a:bodyPr/>
        <a:lstStyle/>
        <a:p>
          <a:endParaRPr lang="pl-PL"/>
        </a:p>
      </dgm:t>
    </dgm:pt>
    <dgm:pt modelId="{62AF4C22-3631-44A7-9116-852181F946CB}">
      <dgm:prSet phldrT="[Tekst]"/>
      <dgm:spPr/>
      <dgm:t>
        <a:bodyPr/>
        <a:lstStyle/>
        <a:p>
          <a:r>
            <a:rPr lang="pl-PL" b="1" dirty="0" err="1">
              <a:solidFill>
                <a:schemeClr val="tx1">
                  <a:lumMod val="50000"/>
                </a:schemeClr>
              </a:solidFill>
            </a:rPr>
            <a:t>barbabietola da zucchero</a:t>
          </a:r>
          <a:endParaRPr lang="pl-PL" b="1" dirty="0">
            <a:solidFill>
              <a:schemeClr val="tx1">
                <a:lumMod val="50000"/>
              </a:schemeClr>
            </a:solidFill>
          </a:endParaRPr>
        </a:p>
      </dgm:t>
    </dgm:pt>
    <dgm:pt modelId="{2592395E-B91A-4E3F-9150-DB0F43C5A506}" type="parTrans" cxnId="{3F71EC66-66AB-4698-BBE9-9B7ECADC5D9E}">
      <dgm:prSet/>
      <dgm:spPr/>
      <dgm:t>
        <a:bodyPr/>
        <a:lstStyle/>
        <a:p>
          <a:endParaRPr lang="pl-PL"/>
        </a:p>
      </dgm:t>
    </dgm:pt>
    <dgm:pt modelId="{23ACB3C2-496D-4F04-AB35-5973926D079F}" type="sibTrans" cxnId="{3F71EC66-66AB-4698-BBE9-9B7ECADC5D9E}">
      <dgm:prSet/>
      <dgm:spPr/>
      <dgm:t>
        <a:bodyPr/>
        <a:lstStyle/>
        <a:p>
          <a:endParaRPr lang="pl-PL"/>
        </a:p>
      </dgm:t>
    </dgm:pt>
    <dgm:pt modelId="{B7947517-A28A-4D4C-A15C-46E4E428A406}">
      <dgm:prSet phldrT="[Tekst]"/>
      <dgm:spPr/>
      <dgm:t>
        <a:bodyPr/>
        <a:lstStyle/>
        <a:p>
          <a:r>
            <a:rPr lang="pl-PL" b="1" dirty="0" err="1">
              <a:solidFill>
                <a:schemeClr val="tx1">
                  <a:lumMod val="50000"/>
                </a:schemeClr>
              </a:solidFill>
            </a:rPr>
            <a:t>orzo </a:t>
          </a:r>
          <a:r>
            <a:rPr lang="pl-PL" b="1" dirty="0">
              <a:solidFill>
                <a:schemeClr val="tx1">
                  <a:lumMod val="50000"/>
                </a:schemeClr>
              </a:solidFill>
            </a:rPr>
            <a:t>primaverile</a:t>
          </a:r>
        </a:p>
      </dgm:t>
    </dgm:pt>
    <dgm:pt modelId="{6CADEE9F-266D-41CD-89A7-D73B35E59873}" type="parTrans" cxnId="{8257C646-551B-4766-A6D1-F375D6996F6F}">
      <dgm:prSet/>
      <dgm:spPr/>
      <dgm:t>
        <a:bodyPr/>
        <a:lstStyle/>
        <a:p>
          <a:endParaRPr lang="pl-PL"/>
        </a:p>
      </dgm:t>
    </dgm:pt>
    <dgm:pt modelId="{D4E45F00-7D81-4488-B235-E23F9F99485D}" type="sibTrans" cxnId="{8257C646-551B-4766-A6D1-F375D6996F6F}">
      <dgm:prSet/>
      <dgm:spPr/>
      <dgm:t>
        <a:bodyPr/>
        <a:lstStyle/>
        <a:p>
          <a:endParaRPr lang="pl-PL"/>
        </a:p>
      </dgm:t>
    </dgm:pt>
    <dgm:pt modelId="{C113F853-2004-422E-82D8-646EA285C30A}">
      <dgm:prSet phldrT="[Tekst]"/>
      <dgm:spPr/>
      <dgm:t>
        <a:bodyPr/>
        <a:lstStyle/>
        <a:p>
          <a:r>
            <a:rPr lang="pl-PL" b="1" dirty="0" err="1">
              <a:solidFill>
                <a:schemeClr val="tx1">
                  <a:lumMod val="50000"/>
                </a:schemeClr>
              </a:solidFill>
            </a:rPr>
            <a:t>piselli </a:t>
          </a:r>
          <a:r>
            <a:rPr lang="pl-PL" b="1" dirty="0">
              <a:solidFill>
                <a:schemeClr val="tx1">
                  <a:lumMod val="50000"/>
                </a:schemeClr>
              </a:solidFill>
            </a:rPr>
            <a:t>di campo</a:t>
          </a:r>
        </a:p>
      </dgm:t>
    </dgm:pt>
    <dgm:pt modelId="{C25EFBDF-BF62-4ED9-9D70-823EC6BA5BF7}" type="parTrans" cxnId="{2B8847F9-64FD-4107-A365-B21CE4FD3632}">
      <dgm:prSet/>
      <dgm:spPr/>
      <dgm:t>
        <a:bodyPr/>
        <a:lstStyle/>
        <a:p>
          <a:endParaRPr lang="pl-PL"/>
        </a:p>
      </dgm:t>
    </dgm:pt>
    <dgm:pt modelId="{DED85C90-DDCD-467A-B528-D5D021F9E867}" type="sibTrans" cxnId="{2B8847F9-64FD-4107-A365-B21CE4FD3632}">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0" presStyleCnt="5">
        <dgm:presLayoutVars>
          <dgm:bulletEnabled val="1"/>
        </dgm:presLayoutVars>
      </dgm:prSet>
      <dgm:spPr/>
    </dgm:pt>
    <dgm:pt modelId="{3C7F57C6-9B06-4FC0-898B-E8078BE65A70}" type="pres">
      <dgm:prSet presAssocID="{8C18F6FB-85B6-4946-8181-2C21DC6E1873}" presName="sibTrans" presStyleCnt="0"/>
      <dgm:spPr/>
    </dgm:pt>
    <dgm:pt modelId="{7EF98F65-0537-49E3-AF2C-02882C7D6B4D}" type="pres">
      <dgm:prSet presAssocID="{62AF4C22-3631-44A7-9116-852181F946CB}" presName="composite" presStyleCnt="0"/>
      <dgm:spPr/>
    </dgm:pt>
    <dgm:pt modelId="{7E556A40-1F05-4A36-B598-3C2D5FF19778}" type="pres">
      <dgm:prSet presAssocID="{62AF4C22-3631-44A7-9116-852181F946CB}" presName="rect1" presStyleLbl="bgShp" presStyleIdx="1" presStyleCnt="5"/>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5827" r="15827"/>
          </a:stretch>
        </a:blipFill>
      </dgm:spPr>
    </dgm:pt>
    <dgm:pt modelId="{802C2545-0668-4157-9193-17E571B2E1F1}" type="pres">
      <dgm:prSet presAssocID="{62AF4C22-3631-44A7-9116-852181F946CB}" presName="rect2" presStyleLbl="trBgShp" presStyleIdx="1" presStyleCnt="5">
        <dgm:presLayoutVars>
          <dgm:bulletEnabled val="1"/>
        </dgm:presLayoutVars>
      </dgm:prSet>
      <dgm:spPr/>
    </dgm:pt>
    <dgm:pt modelId="{6AE40D72-1BF9-4E9F-8205-8788300C0368}" type="pres">
      <dgm:prSet presAssocID="{23ACB3C2-496D-4F04-AB35-5973926D079F}" presName="sibTrans" presStyleCnt="0"/>
      <dgm:spPr/>
    </dgm:pt>
    <dgm:pt modelId="{22793ECD-8C83-4145-B5F7-373A38C16A77}" type="pres">
      <dgm:prSet presAssocID="{B7947517-A28A-4D4C-A15C-46E4E428A406}" presName="composite" presStyleCnt="0"/>
      <dgm:spPr/>
    </dgm:pt>
    <dgm:pt modelId="{76B673F4-F884-4604-B185-06C3D49038A8}" type="pres">
      <dgm:prSet presAssocID="{B7947517-A28A-4D4C-A15C-46E4E428A406}"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F081D167-5BF3-4BC7-B9B9-C7A1E51A1C15}" type="pres">
      <dgm:prSet presAssocID="{B7947517-A28A-4D4C-A15C-46E4E428A406}" presName="rect2" presStyleLbl="trBgShp" presStyleIdx="2" presStyleCnt="5">
        <dgm:presLayoutVars>
          <dgm:bulletEnabled val="1"/>
        </dgm:presLayoutVars>
      </dgm:prSet>
      <dgm:spPr/>
    </dgm:pt>
    <dgm:pt modelId="{44A48C06-3CC5-4DBE-8D80-812F061A4DDF}" type="pres">
      <dgm:prSet presAssocID="{D4E45F00-7D81-4488-B235-E23F9F99485D}" presName="sibTrans" presStyleCnt="0"/>
      <dgm:spPr/>
    </dgm:pt>
    <dgm:pt modelId="{285FC1E2-E6E6-469F-BF6F-F094F492A6F4}" type="pres">
      <dgm:prSet presAssocID="{C113F853-2004-422E-82D8-646EA285C30A}" presName="composite" presStyleCnt="0"/>
      <dgm:spPr/>
    </dgm:pt>
    <dgm:pt modelId="{7A51B90C-E7ED-4E20-85CB-786F69020F08}" type="pres">
      <dgm:prSet presAssocID="{C113F853-2004-422E-82D8-646EA285C30A}"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7E1D5D92-A02E-4733-B20D-B4A20A5709DA}" type="pres">
      <dgm:prSet presAssocID="{C113F853-2004-422E-82D8-646EA285C30A}" presName="rect2" presStyleLbl="trBgShp" presStyleIdx="3" presStyleCnt="5">
        <dgm:presLayoutVars>
          <dgm:bulletEnabled val="1"/>
        </dgm:presLayoutVars>
      </dgm:prSet>
      <dgm:spPr/>
    </dgm:pt>
    <dgm:pt modelId="{DC83EA3C-0A52-49E4-BAB3-CA3195A0BCE7}" type="pres">
      <dgm:prSet presAssocID="{DED85C90-DDCD-467A-B528-D5D021F9E867}" presName="sibTrans" presStyleCnt="0"/>
      <dgm:spPr/>
    </dgm:pt>
    <dgm:pt modelId="{A01BFA4A-0055-4F8F-9F44-10ACA74FCCBC}" type="pres">
      <dgm:prSet presAssocID="{0CC15F0B-F32E-4882-A210-5D9EA20536E0}" presName="composite" presStyleCnt="0"/>
      <dgm:spPr/>
    </dgm:pt>
    <dgm:pt modelId="{4F9118AB-627D-4FA3-B174-23F450957323}" type="pres">
      <dgm:prSet presAssocID="{0CC15F0B-F32E-4882-A210-5D9EA20536E0}"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6059A0A5-D097-475F-9AB8-ABD8D7ECA2DA}" type="pres">
      <dgm:prSet presAssocID="{0CC15F0B-F32E-4882-A210-5D9EA20536E0}" presName="rect2" presStyleLbl="trBgShp" presStyleIdx="4" presStyleCnt="5">
        <dgm:presLayoutVars>
          <dgm:bulletEnabled val="1"/>
        </dgm:presLayoutVars>
      </dgm:prSet>
      <dgm:spPr/>
    </dgm:pt>
  </dgm:ptLst>
  <dgm:cxnLst>
    <dgm:cxn modelId="{C142F000-E90F-4C29-9060-490353A30B15}" type="presOf" srcId="{C113F853-2004-422E-82D8-646EA285C30A}" destId="{7E1D5D92-A02E-4733-B20D-B4A20A5709DA}" srcOrd="0" destOrd="0" presId="urn:microsoft.com/office/officeart/2008/layout/BendingPictureSemiTransparentText"/>
    <dgm:cxn modelId="{82E4C20E-8F40-417C-8C23-73D15F08E694}" srcId="{A150CEB4-AA6B-4DF4-B4DF-25C3807730CD}" destId="{0CC15F0B-F32E-4882-A210-5D9EA20536E0}" srcOrd="4" destOrd="0" parTransId="{90982961-7E93-47A4-A45B-5D61D3375A83}" sibTransId="{76E5066B-BC87-4F5A-9274-3F7539FCCB0E}"/>
    <dgm:cxn modelId="{1614FB32-9E96-4C3A-94C7-88EC31A50C89}" type="presOf" srcId="{A150CEB4-AA6B-4DF4-B4DF-25C3807730CD}" destId="{EAF11210-9D15-45AD-A903-76150876BF29}" srcOrd="0" destOrd="0" presId="urn:microsoft.com/office/officeart/2008/layout/BendingPictureSemiTransparentText"/>
    <dgm:cxn modelId="{8257C646-551B-4766-A6D1-F375D6996F6F}" srcId="{A150CEB4-AA6B-4DF4-B4DF-25C3807730CD}" destId="{B7947517-A28A-4D4C-A15C-46E4E428A406}" srcOrd="2" destOrd="0" parTransId="{6CADEE9F-266D-41CD-89A7-D73B35E59873}" sibTransId="{D4E45F00-7D81-4488-B235-E23F9F99485D}"/>
    <dgm:cxn modelId="{3F71EC66-66AB-4698-BBE9-9B7ECADC5D9E}" srcId="{A150CEB4-AA6B-4DF4-B4DF-25C3807730CD}" destId="{62AF4C22-3631-44A7-9116-852181F946CB}" srcOrd="1" destOrd="0" parTransId="{2592395E-B91A-4E3F-9150-DB0F43C5A506}" sibTransId="{23ACB3C2-496D-4F04-AB35-5973926D079F}"/>
    <dgm:cxn modelId="{8AF24A80-911A-4D92-A19F-148B50FD0889}" type="presOf" srcId="{0CC15F0B-F32E-4882-A210-5D9EA20536E0}" destId="{6059A0A5-D097-475F-9AB8-ABD8D7ECA2DA}" srcOrd="0" destOrd="0" presId="urn:microsoft.com/office/officeart/2008/layout/BendingPictureSemiTransparentText"/>
    <dgm:cxn modelId="{A7B8EC8C-54D9-476A-A937-4B57B6637601}" type="presOf" srcId="{B7947517-A28A-4D4C-A15C-46E4E428A406}" destId="{F081D167-5BF3-4BC7-B9B9-C7A1E51A1C15}" srcOrd="0" destOrd="0" presId="urn:microsoft.com/office/officeart/2008/layout/BendingPictureSemiTransparentText"/>
    <dgm:cxn modelId="{34B7D5AF-D0BD-446D-8522-E316035706FD}" type="presOf" srcId="{62AF4C22-3631-44A7-9116-852181F946CB}" destId="{802C2545-0668-4157-9193-17E571B2E1F1}" srcOrd="0" destOrd="0" presId="urn:microsoft.com/office/officeart/2008/layout/BendingPictureSemiTransparentText"/>
    <dgm:cxn modelId="{8B57A9C6-CD3D-4044-903F-1A8043988D63}" srcId="{A150CEB4-AA6B-4DF4-B4DF-25C3807730CD}" destId="{908E44D4-E77D-4A6B-856E-94BE49057DB8}" srcOrd="0" destOrd="0" parTransId="{187D198F-4A1D-4BDF-A3BE-5DCADCD7DB96}" sibTransId="{8C18F6FB-85B6-4946-8181-2C21DC6E1873}"/>
    <dgm:cxn modelId="{93E30BED-131C-4A54-850E-9889C68E2095}" type="presOf" srcId="{908E44D4-E77D-4A6B-856E-94BE49057DB8}" destId="{32DA6A1A-3C14-492C-A758-5546B36C4166}" srcOrd="0" destOrd="0" presId="urn:microsoft.com/office/officeart/2008/layout/BendingPictureSemiTransparentText"/>
    <dgm:cxn modelId="{2B8847F9-64FD-4107-A365-B21CE4FD3632}" srcId="{A150CEB4-AA6B-4DF4-B4DF-25C3807730CD}" destId="{C113F853-2004-422E-82D8-646EA285C30A}" srcOrd="3" destOrd="0" parTransId="{C25EFBDF-BF62-4ED9-9D70-823EC6BA5BF7}" sibTransId="{DED85C90-DDCD-467A-B528-D5D021F9E867}"/>
    <dgm:cxn modelId="{7AFB2311-AAAB-41C5-A0C8-D956C0F0BB21}" type="presParOf" srcId="{EAF11210-9D15-45AD-A903-76150876BF29}" destId="{08F62DE4-E262-47FC-BF12-7800F676A584}" srcOrd="0"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D28132DC-8EFD-40DB-B6AC-5C0C93C0BA63}" type="presParOf" srcId="{EAF11210-9D15-45AD-A903-76150876BF29}" destId="{3C7F57C6-9B06-4FC0-898B-E8078BE65A70}" srcOrd="1" destOrd="0" presId="urn:microsoft.com/office/officeart/2008/layout/BendingPictureSemiTransparentText"/>
    <dgm:cxn modelId="{DE2A7B03-5118-4CC1-B59E-DD66810F60CB}" type="presParOf" srcId="{EAF11210-9D15-45AD-A903-76150876BF29}" destId="{7EF98F65-0537-49E3-AF2C-02882C7D6B4D}" srcOrd="2" destOrd="0" presId="urn:microsoft.com/office/officeart/2008/layout/BendingPictureSemiTransparentText"/>
    <dgm:cxn modelId="{5723B13B-AA57-4754-B6DE-E88505AA3DCF}" type="presParOf" srcId="{7EF98F65-0537-49E3-AF2C-02882C7D6B4D}" destId="{7E556A40-1F05-4A36-B598-3C2D5FF19778}" srcOrd="0" destOrd="0" presId="urn:microsoft.com/office/officeart/2008/layout/BendingPictureSemiTransparentText"/>
    <dgm:cxn modelId="{8A190BC8-9E72-4AC8-831C-639F81469554}" type="presParOf" srcId="{7EF98F65-0537-49E3-AF2C-02882C7D6B4D}" destId="{802C2545-0668-4157-9193-17E571B2E1F1}" srcOrd="1" destOrd="0" presId="urn:microsoft.com/office/officeart/2008/layout/BendingPictureSemiTransparentText"/>
    <dgm:cxn modelId="{85FC5955-C7D8-4F66-9785-4FAD12D097B9}" type="presParOf" srcId="{EAF11210-9D15-45AD-A903-76150876BF29}" destId="{6AE40D72-1BF9-4E9F-8205-8788300C0368}" srcOrd="3" destOrd="0" presId="urn:microsoft.com/office/officeart/2008/layout/BendingPictureSemiTransparentText"/>
    <dgm:cxn modelId="{81AAE931-3EDE-40B1-8BBA-6B2E147F5FA9}" type="presParOf" srcId="{EAF11210-9D15-45AD-A903-76150876BF29}" destId="{22793ECD-8C83-4145-B5F7-373A38C16A77}" srcOrd="4" destOrd="0" presId="urn:microsoft.com/office/officeart/2008/layout/BendingPictureSemiTransparentText"/>
    <dgm:cxn modelId="{7D48EE23-55D6-411F-8C67-83F71FDE30D2}" type="presParOf" srcId="{22793ECD-8C83-4145-B5F7-373A38C16A77}" destId="{76B673F4-F884-4604-B185-06C3D49038A8}" srcOrd="0" destOrd="0" presId="urn:microsoft.com/office/officeart/2008/layout/BendingPictureSemiTransparentText"/>
    <dgm:cxn modelId="{831761C8-31D7-4F3E-81E7-DC7B481B50B6}" type="presParOf" srcId="{22793ECD-8C83-4145-B5F7-373A38C16A77}" destId="{F081D167-5BF3-4BC7-B9B9-C7A1E51A1C15}" srcOrd="1" destOrd="0" presId="urn:microsoft.com/office/officeart/2008/layout/BendingPictureSemiTransparentText"/>
    <dgm:cxn modelId="{6014BF27-5C62-4335-8214-D47569C1DF83}" type="presParOf" srcId="{EAF11210-9D15-45AD-A903-76150876BF29}" destId="{44A48C06-3CC5-4DBE-8D80-812F061A4DDF}" srcOrd="5" destOrd="0" presId="urn:microsoft.com/office/officeart/2008/layout/BendingPictureSemiTransparentText"/>
    <dgm:cxn modelId="{175EFF19-DE01-4989-8342-CA88D8C6B44F}" type="presParOf" srcId="{EAF11210-9D15-45AD-A903-76150876BF29}" destId="{285FC1E2-E6E6-469F-BF6F-F094F492A6F4}" srcOrd="6" destOrd="0" presId="urn:microsoft.com/office/officeart/2008/layout/BendingPictureSemiTransparentText"/>
    <dgm:cxn modelId="{C1DC68EA-7756-42C0-84ED-C4A5B4A642CD}" type="presParOf" srcId="{285FC1E2-E6E6-469F-BF6F-F094F492A6F4}" destId="{7A51B90C-E7ED-4E20-85CB-786F69020F08}" srcOrd="0" destOrd="0" presId="urn:microsoft.com/office/officeart/2008/layout/BendingPictureSemiTransparentText"/>
    <dgm:cxn modelId="{AB5A2568-5DFD-4F20-8A55-06532B6B147D}" type="presParOf" srcId="{285FC1E2-E6E6-469F-BF6F-F094F492A6F4}" destId="{7E1D5D92-A02E-4733-B20D-B4A20A5709DA}" srcOrd="1" destOrd="0" presId="urn:microsoft.com/office/officeart/2008/layout/BendingPictureSemiTransparentText"/>
    <dgm:cxn modelId="{1DAB7682-9C2F-4715-83B3-4339A057FA0C}" type="presParOf" srcId="{EAF11210-9D15-45AD-A903-76150876BF29}" destId="{DC83EA3C-0A52-49E4-BAB3-CA3195A0BCE7}" srcOrd="7" destOrd="0" presId="urn:microsoft.com/office/officeart/2008/layout/BendingPictureSemiTransparentText"/>
    <dgm:cxn modelId="{24DAE372-AEE6-40E2-BCD5-A463DEB3AF58}" type="presParOf" srcId="{EAF11210-9D15-45AD-A903-76150876BF29}" destId="{A01BFA4A-0055-4F8F-9F44-10ACA74FCCBC}" srcOrd="8" destOrd="0" presId="urn:microsoft.com/office/officeart/2008/layout/BendingPictureSemiTransparentText"/>
    <dgm:cxn modelId="{5706C734-76FE-44A3-AED1-ACD78EBAA722}" type="presParOf" srcId="{A01BFA4A-0055-4F8F-9F44-10ACA74FCCBC}" destId="{4F9118AB-627D-4FA3-B174-23F450957323}" srcOrd="0" destOrd="0" presId="urn:microsoft.com/office/officeart/2008/layout/BendingPictureSemiTransparentText"/>
    <dgm:cxn modelId="{F46E408D-931C-4B2C-A15B-511CFCD2532D}" type="presParOf" srcId="{A01BFA4A-0055-4F8F-9F44-10ACA74FCCBC}" destId="{6059A0A5-D097-475F-9AB8-ABD8D7ECA2DA}" srcOrd="1" destOrd="0" presId="urn:microsoft.com/office/officeart/2008/layout/BendingPictureSemiTransparentText"/>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150CEB4-AA6B-4DF4-B4DF-25C3807730CD}"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pl-PL" sz="1800" b="1" dirty="0">
              <a:solidFill>
                <a:schemeClr val="tx1">
                  <a:lumMod val="50000"/>
                </a:schemeClr>
              </a:solidFill>
            </a:rPr>
            <a:t>campo 1</a:t>
          </a:r>
        </a:p>
      </dgm:t>
    </dgm:pt>
    <dgm:pt modelId="{031D8289-727A-4721-9E6E-C4F99E168304}" type="parTrans" cxnId="{9FA03972-EE31-4F98-BEE5-8608C7181BF6}">
      <dgm:prSet/>
      <dgm:spPr/>
      <dgm:t>
        <a:bodyPr/>
        <a:lstStyle/>
        <a:p>
          <a:endParaRPr lang="pl-PL" sz="2800" b="1" dirty="0">
            <a:solidFill>
              <a:schemeClr val="tx1">
                <a:lumMod val="50000"/>
              </a:schemeClr>
            </a:solidFill>
          </a:endParaRPr>
        </a:p>
      </dgm:t>
    </dgm:pt>
    <dgm:pt modelId="{0D7CD667-E8A3-40BB-B194-1D11FA80F283}" type="sibTrans" cxnId="{9FA03972-EE31-4F98-BEE5-8608C7181BF6}">
      <dgm:prSet/>
      <dgm:spPr/>
      <dgm:t>
        <a:bodyPr/>
        <a:lstStyle/>
        <a:p>
          <a:endParaRPr lang="pl-PL" sz="2800" b="1" dirty="0">
            <a:solidFill>
              <a:schemeClr val="tx1">
                <a:lumMod val="50000"/>
              </a:schemeClr>
            </a:solidFill>
          </a:endParaRPr>
        </a:p>
      </dgm:t>
    </dgm:pt>
    <dgm:pt modelId="{A90EA159-049F-475B-B4FE-0CBD380C3014}">
      <dgm:prSet phldrT="[Tekst]" custT="1"/>
      <dgm:spPr/>
      <dgm:t>
        <a:bodyPr/>
        <a:lstStyle/>
        <a:p>
          <a:r>
            <a:rPr lang="pl-PL" sz="1800" b="1" dirty="0">
              <a:solidFill>
                <a:schemeClr val="tx1">
                  <a:lumMod val="50000"/>
                </a:schemeClr>
              </a:solidFill>
            </a:rPr>
            <a:t>campo 2</a:t>
          </a:r>
        </a:p>
      </dgm:t>
    </dgm:pt>
    <dgm:pt modelId="{B654942F-D1FA-4111-B2E6-C649F42950FF}" type="parTrans" cxnId="{7249B840-D3D5-4D49-A9F5-E536E4F0D2BD}">
      <dgm:prSet/>
      <dgm:spPr/>
      <dgm:t>
        <a:bodyPr/>
        <a:lstStyle/>
        <a:p>
          <a:endParaRPr lang="pl-PL" sz="2800" b="1" dirty="0">
            <a:solidFill>
              <a:schemeClr val="tx1">
                <a:lumMod val="50000"/>
              </a:schemeClr>
            </a:solidFill>
          </a:endParaRPr>
        </a:p>
      </dgm:t>
    </dgm:pt>
    <dgm:pt modelId="{08567300-FD89-41CC-86AC-6705976D0557}" type="sibTrans" cxnId="{7249B840-D3D5-4D49-A9F5-E536E4F0D2BD}">
      <dgm:prSet/>
      <dgm:spPr/>
      <dgm:t>
        <a:bodyPr/>
        <a:lstStyle/>
        <a:p>
          <a:endParaRPr lang="pl-PL" sz="2800" b="1" dirty="0">
            <a:solidFill>
              <a:schemeClr val="tx1">
                <a:lumMod val="50000"/>
              </a:schemeClr>
            </a:solidFill>
          </a:endParaRPr>
        </a:p>
      </dgm:t>
    </dgm:pt>
    <dgm:pt modelId="{1F61C7B4-0D26-470B-B21D-6766CE72B8F6}">
      <dgm:prSet phldrT="[Tekst]" custT="1"/>
      <dgm:spPr/>
      <dgm:t>
        <a:bodyPr/>
        <a:lstStyle/>
        <a:p>
          <a:r>
            <a:rPr lang="pl-PL" sz="1800" b="1" dirty="0">
              <a:solidFill>
                <a:schemeClr val="tx1">
                  <a:lumMod val="50000"/>
                </a:schemeClr>
              </a:solidFill>
            </a:rPr>
            <a:t>campo 3</a:t>
          </a:r>
        </a:p>
      </dgm:t>
    </dgm:pt>
    <dgm:pt modelId="{EAFD06D8-2289-4F36-825F-B964CB1FC88A}" type="parTrans" cxnId="{DFA1E621-9ABD-4DAF-8B15-E890A35927BB}">
      <dgm:prSet/>
      <dgm:spPr/>
      <dgm:t>
        <a:bodyPr/>
        <a:lstStyle/>
        <a:p>
          <a:endParaRPr lang="pl-PL" sz="2800" b="1" dirty="0">
            <a:solidFill>
              <a:schemeClr val="tx1">
                <a:lumMod val="50000"/>
              </a:schemeClr>
            </a:solidFill>
          </a:endParaRPr>
        </a:p>
      </dgm:t>
    </dgm:pt>
    <dgm:pt modelId="{9C28AE77-29CC-4CD4-B489-4E33FEC93CD1}" type="sibTrans" cxnId="{DFA1E621-9ABD-4DAF-8B15-E890A35927BB}">
      <dgm:prSet/>
      <dgm:spPr/>
      <dgm:t>
        <a:bodyPr/>
        <a:lstStyle/>
        <a:p>
          <a:endParaRPr lang="pl-PL" sz="2800" b="1" dirty="0">
            <a:solidFill>
              <a:schemeClr val="tx1">
                <a:lumMod val="50000"/>
              </a:schemeClr>
            </a:solidFill>
          </a:endParaRPr>
        </a:p>
      </dgm:t>
    </dgm:pt>
    <dgm:pt modelId="{908E44D4-E77D-4A6B-856E-94BE49057DB8}">
      <dgm:prSet phldrT="[Tekst]" custT="1"/>
      <dgm:spPr/>
      <dgm:t>
        <a:bodyPr/>
        <a:lstStyle/>
        <a:p>
          <a:r>
            <a:rPr lang="pl-PL" sz="1800" b="1" dirty="0">
              <a:solidFill>
                <a:schemeClr val="tx1">
                  <a:lumMod val="50000"/>
                </a:schemeClr>
              </a:solidFill>
            </a:rPr>
            <a:t>campo 5</a:t>
          </a:r>
        </a:p>
      </dgm:t>
    </dgm:pt>
    <dgm:pt modelId="{187D198F-4A1D-4BDF-A3BE-5DCADCD7DB96}" type="parTrans" cxnId="{8B57A9C6-CD3D-4044-903F-1A8043988D63}">
      <dgm:prSet/>
      <dgm:spPr/>
      <dgm:t>
        <a:bodyPr/>
        <a:lstStyle/>
        <a:p>
          <a:endParaRPr lang="pl-PL" sz="2800" b="1" dirty="0">
            <a:solidFill>
              <a:schemeClr val="tx1">
                <a:lumMod val="50000"/>
              </a:schemeClr>
            </a:solidFill>
          </a:endParaRPr>
        </a:p>
      </dgm:t>
    </dgm:pt>
    <dgm:pt modelId="{8C18F6FB-85B6-4946-8181-2C21DC6E1873}" type="sibTrans" cxnId="{8B57A9C6-CD3D-4044-903F-1A8043988D63}">
      <dgm:prSet/>
      <dgm:spPr/>
      <dgm:t>
        <a:bodyPr/>
        <a:lstStyle/>
        <a:p>
          <a:endParaRPr lang="pl-PL" sz="2800" b="1" dirty="0">
            <a:solidFill>
              <a:schemeClr val="tx1">
                <a:lumMod val="50000"/>
              </a:schemeClr>
            </a:solidFill>
          </a:endParaRPr>
        </a:p>
      </dgm:t>
    </dgm:pt>
    <dgm:pt modelId="{78DEA483-C249-4280-A996-54B48FB80BC9}">
      <dgm:prSet phldrT="[Tekst]" custT="1"/>
      <dgm:spPr/>
      <dgm:t>
        <a:bodyPr/>
        <a:lstStyle/>
        <a:p>
          <a:r>
            <a:rPr lang="pl-PL" sz="1800" b="1" dirty="0">
              <a:solidFill>
                <a:schemeClr val="tx1">
                  <a:lumMod val="50000"/>
                </a:schemeClr>
              </a:solidFill>
            </a:rPr>
            <a:t>campo 4</a:t>
          </a:r>
        </a:p>
      </dgm:t>
    </dgm:pt>
    <dgm:pt modelId="{E2B1A3C2-9A43-4D3E-9E96-D51CA108776F}" type="parTrans" cxnId="{806EEF71-4C55-4224-9DFC-FECD1122EBD5}">
      <dgm:prSet/>
      <dgm:spPr/>
      <dgm:t>
        <a:bodyPr/>
        <a:lstStyle/>
        <a:p>
          <a:endParaRPr lang="pl-PL" sz="2800" b="1" dirty="0">
            <a:solidFill>
              <a:schemeClr val="tx1">
                <a:lumMod val="50000"/>
              </a:schemeClr>
            </a:solidFill>
          </a:endParaRPr>
        </a:p>
      </dgm:t>
    </dgm:pt>
    <dgm:pt modelId="{3AA9C312-A070-4EF0-AB74-6BB8955A7EB5}" type="sibTrans" cxnId="{806EEF71-4C55-4224-9DFC-FECD1122EBD5}">
      <dgm:prSet/>
      <dgm:spPr/>
      <dgm:t>
        <a:bodyPr/>
        <a:lstStyle/>
        <a:p>
          <a:endParaRPr lang="pl-PL" sz="2800" b="1" dirty="0">
            <a:solidFill>
              <a:schemeClr val="tx1">
                <a:lumMod val="50000"/>
              </a:schemeClr>
            </a:solidFill>
          </a:endParaRPr>
        </a:p>
      </dgm:t>
    </dgm:pt>
    <dgm:pt modelId="{B69A876F-0A04-4F3B-A0DB-A92AA2883C50}" type="pres">
      <dgm:prSet presAssocID="{A150CEB4-AA6B-4DF4-B4DF-25C3807730CD}" presName="Name0" presStyleCnt="0">
        <dgm:presLayoutVars>
          <dgm:dir/>
          <dgm:resizeHandles val="exact"/>
        </dgm:presLayoutVars>
      </dgm:prSet>
      <dgm:spPr/>
    </dgm:pt>
    <dgm:pt modelId="{1C658C87-DAD1-4381-A7A1-E774EFCC4E02}" type="pres">
      <dgm:prSet presAssocID="{1BFB6D8F-509C-4024-82A3-41881B9CD016}" presName="composite" presStyleCnt="0"/>
      <dgm:spPr/>
    </dgm:pt>
    <dgm:pt modelId="{AD79933F-3E5C-44C1-B5FD-B3B593591EF9}" type="pres">
      <dgm:prSet presAssocID="{1BFB6D8F-509C-4024-82A3-41881B9CD016}" presName="rect1" presStyleLbl="trAlignAcc1" presStyleIdx="0" presStyleCnt="5">
        <dgm:presLayoutVars>
          <dgm:bulletEnabled val="1"/>
        </dgm:presLayoutVars>
      </dgm:prSet>
      <dgm:spPr/>
    </dgm:pt>
    <dgm:pt modelId="{38C1ADFD-E69F-48D9-939F-FD45B74C6EC0}" type="pres">
      <dgm:prSet presAssocID="{1BFB6D8F-509C-4024-82A3-41881B9CD016}" presName="rect2" presStyleLbl="fgImgPlace1" presStyleIdx="0" presStyleCnt="5"/>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5AD440F6-D2EF-492A-AFDF-BA38EFE39DA6}" type="pres">
      <dgm:prSet presAssocID="{0D7CD667-E8A3-40BB-B194-1D11FA80F283}" presName="sibTrans" presStyleCnt="0"/>
      <dgm:spPr/>
    </dgm:pt>
    <dgm:pt modelId="{D0551951-B8E9-4C24-B8D9-F652BC9BE8C9}" type="pres">
      <dgm:prSet presAssocID="{A90EA159-049F-475B-B4FE-0CBD380C3014}" presName="composite" presStyleCnt="0"/>
      <dgm:spPr/>
    </dgm:pt>
    <dgm:pt modelId="{EE7BBABD-F942-401D-83FD-FE5AA0360C6C}" type="pres">
      <dgm:prSet presAssocID="{A90EA159-049F-475B-B4FE-0CBD380C3014}" presName="rect1" presStyleLbl="trAlignAcc1" presStyleIdx="1" presStyleCnt="5">
        <dgm:presLayoutVars>
          <dgm:bulletEnabled val="1"/>
        </dgm:presLayoutVars>
      </dgm:prSet>
      <dgm:spPr/>
    </dgm:pt>
    <dgm:pt modelId="{44B8183F-8EB5-4ABF-844D-48DA59E945B1}" type="pres">
      <dgm:prSet presAssocID="{A90EA159-049F-475B-B4FE-0CBD380C3014}" presName="rect2" presStyleLbl="fgImgPlace1" presStyleIdx="1" presStyleCnt="5"/>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E8F44C12-0466-4954-BB6C-ADC0C54F1005}" type="pres">
      <dgm:prSet presAssocID="{08567300-FD89-41CC-86AC-6705976D0557}" presName="sibTrans" presStyleCnt="0"/>
      <dgm:spPr/>
    </dgm:pt>
    <dgm:pt modelId="{A9773861-3800-4565-AFD0-365DD73CB349}" type="pres">
      <dgm:prSet presAssocID="{1F61C7B4-0D26-470B-B21D-6766CE72B8F6}" presName="composite" presStyleCnt="0"/>
      <dgm:spPr/>
    </dgm:pt>
    <dgm:pt modelId="{A9AA2A9E-361D-4C70-8938-78E7F41AF862}" type="pres">
      <dgm:prSet presAssocID="{1F61C7B4-0D26-470B-B21D-6766CE72B8F6}" presName="rect1" presStyleLbl="trAlignAcc1" presStyleIdx="2" presStyleCnt="5">
        <dgm:presLayoutVars>
          <dgm:bulletEnabled val="1"/>
        </dgm:presLayoutVars>
      </dgm:prSet>
      <dgm:spPr/>
    </dgm:pt>
    <dgm:pt modelId="{C275C288-9E63-4925-A692-EA2F5E15C597}" type="pres">
      <dgm:prSet presAssocID="{1F61C7B4-0D26-470B-B21D-6766CE72B8F6}" presName="rect2" presStyleLbl="fgImgPlace1" presStyleIdx="2" presStyleCnt="5"/>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1AD604D0-A086-4C68-B06C-71949EBB0582}" type="pres">
      <dgm:prSet presAssocID="{9C28AE77-29CC-4CD4-B489-4E33FEC93CD1}" presName="sibTrans" presStyleCnt="0"/>
      <dgm:spPr/>
    </dgm:pt>
    <dgm:pt modelId="{F9BFEFD2-54DF-4745-B9FA-17D58415D45C}" type="pres">
      <dgm:prSet presAssocID="{78DEA483-C249-4280-A996-54B48FB80BC9}" presName="composite" presStyleCnt="0"/>
      <dgm:spPr/>
    </dgm:pt>
    <dgm:pt modelId="{8279F1C4-6788-4729-9811-C17220E4288B}" type="pres">
      <dgm:prSet presAssocID="{78DEA483-C249-4280-A996-54B48FB80BC9}" presName="rect1" presStyleLbl="trAlignAcc1" presStyleIdx="3" presStyleCnt="5">
        <dgm:presLayoutVars>
          <dgm:bulletEnabled val="1"/>
        </dgm:presLayoutVars>
      </dgm:prSet>
      <dgm:spPr/>
    </dgm:pt>
    <dgm:pt modelId="{2ED9AAB5-50FD-4122-BCE0-5D002DEE1E99}" type="pres">
      <dgm:prSet presAssocID="{78DEA483-C249-4280-A996-54B48FB80BC9}" presName="rect2" presStyleLbl="fgImgPlace1" presStyleIdx="3" presStyleCnt="5"/>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F8A7585B-1F1D-445A-B5DD-0EACE3852554}" type="pres">
      <dgm:prSet presAssocID="{3AA9C312-A070-4EF0-AB74-6BB8955A7EB5}" presName="sibTrans" presStyleCnt="0"/>
      <dgm:spPr/>
    </dgm:pt>
    <dgm:pt modelId="{E73A0A92-5627-4D41-BA0E-CAA80AE7A30A}" type="pres">
      <dgm:prSet presAssocID="{908E44D4-E77D-4A6B-856E-94BE49057DB8}" presName="composite" presStyleCnt="0"/>
      <dgm:spPr/>
    </dgm:pt>
    <dgm:pt modelId="{3D181211-009B-410F-A131-59AE00B7A8E3}" type="pres">
      <dgm:prSet presAssocID="{908E44D4-E77D-4A6B-856E-94BE49057DB8}" presName="rect1" presStyleLbl="trAlignAcc1" presStyleIdx="4" presStyleCnt="5">
        <dgm:presLayoutVars>
          <dgm:bulletEnabled val="1"/>
        </dgm:presLayoutVars>
      </dgm:prSet>
      <dgm:spPr/>
    </dgm:pt>
    <dgm:pt modelId="{933B54EE-B147-499D-B3AB-9302AAC3915E}" type="pres">
      <dgm:prSet presAssocID="{908E44D4-E77D-4A6B-856E-94BE49057DB8}" presName="rect2" presStyleLbl="fgImgPlace1" presStyleIdx="4" presStyleCnt="5"/>
      <dgm:spPr>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dgm:spPr>
    </dgm:pt>
  </dgm:ptLst>
  <dgm:cxnLst>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BBB63C5C-8E14-44A7-816B-71F88D3F8246}" type="presOf" srcId="{1F61C7B4-0D26-470B-B21D-6766CE72B8F6}" destId="{A9AA2A9E-361D-4C70-8938-78E7F41AF862}" srcOrd="0" destOrd="0" presId="urn:microsoft.com/office/officeart/2008/layout/PictureStrips"/>
    <dgm:cxn modelId="{E572995F-EFDE-4330-ABA1-CE14C545EBAF}" type="presOf" srcId="{908E44D4-E77D-4A6B-856E-94BE49057DB8}" destId="{3D181211-009B-410F-A131-59AE00B7A8E3}" srcOrd="0" destOrd="0" presId="urn:microsoft.com/office/officeart/2008/layout/PictureStrips"/>
    <dgm:cxn modelId="{B36D8E41-4B8B-448C-9585-BB827D242585}" type="presOf" srcId="{A90EA159-049F-475B-B4FE-0CBD380C3014}" destId="{EE7BBABD-F942-401D-83FD-FE5AA0360C6C}" srcOrd="0" destOrd="0" presId="urn:microsoft.com/office/officeart/2008/layout/PictureStrips"/>
    <dgm:cxn modelId="{1710C44E-2F8D-4F58-AB39-6A541EDEEFCA}" type="presOf" srcId="{1BFB6D8F-509C-4024-82A3-41881B9CD016}" destId="{AD79933F-3E5C-44C1-B5FD-B3B593591EF9}" srcOrd="0" destOrd="0" presId="urn:microsoft.com/office/officeart/2008/layout/PictureStrip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442AF472-3E07-4954-98CE-AC85F0186805}" type="presOf" srcId="{A150CEB4-AA6B-4DF4-B4DF-25C3807730CD}" destId="{B69A876F-0A04-4F3B-A0DB-A92AA2883C50}" srcOrd="0" destOrd="0" presId="urn:microsoft.com/office/officeart/2008/layout/PictureStrips"/>
    <dgm:cxn modelId="{62E2DE93-1207-4169-BA61-2210EECCF256}" type="presOf" srcId="{78DEA483-C249-4280-A996-54B48FB80BC9}" destId="{8279F1C4-6788-4729-9811-C17220E4288B}" srcOrd="0" destOrd="0" presId="urn:microsoft.com/office/officeart/2008/layout/PictureStrips"/>
    <dgm:cxn modelId="{8B57A9C6-CD3D-4044-903F-1A8043988D63}" srcId="{A150CEB4-AA6B-4DF4-B4DF-25C3807730CD}" destId="{908E44D4-E77D-4A6B-856E-94BE49057DB8}" srcOrd="4" destOrd="0" parTransId="{187D198F-4A1D-4BDF-A3BE-5DCADCD7DB96}" sibTransId="{8C18F6FB-85B6-4946-8181-2C21DC6E1873}"/>
    <dgm:cxn modelId="{4B4654CE-4CA4-4377-A1AF-1B5D4CAF913C}" type="presParOf" srcId="{B69A876F-0A04-4F3B-A0DB-A92AA2883C50}" destId="{1C658C87-DAD1-4381-A7A1-E774EFCC4E02}" srcOrd="0" destOrd="0" presId="urn:microsoft.com/office/officeart/2008/layout/PictureStrips"/>
    <dgm:cxn modelId="{ED54FF73-FE32-43BC-A034-9029882962EF}" type="presParOf" srcId="{1C658C87-DAD1-4381-A7A1-E774EFCC4E02}" destId="{AD79933F-3E5C-44C1-B5FD-B3B593591EF9}" srcOrd="0" destOrd="0" presId="urn:microsoft.com/office/officeart/2008/layout/PictureStrips"/>
    <dgm:cxn modelId="{4D81B56A-D920-4656-AF6A-244058A2EE5E}" type="presParOf" srcId="{1C658C87-DAD1-4381-A7A1-E774EFCC4E02}" destId="{38C1ADFD-E69F-48D9-939F-FD45B74C6EC0}" srcOrd="1" destOrd="0" presId="urn:microsoft.com/office/officeart/2008/layout/PictureStrips"/>
    <dgm:cxn modelId="{72F43992-9DFA-4103-813D-95FC1D6D25AD}" type="presParOf" srcId="{B69A876F-0A04-4F3B-A0DB-A92AA2883C50}" destId="{5AD440F6-D2EF-492A-AFDF-BA38EFE39DA6}" srcOrd="1" destOrd="0" presId="urn:microsoft.com/office/officeart/2008/layout/PictureStrips"/>
    <dgm:cxn modelId="{1301DC26-E573-41FA-8D54-6DA1C0EE244D}" type="presParOf" srcId="{B69A876F-0A04-4F3B-A0DB-A92AA2883C50}" destId="{D0551951-B8E9-4C24-B8D9-F652BC9BE8C9}" srcOrd="2" destOrd="0" presId="urn:microsoft.com/office/officeart/2008/layout/PictureStrips"/>
    <dgm:cxn modelId="{48CD2108-05C9-4F9B-8DC1-0AF39E720C5A}" type="presParOf" srcId="{D0551951-B8E9-4C24-B8D9-F652BC9BE8C9}" destId="{EE7BBABD-F942-401D-83FD-FE5AA0360C6C}" srcOrd="0" destOrd="0" presId="urn:microsoft.com/office/officeart/2008/layout/PictureStrips"/>
    <dgm:cxn modelId="{ED35C9C5-3262-408A-B863-DA0BB4ECCB6D}" type="presParOf" srcId="{D0551951-B8E9-4C24-B8D9-F652BC9BE8C9}" destId="{44B8183F-8EB5-4ABF-844D-48DA59E945B1}" srcOrd="1" destOrd="0" presId="urn:microsoft.com/office/officeart/2008/layout/PictureStrips"/>
    <dgm:cxn modelId="{5480134A-BA1E-4281-BABA-4894AC66BE62}" type="presParOf" srcId="{B69A876F-0A04-4F3B-A0DB-A92AA2883C50}" destId="{E8F44C12-0466-4954-BB6C-ADC0C54F1005}" srcOrd="3" destOrd="0" presId="urn:microsoft.com/office/officeart/2008/layout/PictureStrips"/>
    <dgm:cxn modelId="{B6C4D013-51AC-4CC5-B320-0EE97DF143B9}" type="presParOf" srcId="{B69A876F-0A04-4F3B-A0DB-A92AA2883C50}" destId="{A9773861-3800-4565-AFD0-365DD73CB349}" srcOrd="4" destOrd="0" presId="urn:microsoft.com/office/officeart/2008/layout/PictureStrips"/>
    <dgm:cxn modelId="{14EA94CE-BEC4-47B5-B34F-32C28C7573A1}" type="presParOf" srcId="{A9773861-3800-4565-AFD0-365DD73CB349}" destId="{A9AA2A9E-361D-4C70-8938-78E7F41AF862}" srcOrd="0" destOrd="0" presId="urn:microsoft.com/office/officeart/2008/layout/PictureStrips"/>
    <dgm:cxn modelId="{67983E4C-2AA4-4FF8-BF8C-1B5407074E0E}" type="presParOf" srcId="{A9773861-3800-4565-AFD0-365DD73CB349}" destId="{C275C288-9E63-4925-A692-EA2F5E15C597}" srcOrd="1" destOrd="0" presId="urn:microsoft.com/office/officeart/2008/layout/PictureStrips"/>
    <dgm:cxn modelId="{E650BE5F-17FE-493A-A435-6A196A7D8649}" type="presParOf" srcId="{B69A876F-0A04-4F3B-A0DB-A92AA2883C50}" destId="{1AD604D0-A086-4C68-B06C-71949EBB0582}" srcOrd="5" destOrd="0" presId="urn:microsoft.com/office/officeart/2008/layout/PictureStrips"/>
    <dgm:cxn modelId="{11C77B70-1A5C-4FE4-A97F-E110CC859A1C}" type="presParOf" srcId="{B69A876F-0A04-4F3B-A0DB-A92AA2883C50}" destId="{F9BFEFD2-54DF-4745-B9FA-17D58415D45C}" srcOrd="6" destOrd="0" presId="urn:microsoft.com/office/officeart/2008/layout/PictureStrips"/>
    <dgm:cxn modelId="{85E800B0-C1B9-4621-B956-DB1503A64047}" type="presParOf" srcId="{F9BFEFD2-54DF-4745-B9FA-17D58415D45C}" destId="{8279F1C4-6788-4729-9811-C17220E4288B}" srcOrd="0" destOrd="0" presId="urn:microsoft.com/office/officeart/2008/layout/PictureStrips"/>
    <dgm:cxn modelId="{A9B010B5-63A8-4FF8-8071-EF3A2C7C00D8}" type="presParOf" srcId="{F9BFEFD2-54DF-4745-B9FA-17D58415D45C}" destId="{2ED9AAB5-50FD-4122-BCE0-5D002DEE1E99}" srcOrd="1" destOrd="0" presId="urn:microsoft.com/office/officeart/2008/layout/PictureStrips"/>
    <dgm:cxn modelId="{0AD1BC6D-7298-4E5D-964D-239AF5C3C614}" type="presParOf" srcId="{B69A876F-0A04-4F3B-A0DB-A92AA2883C50}" destId="{F8A7585B-1F1D-445A-B5DD-0EACE3852554}" srcOrd="7" destOrd="0" presId="urn:microsoft.com/office/officeart/2008/layout/PictureStrips"/>
    <dgm:cxn modelId="{AB30F6F3-D0A8-472F-9B0C-7FD70735A41A}" type="presParOf" srcId="{B69A876F-0A04-4F3B-A0DB-A92AA2883C50}" destId="{E73A0A92-5627-4D41-BA0E-CAA80AE7A30A}" srcOrd="8" destOrd="0" presId="urn:microsoft.com/office/officeart/2008/layout/PictureStrips"/>
    <dgm:cxn modelId="{C1BA4DEF-0C63-4CA1-8472-0E27176352A6}" type="presParOf" srcId="{E73A0A92-5627-4D41-BA0E-CAA80AE7A30A}" destId="{3D181211-009B-410F-A131-59AE00B7A8E3}" srcOrd="0" destOrd="0" presId="urn:microsoft.com/office/officeart/2008/layout/PictureStrips"/>
    <dgm:cxn modelId="{F47E3C22-8CAD-4A70-879E-BBEBC3EAFAC6}" type="presParOf" srcId="{E73A0A92-5627-4D41-BA0E-CAA80AE7A30A}" destId="{933B54EE-B147-499D-B3AB-9302AAC3915E}" srcOrd="1" destOrd="0" presId="urn:microsoft.com/office/officeart/2008/layout/PictureStrips"/>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150CEB4-AA6B-4DF4-B4DF-25C3807730CD}" type="doc">
      <dgm:prSet loTypeId="urn:microsoft.com/office/officeart/2008/layout/TitledPictureBlock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en-GB" sz="1400" b="0" noProof="0" dirty="0">
              <a:solidFill>
                <a:schemeClr val="bg1"/>
              </a:solidFill>
            </a:rPr>
            <a:t>anno 1</a:t>
          </a:r>
        </a:p>
      </dgm:t>
    </dgm:pt>
    <dgm:pt modelId="{031D8289-727A-4721-9E6E-C4F99E168304}" type="parTrans" cxnId="{9FA03972-EE31-4F98-BEE5-8608C7181BF6}">
      <dgm:prSet/>
      <dgm:spPr/>
      <dgm:t>
        <a:bodyPr/>
        <a:lstStyle/>
        <a:p>
          <a:endParaRPr lang="en-GB" sz="2000" b="0" noProof="0" dirty="0">
            <a:solidFill>
              <a:schemeClr val="bg1"/>
            </a:solidFill>
          </a:endParaRPr>
        </a:p>
      </dgm:t>
    </dgm:pt>
    <dgm:pt modelId="{0D7CD667-E8A3-40BB-B194-1D11FA80F283}" type="sibTrans" cxnId="{9FA03972-EE31-4F98-BEE5-8608C7181BF6}">
      <dgm:prSet/>
      <dgm:spPr/>
      <dgm:t>
        <a:bodyPr/>
        <a:lstStyle/>
        <a:p>
          <a:endParaRPr lang="en-GB" sz="2000" b="0" noProof="0" dirty="0">
            <a:solidFill>
              <a:schemeClr val="bg1"/>
            </a:solidFill>
          </a:endParaRPr>
        </a:p>
      </dgm:t>
    </dgm:pt>
    <dgm:pt modelId="{A90EA159-049F-475B-B4FE-0CBD380C3014}">
      <dgm:prSet phldrT="[Tekst]" custT="1"/>
      <dgm:spPr/>
      <dgm:t>
        <a:bodyPr/>
        <a:lstStyle/>
        <a:p>
          <a:r>
            <a:rPr lang="en-GB" sz="1400" b="0" noProof="0" dirty="0">
              <a:solidFill>
                <a:schemeClr val="bg1"/>
              </a:solidFill>
            </a:rPr>
            <a:t>anno 2</a:t>
          </a:r>
        </a:p>
      </dgm:t>
    </dgm:pt>
    <dgm:pt modelId="{B654942F-D1FA-4111-B2E6-C649F42950FF}" type="parTrans" cxnId="{7249B840-D3D5-4D49-A9F5-E536E4F0D2BD}">
      <dgm:prSet/>
      <dgm:spPr/>
      <dgm:t>
        <a:bodyPr/>
        <a:lstStyle/>
        <a:p>
          <a:endParaRPr lang="en-GB" sz="2000" b="0" noProof="0" dirty="0">
            <a:solidFill>
              <a:schemeClr val="bg1"/>
            </a:solidFill>
          </a:endParaRPr>
        </a:p>
      </dgm:t>
    </dgm:pt>
    <dgm:pt modelId="{08567300-FD89-41CC-86AC-6705976D0557}" type="sibTrans" cxnId="{7249B840-D3D5-4D49-A9F5-E536E4F0D2BD}">
      <dgm:prSet/>
      <dgm:spPr/>
      <dgm:t>
        <a:bodyPr/>
        <a:lstStyle/>
        <a:p>
          <a:endParaRPr lang="en-GB" sz="2000" b="0" noProof="0" dirty="0">
            <a:solidFill>
              <a:schemeClr val="bg1"/>
            </a:solidFill>
          </a:endParaRPr>
        </a:p>
      </dgm:t>
    </dgm:pt>
    <dgm:pt modelId="{1F61C7B4-0D26-470B-B21D-6766CE72B8F6}">
      <dgm:prSet phldrT="[Tekst]" custT="1"/>
      <dgm:spPr/>
      <dgm:t>
        <a:bodyPr/>
        <a:lstStyle/>
        <a:p>
          <a:r>
            <a:rPr lang="en-GB" sz="1400" b="0" noProof="0" dirty="0">
              <a:solidFill>
                <a:schemeClr val="bg1"/>
              </a:solidFill>
            </a:rPr>
            <a:t>anno 3</a:t>
          </a:r>
        </a:p>
      </dgm:t>
    </dgm:pt>
    <dgm:pt modelId="{EAFD06D8-2289-4F36-825F-B964CB1FC88A}" type="parTrans" cxnId="{DFA1E621-9ABD-4DAF-8B15-E890A35927BB}">
      <dgm:prSet/>
      <dgm:spPr/>
      <dgm:t>
        <a:bodyPr/>
        <a:lstStyle/>
        <a:p>
          <a:endParaRPr lang="en-GB" sz="2000" b="0" noProof="0" dirty="0">
            <a:solidFill>
              <a:schemeClr val="bg1"/>
            </a:solidFill>
          </a:endParaRPr>
        </a:p>
      </dgm:t>
    </dgm:pt>
    <dgm:pt modelId="{9C28AE77-29CC-4CD4-B489-4E33FEC93CD1}" type="sibTrans" cxnId="{DFA1E621-9ABD-4DAF-8B15-E890A35927BB}">
      <dgm:prSet/>
      <dgm:spPr/>
      <dgm:t>
        <a:bodyPr/>
        <a:lstStyle/>
        <a:p>
          <a:endParaRPr lang="en-GB" sz="2000" b="0" noProof="0" dirty="0">
            <a:solidFill>
              <a:schemeClr val="bg1"/>
            </a:solidFill>
          </a:endParaRPr>
        </a:p>
      </dgm:t>
    </dgm:pt>
    <dgm:pt modelId="{908E44D4-E77D-4A6B-856E-94BE49057DB8}">
      <dgm:prSet phldrT="[Tekst]" custT="1"/>
      <dgm:spPr/>
      <dgm:t>
        <a:bodyPr/>
        <a:lstStyle/>
        <a:p>
          <a:r>
            <a:rPr lang="en-GB" sz="1400" b="0" noProof="0" dirty="0">
              <a:solidFill>
                <a:schemeClr val="bg1"/>
              </a:solidFill>
            </a:rPr>
            <a:t>anno 5</a:t>
          </a:r>
        </a:p>
      </dgm:t>
    </dgm:pt>
    <dgm:pt modelId="{187D198F-4A1D-4BDF-A3BE-5DCADCD7DB96}" type="parTrans" cxnId="{8B57A9C6-CD3D-4044-903F-1A8043988D63}">
      <dgm:prSet/>
      <dgm:spPr/>
      <dgm:t>
        <a:bodyPr/>
        <a:lstStyle/>
        <a:p>
          <a:endParaRPr lang="en-GB" sz="2000" b="0" noProof="0" dirty="0">
            <a:solidFill>
              <a:schemeClr val="bg1"/>
            </a:solidFill>
          </a:endParaRPr>
        </a:p>
      </dgm:t>
    </dgm:pt>
    <dgm:pt modelId="{8C18F6FB-85B6-4946-8181-2C21DC6E1873}" type="sibTrans" cxnId="{8B57A9C6-CD3D-4044-903F-1A8043988D63}">
      <dgm:prSet/>
      <dgm:spPr/>
      <dgm:t>
        <a:bodyPr/>
        <a:lstStyle/>
        <a:p>
          <a:endParaRPr lang="en-GB" sz="2000" b="0" noProof="0" dirty="0">
            <a:solidFill>
              <a:schemeClr val="bg1"/>
            </a:solidFill>
          </a:endParaRPr>
        </a:p>
      </dgm:t>
    </dgm:pt>
    <dgm:pt modelId="{78DEA483-C249-4280-A996-54B48FB80BC9}">
      <dgm:prSet phldrT="[Tekst]" custT="1"/>
      <dgm:spPr/>
      <dgm:t>
        <a:bodyPr/>
        <a:lstStyle/>
        <a:p>
          <a:r>
            <a:rPr lang="en-GB" sz="1400" b="0" noProof="0" dirty="0">
              <a:solidFill>
                <a:schemeClr val="bg1"/>
              </a:solidFill>
            </a:rPr>
            <a:t>anno 4</a:t>
          </a:r>
        </a:p>
      </dgm:t>
    </dgm:pt>
    <dgm:pt modelId="{E2B1A3C2-9A43-4D3E-9E96-D51CA108776F}" type="parTrans" cxnId="{806EEF71-4C55-4224-9DFC-FECD1122EBD5}">
      <dgm:prSet/>
      <dgm:spPr/>
      <dgm:t>
        <a:bodyPr/>
        <a:lstStyle/>
        <a:p>
          <a:endParaRPr lang="en-GB" sz="2000" b="0" noProof="0" dirty="0">
            <a:solidFill>
              <a:schemeClr val="bg1"/>
            </a:solidFill>
          </a:endParaRPr>
        </a:p>
      </dgm:t>
    </dgm:pt>
    <dgm:pt modelId="{3AA9C312-A070-4EF0-AB74-6BB8955A7EB5}" type="sibTrans" cxnId="{806EEF71-4C55-4224-9DFC-FECD1122EBD5}">
      <dgm:prSet/>
      <dgm:spPr/>
      <dgm:t>
        <a:bodyPr/>
        <a:lstStyle/>
        <a:p>
          <a:endParaRPr lang="en-GB" sz="2000" b="0" noProof="0" dirty="0">
            <a:solidFill>
              <a:schemeClr val="bg1"/>
            </a:solidFill>
          </a:endParaRPr>
        </a:p>
      </dgm:t>
    </dgm:pt>
    <dgm:pt modelId="{F04B549A-890D-4B9A-B8BA-3B7B6009FCD2}" type="pres">
      <dgm:prSet presAssocID="{A150CEB4-AA6B-4DF4-B4DF-25C3807730CD}" presName="rootNode" presStyleCnt="0">
        <dgm:presLayoutVars>
          <dgm:chMax/>
          <dgm:chPref/>
          <dgm:dir/>
          <dgm:animLvl val="lvl"/>
        </dgm:presLayoutVars>
      </dgm:prSet>
      <dgm:spPr/>
    </dgm:pt>
    <dgm:pt modelId="{36EFEB1E-DDF8-42C1-A612-5510B0EED48E}" type="pres">
      <dgm:prSet presAssocID="{1BFB6D8F-509C-4024-82A3-41881B9CD016}" presName="composite" presStyleCnt="0"/>
      <dgm:spPr/>
    </dgm:pt>
    <dgm:pt modelId="{CBAF61C0-E480-4612-8CED-04B183237B96}" type="pres">
      <dgm:prSet presAssocID="{1BFB6D8F-509C-4024-82A3-41881B9CD016}" presName="ParentText" presStyleLbl="node1" presStyleIdx="0" presStyleCnt="5">
        <dgm:presLayoutVars>
          <dgm:chMax val="1"/>
          <dgm:chPref val="1"/>
          <dgm:bulletEnabled val="1"/>
        </dgm:presLayoutVars>
      </dgm:prSet>
      <dgm:spPr/>
    </dgm:pt>
    <dgm:pt modelId="{BDBC77F5-2885-4F08-8852-6B2C21FF38D7}" type="pres">
      <dgm:prSet presAssocID="{1BFB6D8F-509C-4024-82A3-41881B9CD016}" presName="Image" presStyleLbl="bgImgPlace1" presStyleIdx="0" presStyleCnt="5"/>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3A6B512E-EB63-4431-AD93-0E6D5AFF9D19}" type="pres">
      <dgm:prSet presAssocID="{1BFB6D8F-509C-4024-82A3-41881B9CD016}" presName="ChildText" presStyleLbl="fgAcc1" presStyleIdx="0" presStyleCnt="0">
        <dgm:presLayoutVars>
          <dgm:chMax val="0"/>
          <dgm:chPref val="0"/>
          <dgm:bulletEnabled val="1"/>
        </dgm:presLayoutVars>
      </dgm:prSet>
      <dgm:spPr/>
    </dgm:pt>
    <dgm:pt modelId="{5FA2AA00-B037-4A46-9FF7-ACA9A97B98B4}" type="pres">
      <dgm:prSet presAssocID="{0D7CD667-E8A3-40BB-B194-1D11FA80F283}" presName="sibTrans" presStyleCnt="0"/>
      <dgm:spPr/>
    </dgm:pt>
    <dgm:pt modelId="{FCBFAEA8-D6FC-4605-8BBE-9CD110E6A32A}" type="pres">
      <dgm:prSet presAssocID="{A90EA159-049F-475B-B4FE-0CBD380C3014}" presName="composite" presStyleCnt="0"/>
      <dgm:spPr/>
    </dgm:pt>
    <dgm:pt modelId="{7D2FF619-C938-4E87-8A2B-C923D30A9A67}" type="pres">
      <dgm:prSet presAssocID="{A90EA159-049F-475B-B4FE-0CBD380C3014}" presName="ParentText" presStyleLbl="node1" presStyleIdx="1" presStyleCnt="5">
        <dgm:presLayoutVars>
          <dgm:chMax val="1"/>
          <dgm:chPref val="1"/>
          <dgm:bulletEnabled val="1"/>
        </dgm:presLayoutVars>
      </dgm:prSet>
      <dgm:spPr/>
    </dgm:pt>
    <dgm:pt modelId="{E8D710DC-701C-40DC-BC7F-96CF51DCC0EB}" type="pres">
      <dgm:prSet presAssocID="{A90EA159-049F-475B-B4FE-0CBD380C3014}" presName="Image" presStyleLbl="bgImgPlace1" presStyleIdx="1" presStyleCnt="5"/>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47F2FAA6-2129-4F28-9905-8B655D636BB4}" type="pres">
      <dgm:prSet presAssocID="{A90EA159-049F-475B-B4FE-0CBD380C3014}" presName="ChildText" presStyleLbl="fgAcc1" presStyleIdx="0" presStyleCnt="0">
        <dgm:presLayoutVars>
          <dgm:chMax val="0"/>
          <dgm:chPref val="0"/>
          <dgm:bulletEnabled val="1"/>
        </dgm:presLayoutVars>
      </dgm:prSet>
      <dgm:spPr/>
    </dgm:pt>
    <dgm:pt modelId="{A36E37A7-9416-4AD6-AB83-358D38754A7D}" type="pres">
      <dgm:prSet presAssocID="{08567300-FD89-41CC-86AC-6705976D0557}" presName="sibTrans" presStyleCnt="0"/>
      <dgm:spPr/>
    </dgm:pt>
    <dgm:pt modelId="{1EEA18ED-93C2-4517-A0C6-7E1BC6AB1095}" type="pres">
      <dgm:prSet presAssocID="{1F61C7B4-0D26-470B-B21D-6766CE72B8F6}" presName="composite" presStyleCnt="0"/>
      <dgm:spPr/>
    </dgm:pt>
    <dgm:pt modelId="{A36FF19D-7F23-4445-B0A4-228B35DE1BCB}" type="pres">
      <dgm:prSet presAssocID="{1F61C7B4-0D26-470B-B21D-6766CE72B8F6}" presName="ParentText" presStyleLbl="node1" presStyleIdx="2" presStyleCnt="5">
        <dgm:presLayoutVars>
          <dgm:chMax val="1"/>
          <dgm:chPref val="1"/>
          <dgm:bulletEnabled val="1"/>
        </dgm:presLayoutVars>
      </dgm:prSet>
      <dgm:spPr/>
    </dgm:pt>
    <dgm:pt modelId="{B4CA4D6E-61D0-435C-9F16-562AA5896FE6}" type="pres">
      <dgm:prSet presAssocID="{1F61C7B4-0D26-470B-B21D-6766CE72B8F6}" presName="Image" presStyleLbl="bgImgPlace1" presStyleIdx="2" presStyleCnt="5"/>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9D569FE8-DA9D-4684-A532-F841618C45DF}" type="pres">
      <dgm:prSet presAssocID="{1F61C7B4-0D26-470B-B21D-6766CE72B8F6}" presName="ChildText" presStyleLbl="fgAcc1" presStyleIdx="0" presStyleCnt="0">
        <dgm:presLayoutVars>
          <dgm:chMax val="0"/>
          <dgm:chPref val="0"/>
          <dgm:bulletEnabled val="1"/>
        </dgm:presLayoutVars>
      </dgm:prSet>
      <dgm:spPr/>
    </dgm:pt>
    <dgm:pt modelId="{701AD191-3862-4A95-BB11-B1A1FC7919B5}" type="pres">
      <dgm:prSet presAssocID="{9C28AE77-29CC-4CD4-B489-4E33FEC93CD1}" presName="sibTrans" presStyleCnt="0"/>
      <dgm:spPr/>
    </dgm:pt>
    <dgm:pt modelId="{57236A26-4D45-45C1-98B4-7C500090D5A7}" type="pres">
      <dgm:prSet presAssocID="{78DEA483-C249-4280-A996-54B48FB80BC9}" presName="composite" presStyleCnt="0"/>
      <dgm:spPr/>
    </dgm:pt>
    <dgm:pt modelId="{6BCC2DD1-BCE4-4965-BF33-68313A8506F3}" type="pres">
      <dgm:prSet presAssocID="{78DEA483-C249-4280-A996-54B48FB80BC9}" presName="ParentText" presStyleLbl="node1" presStyleIdx="3" presStyleCnt="5">
        <dgm:presLayoutVars>
          <dgm:chMax val="1"/>
          <dgm:chPref val="1"/>
          <dgm:bulletEnabled val="1"/>
        </dgm:presLayoutVars>
      </dgm:prSet>
      <dgm:spPr/>
    </dgm:pt>
    <dgm:pt modelId="{AA29EC4E-8B21-4424-BED7-2B4FFE60388B}" type="pres">
      <dgm:prSet presAssocID="{78DEA483-C249-4280-A996-54B48FB80BC9}" presName="Image" presStyleLbl="bgImgPlace1" presStyleIdx="3" presStyleCnt="5"/>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A331F6D6-6549-45EF-9321-69DDC6596D9F}" type="pres">
      <dgm:prSet presAssocID="{78DEA483-C249-4280-A996-54B48FB80BC9}" presName="ChildText" presStyleLbl="fgAcc1" presStyleIdx="0" presStyleCnt="0">
        <dgm:presLayoutVars>
          <dgm:chMax val="0"/>
          <dgm:chPref val="0"/>
          <dgm:bulletEnabled val="1"/>
        </dgm:presLayoutVars>
      </dgm:prSet>
      <dgm:spPr/>
    </dgm:pt>
    <dgm:pt modelId="{40E7A7D9-E7D4-48C3-8CE6-2EA43FFEFD95}" type="pres">
      <dgm:prSet presAssocID="{3AA9C312-A070-4EF0-AB74-6BB8955A7EB5}" presName="sibTrans" presStyleCnt="0"/>
      <dgm:spPr/>
    </dgm:pt>
    <dgm:pt modelId="{126EEFFB-AF45-4362-AB9C-B1F2C95BFF7E}" type="pres">
      <dgm:prSet presAssocID="{908E44D4-E77D-4A6B-856E-94BE49057DB8}" presName="composite" presStyleCnt="0"/>
      <dgm:spPr/>
    </dgm:pt>
    <dgm:pt modelId="{B72D51AD-673A-4708-A8B1-868D3FDCA2BD}" type="pres">
      <dgm:prSet presAssocID="{908E44D4-E77D-4A6B-856E-94BE49057DB8}" presName="ParentText" presStyleLbl="node1" presStyleIdx="4" presStyleCnt="5">
        <dgm:presLayoutVars>
          <dgm:chMax val="1"/>
          <dgm:chPref val="1"/>
          <dgm:bulletEnabled val="1"/>
        </dgm:presLayoutVars>
      </dgm:prSet>
      <dgm:spPr/>
    </dgm:pt>
    <dgm:pt modelId="{C880BDAD-34A3-4C12-BF7B-8275BE897823}" type="pres">
      <dgm:prSet presAssocID="{908E44D4-E77D-4A6B-856E-94BE49057DB8}" presName="Image" presStyleLbl="bgImgPlace1" presStyleIdx="4" presStyleCnt="5"/>
      <dgm:spPr>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dgm:spPr>
    </dgm:pt>
    <dgm:pt modelId="{D8026758-2CB1-4A48-9ADE-715F8511F435}" type="pres">
      <dgm:prSet presAssocID="{908E44D4-E77D-4A6B-856E-94BE49057DB8}" presName="ChildText" presStyleLbl="fgAcc1" presStyleIdx="0" presStyleCnt="0">
        <dgm:presLayoutVars>
          <dgm:chMax val="0"/>
          <dgm:chPref val="0"/>
          <dgm:bulletEnabled val="1"/>
        </dgm:presLayoutVars>
      </dgm:prSet>
      <dgm:spPr/>
    </dgm:pt>
  </dgm:ptLst>
  <dgm:cxnLst>
    <dgm:cxn modelId="{AE956218-88E6-45B8-B5EF-7BCF2847AA2B}" type="presOf" srcId="{1F61C7B4-0D26-470B-B21D-6766CE72B8F6}" destId="{A36FF19D-7F23-4445-B0A4-228B35DE1BCB}" srcOrd="0" destOrd="0" presId="urn:microsoft.com/office/officeart/2008/layout/TitledPictureBlocks"/>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7BC5B344-62F6-4DD0-8B34-ACD0FDF129E4}" type="presOf" srcId="{78DEA483-C249-4280-A996-54B48FB80BC9}" destId="{6BCC2DD1-BCE4-4965-BF33-68313A8506F3}" srcOrd="0" destOrd="0" presId="urn:microsoft.com/office/officeart/2008/layout/TitledPictureBlock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65183E74-FA30-4621-A595-DB416007938B}" type="presOf" srcId="{A150CEB4-AA6B-4DF4-B4DF-25C3807730CD}" destId="{F04B549A-890D-4B9A-B8BA-3B7B6009FCD2}" srcOrd="0" destOrd="0" presId="urn:microsoft.com/office/officeart/2008/layout/TitledPictureBlocks"/>
    <dgm:cxn modelId="{89CBA358-DCA1-4C3C-865F-06CCB854FD56}" type="presOf" srcId="{908E44D4-E77D-4A6B-856E-94BE49057DB8}" destId="{B72D51AD-673A-4708-A8B1-868D3FDCA2BD}" srcOrd="0" destOrd="0" presId="urn:microsoft.com/office/officeart/2008/layout/TitledPictureBlocks"/>
    <dgm:cxn modelId="{408E08AF-8678-4BCF-A828-7E2FC9292621}" type="presOf" srcId="{1BFB6D8F-509C-4024-82A3-41881B9CD016}" destId="{CBAF61C0-E480-4612-8CED-04B183237B96}" srcOrd="0" destOrd="0" presId="urn:microsoft.com/office/officeart/2008/layout/TitledPictureBlocks"/>
    <dgm:cxn modelId="{7ACCB3BC-22A3-4671-A5F5-E9E551354B23}" type="presOf" srcId="{A90EA159-049F-475B-B4FE-0CBD380C3014}" destId="{7D2FF619-C938-4E87-8A2B-C923D30A9A67}" srcOrd="0" destOrd="0" presId="urn:microsoft.com/office/officeart/2008/layout/TitledPictureBlocks"/>
    <dgm:cxn modelId="{8B57A9C6-CD3D-4044-903F-1A8043988D63}" srcId="{A150CEB4-AA6B-4DF4-B4DF-25C3807730CD}" destId="{908E44D4-E77D-4A6B-856E-94BE49057DB8}" srcOrd="4" destOrd="0" parTransId="{187D198F-4A1D-4BDF-A3BE-5DCADCD7DB96}" sibTransId="{8C18F6FB-85B6-4946-8181-2C21DC6E1873}"/>
    <dgm:cxn modelId="{012E969E-8CE5-4306-98D0-558924D1FC56}" type="presParOf" srcId="{F04B549A-890D-4B9A-B8BA-3B7B6009FCD2}" destId="{36EFEB1E-DDF8-42C1-A612-5510B0EED48E}" srcOrd="0" destOrd="0" presId="urn:microsoft.com/office/officeart/2008/layout/TitledPictureBlocks"/>
    <dgm:cxn modelId="{A4F69B34-CB8B-4C82-8A18-6D310C4CABE7}" type="presParOf" srcId="{36EFEB1E-DDF8-42C1-A612-5510B0EED48E}" destId="{CBAF61C0-E480-4612-8CED-04B183237B96}" srcOrd="0" destOrd="0" presId="urn:microsoft.com/office/officeart/2008/layout/TitledPictureBlocks"/>
    <dgm:cxn modelId="{D95CE157-DFD4-4E7E-AFDB-29B699FDB1A4}" type="presParOf" srcId="{36EFEB1E-DDF8-42C1-A612-5510B0EED48E}" destId="{BDBC77F5-2885-4F08-8852-6B2C21FF38D7}" srcOrd="1" destOrd="0" presId="urn:microsoft.com/office/officeart/2008/layout/TitledPictureBlocks"/>
    <dgm:cxn modelId="{76EACEC2-DFC1-4771-ADED-789A091D5187}" type="presParOf" srcId="{36EFEB1E-DDF8-42C1-A612-5510B0EED48E}" destId="{3A6B512E-EB63-4431-AD93-0E6D5AFF9D19}" srcOrd="2" destOrd="0" presId="urn:microsoft.com/office/officeart/2008/layout/TitledPictureBlocks"/>
    <dgm:cxn modelId="{A3AD6E81-1B88-413F-B6F3-FF26A0A46A37}" type="presParOf" srcId="{F04B549A-890D-4B9A-B8BA-3B7B6009FCD2}" destId="{5FA2AA00-B037-4A46-9FF7-ACA9A97B98B4}" srcOrd="1" destOrd="0" presId="urn:microsoft.com/office/officeart/2008/layout/TitledPictureBlocks"/>
    <dgm:cxn modelId="{8E6A2D15-E1E7-46E7-B595-915D4567623F}" type="presParOf" srcId="{F04B549A-890D-4B9A-B8BA-3B7B6009FCD2}" destId="{FCBFAEA8-D6FC-4605-8BBE-9CD110E6A32A}" srcOrd="2" destOrd="0" presId="urn:microsoft.com/office/officeart/2008/layout/TitledPictureBlocks"/>
    <dgm:cxn modelId="{710082B6-2D99-4423-9708-857622DEAE07}" type="presParOf" srcId="{FCBFAEA8-D6FC-4605-8BBE-9CD110E6A32A}" destId="{7D2FF619-C938-4E87-8A2B-C923D30A9A67}" srcOrd="0" destOrd="0" presId="urn:microsoft.com/office/officeart/2008/layout/TitledPictureBlocks"/>
    <dgm:cxn modelId="{E9E848F2-8C85-4671-A881-B6C99DACC353}" type="presParOf" srcId="{FCBFAEA8-D6FC-4605-8BBE-9CD110E6A32A}" destId="{E8D710DC-701C-40DC-BC7F-96CF51DCC0EB}" srcOrd="1" destOrd="0" presId="urn:microsoft.com/office/officeart/2008/layout/TitledPictureBlocks"/>
    <dgm:cxn modelId="{AA301D25-5F4E-409B-BF62-4919A4F50C24}" type="presParOf" srcId="{FCBFAEA8-D6FC-4605-8BBE-9CD110E6A32A}" destId="{47F2FAA6-2129-4F28-9905-8B655D636BB4}" srcOrd="2" destOrd="0" presId="urn:microsoft.com/office/officeart/2008/layout/TitledPictureBlocks"/>
    <dgm:cxn modelId="{B095C6E0-C6EA-4388-8552-C3EAE329F6B4}" type="presParOf" srcId="{F04B549A-890D-4B9A-B8BA-3B7B6009FCD2}" destId="{A36E37A7-9416-4AD6-AB83-358D38754A7D}" srcOrd="3" destOrd="0" presId="urn:microsoft.com/office/officeart/2008/layout/TitledPictureBlocks"/>
    <dgm:cxn modelId="{4C80B780-119A-4C1A-A9D6-F56C6DEB0339}" type="presParOf" srcId="{F04B549A-890D-4B9A-B8BA-3B7B6009FCD2}" destId="{1EEA18ED-93C2-4517-A0C6-7E1BC6AB1095}" srcOrd="4" destOrd="0" presId="urn:microsoft.com/office/officeart/2008/layout/TitledPictureBlocks"/>
    <dgm:cxn modelId="{47DE6076-7762-4462-BD95-564C740BBD6A}" type="presParOf" srcId="{1EEA18ED-93C2-4517-A0C6-7E1BC6AB1095}" destId="{A36FF19D-7F23-4445-B0A4-228B35DE1BCB}" srcOrd="0" destOrd="0" presId="urn:microsoft.com/office/officeart/2008/layout/TitledPictureBlocks"/>
    <dgm:cxn modelId="{975DBED5-2767-4BD9-8791-054DC7B5365B}" type="presParOf" srcId="{1EEA18ED-93C2-4517-A0C6-7E1BC6AB1095}" destId="{B4CA4D6E-61D0-435C-9F16-562AA5896FE6}" srcOrd="1" destOrd="0" presId="urn:microsoft.com/office/officeart/2008/layout/TitledPictureBlocks"/>
    <dgm:cxn modelId="{5BBDCF05-3BED-441E-9D9D-6094699A9BCE}" type="presParOf" srcId="{1EEA18ED-93C2-4517-A0C6-7E1BC6AB1095}" destId="{9D569FE8-DA9D-4684-A532-F841618C45DF}" srcOrd="2" destOrd="0" presId="urn:microsoft.com/office/officeart/2008/layout/TitledPictureBlocks"/>
    <dgm:cxn modelId="{AA574B8B-2ED7-48BD-8987-55A93A8AAF38}" type="presParOf" srcId="{F04B549A-890D-4B9A-B8BA-3B7B6009FCD2}" destId="{701AD191-3862-4A95-BB11-B1A1FC7919B5}" srcOrd="5" destOrd="0" presId="urn:microsoft.com/office/officeart/2008/layout/TitledPictureBlocks"/>
    <dgm:cxn modelId="{257C57DF-6596-4C55-9227-2D51DFD103CA}" type="presParOf" srcId="{F04B549A-890D-4B9A-B8BA-3B7B6009FCD2}" destId="{57236A26-4D45-45C1-98B4-7C500090D5A7}" srcOrd="6" destOrd="0" presId="urn:microsoft.com/office/officeart/2008/layout/TitledPictureBlocks"/>
    <dgm:cxn modelId="{22FC8415-19BD-4F73-B49B-45171AC5613A}" type="presParOf" srcId="{57236A26-4D45-45C1-98B4-7C500090D5A7}" destId="{6BCC2DD1-BCE4-4965-BF33-68313A8506F3}" srcOrd="0" destOrd="0" presId="urn:microsoft.com/office/officeart/2008/layout/TitledPictureBlocks"/>
    <dgm:cxn modelId="{F56C18E6-23C3-437C-A8EF-2675AF9A03FE}" type="presParOf" srcId="{57236A26-4D45-45C1-98B4-7C500090D5A7}" destId="{AA29EC4E-8B21-4424-BED7-2B4FFE60388B}" srcOrd="1" destOrd="0" presId="urn:microsoft.com/office/officeart/2008/layout/TitledPictureBlocks"/>
    <dgm:cxn modelId="{B9C6BD2D-BF06-4101-B2B5-A917B0159A57}" type="presParOf" srcId="{57236A26-4D45-45C1-98B4-7C500090D5A7}" destId="{A331F6D6-6549-45EF-9321-69DDC6596D9F}" srcOrd="2" destOrd="0" presId="urn:microsoft.com/office/officeart/2008/layout/TitledPictureBlocks"/>
    <dgm:cxn modelId="{CEB31AE9-8098-42F9-AA15-10EDEA1022F6}" type="presParOf" srcId="{F04B549A-890D-4B9A-B8BA-3B7B6009FCD2}" destId="{40E7A7D9-E7D4-48C3-8CE6-2EA43FFEFD95}" srcOrd="7" destOrd="0" presId="urn:microsoft.com/office/officeart/2008/layout/TitledPictureBlocks"/>
    <dgm:cxn modelId="{7E58037E-32B1-423A-A086-CA93BD89D9A5}" type="presParOf" srcId="{F04B549A-890D-4B9A-B8BA-3B7B6009FCD2}" destId="{126EEFFB-AF45-4362-AB9C-B1F2C95BFF7E}" srcOrd="8" destOrd="0" presId="urn:microsoft.com/office/officeart/2008/layout/TitledPictureBlocks"/>
    <dgm:cxn modelId="{4FE38CB7-2495-428D-A061-6FD6006C15B1}" type="presParOf" srcId="{126EEFFB-AF45-4362-AB9C-B1F2C95BFF7E}" destId="{B72D51AD-673A-4708-A8B1-868D3FDCA2BD}" srcOrd="0" destOrd="0" presId="urn:microsoft.com/office/officeart/2008/layout/TitledPictureBlocks"/>
    <dgm:cxn modelId="{7F01A080-5FFB-4A7E-B443-F58769E64247}" type="presParOf" srcId="{126EEFFB-AF45-4362-AB9C-B1F2C95BFF7E}" destId="{C880BDAD-34A3-4C12-BF7B-8275BE897823}" srcOrd="1" destOrd="0" presId="urn:microsoft.com/office/officeart/2008/layout/TitledPictureBlocks"/>
    <dgm:cxn modelId="{020BFC17-7CFD-4521-82AE-BCE405CAA6AB}" type="presParOf" srcId="{126EEFFB-AF45-4362-AB9C-B1F2C95BFF7E}" destId="{D8026758-2CB1-4A48-9ADE-715F8511F435}" srcOrd="2" destOrd="0" presId="urn:microsoft.com/office/officeart/2008/layout/TitledPictureBlocks"/>
  </dgm:cxnLst>
  <dgm:bg>
    <a:noFill/>
  </dgm:bg>
  <dgm:whole/>
  <dgm:extLst>
    <a:ext uri="http://schemas.microsoft.com/office/drawing/2008/diagram">
      <dsp:dataModelExt xmlns:dsp="http://schemas.microsoft.com/office/drawing/2008/diagram" relId="rId3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dgm:spPr/>
      <dgm:t>
        <a:bodyPr/>
        <a:lstStyle/>
        <a:p>
          <a:r>
            <a:rPr lang="pl-PL" b="1" dirty="0" err="1">
              <a:solidFill>
                <a:schemeClr val="tx1">
                  <a:lumMod val="50000"/>
                </a:schemeClr>
              </a:solidFill>
            </a:rPr>
            <a:t>patata</a:t>
          </a:r>
          <a:endParaRPr lang="pl-PL" b="1" dirty="0">
            <a:solidFill>
              <a:schemeClr val="tx1">
                <a:lumMod val="50000"/>
              </a:schemeClr>
            </a:solidFill>
          </a:endParaRPr>
        </a:p>
      </dgm:t>
    </dgm:pt>
    <dgm:pt modelId="{031D8289-727A-4721-9E6E-C4F99E168304}" type="parTrans" cxnId="{9FA03972-EE31-4F98-BEE5-8608C7181BF6}">
      <dgm:prSet/>
      <dgm:spPr/>
      <dgm:t>
        <a:bodyPr/>
        <a:lstStyle/>
        <a:p>
          <a:endParaRPr lang="pl-PL" b="1" dirty="0">
            <a:solidFill>
              <a:schemeClr val="tx1">
                <a:lumMod val="50000"/>
              </a:schemeClr>
            </a:solidFill>
          </a:endParaRPr>
        </a:p>
      </dgm:t>
    </dgm:pt>
    <dgm:pt modelId="{0D7CD667-E8A3-40BB-B194-1D11FA80F283}" type="sibTrans" cxnId="{9FA03972-EE31-4F98-BEE5-8608C7181BF6}">
      <dgm:prSet/>
      <dgm:spPr/>
      <dgm:t>
        <a:bodyPr/>
        <a:lstStyle/>
        <a:p>
          <a:endParaRPr lang="pl-PL" b="1" dirty="0">
            <a:solidFill>
              <a:schemeClr val="tx1">
                <a:lumMod val="50000"/>
              </a:schemeClr>
            </a:solidFill>
          </a:endParaRPr>
        </a:p>
      </dgm:t>
    </dgm:pt>
    <dgm:pt modelId="{A90EA159-049F-475B-B4FE-0CBD380C3014}">
      <dgm:prSet phldrT="[Tekst]"/>
      <dgm:spPr/>
      <dgm:t>
        <a:bodyPr/>
        <a:lstStyle/>
        <a:p>
          <a:r>
            <a:rPr lang="pl-PL" b="1" dirty="0" err="1">
              <a:solidFill>
                <a:schemeClr val="tx1">
                  <a:lumMod val="50000"/>
                </a:schemeClr>
              </a:solidFill>
            </a:rPr>
            <a:t>avena</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lupino blu</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segale</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13435A0C-8FFE-4E3F-933B-3AE11FCB2F89}" type="pres">
      <dgm:prSet presAssocID="{1BFB6D8F-509C-4024-82A3-41881B9CD016}" presName="composite" presStyleCnt="0"/>
      <dgm:spPr/>
    </dgm:pt>
    <dgm:pt modelId="{D6EC7CFB-7E8C-4341-A1BE-BCAADEF6F33C}" type="pres">
      <dgm:prSet presAssocID="{1BFB6D8F-509C-4024-82A3-41881B9CD016}" presName="rect1" presStyleLbl="bgShp"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9113" t="1952" r="19113" b="13964"/>
          </a:stretch>
        </a:blipFill>
      </dgm:spPr>
    </dgm:pt>
    <dgm:pt modelId="{28183E5F-5C37-4CC9-88F8-07695E3B208A}" type="pres">
      <dgm:prSet presAssocID="{1BFB6D8F-509C-4024-82A3-41881B9CD016}" presName="rect2" presStyleLbl="trBgShp" presStyleIdx="0" presStyleCnt="4">
        <dgm:presLayoutVars>
          <dgm:bulletEnabled val="1"/>
        </dgm:presLayoutVars>
      </dgm:prSet>
      <dgm:spPr/>
    </dgm:pt>
    <dgm:pt modelId="{90FC0426-711D-4F04-83C0-BA18A0E8C415}" type="pres">
      <dgm:prSet presAssocID="{0D7CD667-E8A3-40BB-B194-1D11FA80F283}" presName="sibTrans" presStyleCnt="0"/>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1" presStyleCnt="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1" presStyleCnt="4">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2" presStyleCnt="4"/>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6539" r="16539" b="15466"/>
          </a:stretch>
        </a:blipFill>
      </dgm:spPr>
    </dgm:pt>
    <dgm:pt modelId="{2918BD4D-1437-42AF-AC52-F7AF601D2CEE}" type="pres">
      <dgm:prSet presAssocID="{1F61C7B4-0D26-470B-B21D-6766CE72B8F6}" presName="rect2" presStyleLbl="trBgShp" presStyleIdx="2"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3" presStyleCnt="4">
        <dgm:presLayoutVars>
          <dgm:bulletEnabled val="1"/>
        </dgm:presLayoutVars>
      </dgm:prSet>
      <dgm:spPr/>
    </dgm:pt>
  </dgm:ptLst>
  <dgm:cxnLst>
    <dgm:cxn modelId="{DFA1E621-9ABD-4DAF-8B15-E890A35927BB}" srcId="{A150CEB4-AA6B-4DF4-B4DF-25C3807730CD}" destId="{1F61C7B4-0D26-470B-B21D-6766CE72B8F6}" srcOrd="2" destOrd="0" parTransId="{EAFD06D8-2289-4F36-825F-B964CB1FC88A}" sibTransId="{9C28AE77-29CC-4CD4-B489-4E33FEC93CD1}"/>
    <dgm:cxn modelId="{06A13E22-E588-414F-A20E-2DCC61D41075}" type="presOf" srcId="{1BFB6D8F-509C-4024-82A3-41881B9CD016}" destId="{28183E5F-5C37-4CC9-88F8-07695E3B208A}" srcOrd="0" destOrd="0" presId="urn:microsoft.com/office/officeart/2008/layout/BendingPictureSemiTransparentText"/>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1" destOrd="0" parTransId="{B654942F-D1FA-4111-B2E6-C649F42950FF}" sibTransId="{08567300-FD89-41CC-86AC-6705976D0557}"/>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82F69377-C25D-4C14-B035-4A7DEBF593C3}" type="presOf" srcId="{1F61C7B4-0D26-470B-B21D-6766CE72B8F6}" destId="{2918BD4D-1437-42AF-AC52-F7AF601D2CEE}"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178BEFBC-4328-4F54-A246-B682D8CC2BCB}" type="presParOf" srcId="{EAF11210-9D15-45AD-A903-76150876BF29}" destId="{13435A0C-8FFE-4E3F-933B-3AE11FCB2F89}" srcOrd="0" destOrd="0" presId="urn:microsoft.com/office/officeart/2008/layout/BendingPictureSemiTransparentText"/>
    <dgm:cxn modelId="{4AC13721-3B0D-4A7B-BFF8-939560200D10}" type="presParOf" srcId="{13435A0C-8FFE-4E3F-933B-3AE11FCB2F89}" destId="{D6EC7CFB-7E8C-4341-A1BE-BCAADEF6F33C}" srcOrd="0" destOrd="0" presId="urn:microsoft.com/office/officeart/2008/layout/BendingPictureSemiTransparentText"/>
    <dgm:cxn modelId="{156B8C88-9414-4313-A27C-637FA8BA35F2}" type="presParOf" srcId="{13435A0C-8FFE-4E3F-933B-3AE11FCB2F89}" destId="{28183E5F-5C37-4CC9-88F8-07695E3B208A}" srcOrd="1" destOrd="0" presId="urn:microsoft.com/office/officeart/2008/layout/BendingPictureSemiTransparentText"/>
    <dgm:cxn modelId="{DCFB654E-8BE2-4B90-80C6-9EA173078E66}" type="presParOf" srcId="{EAF11210-9D15-45AD-A903-76150876BF29}" destId="{90FC0426-711D-4F04-83C0-BA18A0E8C415}" srcOrd="1" destOrd="0" presId="urn:microsoft.com/office/officeart/2008/layout/BendingPictureSemiTransparentText"/>
    <dgm:cxn modelId="{8E7D86B7-263E-49DD-AE0C-00B23F17C1D8}" type="presParOf" srcId="{EAF11210-9D15-45AD-A903-76150876BF29}" destId="{3B568EA0-2188-433F-B26F-E70FF40F25E2}" srcOrd="2"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3" destOrd="0" presId="urn:microsoft.com/office/officeart/2008/layout/BendingPictureSemiTransparentText"/>
    <dgm:cxn modelId="{89FF8B32-B628-429A-A991-5D66B0341BA5}" type="presParOf" srcId="{EAF11210-9D15-45AD-A903-76150876BF29}" destId="{D200F01D-5C7B-486D-965C-CBC1E917CEC6}" srcOrd="4"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5" destOrd="0" presId="urn:microsoft.com/office/officeart/2008/layout/BendingPictureSemiTransparentText"/>
    <dgm:cxn modelId="{88D5745F-5120-445C-B0E4-374E44B26009}" type="presParOf" srcId="{EAF11210-9D15-45AD-A903-76150876BF29}" destId="{4C80FD4D-1AEA-42C7-9108-31DBD6168F60}" srcOrd="6"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A90EA159-049F-475B-B4FE-0CBD380C3014}">
      <dgm:prSet phldrT="[Tekst]"/>
      <dgm:spPr/>
      <dgm:t>
        <a:bodyPr/>
        <a:lstStyle/>
        <a:p>
          <a:r>
            <a:rPr lang="pl-PL" b="1" dirty="0" err="1">
              <a:solidFill>
                <a:schemeClr val="tx1">
                  <a:lumMod val="50000"/>
                </a:schemeClr>
              </a:solidFill>
            </a:rPr>
            <a:t>avena</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lupino blu</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patata</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segale</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0" presStyleCnt="4">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1" presStyleCnt="4" custLinFactNeighborX="334"/>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6539" r="16539" b="15467"/>
          </a:stretch>
        </a:blipFill>
      </dgm:spPr>
    </dgm:pt>
    <dgm:pt modelId="{2918BD4D-1437-42AF-AC52-F7AF601D2CEE}" type="pres">
      <dgm:prSet presAssocID="{1F61C7B4-0D26-470B-B21D-6766CE72B8F6}" presName="rect2" presStyleLbl="trBgShp" presStyleIdx="1"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2"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3" presStyleCnt="4">
        <dgm:presLayoutVars>
          <dgm:bulletEnabled val="1"/>
        </dgm:presLayoutVars>
      </dgm:prSet>
      <dgm:spPr/>
    </dgm:pt>
  </dgm:ptLst>
  <dgm:cxnLst>
    <dgm:cxn modelId="{DFA1E621-9ABD-4DAF-8B15-E890A35927BB}" srcId="{A150CEB4-AA6B-4DF4-B4DF-25C3807730CD}" destId="{1F61C7B4-0D26-470B-B21D-6766CE72B8F6}" srcOrd="1" destOrd="0" parTransId="{EAFD06D8-2289-4F36-825F-B964CB1FC88A}" sibTransId="{9C28AE77-29CC-4CD4-B489-4E33FEC93CD1}"/>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0" destOrd="0" parTransId="{B654942F-D1FA-4111-B2E6-C649F42950FF}" sibTransId="{08567300-FD89-41CC-86AC-6705976D0557}"/>
    <dgm:cxn modelId="{806EEF71-4C55-4224-9DFC-FECD1122EBD5}" srcId="{A150CEB4-AA6B-4DF4-B4DF-25C3807730CD}" destId="{78DEA483-C249-4280-A996-54B48FB80BC9}" srcOrd="2"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3"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E7D86B7-263E-49DD-AE0C-00B23F17C1D8}" type="presParOf" srcId="{EAF11210-9D15-45AD-A903-76150876BF29}" destId="{3B568EA0-2188-433F-B26F-E70FF40F25E2}" srcOrd="0"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1" destOrd="0" presId="urn:microsoft.com/office/officeart/2008/layout/BendingPictureSemiTransparentText"/>
    <dgm:cxn modelId="{89FF8B32-B628-429A-A991-5D66B0341BA5}" type="presParOf" srcId="{EAF11210-9D15-45AD-A903-76150876BF29}" destId="{D200F01D-5C7B-486D-965C-CBC1E917CEC6}" srcOrd="2"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3" destOrd="0" presId="urn:microsoft.com/office/officeart/2008/layout/BendingPictureSemiTransparentText"/>
    <dgm:cxn modelId="{88D5745F-5120-445C-B0E4-374E44B26009}" type="presParOf" srcId="{EAF11210-9D15-45AD-A903-76150876BF29}" destId="{4C80FD4D-1AEA-42C7-9108-31DBD6168F60}" srcOrd="4"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5" destOrd="0" presId="urn:microsoft.com/office/officeart/2008/layout/BendingPictureSemiTransparentText"/>
    <dgm:cxn modelId="{7AFB2311-AAAB-41C5-A0C8-D956C0F0BB21}" type="presParOf" srcId="{EAF11210-9D15-45AD-A903-76150876BF29}" destId="{08F62DE4-E262-47FC-BF12-7800F676A584}" srcOrd="6"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F61C7B4-0D26-470B-B21D-6766CE72B8F6}">
      <dgm:prSet phldrT="[Tekst]"/>
      <dgm:spPr/>
      <dgm:t>
        <a:bodyPr/>
        <a:lstStyle/>
        <a:p>
          <a:r>
            <a:rPr lang="pl-PL" b="1" dirty="0" err="1">
              <a:solidFill>
                <a:schemeClr val="tx1">
                  <a:lumMod val="50000"/>
                </a:schemeClr>
              </a:solidFill>
            </a:rPr>
            <a:t>lupino blu</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patata</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segale</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79EBF218-F0A1-4948-BC10-3A3DAEC0AE62}">
      <dgm:prSet phldrT="[Tekst]"/>
      <dgm:spPr/>
      <dgm:t>
        <a:bodyPr/>
        <a:lstStyle/>
        <a:p>
          <a:r>
            <a:rPr lang="pl-PL" b="1" dirty="0" err="1">
              <a:solidFill>
                <a:schemeClr val="tx1">
                  <a:lumMod val="50000"/>
                </a:schemeClr>
              </a:solidFill>
            </a:rPr>
            <a:t>avena</a:t>
          </a:r>
          <a:endParaRPr lang="pl-PL" b="1" dirty="0">
            <a:solidFill>
              <a:schemeClr val="tx1">
                <a:lumMod val="50000"/>
              </a:schemeClr>
            </a:solidFill>
          </a:endParaRPr>
        </a:p>
      </dgm:t>
    </dgm:pt>
    <dgm:pt modelId="{72979F80-46C4-4718-B701-B4E66C0E2094}" type="parTrans" cxnId="{06F3110E-74DE-45AC-8AF1-9BD70E9E6B14}">
      <dgm:prSet/>
      <dgm:spPr/>
      <dgm:t>
        <a:bodyPr/>
        <a:lstStyle/>
        <a:p>
          <a:endParaRPr lang="pl-PL"/>
        </a:p>
      </dgm:t>
    </dgm:pt>
    <dgm:pt modelId="{A93A150C-8271-492F-AB9D-8D452F82AE2A}" type="sibTrans" cxnId="{06F3110E-74DE-45AC-8AF1-9BD70E9E6B1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0" presStyleCnt="4" custLinFactNeighborX="5208"/>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6539" r="16539" b="15467"/>
          </a:stretch>
        </a:blipFill>
      </dgm:spPr>
    </dgm:pt>
    <dgm:pt modelId="{2918BD4D-1437-42AF-AC52-F7AF601D2CEE}" type="pres">
      <dgm:prSet presAssocID="{1F61C7B4-0D26-470B-B21D-6766CE72B8F6}" presName="rect2" presStyleLbl="trBgShp" presStyleIdx="0"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1" presStyleCnt="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1"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2" presStyleCnt="4" custLinFactNeighborX="-334"/>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2" presStyleCnt="4">
        <dgm:presLayoutVars>
          <dgm:bulletEnabled val="1"/>
        </dgm:presLayoutVars>
      </dgm:prSet>
      <dgm:spPr/>
    </dgm:pt>
    <dgm:pt modelId="{129A71F6-250E-4452-9799-143CE7F9FD08}" type="pres">
      <dgm:prSet presAssocID="{8C18F6FB-85B6-4946-8181-2C21DC6E1873}" presName="sibTrans" presStyleCnt="0"/>
      <dgm:spPr/>
    </dgm:pt>
    <dgm:pt modelId="{2887F04E-0035-46FD-88F8-9180DEF27FCF}" type="pres">
      <dgm:prSet presAssocID="{79EBF218-F0A1-4948-BC10-3A3DAEC0AE62}" presName="composite" presStyleCnt="0"/>
      <dgm:spPr/>
    </dgm:pt>
    <dgm:pt modelId="{5CF7EF89-B366-49F9-B433-6F3F289B3A59}" type="pres">
      <dgm:prSet presAssocID="{79EBF218-F0A1-4948-BC10-3A3DAEC0AE62}" presName="rect1" presStyleLbl="bgShp"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72278247-4F64-401E-AD67-3A35326EFE91}" type="pres">
      <dgm:prSet presAssocID="{79EBF218-F0A1-4948-BC10-3A3DAEC0AE62}" presName="rect2" presStyleLbl="trBgShp" presStyleIdx="3" presStyleCnt="4">
        <dgm:presLayoutVars>
          <dgm:bulletEnabled val="1"/>
        </dgm:presLayoutVars>
      </dgm:prSet>
      <dgm:spPr/>
    </dgm:pt>
  </dgm:ptLst>
  <dgm:cxnLst>
    <dgm:cxn modelId="{06F3110E-74DE-45AC-8AF1-9BD70E9E6B14}" srcId="{A150CEB4-AA6B-4DF4-B4DF-25C3807730CD}" destId="{79EBF218-F0A1-4948-BC10-3A3DAEC0AE62}" srcOrd="3" destOrd="0" parTransId="{72979F80-46C4-4718-B701-B4E66C0E2094}" sibTransId="{A93A150C-8271-492F-AB9D-8D452F82AE2A}"/>
    <dgm:cxn modelId="{DFA1E621-9ABD-4DAF-8B15-E890A35927BB}" srcId="{A150CEB4-AA6B-4DF4-B4DF-25C3807730CD}" destId="{1F61C7B4-0D26-470B-B21D-6766CE72B8F6}" srcOrd="0" destOrd="0" parTransId="{EAFD06D8-2289-4F36-825F-B964CB1FC88A}" sibTransId="{9C28AE77-29CC-4CD4-B489-4E33FEC93CD1}"/>
    <dgm:cxn modelId="{1614FB32-9E96-4C3A-94C7-88EC31A50C89}" type="presOf" srcId="{A150CEB4-AA6B-4DF4-B4DF-25C3807730CD}" destId="{EAF11210-9D15-45AD-A903-76150876BF29}" srcOrd="0" destOrd="0" presId="urn:microsoft.com/office/officeart/2008/layout/BendingPictureSemiTransparentText"/>
    <dgm:cxn modelId="{806EEF71-4C55-4224-9DFC-FECD1122EBD5}" srcId="{A150CEB4-AA6B-4DF4-B4DF-25C3807730CD}" destId="{78DEA483-C249-4280-A996-54B48FB80BC9}" srcOrd="1"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7B6B1FAE-FF1F-417A-A78C-B005461B38F6}" type="presOf" srcId="{79EBF218-F0A1-4948-BC10-3A3DAEC0AE62}" destId="{72278247-4F64-401E-AD67-3A35326EFE91}" srcOrd="0" destOrd="0" presId="urn:microsoft.com/office/officeart/2008/layout/BendingPictureSemiTransparentText"/>
    <dgm:cxn modelId="{8B57A9C6-CD3D-4044-903F-1A8043988D63}" srcId="{A150CEB4-AA6B-4DF4-B4DF-25C3807730CD}" destId="{908E44D4-E77D-4A6B-856E-94BE49057DB8}" srcOrd="2"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9FF8B32-B628-429A-A991-5D66B0341BA5}" type="presParOf" srcId="{EAF11210-9D15-45AD-A903-76150876BF29}" destId="{D200F01D-5C7B-486D-965C-CBC1E917CEC6}" srcOrd="0"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1" destOrd="0" presId="urn:microsoft.com/office/officeart/2008/layout/BendingPictureSemiTransparentText"/>
    <dgm:cxn modelId="{88D5745F-5120-445C-B0E4-374E44B26009}" type="presParOf" srcId="{EAF11210-9D15-45AD-A903-76150876BF29}" destId="{4C80FD4D-1AEA-42C7-9108-31DBD6168F60}" srcOrd="2"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3" destOrd="0" presId="urn:microsoft.com/office/officeart/2008/layout/BendingPictureSemiTransparentText"/>
    <dgm:cxn modelId="{7AFB2311-AAAB-41C5-A0C8-D956C0F0BB21}" type="presParOf" srcId="{EAF11210-9D15-45AD-A903-76150876BF29}" destId="{08F62DE4-E262-47FC-BF12-7800F676A584}" srcOrd="4"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B88ADE57-7A23-442E-989E-6477E5A4C554}" type="presParOf" srcId="{EAF11210-9D15-45AD-A903-76150876BF29}" destId="{129A71F6-250E-4452-9799-143CE7F9FD08}" srcOrd="5" destOrd="0" presId="urn:microsoft.com/office/officeart/2008/layout/BendingPictureSemiTransparentText"/>
    <dgm:cxn modelId="{E1347784-0C08-4DE5-9310-E2BE641B7223}" type="presParOf" srcId="{EAF11210-9D15-45AD-A903-76150876BF29}" destId="{2887F04E-0035-46FD-88F8-9180DEF27FCF}" srcOrd="6" destOrd="0" presId="urn:microsoft.com/office/officeart/2008/layout/BendingPictureSemiTransparentText"/>
    <dgm:cxn modelId="{49FFB1ED-F60E-4501-8EFD-435CEA419836}" type="presParOf" srcId="{2887F04E-0035-46FD-88F8-9180DEF27FCF}" destId="{5CF7EF89-B366-49F9-B433-6F3F289B3A59}" srcOrd="0" destOrd="0" presId="urn:microsoft.com/office/officeart/2008/layout/BendingPictureSemiTransparentText"/>
    <dgm:cxn modelId="{ADCB4326-C4C3-48B7-82EC-7A2D4DF99CB4}" type="presParOf" srcId="{2887F04E-0035-46FD-88F8-9180DEF27FCF}" destId="{72278247-4F64-401E-AD67-3A35326EFE91}" srcOrd="1" destOrd="0" presId="urn:microsoft.com/office/officeart/2008/layout/BendingPictureSemiTransparentTex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patata</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segale</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5DBD6123-A9F1-4484-A8A5-9612CA7B7A4E}">
      <dgm:prSet phldrT="[Tekst]"/>
      <dgm:spPr/>
      <dgm:t>
        <a:bodyPr/>
        <a:lstStyle/>
        <a:p>
          <a:r>
            <a:rPr lang="pl-PL" b="1" dirty="0" err="1">
              <a:solidFill>
                <a:schemeClr val="tx1">
                  <a:lumMod val="50000"/>
                </a:schemeClr>
              </a:solidFill>
            </a:rPr>
            <a:t>avena</a:t>
          </a:r>
          <a:endParaRPr lang="pl-PL" b="1" dirty="0">
            <a:solidFill>
              <a:schemeClr val="tx1">
                <a:lumMod val="50000"/>
              </a:schemeClr>
            </a:solidFill>
          </a:endParaRPr>
        </a:p>
      </dgm:t>
    </dgm:pt>
    <dgm:pt modelId="{9E3BC71E-6319-4450-BC62-2A18CEB271F6}" type="parTrans" cxnId="{83B7B658-406E-418C-9980-A2A0C64AE5EE}">
      <dgm:prSet/>
      <dgm:spPr/>
      <dgm:t>
        <a:bodyPr/>
        <a:lstStyle/>
        <a:p>
          <a:endParaRPr lang="pl-PL"/>
        </a:p>
      </dgm:t>
    </dgm:pt>
    <dgm:pt modelId="{CF44EFDE-F00D-4BB5-A412-6342F81ACD71}" type="sibTrans" cxnId="{83B7B658-406E-418C-9980-A2A0C64AE5EE}">
      <dgm:prSet/>
      <dgm:spPr/>
      <dgm:t>
        <a:bodyPr/>
        <a:lstStyle/>
        <a:p>
          <a:endParaRPr lang="pl-PL"/>
        </a:p>
      </dgm:t>
    </dgm:pt>
    <dgm:pt modelId="{0CD61D0F-BC88-41C4-BC9C-BE41D05F7977}">
      <dgm:prSet phldrT="[Tekst]"/>
      <dgm:spPr/>
      <dgm:t>
        <a:bodyPr/>
        <a:lstStyle/>
        <a:p>
          <a:r>
            <a:rPr lang="pl-PL" b="1" dirty="0" err="1">
              <a:solidFill>
                <a:schemeClr val="tx1">
                  <a:lumMod val="50000"/>
                </a:schemeClr>
              </a:solidFill>
            </a:rPr>
            <a:t>lupino blu</a:t>
          </a:r>
          <a:endParaRPr lang="pl-PL" b="1" dirty="0">
            <a:solidFill>
              <a:schemeClr val="tx1">
                <a:lumMod val="50000"/>
              </a:schemeClr>
            </a:solidFill>
          </a:endParaRPr>
        </a:p>
      </dgm:t>
    </dgm:pt>
    <dgm:pt modelId="{D4CEA019-2D14-4422-A582-6E4B4A11874E}" type="parTrans" cxnId="{FA46444F-FEC3-4ACA-90C4-2ED2EA52B46F}">
      <dgm:prSet/>
      <dgm:spPr/>
      <dgm:t>
        <a:bodyPr/>
        <a:lstStyle/>
        <a:p>
          <a:endParaRPr lang="pl-PL"/>
        </a:p>
      </dgm:t>
    </dgm:pt>
    <dgm:pt modelId="{D863CBDC-AE38-4F0D-AD71-F5E0A596F946}" type="sibTrans" cxnId="{FA46444F-FEC3-4ACA-90C4-2ED2EA52B46F}">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0"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1" presStyleCnt="4"/>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1" presStyleCnt="4">
        <dgm:presLayoutVars>
          <dgm:bulletEnabled val="1"/>
        </dgm:presLayoutVars>
      </dgm:prSet>
      <dgm:spPr/>
    </dgm:pt>
    <dgm:pt modelId="{6D4A4FAA-33B0-423C-90A1-E3DCD1451D94}" type="pres">
      <dgm:prSet presAssocID="{8C18F6FB-85B6-4946-8181-2C21DC6E1873}" presName="sibTrans" presStyleCnt="0"/>
      <dgm:spPr/>
    </dgm:pt>
    <dgm:pt modelId="{7D297EFC-00E3-4D27-A0F2-38EDD20BA32D}" type="pres">
      <dgm:prSet presAssocID="{5DBD6123-A9F1-4484-A8A5-9612CA7B7A4E}" presName="composite" presStyleCnt="0"/>
      <dgm:spPr/>
    </dgm:pt>
    <dgm:pt modelId="{C467F853-7121-488E-A8CB-639F3D4736C4}" type="pres">
      <dgm:prSet presAssocID="{5DBD6123-A9F1-4484-A8A5-9612CA7B7A4E}" presName="rect1" presStyleLbl="bgShp"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56EBA77-6E98-4959-A4AA-BB3B05050777}" type="pres">
      <dgm:prSet presAssocID="{5DBD6123-A9F1-4484-A8A5-9612CA7B7A4E}" presName="rect2" presStyleLbl="trBgShp" presStyleIdx="2" presStyleCnt="4">
        <dgm:presLayoutVars>
          <dgm:bulletEnabled val="1"/>
        </dgm:presLayoutVars>
      </dgm:prSet>
      <dgm:spPr/>
    </dgm:pt>
    <dgm:pt modelId="{3E7C44EE-62D7-4B51-9907-C35EB42776AC}" type="pres">
      <dgm:prSet presAssocID="{CF44EFDE-F00D-4BB5-A412-6342F81ACD71}" presName="sibTrans" presStyleCnt="0"/>
      <dgm:spPr/>
    </dgm:pt>
    <dgm:pt modelId="{C6724BC3-8340-4763-90F3-7B140F09E6B1}" type="pres">
      <dgm:prSet presAssocID="{0CD61D0F-BC88-41C4-BC9C-BE41D05F7977}" presName="composite" presStyleCnt="0"/>
      <dgm:spPr/>
    </dgm:pt>
    <dgm:pt modelId="{94FB3743-7CEB-422C-9EC9-ABE1228BB3DF}" type="pres">
      <dgm:prSet presAssocID="{0CD61D0F-BC88-41C4-BC9C-BE41D05F7977}" presName="rect1" presStyleLbl="bgShp"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6539" r="16539" b="15467"/>
          </a:stretch>
        </a:blipFill>
      </dgm:spPr>
    </dgm:pt>
    <dgm:pt modelId="{21CD804F-2A47-47E7-AF14-65A7E47E8DBC}" type="pres">
      <dgm:prSet presAssocID="{0CD61D0F-BC88-41C4-BC9C-BE41D05F7977}" presName="rect2" presStyleLbl="trBgShp" presStyleIdx="3" presStyleCnt="4">
        <dgm:presLayoutVars>
          <dgm:bulletEnabled val="1"/>
        </dgm:presLayoutVars>
      </dgm:prSet>
      <dgm:spPr/>
    </dgm:pt>
  </dgm:ptLst>
  <dgm:cxnLst>
    <dgm:cxn modelId="{1614FB32-9E96-4C3A-94C7-88EC31A50C89}" type="presOf" srcId="{A150CEB4-AA6B-4DF4-B4DF-25C3807730CD}" destId="{EAF11210-9D15-45AD-A903-76150876BF29}" srcOrd="0" destOrd="0" presId="urn:microsoft.com/office/officeart/2008/layout/BendingPictureSemiTransparentText"/>
    <dgm:cxn modelId="{CDBED33B-374E-4C66-AEDA-F1DE757BF060}" type="presOf" srcId="{5DBD6123-A9F1-4484-A8A5-9612CA7B7A4E}" destId="{356EBA77-6E98-4959-A4AA-BB3B05050777}" srcOrd="0" destOrd="0" presId="urn:microsoft.com/office/officeart/2008/layout/BendingPictureSemiTransparentText"/>
    <dgm:cxn modelId="{FA46444F-FEC3-4ACA-90C4-2ED2EA52B46F}" srcId="{A150CEB4-AA6B-4DF4-B4DF-25C3807730CD}" destId="{0CD61D0F-BC88-41C4-BC9C-BE41D05F7977}" srcOrd="3" destOrd="0" parTransId="{D4CEA019-2D14-4422-A582-6E4B4A11874E}" sibTransId="{D863CBDC-AE38-4F0D-AD71-F5E0A596F946}"/>
    <dgm:cxn modelId="{806EEF71-4C55-4224-9DFC-FECD1122EBD5}" srcId="{A150CEB4-AA6B-4DF4-B4DF-25C3807730CD}" destId="{78DEA483-C249-4280-A996-54B48FB80BC9}" srcOrd="0" destOrd="0" parTransId="{E2B1A3C2-9A43-4D3E-9E96-D51CA108776F}" sibTransId="{3AA9C312-A070-4EF0-AB74-6BB8955A7EB5}"/>
    <dgm:cxn modelId="{83B7B658-406E-418C-9980-A2A0C64AE5EE}" srcId="{A150CEB4-AA6B-4DF4-B4DF-25C3807730CD}" destId="{5DBD6123-A9F1-4484-A8A5-9612CA7B7A4E}" srcOrd="2" destOrd="0" parTransId="{9E3BC71E-6319-4450-BC62-2A18CEB271F6}" sibTransId="{CF44EFDE-F00D-4BB5-A412-6342F81ACD71}"/>
    <dgm:cxn modelId="{8B57A9C6-CD3D-4044-903F-1A8043988D63}" srcId="{A150CEB4-AA6B-4DF4-B4DF-25C3807730CD}" destId="{908E44D4-E77D-4A6B-856E-94BE49057DB8}" srcOrd="1" destOrd="0" parTransId="{187D198F-4A1D-4BDF-A3BE-5DCADCD7DB96}" sibTransId="{8C18F6FB-85B6-4946-8181-2C21DC6E1873}"/>
    <dgm:cxn modelId="{32F5F8D0-D6D0-437C-B23A-ED11D3706741}" type="presOf" srcId="{0CD61D0F-BC88-41C4-BC9C-BE41D05F7977}" destId="{21CD804F-2A47-47E7-AF14-65A7E47E8DBC}"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8D5745F-5120-445C-B0E4-374E44B26009}" type="presParOf" srcId="{EAF11210-9D15-45AD-A903-76150876BF29}" destId="{4C80FD4D-1AEA-42C7-9108-31DBD6168F60}" srcOrd="0"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1" destOrd="0" presId="urn:microsoft.com/office/officeart/2008/layout/BendingPictureSemiTransparentText"/>
    <dgm:cxn modelId="{7AFB2311-AAAB-41C5-A0C8-D956C0F0BB21}" type="presParOf" srcId="{EAF11210-9D15-45AD-A903-76150876BF29}" destId="{08F62DE4-E262-47FC-BF12-7800F676A584}" srcOrd="2"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E9D59C07-8AFB-4585-8299-84133A169B27}" type="presParOf" srcId="{EAF11210-9D15-45AD-A903-76150876BF29}" destId="{6D4A4FAA-33B0-423C-90A1-E3DCD1451D94}" srcOrd="3" destOrd="0" presId="urn:microsoft.com/office/officeart/2008/layout/BendingPictureSemiTransparentText"/>
    <dgm:cxn modelId="{06A0568D-79F6-4F56-9C7C-239F20A76331}" type="presParOf" srcId="{EAF11210-9D15-45AD-A903-76150876BF29}" destId="{7D297EFC-00E3-4D27-A0F2-38EDD20BA32D}" srcOrd="4" destOrd="0" presId="urn:microsoft.com/office/officeart/2008/layout/BendingPictureSemiTransparentText"/>
    <dgm:cxn modelId="{E6C021F5-C290-47C5-9FDE-251EBEF99DD7}" type="presParOf" srcId="{7D297EFC-00E3-4D27-A0F2-38EDD20BA32D}" destId="{C467F853-7121-488E-A8CB-639F3D4736C4}" srcOrd="0" destOrd="0" presId="urn:microsoft.com/office/officeart/2008/layout/BendingPictureSemiTransparentText"/>
    <dgm:cxn modelId="{75BF8401-BC1E-4075-864C-623301536A96}" type="presParOf" srcId="{7D297EFC-00E3-4D27-A0F2-38EDD20BA32D}" destId="{356EBA77-6E98-4959-A4AA-BB3B05050777}" srcOrd="1" destOrd="0" presId="urn:microsoft.com/office/officeart/2008/layout/BendingPictureSemiTransparentText"/>
    <dgm:cxn modelId="{7509D31D-C50C-4BD7-8AF2-D5394CB822D4}" type="presParOf" srcId="{EAF11210-9D15-45AD-A903-76150876BF29}" destId="{3E7C44EE-62D7-4B51-9907-C35EB42776AC}" srcOrd="5" destOrd="0" presId="urn:microsoft.com/office/officeart/2008/layout/BendingPictureSemiTransparentText"/>
    <dgm:cxn modelId="{7133C4BD-6834-41AB-8B4E-54EA1D0EB24E}" type="presParOf" srcId="{EAF11210-9D15-45AD-A903-76150876BF29}" destId="{C6724BC3-8340-4763-90F3-7B140F09E6B1}" srcOrd="6" destOrd="0" presId="urn:microsoft.com/office/officeart/2008/layout/BendingPictureSemiTransparentText"/>
    <dgm:cxn modelId="{3E192B83-645D-408D-AC8F-AE185B509E3C}" type="presParOf" srcId="{C6724BC3-8340-4763-90F3-7B140F09E6B1}" destId="{94FB3743-7CEB-422C-9EC9-ABE1228BB3DF}" srcOrd="0" destOrd="0" presId="urn:microsoft.com/office/officeart/2008/layout/BendingPictureSemiTransparentText"/>
    <dgm:cxn modelId="{C99BF2C3-4A59-4417-9B86-B0BB1F686F02}" type="presParOf" srcId="{C6724BC3-8340-4763-90F3-7B140F09E6B1}" destId="{21CD804F-2A47-47E7-AF14-65A7E47E8DBC}" srcOrd="1" destOrd="0" presId="urn:microsoft.com/office/officeart/2008/layout/BendingPictureSemiTransparentTex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150CEB4-AA6B-4DF4-B4DF-25C3807730CD}"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pl-PL" sz="1800" b="1" dirty="0">
              <a:solidFill>
                <a:schemeClr val="tx1">
                  <a:lumMod val="50000"/>
                </a:schemeClr>
              </a:solidFill>
            </a:rPr>
            <a:t>campo 1</a:t>
          </a:r>
        </a:p>
      </dgm:t>
    </dgm:pt>
    <dgm:pt modelId="{031D8289-727A-4721-9E6E-C4F99E168304}" type="parTrans" cxnId="{9FA03972-EE31-4F98-BEE5-8608C7181BF6}">
      <dgm:prSet/>
      <dgm:spPr/>
      <dgm:t>
        <a:bodyPr/>
        <a:lstStyle/>
        <a:p>
          <a:endParaRPr lang="pl-PL" sz="2800" b="1" dirty="0">
            <a:solidFill>
              <a:schemeClr val="tx1">
                <a:lumMod val="50000"/>
              </a:schemeClr>
            </a:solidFill>
          </a:endParaRPr>
        </a:p>
      </dgm:t>
    </dgm:pt>
    <dgm:pt modelId="{0D7CD667-E8A3-40BB-B194-1D11FA80F283}" type="sibTrans" cxnId="{9FA03972-EE31-4F98-BEE5-8608C7181BF6}">
      <dgm:prSet/>
      <dgm:spPr/>
      <dgm:t>
        <a:bodyPr/>
        <a:lstStyle/>
        <a:p>
          <a:endParaRPr lang="pl-PL" sz="2800" b="1" dirty="0">
            <a:solidFill>
              <a:schemeClr val="tx1">
                <a:lumMod val="50000"/>
              </a:schemeClr>
            </a:solidFill>
          </a:endParaRPr>
        </a:p>
      </dgm:t>
    </dgm:pt>
    <dgm:pt modelId="{A90EA159-049F-475B-B4FE-0CBD380C3014}">
      <dgm:prSet phldrT="[Tekst]" custT="1"/>
      <dgm:spPr/>
      <dgm:t>
        <a:bodyPr/>
        <a:lstStyle/>
        <a:p>
          <a:r>
            <a:rPr lang="pl-PL" sz="1800" b="1" dirty="0">
              <a:solidFill>
                <a:schemeClr val="tx1">
                  <a:lumMod val="50000"/>
                </a:schemeClr>
              </a:solidFill>
            </a:rPr>
            <a:t>campo 2</a:t>
          </a:r>
        </a:p>
      </dgm:t>
    </dgm:pt>
    <dgm:pt modelId="{B654942F-D1FA-4111-B2E6-C649F42950FF}" type="parTrans" cxnId="{7249B840-D3D5-4D49-A9F5-E536E4F0D2BD}">
      <dgm:prSet/>
      <dgm:spPr/>
      <dgm:t>
        <a:bodyPr/>
        <a:lstStyle/>
        <a:p>
          <a:endParaRPr lang="pl-PL" sz="2800" b="1" dirty="0">
            <a:solidFill>
              <a:schemeClr val="tx1">
                <a:lumMod val="50000"/>
              </a:schemeClr>
            </a:solidFill>
          </a:endParaRPr>
        </a:p>
      </dgm:t>
    </dgm:pt>
    <dgm:pt modelId="{08567300-FD89-41CC-86AC-6705976D0557}" type="sibTrans" cxnId="{7249B840-D3D5-4D49-A9F5-E536E4F0D2BD}">
      <dgm:prSet/>
      <dgm:spPr/>
      <dgm:t>
        <a:bodyPr/>
        <a:lstStyle/>
        <a:p>
          <a:endParaRPr lang="pl-PL" sz="2800" b="1" dirty="0">
            <a:solidFill>
              <a:schemeClr val="tx1">
                <a:lumMod val="50000"/>
              </a:schemeClr>
            </a:solidFill>
          </a:endParaRPr>
        </a:p>
      </dgm:t>
    </dgm:pt>
    <dgm:pt modelId="{1F61C7B4-0D26-470B-B21D-6766CE72B8F6}">
      <dgm:prSet phldrT="[Tekst]" custT="1"/>
      <dgm:spPr/>
      <dgm:t>
        <a:bodyPr/>
        <a:lstStyle/>
        <a:p>
          <a:r>
            <a:rPr lang="pl-PL" sz="1800" b="1" dirty="0">
              <a:solidFill>
                <a:schemeClr val="tx1">
                  <a:lumMod val="50000"/>
                </a:schemeClr>
              </a:solidFill>
            </a:rPr>
            <a:t>campo 3</a:t>
          </a:r>
        </a:p>
      </dgm:t>
    </dgm:pt>
    <dgm:pt modelId="{EAFD06D8-2289-4F36-825F-B964CB1FC88A}" type="parTrans" cxnId="{DFA1E621-9ABD-4DAF-8B15-E890A35927BB}">
      <dgm:prSet/>
      <dgm:spPr/>
      <dgm:t>
        <a:bodyPr/>
        <a:lstStyle/>
        <a:p>
          <a:endParaRPr lang="pl-PL" sz="2800" b="1" dirty="0">
            <a:solidFill>
              <a:schemeClr val="tx1">
                <a:lumMod val="50000"/>
              </a:schemeClr>
            </a:solidFill>
          </a:endParaRPr>
        </a:p>
      </dgm:t>
    </dgm:pt>
    <dgm:pt modelId="{9C28AE77-29CC-4CD4-B489-4E33FEC93CD1}" type="sibTrans" cxnId="{DFA1E621-9ABD-4DAF-8B15-E890A35927BB}">
      <dgm:prSet/>
      <dgm:spPr/>
      <dgm:t>
        <a:bodyPr/>
        <a:lstStyle/>
        <a:p>
          <a:endParaRPr lang="pl-PL" sz="2800" b="1" dirty="0">
            <a:solidFill>
              <a:schemeClr val="tx1">
                <a:lumMod val="50000"/>
              </a:schemeClr>
            </a:solidFill>
          </a:endParaRPr>
        </a:p>
      </dgm:t>
    </dgm:pt>
    <dgm:pt modelId="{78DEA483-C249-4280-A996-54B48FB80BC9}">
      <dgm:prSet phldrT="[Tekst]" custT="1"/>
      <dgm:spPr/>
      <dgm:t>
        <a:bodyPr/>
        <a:lstStyle/>
        <a:p>
          <a:r>
            <a:rPr lang="pl-PL" sz="1800" b="1" dirty="0">
              <a:solidFill>
                <a:schemeClr val="tx1">
                  <a:lumMod val="50000"/>
                </a:schemeClr>
              </a:solidFill>
            </a:rPr>
            <a:t>campo 4</a:t>
          </a:r>
        </a:p>
      </dgm:t>
    </dgm:pt>
    <dgm:pt modelId="{E2B1A3C2-9A43-4D3E-9E96-D51CA108776F}" type="parTrans" cxnId="{806EEF71-4C55-4224-9DFC-FECD1122EBD5}">
      <dgm:prSet/>
      <dgm:spPr/>
      <dgm:t>
        <a:bodyPr/>
        <a:lstStyle/>
        <a:p>
          <a:endParaRPr lang="pl-PL" sz="2800" b="1" dirty="0">
            <a:solidFill>
              <a:schemeClr val="tx1">
                <a:lumMod val="50000"/>
              </a:schemeClr>
            </a:solidFill>
          </a:endParaRPr>
        </a:p>
      </dgm:t>
    </dgm:pt>
    <dgm:pt modelId="{3AA9C312-A070-4EF0-AB74-6BB8955A7EB5}" type="sibTrans" cxnId="{806EEF71-4C55-4224-9DFC-FECD1122EBD5}">
      <dgm:prSet/>
      <dgm:spPr/>
      <dgm:t>
        <a:bodyPr/>
        <a:lstStyle/>
        <a:p>
          <a:endParaRPr lang="pl-PL" sz="2800" b="1" dirty="0">
            <a:solidFill>
              <a:schemeClr val="tx1">
                <a:lumMod val="50000"/>
              </a:schemeClr>
            </a:solidFill>
          </a:endParaRPr>
        </a:p>
      </dgm:t>
    </dgm:pt>
    <dgm:pt modelId="{B69A876F-0A04-4F3B-A0DB-A92AA2883C50}" type="pres">
      <dgm:prSet presAssocID="{A150CEB4-AA6B-4DF4-B4DF-25C3807730CD}" presName="Name0" presStyleCnt="0">
        <dgm:presLayoutVars>
          <dgm:dir/>
          <dgm:resizeHandles val="exact"/>
        </dgm:presLayoutVars>
      </dgm:prSet>
      <dgm:spPr/>
    </dgm:pt>
    <dgm:pt modelId="{1C658C87-DAD1-4381-A7A1-E774EFCC4E02}" type="pres">
      <dgm:prSet presAssocID="{1BFB6D8F-509C-4024-82A3-41881B9CD016}" presName="composite" presStyleCnt="0"/>
      <dgm:spPr/>
    </dgm:pt>
    <dgm:pt modelId="{AD79933F-3E5C-44C1-B5FD-B3B593591EF9}" type="pres">
      <dgm:prSet presAssocID="{1BFB6D8F-509C-4024-82A3-41881B9CD016}" presName="rect1" presStyleLbl="trAlignAcc1" presStyleIdx="0" presStyleCnt="4">
        <dgm:presLayoutVars>
          <dgm:bulletEnabled val="1"/>
        </dgm:presLayoutVars>
      </dgm:prSet>
      <dgm:spPr/>
    </dgm:pt>
    <dgm:pt modelId="{38C1ADFD-E69F-48D9-939F-FD45B74C6EC0}" type="pres">
      <dgm:prSet presAssocID="{1BFB6D8F-509C-4024-82A3-41881B9CD016}" presName="rect2" presStyleLbl="fgImgPlac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5AD440F6-D2EF-492A-AFDF-BA38EFE39DA6}" type="pres">
      <dgm:prSet presAssocID="{0D7CD667-E8A3-40BB-B194-1D11FA80F283}" presName="sibTrans" presStyleCnt="0"/>
      <dgm:spPr/>
    </dgm:pt>
    <dgm:pt modelId="{D0551951-B8E9-4C24-B8D9-F652BC9BE8C9}" type="pres">
      <dgm:prSet presAssocID="{A90EA159-049F-475B-B4FE-0CBD380C3014}" presName="composite" presStyleCnt="0"/>
      <dgm:spPr/>
    </dgm:pt>
    <dgm:pt modelId="{EE7BBABD-F942-401D-83FD-FE5AA0360C6C}" type="pres">
      <dgm:prSet presAssocID="{A90EA159-049F-475B-B4FE-0CBD380C3014}" presName="rect1" presStyleLbl="trAlignAcc1" presStyleIdx="1" presStyleCnt="4">
        <dgm:presLayoutVars>
          <dgm:bulletEnabled val="1"/>
        </dgm:presLayoutVars>
      </dgm:prSet>
      <dgm:spPr/>
    </dgm:pt>
    <dgm:pt modelId="{44B8183F-8EB5-4ABF-844D-48DA59E945B1}" type="pres">
      <dgm:prSet presAssocID="{A90EA159-049F-475B-B4FE-0CBD380C3014}" presName="rect2" presStyleLbl="fgImgPlac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E8F44C12-0466-4954-BB6C-ADC0C54F1005}" type="pres">
      <dgm:prSet presAssocID="{08567300-FD89-41CC-86AC-6705976D0557}" presName="sibTrans" presStyleCnt="0"/>
      <dgm:spPr/>
    </dgm:pt>
    <dgm:pt modelId="{A9773861-3800-4565-AFD0-365DD73CB349}" type="pres">
      <dgm:prSet presAssocID="{1F61C7B4-0D26-470B-B21D-6766CE72B8F6}" presName="composite" presStyleCnt="0"/>
      <dgm:spPr/>
    </dgm:pt>
    <dgm:pt modelId="{A9AA2A9E-361D-4C70-8938-78E7F41AF862}" type="pres">
      <dgm:prSet presAssocID="{1F61C7B4-0D26-470B-B21D-6766CE72B8F6}" presName="rect1" presStyleLbl="trAlignAcc1" presStyleIdx="2" presStyleCnt="4">
        <dgm:presLayoutVars>
          <dgm:bulletEnabled val="1"/>
        </dgm:presLayoutVars>
      </dgm:prSet>
      <dgm:spPr/>
    </dgm:pt>
    <dgm:pt modelId="{C275C288-9E63-4925-A692-EA2F5E15C597}" type="pres">
      <dgm:prSet presAssocID="{1F61C7B4-0D26-470B-B21D-6766CE72B8F6}" presName="rect2" presStyleLbl="f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1AD604D0-A086-4C68-B06C-71949EBB0582}" type="pres">
      <dgm:prSet presAssocID="{9C28AE77-29CC-4CD4-B489-4E33FEC93CD1}" presName="sibTrans" presStyleCnt="0"/>
      <dgm:spPr/>
    </dgm:pt>
    <dgm:pt modelId="{F9BFEFD2-54DF-4745-B9FA-17D58415D45C}" type="pres">
      <dgm:prSet presAssocID="{78DEA483-C249-4280-A996-54B48FB80BC9}" presName="composite" presStyleCnt="0"/>
      <dgm:spPr/>
    </dgm:pt>
    <dgm:pt modelId="{8279F1C4-6788-4729-9811-C17220E4288B}" type="pres">
      <dgm:prSet presAssocID="{78DEA483-C249-4280-A996-54B48FB80BC9}" presName="rect1" presStyleLbl="trAlignAcc1" presStyleIdx="3" presStyleCnt="4">
        <dgm:presLayoutVars>
          <dgm:bulletEnabled val="1"/>
        </dgm:presLayoutVars>
      </dgm:prSet>
      <dgm:spPr/>
    </dgm:pt>
    <dgm:pt modelId="{2ED9AAB5-50FD-4122-BCE0-5D002DEE1E99}" type="pres">
      <dgm:prSet presAssocID="{78DEA483-C249-4280-A996-54B48FB80BC9}" presName="rect2" presStyleLbl="fgImgPlac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Lst>
  <dgm:cxnLst>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BBB63C5C-8E14-44A7-816B-71F88D3F8246}" type="presOf" srcId="{1F61C7B4-0D26-470B-B21D-6766CE72B8F6}" destId="{A9AA2A9E-361D-4C70-8938-78E7F41AF862}" srcOrd="0" destOrd="0" presId="urn:microsoft.com/office/officeart/2008/layout/PictureStrips"/>
    <dgm:cxn modelId="{B36D8E41-4B8B-448C-9585-BB827D242585}" type="presOf" srcId="{A90EA159-049F-475B-B4FE-0CBD380C3014}" destId="{EE7BBABD-F942-401D-83FD-FE5AA0360C6C}" srcOrd="0" destOrd="0" presId="urn:microsoft.com/office/officeart/2008/layout/PictureStrips"/>
    <dgm:cxn modelId="{1710C44E-2F8D-4F58-AB39-6A541EDEEFCA}" type="presOf" srcId="{1BFB6D8F-509C-4024-82A3-41881B9CD016}" destId="{AD79933F-3E5C-44C1-B5FD-B3B593591EF9}" srcOrd="0" destOrd="0" presId="urn:microsoft.com/office/officeart/2008/layout/PictureStrip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442AF472-3E07-4954-98CE-AC85F0186805}" type="presOf" srcId="{A150CEB4-AA6B-4DF4-B4DF-25C3807730CD}" destId="{B69A876F-0A04-4F3B-A0DB-A92AA2883C50}" srcOrd="0" destOrd="0" presId="urn:microsoft.com/office/officeart/2008/layout/PictureStrips"/>
    <dgm:cxn modelId="{62E2DE93-1207-4169-BA61-2210EECCF256}" type="presOf" srcId="{78DEA483-C249-4280-A996-54B48FB80BC9}" destId="{8279F1C4-6788-4729-9811-C17220E4288B}" srcOrd="0" destOrd="0" presId="urn:microsoft.com/office/officeart/2008/layout/PictureStrips"/>
    <dgm:cxn modelId="{4B4654CE-4CA4-4377-A1AF-1B5D4CAF913C}" type="presParOf" srcId="{B69A876F-0A04-4F3B-A0DB-A92AA2883C50}" destId="{1C658C87-DAD1-4381-A7A1-E774EFCC4E02}" srcOrd="0" destOrd="0" presId="urn:microsoft.com/office/officeart/2008/layout/PictureStrips"/>
    <dgm:cxn modelId="{ED54FF73-FE32-43BC-A034-9029882962EF}" type="presParOf" srcId="{1C658C87-DAD1-4381-A7A1-E774EFCC4E02}" destId="{AD79933F-3E5C-44C1-B5FD-B3B593591EF9}" srcOrd="0" destOrd="0" presId="urn:microsoft.com/office/officeart/2008/layout/PictureStrips"/>
    <dgm:cxn modelId="{4D81B56A-D920-4656-AF6A-244058A2EE5E}" type="presParOf" srcId="{1C658C87-DAD1-4381-A7A1-E774EFCC4E02}" destId="{38C1ADFD-E69F-48D9-939F-FD45B74C6EC0}" srcOrd="1" destOrd="0" presId="urn:microsoft.com/office/officeart/2008/layout/PictureStrips"/>
    <dgm:cxn modelId="{72F43992-9DFA-4103-813D-95FC1D6D25AD}" type="presParOf" srcId="{B69A876F-0A04-4F3B-A0DB-A92AA2883C50}" destId="{5AD440F6-D2EF-492A-AFDF-BA38EFE39DA6}" srcOrd="1" destOrd="0" presId="urn:microsoft.com/office/officeart/2008/layout/PictureStrips"/>
    <dgm:cxn modelId="{1301DC26-E573-41FA-8D54-6DA1C0EE244D}" type="presParOf" srcId="{B69A876F-0A04-4F3B-A0DB-A92AA2883C50}" destId="{D0551951-B8E9-4C24-B8D9-F652BC9BE8C9}" srcOrd="2" destOrd="0" presId="urn:microsoft.com/office/officeart/2008/layout/PictureStrips"/>
    <dgm:cxn modelId="{48CD2108-05C9-4F9B-8DC1-0AF39E720C5A}" type="presParOf" srcId="{D0551951-B8E9-4C24-B8D9-F652BC9BE8C9}" destId="{EE7BBABD-F942-401D-83FD-FE5AA0360C6C}" srcOrd="0" destOrd="0" presId="urn:microsoft.com/office/officeart/2008/layout/PictureStrips"/>
    <dgm:cxn modelId="{ED35C9C5-3262-408A-B863-DA0BB4ECCB6D}" type="presParOf" srcId="{D0551951-B8E9-4C24-B8D9-F652BC9BE8C9}" destId="{44B8183F-8EB5-4ABF-844D-48DA59E945B1}" srcOrd="1" destOrd="0" presId="urn:microsoft.com/office/officeart/2008/layout/PictureStrips"/>
    <dgm:cxn modelId="{5480134A-BA1E-4281-BABA-4894AC66BE62}" type="presParOf" srcId="{B69A876F-0A04-4F3B-A0DB-A92AA2883C50}" destId="{E8F44C12-0466-4954-BB6C-ADC0C54F1005}" srcOrd="3" destOrd="0" presId="urn:microsoft.com/office/officeart/2008/layout/PictureStrips"/>
    <dgm:cxn modelId="{B6C4D013-51AC-4CC5-B320-0EE97DF143B9}" type="presParOf" srcId="{B69A876F-0A04-4F3B-A0DB-A92AA2883C50}" destId="{A9773861-3800-4565-AFD0-365DD73CB349}" srcOrd="4" destOrd="0" presId="urn:microsoft.com/office/officeart/2008/layout/PictureStrips"/>
    <dgm:cxn modelId="{14EA94CE-BEC4-47B5-B34F-32C28C7573A1}" type="presParOf" srcId="{A9773861-3800-4565-AFD0-365DD73CB349}" destId="{A9AA2A9E-361D-4C70-8938-78E7F41AF862}" srcOrd="0" destOrd="0" presId="urn:microsoft.com/office/officeart/2008/layout/PictureStrips"/>
    <dgm:cxn modelId="{67983E4C-2AA4-4FF8-BF8C-1B5407074E0E}" type="presParOf" srcId="{A9773861-3800-4565-AFD0-365DD73CB349}" destId="{C275C288-9E63-4925-A692-EA2F5E15C597}" srcOrd="1" destOrd="0" presId="urn:microsoft.com/office/officeart/2008/layout/PictureStrips"/>
    <dgm:cxn modelId="{E650BE5F-17FE-493A-A435-6A196A7D8649}" type="presParOf" srcId="{B69A876F-0A04-4F3B-A0DB-A92AA2883C50}" destId="{1AD604D0-A086-4C68-B06C-71949EBB0582}" srcOrd="5" destOrd="0" presId="urn:microsoft.com/office/officeart/2008/layout/PictureStrips"/>
    <dgm:cxn modelId="{11C77B70-1A5C-4FE4-A97F-E110CC859A1C}" type="presParOf" srcId="{B69A876F-0A04-4F3B-A0DB-A92AA2883C50}" destId="{F9BFEFD2-54DF-4745-B9FA-17D58415D45C}" srcOrd="6" destOrd="0" presId="urn:microsoft.com/office/officeart/2008/layout/PictureStrips"/>
    <dgm:cxn modelId="{85E800B0-C1B9-4621-B956-DB1503A64047}" type="presParOf" srcId="{F9BFEFD2-54DF-4745-B9FA-17D58415D45C}" destId="{8279F1C4-6788-4729-9811-C17220E4288B}" srcOrd="0" destOrd="0" presId="urn:microsoft.com/office/officeart/2008/layout/PictureStrips"/>
    <dgm:cxn modelId="{A9B010B5-63A8-4FF8-8071-EF3A2C7C00D8}" type="presParOf" srcId="{F9BFEFD2-54DF-4745-B9FA-17D58415D45C}" destId="{2ED9AAB5-50FD-4122-BCE0-5D002DEE1E99}" srcOrd="1" destOrd="0" presId="urn:microsoft.com/office/officeart/2008/layout/PictureStrips"/>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A150CEB4-AA6B-4DF4-B4DF-25C3807730CD}" type="doc">
      <dgm:prSet loTypeId="urn:microsoft.com/office/officeart/2008/layout/TitledPictureBlock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en-GB" sz="1400" b="0" noProof="0" dirty="0">
              <a:solidFill>
                <a:schemeClr val="bg1"/>
              </a:solidFill>
            </a:rPr>
            <a:t>anno 1</a:t>
          </a:r>
        </a:p>
      </dgm:t>
    </dgm:pt>
    <dgm:pt modelId="{031D8289-727A-4721-9E6E-C4F99E168304}" type="parTrans" cxnId="{9FA03972-EE31-4F98-BEE5-8608C7181BF6}">
      <dgm:prSet/>
      <dgm:spPr/>
      <dgm:t>
        <a:bodyPr/>
        <a:lstStyle/>
        <a:p>
          <a:endParaRPr lang="en-GB" sz="2000" b="0" noProof="0" dirty="0">
            <a:solidFill>
              <a:schemeClr val="bg1"/>
            </a:solidFill>
          </a:endParaRPr>
        </a:p>
      </dgm:t>
    </dgm:pt>
    <dgm:pt modelId="{0D7CD667-E8A3-40BB-B194-1D11FA80F283}" type="sibTrans" cxnId="{9FA03972-EE31-4F98-BEE5-8608C7181BF6}">
      <dgm:prSet/>
      <dgm:spPr/>
      <dgm:t>
        <a:bodyPr/>
        <a:lstStyle/>
        <a:p>
          <a:endParaRPr lang="en-GB" sz="2000" b="0" noProof="0" dirty="0">
            <a:solidFill>
              <a:schemeClr val="bg1"/>
            </a:solidFill>
          </a:endParaRPr>
        </a:p>
      </dgm:t>
    </dgm:pt>
    <dgm:pt modelId="{A90EA159-049F-475B-B4FE-0CBD380C3014}">
      <dgm:prSet phldrT="[Tekst]" custT="1"/>
      <dgm:spPr/>
      <dgm:t>
        <a:bodyPr/>
        <a:lstStyle/>
        <a:p>
          <a:r>
            <a:rPr lang="en-GB" sz="1400" b="0" noProof="0" dirty="0">
              <a:solidFill>
                <a:schemeClr val="bg1"/>
              </a:solidFill>
            </a:rPr>
            <a:t>anno 2</a:t>
          </a:r>
        </a:p>
      </dgm:t>
    </dgm:pt>
    <dgm:pt modelId="{B654942F-D1FA-4111-B2E6-C649F42950FF}" type="parTrans" cxnId="{7249B840-D3D5-4D49-A9F5-E536E4F0D2BD}">
      <dgm:prSet/>
      <dgm:spPr/>
      <dgm:t>
        <a:bodyPr/>
        <a:lstStyle/>
        <a:p>
          <a:endParaRPr lang="en-GB" sz="2000" b="0" noProof="0" dirty="0">
            <a:solidFill>
              <a:schemeClr val="bg1"/>
            </a:solidFill>
          </a:endParaRPr>
        </a:p>
      </dgm:t>
    </dgm:pt>
    <dgm:pt modelId="{08567300-FD89-41CC-86AC-6705976D0557}" type="sibTrans" cxnId="{7249B840-D3D5-4D49-A9F5-E536E4F0D2BD}">
      <dgm:prSet/>
      <dgm:spPr/>
      <dgm:t>
        <a:bodyPr/>
        <a:lstStyle/>
        <a:p>
          <a:endParaRPr lang="en-GB" sz="2000" b="0" noProof="0" dirty="0">
            <a:solidFill>
              <a:schemeClr val="bg1"/>
            </a:solidFill>
          </a:endParaRPr>
        </a:p>
      </dgm:t>
    </dgm:pt>
    <dgm:pt modelId="{1F61C7B4-0D26-470B-B21D-6766CE72B8F6}">
      <dgm:prSet phldrT="[Tekst]" custT="1"/>
      <dgm:spPr/>
      <dgm:t>
        <a:bodyPr/>
        <a:lstStyle/>
        <a:p>
          <a:r>
            <a:rPr lang="en-GB" sz="1400" b="0" noProof="0" dirty="0">
              <a:solidFill>
                <a:schemeClr val="bg1"/>
              </a:solidFill>
            </a:rPr>
            <a:t>anno 3</a:t>
          </a:r>
        </a:p>
      </dgm:t>
    </dgm:pt>
    <dgm:pt modelId="{EAFD06D8-2289-4F36-825F-B964CB1FC88A}" type="parTrans" cxnId="{DFA1E621-9ABD-4DAF-8B15-E890A35927BB}">
      <dgm:prSet/>
      <dgm:spPr/>
      <dgm:t>
        <a:bodyPr/>
        <a:lstStyle/>
        <a:p>
          <a:endParaRPr lang="en-GB" sz="2000" b="0" noProof="0" dirty="0">
            <a:solidFill>
              <a:schemeClr val="bg1"/>
            </a:solidFill>
          </a:endParaRPr>
        </a:p>
      </dgm:t>
    </dgm:pt>
    <dgm:pt modelId="{9C28AE77-29CC-4CD4-B489-4E33FEC93CD1}" type="sibTrans" cxnId="{DFA1E621-9ABD-4DAF-8B15-E890A35927BB}">
      <dgm:prSet/>
      <dgm:spPr/>
      <dgm:t>
        <a:bodyPr/>
        <a:lstStyle/>
        <a:p>
          <a:endParaRPr lang="en-GB" sz="2000" b="0" noProof="0" dirty="0">
            <a:solidFill>
              <a:schemeClr val="bg1"/>
            </a:solidFill>
          </a:endParaRPr>
        </a:p>
      </dgm:t>
    </dgm:pt>
    <dgm:pt modelId="{78DEA483-C249-4280-A996-54B48FB80BC9}">
      <dgm:prSet phldrT="[Tekst]" custT="1"/>
      <dgm:spPr/>
      <dgm:t>
        <a:bodyPr/>
        <a:lstStyle/>
        <a:p>
          <a:r>
            <a:rPr lang="en-GB" sz="1400" b="0" noProof="0" dirty="0">
              <a:solidFill>
                <a:schemeClr val="bg1"/>
              </a:solidFill>
            </a:rPr>
            <a:t>anno 4</a:t>
          </a:r>
        </a:p>
      </dgm:t>
    </dgm:pt>
    <dgm:pt modelId="{E2B1A3C2-9A43-4D3E-9E96-D51CA108776F}" type="parTrans" cxnId="{806EEF71-4C55-4224-9DFC-FECD1122EBD5}">
      <dgm:prSet/>
      <dgm:spPr/>
      <dgm:t>
        <a:bodyPr/>
        <a:lstStyle/>
        <a:p>
          <a:endParaRPr lang="en-GB" sz="2000" b="0" noProof="0" dirty="0">
            <a:solidFill>
              <a:schemeClr val="bg1"/>
            </a:solidFill>
          </a:endParaRPr>
        </a:p>
      </dgm:t>
    </dgm:pt>
    <dgm:pt modelId="{3AA9C312-A070-4EF0-AB74-6BB8955A7EB5}" type="sibTrans" cxnId="{806EEF71-4C55-4224-9DFC-FECD1122EBD5}">
      <dgm:prSet/>
      <dgm:spPr/>
      <dgm:t>
        <a:bodyPr/>
        <a:lstStyle/>
        <a:p>
          <a:endParaRPr lang="en-GB" sz="2000" b="0" noProof="0" dirty="0">
            <a:solidFill>
              <a:schemeClr val="bg1"/>
            </a:solidFill>
          </a:endParaRPr>
        </a:p>
      </dgm:t>
    </dgm:pt>
    <dgm:pt modelId="{F04B549A-890D-4B9A-B8BA-3B7B6009FCD2}" type="pres">
      <dgm:prSet presAssocID="{A150CEB4-AA6B-4DF4-B4DF-25C3807730CD}" presName="rootNode" presStyleCnt="0">
        <dgm:presLayoutVars>
          <dgm:chMax/>
          <dgm:chPref/>
          <dgm:dir/>
          <dgm:animLvl val="lvl"/>
        </dgm:presLayoutVars>
      </dgm:prSet>
      <dgm:spPr/>
    </dgm:pt>
    <dgm:pt modelId="{36EFEB1E-DDF8-42C1-A612-5510B0EED48E}" type="pres">
      <dgm:prSet presAssocID="{1BFB6D8F-509C-4024-82A3-41881B9CD016}" presName="composite" presStyleCnt="0"/>
      <dgm:spPr/>
    </dgm:pt>
    <dgm:pt modelId="{CBAF61C0-E480-4612-8CED-04B183237B96}" type="pres">
      <dgm:prSet presAssocID="{1BFB6D8F-509C-4024-82A3-41881B9CD016}" presName="ParentText" presStyleLbl="node1" presStyleIdx="0" presStyleCnt="4">
        <dgm:presLayoutVars>
          <dgm:chMax val="1"/>
          <dgm:chPref val="1"/>
          <dgm:bulletEnabled val="1"/>
        </dgm:presLayoutVars>
      </dgm:prSet>
      <dgm:spPr/>
    </dgm:pt>
    <dgm:pt modelId="{BDBC77F5-2885-4F08-8852-6B2C21FF38D7}" type="pres">
      <dgm:prSet presAssocID="{1BFB6D8F-509C-4024-82A3-41881B9CD016}" presName="Image" presStyleLbl="bgImgPlac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3A6B512E-EB63-4431-AD93-0E6D5AFF9D19}" type="pres">
      <dgm:prSet presAssocID="{1BFB6D8F-509C-4024-82A3-41881B9CD016}" presName="ChildText" presStyleLbl="fgAcc1" presStyleIdx="0" presStyleCnt="0">
        <dgm:presLayoutVars>
          <dgm:chMax val="0"/>
          <dgm:chPref val="0"/>
          <dgm:bulletEnabled val="1"/>
        </dgm:presLayoutVars>
      </dgm:prSet>
      <dgm:spPr/>
    </dgm:pt>
    <dgm:pt modelId="{5FA2AA00-B037-4A46-9FF7-ACA9A97B98B4}" type="pres">
      <dgm:prSet presAssocID="{0D7CD667-E8A3-40BB-B194-1D11FA80F283}" presName="sibTrans" presStyleCnt="0"/>
      <dgm:spPr/>
    </dgm:pt>
    <dgm:pt modelId="{FCBFAEA8-D6FC-4605-8BBE-9CD110E6A32A}" type="pres">
      <dgm:prSet presAssocID="{A90EA159-049F-475B-B4FE-0CBD380C3014}" presName="composite" presStyleCnt="0"/>
      <dgm:spPr/>
    </dgm:pt>
    <dgm:pt modelId="{7D2FF619-C938-4E87-8A2B-C923D30A9A67}" type="pres">
      <dgm:prSet presAssocID="{A90EA159-049F-475B-B4FE-0CBD380C3014}" presName="ParentText" presStyleLbl="node1" presStyleIdx="1" presStyleCnt="4">
        <dgm:presLayoutVars>
          <dgm:chMax val="1"/>
          <dgm:chPref val="1"/>
          <dgm:bulletEnabled val="1"/>
        </dgm:presLayoutVars>
      </dgm:prSet>
      <dgm:spPr/>
    </dgm:pt>
    <dgm:pt modelId="{E8D710DC-701C-40DC-BC7F-96CF51DCC0EB}" type="pres">
      <dgm:prSet presAssocID="{A90EA159-049F-475B-B4FE-0CBD380C3014}" presName="Image" presStyleLbl="bgImgPlac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47F2FAA6-2129-4F28-9905-8B655D636BB4}" type="pres">
      <dgm:prSet presAssocID="{A90EA159-049F-475B-B4FE-0CBD380C3014}" presName="ChildText" presStyleLbl="fgAcc1" presStyleIdx="0" presStyleCnt="0">
        <dgm:presLayoutVars>
          <dgm:chMax val="0"/>
          <dgm:chPref val="0"/>
          <dgm:bulletEnabled val="1"/>
        </dgm:presLayoutVars>
      </dgm:prSet>
      <dgm:spPr/>
    </dgm:pt>
    <dgm:pt modelId="{A36E37A7-9416-4AD6-AB83-358D38754A7D}" type="pres">
      <dgm:prSet presAssocID="{08567300-FD89-41CC-86AC-6705976D0557}" presName="sibTrans" presStyleCnt="0"/>
      <dgm:spPr/>
    </dgm:pt>
    <dgm:pt modelId="{1EEA18ED-93C2-4517-A0C6-7E1BC6AB1095}" type="pres">
      <dgm:prSet presAssocID="{1F61C7B4-0D26-470B-B21D-6766CE72B8F6}" presName="composite" presStyleCnt="0"/>
      <dgm:spPr/>
    </dgm:pt>
    <dgm:pt modelId="{A36FF19D-7F23-4445-B0A4-228B35DE1BCB}" type="pres">
      <dgm:prSet presAssocID="{1F61C7B4-0D26-470B-B21D-6766CE72B8F6}" presName="ParentText" presStyleLbl="node1" presStyleIdx="2" presStyleCnt="4">
        <dgm:presLayoutVars>
          <dgm:chMax val="1"/>
          <dgm:chPref val="1"/>
          <dgm:bulletEnabled val="1"/>
        </dgm:presLayoutVars>
      </dgm:prSet>
      <dgm:spPr/>
    </dgm:pt>
    <dgm:pt modelId="{B4CA4D6E-61D0-435C-9F16-562AA5896FE6}" type="pres">
      <dgm:prSet presAssocID="{1F61C7B4-0D26-470B-B21D-6766CE72B8F6}" presName="Image" presStyleLbl="b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9D569FE8-DA9D-4684-A532-F841618C45DF}" type="pres">
      <dgm:prSet presAssocID="{1F61C7B4-0D26-470B-B21D-6766CE72B8F6}" presName="ChildText" presStyleLbl="fgAcc1" presStyleIdx="0" presStyleCnt="0">
        <dgm:presLayoutVars>
          <dgm:chMax val="0"/>
          <dgm:chPref val="0"/>
          <dgm:bulletEnabled val="1"/>
        </dgm:presLayoutVars>
      </dgm:prSet>
      <dgm:spPr/>
    </dgm:pt>
    <dgm:pt modelId="{701AD191-3862-4A95-BB11-B1A1FC7919B5}" type="pres">
      <dgm:prSet presAssocID="{9C28AE77-29CC-4CD4-B489-4E33FEC93CD1}" presName="sibTrans" presStyleCnt="0"/>
      <dgm:spPr/>
    </dgm:pt>
    <dgm:pt modelId="{57236A26-4D45-45C1-98B4-7C500090D5A7}" type="pres">
      <dgm:prSet presAssocID="{78DEA483-C249-4280-A996-54B48FB80BC9}" presName="composite" presStyleCnt="0"/>
      <dgm:spPr/>
    </dgm:pt>
    <dgm:pt modelId="{6BCC2DD1-BCE4-4965-BF33-68313A8506F3}" type="pres">
      <dgm:prSet presAssocID="{78DEA483-C249-4280-A996-54B48FB80BC9}" presName="ParentText" presStyleLbl="node1" presStyleIdx="3" presStyleCnt="4">
        <dgm:presLayoutVars>
          <dgm:chMax val="1"/>
          <dgm:chPref val="1"/>
          <dgm:bulletEnabled val="1"/>
        </dgm:presLayoutVars>
      </dgm:prSet>
      <dgm:spPr/>
    </dgm:pt>
    <dgm:pt modelId="{AA29EC4E-8B21-4424-BED7-2B4FFE60388B}" type="pres">
      <dgm:prSet presAssocID="{78DEA483-C249-4280-A996-54B48FB80BC9}" presName="Image" presStyleLbl="bgImgPlac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A331F6D6-6549-45EF-9321-69DDC6596D9F}" type="pres">
      <dgm:prSet presAssocID="{78DEA483-C249-4280-A996-54B48FB80BC9}" presName="ChildText" presStyleLbl="fgAcc1" presStyleIdx="0" presStyleCnt="0">
        <dgm:presLayoutVars>
          <dgm:chMax val="0"/>
          <dgm:chPref val="0"/>
          <dgm:bulletEnabled val="1"/>
        </dgm:presLayoutVars>
      </dgm:prSet>
      <dgm:spPr/>
    </dgm:pt>
  </dgm:ptLst>
  <dgm:cxnLst>
    <dgm:cxn modelId="{AE956218-88E6-45B8-B5EF-7BCF2847AA2B}" type="presOf" srcId="{1F61C7B4-0D26-470B-B21D-6766CE72B8F6}" destId="{A36FF19D-7F23-4445-B0A4-228B35DE1BCB}" srcOrd="0" destOrd="0" presId="urn:microsoft.com/office/officeart/2008/layout/TitledPictureBlocks"/>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7BC5B344-62F6-4DD0-8B34-ACD0FDF129E4}" type="presOf" srcId="{78DEA483-C249-4280-A996-54B48FB80BC9}" destId="{6BCC2DD1-BCE4-4965-BF33-68313A8506F3}" srcOrd="0" destOrd="0" presId="urn:microsoft.com/office/officeart/2008/layout/TitledPictureBlock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65183E74-FA30-4621-A595-DB416007938B}" type="presOf" srcId="{A150CEB4-AA6B-4DF4-B4DF-25C3807730CD}" destId="{F04B549A-890D-4B9A-B8BA-3B7B6009FCD2}" srcOrd="0" destOrd="0" presId="urn:microsoft.com/office/officeart/2008/layout/TitledPictureBlocks"/>
    <dgm:cxn modelId="{408E08AF-8678-4BCF-A828-7E2FC9292621}" type="presOf" srcId="{1BFB6D8F-509C-4024-82A3-41881B9CD016}" destId="{CBAF61C0-E480-4612-8CED-04B183237B96}" srcOrd="0" destOrd="0" presId="urn:microsoft.com/office/officeart/2008/layout/TitledPictureBlocks"/>
    <dgm:cxn modelId="{7ACCB3BC-22A3-4671-A5F5-E9E551354B23}" type="presOf" srcId="{A90EA159-049F-475B-B4FE-0CBD380C3014}" destId="{7D2FF619-C938-4E87-8A2B-C923D30A9A67}" srcOrd="0" destOrd="0" presId="urn:microsoft.com/office/officeart/2008/layout/TitledPictureBlocks"/>
    <dgm:cxn modelId="{012E969E-8CE5-4306-98D0-558924D1FC56}" type="presParOf" srcId="{F04B549A-890D-4B9A-B8BA-3B7B6009FCD2}" destId="{36EFEB1E-DDF8-42C1-A612-5510B0EED48E}" srcOrd="0" destOrd="0" presId="urn:microsoft.com/office/officeart/2008/layout/TitledPictureBlocks"/>
    <dgm:cxn modelId="{A4F69B34-CB8B-4C82-8A18-6D310C4CABE7}" type="presParOf" srcId="{36EFEB1E-DDF8-42C1-A612-5510B0EED48E}" destId="{CBAF61C0-E480-4612-8CED-04B183237B96}" srcOrd="0" destOrd="0" presId="urn:microsoft.com/office/officeart/2008/layout/TitledPictureBlocks"/>
    <dgm:cxn modelId="{D95CE157-DFD4-4E7E-AFDB-29B699FDB1A4}" type="presParOf" srcId="{36EFEB1E-DDF8-42C1-A612-5510B0EED48E}" destId="{BDBC77F5-2885-4F08-8852-6B2C21FF38D7}" srcOrd="1" destOrd="0" presId="urn:microsoft.com/office/officeart/2008/layout/TitledPictureBlocks"/>
    <dgm:cxn modelId="{76EACEC2-DFC1-4771-ADED-789A091D5187}" type="presParOf" srcId="{36EFEB1E-DDF8-42C1-A612-5510B0EED48E}" destId="{3A6B512E-EB63-4431-AD93-0E6D5AFF9D19}" srcOrd="2" destOrd="0" presId="urn:microsoft.com/office/officeart/2008/layout/TitledPictureBlocks"/>
    <dgm:cxn modelId="{A3AD6E81-1B88-413F-B6F3-FF26A0A46A37}" type="presParOf" srcId="{F04B549A-890D-4B9A-B8BA-3B7B6009FCD2}" destId="{5FA2AA00-B037-4A46-9FF7-ACA9A97B98B4}" srcOrd="1" destOrd="0" presId="urn:microsoft.com/office/officeart/2008/layout/TitledPictureBlocks"/>
    <dgm:cxn modelId="{8E6A2D15-E1E7-46E7-B595-915D4567623F}" type="presParOf" srcId="{F04B549A-890D-4B9A-B8BA-3B7B6009FCD2}" destId="{FCBFAEA8-D6FC-4605-8BBE-9CD110E6A32A}" srcOrd="2" destOrd="0" presId="urn:microsoft.com/office/officeart/2008/layout/TitledPictureBlocks"/>
    <dgm:cxn modelId="{710082B6-2D99-4423-9708-857622DEAE07}" type="presParOf" srcId="{FCBFAEA8-D6FC-4605-8BBE-9CD110E6A32A}" destId="{7D2FF619-C938-4E87-8A2B-C923D30A9A67}" srcOrd="0" destOrd="0" presId="urn:microsoft.com/office/officeart/2008/layout/TitledPictureBlocks"/>
    <dgm:cxn modelId="{E9E848F2-8C85-4671-A881-B6C99DACC353}" type="presParOf" srcId="{FCBFAEA8-D6FC-4605-8BBE-9CD110E6A32A}" destId="{E8D710DC-701C-40DC-BC7F-96CF51DCC0EB}" srcOrd="1" destOrd="0" presId="urn:microsoft.com/office/officeart/2008/layout/TitledPictureBlocks"/>
    <dgm:cxn modelId="{AA301D25-5F4E-409B-BF62-4919A4F50C24}" type="presParOf" srcId="{FCBFAEA8-D6FC-4605-8BBE-9CD110E6A32A}" destId="{47F2FAA6-2129-4F28-9905-8B655D636BB4}" srcOrd="2" destOrd="0" presId="urn:microsoft.com/office/officeart/2008/layout/TitledPictureBlocks"/>
    <dgm:cxn modelId="{B095C6E0-C6EA-4388-8552-C3EAE329F6B4}" type="presParOf" srcId="{F04B549A-890D-4B9A-B8BA-3B7B6009FCD2}" destId="{A36E37A7-9416-4AD6-AB83-358D38754A7D}" srcOrd="3" destOrd="0" presId="urn:microsoft.com/office/officeart/2008/layout/TitledPictureBlocks"/>
    <dgm:cxn modelId="{4C80B780-119A-4C1A-A9D6-F56C6DEB0339}" type="presParOf" srcId="{F04B549A-890D-4B9A-B8BA-3B7B6009FCD2}" destId="{1EEA18ED-93C2-4517-A0C6-7E1BC6AB1095}" srcOrd="4" destOrd="0" presId="urn:microsoft.com/office/officeart/2008/layout/TitledPictureBlocks"/>
    <dgm:cxn modelId="{47DE6076-7762-4462-BD95-564C740BBD6A}" type="presParOf" srcId="{1EEA18ED-93C2-4517-A0C6-7E1BC6AB1095}" destId="{A36FF19D-7F23-4445-B0A4-228B35DE1BCB}" srcOrd="0" destOrd="0" presId="urn:microsoft.com/office/officeart/2008/layout/TitledPictureBlocks"/>
    <dgm:cxn modelId="{975DBED5-2767-4BD9-8791-054DC7B5365B}" type="presParOf" srcId="{1EEA18ED-93C2-4517-A0C6-7E1BC6AB1095}" destId="{B4CA4D6E-61D0-435C-9F16-562AA5896FE6}" srcOrd="1" destOrd="0" presId="urn:microsoft.com/office/officeart/2008/layout/TitledPictureBlocks"/>
    <dgm:cxn modelId="{5BBDCF05-3BED-441E-9D9D-6094699A9BCE}" type="presParOf" srcId="{1EEA18ED-93C2-4517-A0C6-7E1BC6AB1095}" destId="{9D569FE8-DA9D-4684-A532-F841618C45DF}" srcOrd="2" destOrd="0" presId="urn:microsoft.com/office/officeart/2008/layout/TitledPictureBlocks"/>
    <dgm:cxn modelId="{AA574B8B-2ED7-48BD-8987-55A93A8AAF38}" type="presParOf" srcId="{F04B549A-890D-4B9A-B8BA-3B7B6009FCD2}" destId="{701AD191-3862-4A95-BB11-B1A1FC7919B5}" srcOrd="5" destOrd="0" presId="urn:microsoft.com/office/officeart/2008/layout/TitledPictureBlocks"/>
    <dgm:cxn modelId="{257C57DF-6596-4C55-9227-2D51DFD103CA}" type="presParOf" srcId="{F04B549A-890D-4B9A-B8BA-3B7B6009FCD2}" destId="{57236A26-4D45-45C1-98B4-7C500090D5A7}" srcOrd="6" destOrd="0" presId="urn:microsoft.com/office/officeart/2008/layout/TitledPictureBlocks"/>
    <dgm:cxn modelId="{22FC8415-19BD-4F73-B49B-45171AC5613A}" type="presParOf" srcId="{57236A26-4D45-45C1-98B4-7C500090D5A7}" destId="{6BCC2DD1-BCE4-4965-BF33-68313A8506F3}" srcOrd="0" destOrd="0" presId="urn:microsoft.com/office/officeart/2008/layout/TitledPictureBlocks"/>
    <dgm:cxn modelId="{F56C18E6-23C3-437C-A8EF-2675AF9A03FE}" type="presParOf" srcId="{57236A26-4D45-45C1-98B4-7C500090D5A7}" destId="{AA29EC4E-8B21-4424-BED7-2B4FFE60388B}" srcOrd="1" destOrd="0" presId="urn:microsoft.com/office/officeart/2008/layout/TitledPictureBlocks"/>
    <dgm:cxn modelId="{B9C6BD2D-BF06-4101-B2B5-A917B0159A57}" type="presParOf" srcId="{57236A26-4D45-45C1-98B4-7C500090D5A7}" destId="{A331F6D6-6549-45EF-9321-69DDC6596D9F}" srcOrd="2" destOrd="0" presId="urn:microsoft.com/office/officeart/2008/layout/TitledPictureBlocks"/>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err="1">
              <a:solidFill>
                <a:srgbClr val="231F20"/>
              </a:solidFill>
            </a:rPr>
            <a:t>Girasole</a:t>
          </a:r>
          <a:endParaRPr lang="pl-PL" sz="1600" b="1" dirty="0">
            <a:solidFill>
              <a:srgbClr val="231F20"/>
            </a:solidFill>
          </a:endParaRP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Zucca</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custLinFactNeighborX="687" custLinFactNeighborY="27037">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custLinFactNeighborX="13" custLinFactNeighborY="25131">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Piante con un </a:t>
          </a:r>
          <a:r>
            <a:rPr lang="pl-PL" sz="2400" b="0" dirty="0" err="1">
              <a:solidFill>
                <a:srgbClr val="231F20"/>
              </a:solidFill>
            </a:rPr>
            <a:t>impatto positivo </a:t>
          </a:r>
          <a:r>
            <a:rPr lang="en-US" sz="2400" b="0" dirty="0">
              <a:solidFill>
                <a:srgbClr val="231F20"/>
              </a:solidFill>
            </a:rPr>
            <a:t>sulla sostanza organica del suolo</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pl-PL" sz="2400" dirty="0">
              <a:solidFill>
                <a:srgbClr val="231F20"/>
              </a:solidFill>
            </a:rPr>
            <a:t>Legumi</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pl-PL" sz="2400" dirty="0">
              <a:solidFill>
                <a:srgbClr val="231F20"/>
              </a:solidFill>
            </a:rPr>
            <a:t>Colture foraggere perenni</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dgm:spPr>
      <dgm:t>
        <a:bodyPr/>
        <a:lstStyle/>
        <a:p>
          <a:r>
            <a:rPr lang="pl-PL" sz="2400" dirty="0">
              <a:solidFill>
                <a:srgbClr val="231F20"/>
              </a:solidFill>
            </a:rPr>
            <a:t>Erbe</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Piante che hanno un </a:t>
          </a:r>
          <a:r>
            <a:rPr lang="pl-PL" sz="2400" b="0" dirty="0" err="1">
              <a:solidFill>
                <a:srgbClr val="231F20"/>
              </a:solidFill>
            </a:rPr>
            <a:t>impatto negativo </a:t>
          </a:r>
          <a:r>
            <a:rPr lang="en-US" sz="2400" b="0" dirty="0">
              <a:solidFill>
                <a:srgbClr val="231F20"/>
              </a:solidFill>
            </a:rPr>
            <a:t>sulla sostanza organica del suolo</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pl-PL" sz="2400" dirty="0">
              <a:solidFill>
                <a:srgbClr val="231F20"/>
              </a:solidFill>
            </a:rPr>
            <a:t>Colture di radici</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pl-PL" sz="2400" dirty="0">
              <a:solidFill>
                <a:srgbClr val="231F20"/>
              </a:solidFill>
            </a:rPr>
            <a:t>Mais</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a:ln>
          <a:solidFill>
            <a:srgbClr val="8BC540"/>
          </a:solidFill>
        </a:ln>
      </dgm:spPr>
      <dgm:t>
        <a:bodyPr/>
        <a:lstStyle/>
        <a:p>
          <a:r>
            <a:rPr lang="pl-PL" sz="2400" dirty="0">
              <a:solidFill>
                <a:srgbClr val="231F20"/>
              </a:solidFill>
            </a:rPr>
            <a:t>Ortaggi a radice</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Piante con un impatto neutro </a:t>
          </a:r>
          <a:r>
            <a:rPr lang="pl-PL" sz="2400" b="0" dirty="0">
              <a:solidFill>
                <a:srgbClr val="231F20"/>
              </a:solidFill>
            </a:rPr>
            <a:t>sulla </a:t>
          </a:r>
          <a:r>
            <a:rPr lang="pl-PL" sz="2400" b="0" dirty="0" err="1">
              <a:solidFill>
                <a:srgbClr val="231F20"/>
              </a:solidFill>
            </a:rPr>
            <a:t>sostanza organica del terreno</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pl-PL" sz="2400" dirty="0">
              <a:solidFill>
                <a:srgbClr val="231F20"/>
              </a:solidFill>
            </a:rPr>
            <a:t> Cereali</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pl-PL" sz="2400" dirty="0">
              <a:solidFill>
                <a:srgbClr val="231F20"/>
              </a:solidFill>
            </a:rPr>
            <a:t>Erbe</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a:ln>
          <a:solidFill>
            <a:srgbClr val="8BC540"/>
          </a:solidFill>
        </a:ln>
      </dgm:spPr>
      <dgm:t>
        <a:bodyPr/>
        <a:lstStyle/>
        <a:p>
          <a:r>
            <a:rPr lang="pl-PL" sz="2400" dirty="0">
              <a:solidFill>
                <a:srgbClr val="231F20"/>
              </a:solidFill>
            </a:rPr>
            <a:t>Semi oleosi</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custLinFactNeighborX="42" custLinFactNeighborY="396">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pl-PL" sz="2400" b="0" i="0" dirty="0">
              <a:solidFill>
                <a:srgbClr val="231F20"/>
              </a:solidFill>
            </a:rPr>
            <a:t>Nei </a:t>
          </a:r>
          <a:r>
            <a:rPr lang="pl-PL" sz="2400" b="0" i="0" dirty="0" err="1">
              <a:solidFill>
                <a:srgbClr val="231F20"/>
              </a:solidFill>
            </a:rPr>
            <a:t>terreni acidi</a:t>
          </a:r>
          <a:r>
            <a:rPr lang="pl-PL" sz="2400" b="0" i="0" dirty="0">
              <a:solidFill>
                <a:srgbClr val="231F20"/>
              </a:solidFill>
            </a:rPr>
            <a:t>, i </a:t>
          </a:r>
          <a:r>
            <a:rPr lang="pl-PL" sz="2400" b="0" i="0" dirty="0" err="1">
              <a:solidFill>
                <a:srgbClr val="231F20"/>
              </a:solidFill>
            </a:rPr>
            <a:t>nutrienti essenziali come </a:t>
          </a:r>
          <a:r>
            <a:rPr lang="pl-PL" sz="2400" b="0" i="0" dirty="0">
              <a:solidFill>
                <a:srgbClr val="231F20"/>
              </a:solidFill>
            </a:rPr>
            <a:t>P, Ca e Mg </a:t>
          </a:r>
          <a:r>
            <a:rPr lang="pl-PL" sz="2400" b="0" i="0" dirty="0" err="1">
              <a:solidFill>
                <a:srgbClr val="231F20"/>
              </a:solidFill>
            </a:rPr>
            <a:t>diventano </a:t>
          </a:r>
          <a:r>
            <a:rPr lang="pl-PL" sz="2400" b="0" i="0" dirty="0">
              <a:solidFill>
                <a:srgbClr val="231F20"/>
              </a:solidFill>
            </a:rPr>
            <a:t>meno </a:t>
          </a:r>
          <a:r>
            <a:rPr lang="pl-PL" sz="2400" b="0" i="0" dirty="0" err="1">
              <a:solidFill>
                <a:srgbClr val="231F20"/>
              </a:solidFill>
            </a:rPr>
            <a:t>disponibili</a:t>
          </a:r>
          <a:r>
            <a:rPr lang="pl-PL" sz="2400" b="0" i="0" dirty="0">
              <a:solidFill>
                <a:srgbClr val="231F20"/>
              </a:solidFill>
            </a:rPr>
            <a:t>, </a:t>
          </a:r>
          <a:r>
            <a:rPr lang="pl-PL" sz="2400" b="0" i="0" dirty="0" err="1">
              <a:solidFill>
                <a:srgbClr val="231F20"/>
              </a:solidFill>
            </a:rPr>
            <a:t>mentre i micronutrienti come </a:t>
          </a:r>
          <a:r>
            <a:rPr lang="pl-PL" sz="2400" b="0" i="0" dirty="0">
              <a:solidFill>
                <a:srgbClr val="231F20"/>
              </a:solidFill>
            </a:rPr>
            <a:t>Fe, Mn e Al </a:t>
          </a:r>
          <a:r>
            <a:rPr lang="pl-PL" sz="2400" b="0" i="0" dirty="0" err="1">
              <a:solidFill>
                <a:srgbClr val="231F20"/>
              </a:solidFill>
            </a:rPr>
            <a:t>possono diventare più disponibili.</a:t>
          </a:r>
          <a:endParaRPr lang="pl-PL" sz="2400" b="0" i="0" dirty="0">
            <a:solidFill>
              <a:srgbClr val="231F20"/>
            </a:solidFill>
          </a:endParaRPr>
        </a:p>
      </dgm:t>
    </dgm:pt>
    <dgm:pt modelId="{7725C514-641F-40A6-B7B1-59C5446AB688}" type="parTrans" cxnId="{4DFFF38C-B34D-4112-B8D8-75EC282F64B2}">
      <dgm:prSet/>
      <dgm:spPr/>
      <dgm:t>
        <a:bodyPr/>
        <a:lstStyle/>
        <a:p>
          <a:endParaRPr lang="pl-PL" sz="2400">
            <a:solidFill>
              <a:srgbClr val="231F20"/>
            </a:solidFill>
          </a:endParaRPr>
        </a:p>
      </dgm:t>
    </dgm:pt>
    <dgm:pt modelId="{67275D6E-5F95-420F-9DFD-D63641A460AF}" type="sibTrans" cxnId="{4DFFF38C-B34D-4112-B8D8-75EC282F64B2}">
      <dgm:prSet/>
      <dgm:spPr/>
      <dgm:t>
        <a:bodyPr/>
        <a:lstStyle/>
        <a:p>
          <a:endParaRPr lang="pl-PL" sz="2400">
            <a:solidFill>
              <a:srgbClr val="231F20"/>
            </a:solidFill>
          </a:endParaRPr>
        </a:p>
      </dgm:t>
    </dgm:pt>
    <dgm:pt modelId="{8747A1C0-768A-40E3-A6CD-17FEC9858E5A}">
      <dgm:prSet custT="1"/>
      <dgm:spPr>
        <a:solidFill>
          <a:srgbClr val="8BC540">
            <a:alpha val="50196"/>
          </a:srgbClr>
        </a:solidFill>
        <a:ln>
          <a:solidFill>
            <a:srgbClr val="8BC540"/>
          </a:solidFill>
        </a:ln>
      </dgm:spPr>
      <dgm:t>
        <a:bodyPr/>
        <a:lstStyle/>
        <a:p>
          <a:r>
            <a:rPr lang="en-US" sz="2400" dirty="0">
              <a:solidFill>
                <a:srgbClr val="231F20"/>
              </a:solidFill>
            </a:rPr>
            <a:t>Nei terreni alcalini, la disponibilità di </a:t>
          </a:r>
          <a:r>
            <a:rPr lang="pl-PL" sz="2400" dirty="0">
              <a:solidFill>
                <a:srgbClr val="231F20"/>
              </a:solidFill>
            </a:rPr>
            <a:t>P, Fe, Mn</a:t>
          </a:r>
          <a:r>
            <a:rPr lang="en-US" sz="2400" dirty="0">
              <a:solidFill>
                <a:srgbClr val="231F20"/>
              </a:solidFill>
            </a:rPr>
            <a:t>, </a:t>
          </a:r>
          <a:r>
            <a:rPr lang="pl-PL" sz="2400" dirty="0">
              <a:solidFill>
                <a:srgbClr val="231F20"/>
              </a:solidFill>
            </a:rPr>
            <a:t>Zn </a:t>
          </a:r>
          <a:r>
            <a:rPr lang="en-US" sz="2400" dirty="0">
              <a:solidFill>
                <a:srgbClr val="231F20"/>
              </a:solidFill>
            </a:rPr>
            <a:t>e </a:t>
          </a:r>
          <a:r>
            <a:rPr lang="pl-PL" sz="2400" dirty="0">
              <a:solidFill>
                <a:srgbClr val="231F20"/>
              </a:solidFill>
            </a:rPr>
            <a:t>Cu </a:t>
          </a:r>
          <a:r>
            <a:rPr lang="en-US" sz="2400" dirty="0">
              <a:solidFill>
                <a:srgbClr val="231F20"/>
              </a:solidFill>
            </a:rPr>
            <a:t>è spesso ridotta.</a:t>
          </a:r>
          <a:endParaRPr lang="pl-PL" sz="2400" dirty="0">
            <a:solidFill>
              <a:srgbClr val="231F20"/>
            </a:solidFill>
          </a:endParaRPr>
        </a:p>
      </dgm:t>
    </dgm:pt>
    <dgm:pt modelId="{251FE393-148F-4536-97D2-47C04C88FE26}" type="parTrans" cxnId="{AF05D67F-2CDC-4181-9575-975AC33BD2F9}">
      <dgm:prSet/>
      <dgm:spPr/>
      <dgm:t>
        <a:bodyPr/>
        <a:lstStyle/>
        <a:p>
          <a:endParaRPr lang="pl-PL" sz="2400">
            <a:solidFill>
              <a:srgbClr val="231F20"/>
            </a:solidFill>
          </a:endParaRPr>
        </a:p>
      </dgm:t>
    </dgm:pt>
    <dgm:pt modelId="{2AB64A66-E76D-4233-AD81-60225A06A650}" type="sibTrans" cxnId="{AF05D67F-2CDC-4181-9575-975AC33BD2F9}">
      <dgm:prSet/>
      <dgm:spPr/>
      <dgm:t>
        <a:bodyPr/>
        <a:lstStyle/>
        <a:p>
          <a:endParaRPr lang="pl-PL" sz="2400">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2">
        <dgm:presLayoutVars>
          <dgm:bulletEnabled val="1"/>
        </dgm:presLayoutVars>
      </dgm:prSet>
      <dgm:spPr/>
    </dgm:pt>
    <dgm:pt modelId="{CCE3EBC2-C8E7-4C2E-91C0-9DA33A006D96}" type="pres">
      <dgm:prSet presAssocID="{EF8720EB-C1AB-484B-BA55-EBAB54D29801}" presName="rect1" presStyleLbl="lnNod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2">
        <dgm:presLayoutVars>
          <dgm:bulletEnabled val="1"/>
        </dgm:presLayoutVars>
      </dgm:prSet>
      <dgm:spPr/>
    </dgm:pt>
    <dgm:pt modelId="{647C7C7D-9520-4D9F-96A9-866EAFE60D9C}" type="pres">
      <dgm:prSet presAssocID="{8747A1C0-768A-40E3-A6CD-17FEC9858E5A}" presName="rect1" presStyleLbl="lnNode1" presStyleIdx="1"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F4EE4B72-8BAB-4542-A35A-F6C84BCB6D51}"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38A8B0F8-8423-4CF0-B28C-907EE43BB796}">
      <dgm:prSet phldrT="[Tekst]"/>
      <dgm:spPr/>
      <dgm:t>
        <a:bodyPr/>
        <a:lstStyle/>
        <a:p>
          <a:r>
            <a:rPr lang="pl-PL" dirty="0" err="1"/>
            <a:t>segale</a:t>
          </a:r>
          <a:r>
            <a:rPr lang="pl-PL" dirty="0"/>
            <a:t>: 4,0-6,5</a:t>
          </a:r>
        </a:p>
      </dgm:t>
    </dgm:pt>
    <dgm:pt modelId="{23E64605-AC0A-4B21-87D4-E20E0588BCEB}" type="parTrans" cxnId="{22890155-7697-4A77-9174-BA25B58528D7}">
      <dgm:prSet/>
      <dgm:spPr/>
      <dgm:t>
        <a:bodyPr/>
        <a:lstStyle/>
        <a:p>
          <a:endParaRPr lang="pl-PL"/>
        </a:p>
      </dgm:t>
    </dgm:pt>
    <dgm:pt modelId="{70FEB331-8D7F-4C1A-A578-7BCF8D910273}" type="sibTrans" cxnId="{22890155-7697-4A77-9174-BA25B58528D7}">
      <dgm:prSet/>
      <dgm:spPr/>
      <dgm:t>
        <a:bodyPr/>
        <a:lstStyle/>
        <a:p>
          <a:endParaRPr lang="pl-PL"/>
        </a:p>
      </dgm:t>
    </dgm:pt>
    <dgm:pt modelId="{6D0E4893-9987-43FD-A802-DE02EE1C9F43}">
      <dgm:prSet phldrT="[Tekst]"/>
      <dgm:spPr/>
      <dgm:t>
        <a:bodyPr/>
        <a:lstStyle/>
        <a:p>
          <a:r>
            <a:rPr lang="pl-PL" dirty="0" err="1"/>
            <a:t>patata</a:t>
          </a:r>
          <a:r>
            <a:rPr lang="pl-PL" dirty="0"/>
            <a:t>: 4,0-6,5</a:t>
          </a:r>
        </a:p>
      </dgm:t>
    </dgm:pt>
    <dgm:pt modelId="{04D0C1DA-9D3C-4DD3-A6A2-1957FA0AA759}" type="parTrans" cxnId="{5D881B16-C285-4351-A546-F57786630403}">
      <dgm:prSet/>
      <dgm:spPr/>
      <dgm:t>
        <a:bodyPr/>
        <a:lstStyle/>
        <a:p>
          <a:endParaRPr lang="pl-PL"/>
        </a:p>
      </dgm:t>
    </dgm:pt>
    <dgm:pt modelId="{021A37FC-272A-46D9-896F-015300E6B2AF}" type="sibTrans" cxnId="{5D881B16-C285-4351-A546-F57786630403}">
      <dgm:prSet/>
      <dgm:spPr/>
      <dgm:t>
        <a:bodyPr/>
        <a:lstStyle/>
        <a:p>
          <a:endParaRPr lang="pl-PL"/>
        </a:p>
      </dgm:t>
    </dgm:pt>
    <dgm:pt modelId="{C82F522C-5A25-4705-911D-EE9DF935F442}">
      <dgm:prSet phldrT="[Tekst]"/>
      <dgm:spPr/>
      <dgm:t>
        <a:bodyPr/>
        <a:lstStyle/>
        <a:p>
          <a:r>
            <a:rPr lang="pl-PL" dirty="0" err="1"/>
            <a:t>triticale</a:t>
          </a:r>
          <a:r>
            <a:rPr lang="pl-PL" dirty="0"/>
            <a:t>: 5,0-7,0</a:t>
          </a:r>
        </a:p>
      </dgm:t>
    </dgm:pt>
    <dgm:pt modelId="{27F31046-1A93-478C-A63E-972F80957A56}" type="parTrans" cxnId="{580F6127-606B-4020-ACA3-F179E684F3CD}">
      <dgm:prSet/>
      <dgm:spPr/>
      <dgm:t>
        <a:bodyPr/>
        <a:lstStyle/>
        <a:p>
          <a:endParaRPr lang="pl-PL"/>
        </a:p>
      </dgm:t>
    </dgm:pt>
    <dgm:pt modelId="{11AD0842-1EEE-4347-8028-85E024A53225}" type="sibTrans" cxnId="{580F6127-606B-4020-ACA3-F179E684F3CD}">
      <dgm:prSet/>
      <dgm:spPr/>
      <dgm:t>
        <a:bodyPr/>
        <a:lstStyle/>
        <a:p>
          <a:endParaRPr lang="pl-PL"/>
        </a:p>
      </dgm:t>
    </dgm:pt>
    <dgm:pt modelId="{EF445CB3-3E57-44BC-8D95-2E79CB026F88}">
      <dgm:prSet phldrT="[Tekst]"/>
      <dgm:spPr/>
      <dgm:t>
        <a:bodyPr/>
        <a:lstStyle/>
        <a:p>
          <a:r>
            <a:rPr lang="pl-PL" dirty="0" err="1"/>
            <a:t>mais</a:t>
          </a:r>
          <a:r>
            <a:rPr lang="pl-PL" dirty="0"/>
            <a:t>: 5,5-7,0</a:t>
          </a:r>
        </a:p>
      </dgm:t>
    </dgm:pt>
    <dgm:pt modelId="{8EE3CF93-ACDB-40B4-AA4D-6A1D487441A7}" type="parTrans" cxnId="{0F9DE006-1C80-4CDB-8B30-13A336322CF5}">
      <dgm:prSet/>
      <dgm:spPr/>
      <dgm:t>
        <a:bodyPr/>
        <a:lstStyle/>
        <a:p>
          <a:endParaRPr lang="pl-PL"/>
        </a:p>
      </dgm:t>
    </dgm:pt>
    <dgm:pt modelId="{D20F0A73-8ECA-4301-805A-41C11F3A2039}" type="sibTrans" cxnId="{0F9DE006-1C80-4CDB-8B30-13A336322CF5}">
      <dgm:prSet/>
      <dgm:spPr/>
      <dgm:t>
        <a:bodyPr/>
        <a:lstStyle/>
        <a:p>
          <a:endParaRPr lang="pl-PL"/>
        </a:p>
      </dgm:t>
    </dgm:pt>
    <dgm:pt modelId="{13796ED4-B444-4141-9F45-B8C5FB668D1E}">
      <dgm:prSet phldrT="[Tekst]"/>
      <dgm:spPr/>
      <dgm:t>
        <a:bodyPr/>
        <a:lstStyle/>
        <a:p>
          <a:r>
            <a:rPr lang="pl-PL" dirty="0" err="1"/>
            <a:t>barbabietola da zucchero</a:t>
          </a:r>
          <a:r>
            <a:rPr lang="pl-PL" dirty="0"/>
            <a:t>: 6,0-7,5</a:t>
          </a:r>
        </a:p>
      </dgm:t>
    </dgm:pt>
    <dgm:pt modelId="{DC3BCF34-3A0F-4D06-BF8C-B7E50FEC2EA4}" type="parTrans" cxnId="{B881A474-448F-418F-A58F-014EA46BB8E3}">
      <dgm:prSet/>
      <dgm:spPr/>
      <dgm:t>
        <a:bodyPr/>
        <a:lstStyle/>
        <a:p>
          <a:endParaRPr lang="pl-PL"/>
        </a:p>
      </dgm:t>
    </dgm:pt>
    <dgm:pt modelId="{9A119C4B-09A9-4997-B2D1-0FCF14466794}" type="sibTrans" cxnId="{B881A474-448F-418F-A58F-014EA46BB8E3}">
      <dgm:prSet/>
      <dgm:spPr/>
      <dgm:t>
        <a:bodyPr/>
        <a:lstStyle/>
        <a:p>
          <a:endParaRPr lang="pl-PL"/>
        </a:p>
      </dgm:t>
    </dgm:pt>
    <dgm:pt modelId="{1DDCFF13-746C-4A6A-BCEA-7B254540635C}">
      <dgm:prSet phldrT="[Tekst]"/>
      <dgm:spPr/>
      <dgm:t>
        <a:bodyPr/>
        <a:lstStyle/>
        <a:p>
          <a:r>
            <a:rPr lang="pl-PL" dirty="0" err="1"/>
            <a:t>semi di colza</a:t>
          </a:r>
          <a:r>
            <a:rPr lang="pl-PL" dirty="0"/>
            <a:t>: 6,0-7,0</a:t>
          </a:r>
        </a:p>
      </dgm:t>
    </dgm:pt>
    <dgm:pt modelId="{55EE8FD2-6472-4F51-A158-BE3F3DB8522A}" type="parTrans" cxnId="{E42795B2-DAA4-402B-AE00-3B125EF19504}">
      <dgm:prSet/>
      <dgm:spPr/>
      <dgm:t>
        <a:bodyPr/>
        <a:lstStyle/>
        <a:p>
          <a:endParaRPr lang="pl-PL"/>
        </a:p>
      </dgm:t>
    </dgm:pt>
    <dgm:pt modelId="{F5DC94F2-2061-4A5F-BB45-C5305877F9AE}" type="sibTrans" cxnId="{E42795B2-DAA4-402B-AE00-3B125EF19504}">
      <dgm:prSet/>
      <dgm:spPr/>
      <dgm:t>
        <a:bodyPr/>
        <a:lstStyle/>
        <a:p>
          <a:endParaRPr lang="pl-PL"/>
        </a:p>
      </dgm:t>
    </dgm:pt>
    <dgm:pt modelId="{C89AF1B7-A431-499F-947B-C575EE25927F}">
      <dgm:prSet phldrT="[Tekst]"/>
      <dgm:spPr/>
      <dgm:t>
        <a:bodyPr/>
        <a:lstStyle/>
        <a:p>
          <a:r>
            <a:rPr lang="pl-PL" dirty="0" err="1"/>
            <a:t>grano</a:t>
          </a:r>
          <a:r>
            <a:rPr lang="pl-PL" dirty="0"/>
            <a:t>: 6,0-7,5</a:t>
          </a:r>
        </a:p>
      </dgm:t>
    </dgm:pt>
    <dgm:pt modelId="{18F2DE49-B2C4-43B0-904A-C45A74C108E6}" type="parTrans" cxnId="{8C4DB0EB-21FA-4257-B241-0F27C5088649}">
      <dgm:prSet/>
      <dgm:spPr/>
      <dgm:t>
        <a:bodyPr/>
        <a:lstStyle/>
        <a:p>
          <a:endParaRPr lang="pl-PL"/>
        </a:p>
      </dgm:t>
    </dgm:pt>
    <dgm:pt modelId="{B574E381-CC30-4E46-A4C3-B3131AD985A0}" type="sibTrans" cxnId="{8C4DB0EB-21FA-4257-B241-0F27C5088649}">
      <dgm:prSet/>
      <dgm:spPr/>
      <dgm:t>
        <a:bodyPr/>
        <a:lstStyle/>
        <a:p>
          <a:endParaRPr lang="pl-PL"/>
        </a:p>
      </dgm:t>
    </dgm:pt>
    <dgm:pt modelId="{4D6AECE1-08E0-4817-A4C1-8DC7061ED5D3}">
      <dgm:prSet phldrT="[Tekst]"/>
      <dgm:spPr/>
      <dgm:t>
        <a:bodyPr/>
        <a:lstStyle/>
        <a:p>
          <a:r>
            <a:rPr lang="pl-PL" dirty="0" err="1"/>
            <a:t>orzo</a:t>
          </a:r>
          <a:r>
            <a:rPr lang="pl-PL" dirty="0"/>
            <a:t>: 6,0-7,5</a:t>
          </a:r>
        </a:p>
      </dgm:t>
    </dgm:pt>
    <dgm:pt modelId="{3B83D867-5BCA-4E92-ACE9-481307DAD80D}" type="parTrans" cxnId="{984F03DD-8803-414E-B3A7-4A7AF09CDC73}">
      <dgm:prSet/>
      <dgm:spPr/>
      <dgm:t>
        <a:bodyPr/>
        <a:lstStyle/>
        <a:p>
          <a:endParaRPr lang="pl-PL"/>
        </a:p>
      </dgm:t>
    </dgm:pt>
    <dgm:pt modelId="{EF599AC7-5406-4AC6-A349-83F65CB9000B}" type="sibTrans" cxnId="{984F03DD-8803-414E-B3A7-4A7AF09CDC73}">
      <dgm:prSet/>
      <dgm:spPr/>
      <dgm:t>
        <a:bodyPr/>
        <a:lstStyle/>
        <a:p>
          <a:endParaRPr lang="pl-PL"/>
        </a:p>
      </dgm:t>
    </dgm:pt>
    <dgm:pt modelId="{D1E76B87-6D06-4E31-B443-7F99EEFFD20E}">
      <dgm:prSet phldrT="[Tekst]"/>
      <dgm:spPr/>
      <dgm:t>
        <a:bodyPr/>
        <a:lstStyle/>
        <a:p>
          <a:r>
            <a:rPr lang="pl-PL" dirty="0" err="1"/>
            <a:t>Mirtilli</a:t>
          </a:r>
          <a:r>
            <a:rPr lang="pl-PL" dirty="0"/>
            <a:t>; 4,0-5,5</a:t>
          </a:r>
        </a:p>
      </dgm:t>
    </dgm:pt>
    <dgm:pt modelId="{8402DB52-0C5B-4D1D-B636-A68BAAA33303}" type="parTrans" cxnId="{20434AAB-23EF-4663-B55C-F0B166CA7C08}">
      <dgm:prSet/>
      <dgm:spPr/>
      <dgm:t>
        <a:bodyPr/>
        <a:lstStyle/>
        <a:p>
          <a:endParaRPr lang="pl-PL"/>
        </a:p>
      </dgm:t>
    </dgm:pt>
    <dgm:pt modelId="{4F52A7A9-F984-4716-9711-98D48873E9BC}" type="sibTrans" cxnId="{20434AAB-23EF-4663-B55C-F0B166CA7C08}">
      <dgm:prSet/>
      <dgm:spPr/>
      <dgm:t>
        <a:bodyPr/>
        <a:lstStyle/>
        <a:p>
          <a:endParaRPr lang="pl-PL"/>
        </a:p>
      </dgm:t>
    </dgm:pt>
    <dgm:pt modelId="{CBCB38C2-9E81-43A8-A22D-FED59F191C18}" type="pres">
      <dgm:prSet presAssocID="{F4EE4B72-8BAB-4542-A35A-F6C84BCB6D51}" presName="Name0" presStyleCnt="0">
        <dgm:presLayoutVars>
          <dgm:dir/>
          <dgm:resizeHandles val="exact"/>
        </dgm:presLayoutVars>
      </dgm:prSet>
      <dgm:spPr/>
    </dgm:pt>
    <dgm:pt modelId="{449D7028-BDDA-4366-99CE-F503BFD2A34D}" type="pres">
      <dgm:prSet presAssocID="{38A8B0F8-8423-4CF0-B28C-907EE43BB796}" presName="composite" presStyleCnt="0"/>
      <dgm:spPr/>
    </dgm:pt>
    <dgm:pt modelId="{689CE027-331B-482B-A31D-88B307EA28F5}" type="pres">
      <dgm:prSet presAssocID="{38A8B0F8-8423-4CF0-B28C-907EE43BB796}" presName="rect1" presStyleLbl="bgShp" presStyleIdx="0" presStyleCnt="9"/>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B894455-04BD-44FF-BDD6-30312EDC4E77}" type="pres">
      <dgm:prSet presAssocID="{38A8B0F8-8423-4CF0-B28C-907EE43BB796}" presName="rect2" presStyleLbl="trBgShp" presStyleIdx="0" presStyleCnt="9">
        <dgm:presLayoutVars>
          <dgm:bulletEnabled val="1"/>
        </dgm:presLayoutVars>
      </dgm:prSet>
      <dgm:spPr/>
    </dgm:pt>
    <dgm:pt modelId="{5558B48D-7046-43FE-B7C1-2AE938B9DE61}" type="pres">
      <dgm:prSet presAssocID="{70FEB331-8D7F-4C1A-A578-7BCF8D910273}" presName="sibTrans" presStyleCnt="0"/>
      <dgm:spPr/>
    </dgm:pt>
    <dgm:pt modelId="{AC5B76D3-2093-4C47-A398-414D203A6208}" type="pres">
      <dgm:prSet presAssocID="{6D0E4893-9987-43FD-A802-DE02EE1C9F43}" presName="composite" presStyleCnt="0"/>
      <dgm:spPr/>
    </dgm:pt>
    <dgm:pt modelId="{CC806F23-A46B-4EF2-A903-36EC27731E7E}" type="pres">
      <dgm:prSet presAssocID="{6D0E4893-9987-43FD-A802-DE02EE1C9F43}" presName="rect1" presStyleLbl="bgShp" presStyleIdx="1" presStyleCnt="9"/>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D879F3D-E2AE-4AB6-9BAD-6C8AEA7796C6}" type="pres">
      <dgm:prSet presAssocID="{6D0E4893-9987-43FD-A802-DE02EE1C9F43}" presName="rect2" presStyleLbl="trBgShp" presStyleIdx="1" presStyleCnt="9">
        <dgm:presLayoutVars>
          <dgm:bulletEnabled val="1"/>
        </dgm:presLayoutVars>
      </dgm:prSet>
      <dgm:spPr/>
    </dgm:pt>
    <dgm:pt modelId="{55E28D3A-111C-41BB-B1D7-DF5E40263776}" type="pres">
      <dgm:prSet presAssocID="{021A37FC-272A-46D9-896F-015300E6B2AF}" presName="sibTrans" presStyleCnt="0"/>
      <dgm:spPr/>
    </dgm:pt>
    <dgm:pt modelId="{58FFAA84-B837-4641-B877-884A879A5E60}" type="pres">
      <dgm:prSet presAssocID="{C82F522C-5A25-4705-911D-EE9DF935F442}" presName="composite" presStyleCnt="0"/>
      <dgm:spPr/>
    </dgm:pt>
    <dgm:pt modelId="{95B420C3-3D54-401F-9AA4-FE103A1685C5}" type="pres">
      <dgm:prSet presAssocID="{C82F522C-5A25-4705-911D-EE9DF935F442}" presName="rect1" presStyleLbl="bgShp" presStyleIdx="2" presStyleCnt="9"/>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26D0F59-776A-4337-9AEF-908AFFF38586}" type="pres">
      <dgm:prSet presAssocID="{C82F522C-5A25-4705-911D-EE9DF935F442}" presName="rect2" presStyleLbl="trBgShp" presStyleIdx="2" presStyleCnt="9">
        <dgm:presLayoutVars>
          <dgm:bulletEnabled val="1"/>
        </dgm:presLayoutVars>
      </dgm:prSet>
      <dgm:spPr/>
    </dgm:pt>
    <dgm:pt modelId="{B487F49F-FB5A-42DF-8067-287006A5BDAC}" type="pres">
      <dgm:prSet presAssocID="{11AD0842-1EEE-4347-8028-85E024A53225}" presName="sibTrans" presStyleCnt="0"/>
      <dgm:spPr/>
    </dgm:pt>
    <dgm:pt modelId="{2706B40B-58C1-4774-AED5-A40EA54187E7}" type="pres">
      <dgm:prSet presAssocID="{EF445CB3-3E57-44BC-8D95-2E79CB026F88}" presName="composite" presStyleCnt="0"/>
      <dgm:spPr/>
    </dgm:pt>
    <dgm:pt modelId="{3B42A731-7583-4A68-96B3-D806D2076895}" type="pres">
      <dgm:prSet presAssocID="{EF445CB3-3E57-44BC-8D95-2E79CB026F88}" presName="rect1" presStyleLbl="bgShp" presStyleIdx="3" presStyleCnt="9"/>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C226E04F-E0C8-4532-929A-D44FA27D2019}" type="pres">
      <dgm:prSet presAssocID="{EF445CB3-3E57-44BC-8D95-2E79CB026F88}" presName="rect2" presStyleLbl="trBgShp" presStyleIdx="3" presStyleCnt="9">
        <dgm:presLayoutVars>
          <dgm:bulletEnabled val="1"/>
        </dgm:presLayoutVars>
      </dgm:prSet>
      <dgm:spPr/>
    </dgm:pt>
    <dgm:pt modelId="{D7485E8D-788D-423C-B238-6210C37763C6}" type="pres">
      <dgm:prSet presAssocID="{D20F0A73-8ECA-4301-805A-41C11F3A2039}" presName="sibTrans" presStyleCnt="0"/>
      <dgm:spPr/>
    </dgm:pt>
    <dgm:pt modelId="{9AC15DCA-0677-4130-8372-B149ABBEEE28}" type="pres">
      <dgm:prSet presAssocID="{13796ED4-B444-4141-9F45-B8C5FB668D1E}" presName="composite" presStyleCnt="0"/>
      <dgm:spPr/>
    </dgm:pt>
    <dgm:pt modelId="{95DCE1AD-E352-4463-A262-8369BB7A37BF}" type="pres">
      <dgm:prSet presAssocID="{13796ED4-B444-4141-9F45-B8C5FB668D1E}" presName="rect1" presStyleLbl="bgShp" presStyleIdx="4" presStyleCnt="9"/>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64F60758-6750-49EA-B10A-7570733972CF}" type="pres">
      <dgm:prSet presAssocID="{13796ED4-B444-4141-9F45-B8C5FB668D1E}" presName="rect2" presStyleLbl="trBgShp" presStyleIdx="4" presStyleCnt="9">
        <dgm:presLayoutVars>
          <dgm:bulletEnabled val="1"/>
        </dgm:presLayoutVars>
      </dgm:prSet>
      <dgm:spPr/>
    </dgm:pt>
    <dgm:pt modelId="{F61D170F-0291-471C-9FE1-726DEA94BD39}" type="pres">
      <dgm:prSet presAssocID="{9A119C4B-09A9-4997-B2D1-0FCF14466794}" presName="sibTrans" presStyleCnt="0"/>
      <dgm:spPr/>
    </dgm:pt>
    <dgm:pt modelId="{D2869ABD-26A9-4476-ACD9-9B30DF31F64E}" type="pres">
      <dgm:prSet presAssocID="{1DDCFF13-746C-4A6A-BCEA-7B254540635C}" presName="composite" presStyleCnt="0"/>
      <dgm:spPr/>
    </dgm:pt>
    <dgm:pt modelId="{B262EA66-C9A0-4EB3-93CE-E5158D55D8E9}" type="pres">
      <dgm:prSet presAssocID="{1DDCFF13-746C-4A6A-BCEA-7B254540635C}" presName="rect1" presStyleLbl="bgShp" presStyleIdx="5" presStyleCnt="9"/>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66E2BAAE-9688-4A5D-AD40-39EDEBBA9A55}" type="pres">
      <dgm:prSet presAssocID="{1DDCFF13-746C-4A6A-BCEA-7B254540635C}" presName="rect2" presStyleLbl="trBgShp" presStyleIdx="5" presStyleCnt="9">
        <dgm:presLayoutVars>
          <dgm:bulletEnabled val="1"/>
        </dgm:presLayoutVars>
      </dgm:prSet>
      <dgm:spPr/>
    </dgm:pt>
    <dgm:pt modelId="{5A1785BA-324F-4441-B479-4CE539C521BB}" type="pres">
      <dgm:prSet presAssocID="{F5DC94F2-2061-4A5F-BB45-C5305877F9AE}" presName="sibTrans" presStyleCnt="0"/>
      <dgm:spPr/>
    </dgm:pt>
    <dgm:pt modelId="{7D35C30E-A49F-49C0-87F0-65A83E8C39C9}" type="pres">
      <dgm:prSet presAssocID="{C89AF1B7-A431-499F-947B-C575EE25927F}" presName="composite" presStyleCnt="0"/>
      <dgm:spPr/>
    </dgm:pt>
    <dgm:pt modelId="{384B74C0-7913-414A-A514-308C88BFD074}" type="pres">
      <dgm:prSet presAssocID="{C89AF1B7-A431-499F-947B-C575EE25927F}" presName="rect1" presStyleLbl="bgShp" presStyleIdx="6" presStyleCnt="9"/>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3D2EF02A-20DE-4B01-8D25-BD7881F7D1DB}" type="pres">
      <dgm:prSet presAssocID="{C89AF1B7-A431-499F-947B-C575EE25927F}" presName="rect2" presStyleLbl="trBgShp" presStyleIdx="6" presStyleCnt="9">
        <dgm:presLayoutVars>
          <dgm:bulletEnabled val="1"/>
        </dgm:presLayoutVars>
      </dgm:prSet>
      <dgm:spPr/>
    </dgm:pt>
    <dgm:pt modelId="{9DA76FBD-2EC3-415B-91E8-053A4FF32FB7}" type="pres">
      <dgm:prSet presAssocID="{B574E381-CC30-4E46-A4C3-B3131AD985A0}" presName="sibTrans" presStyleCnt="0"/>
      <dgm:spPr/>
    </dgm:pt>
    <dgm:pt modelId="{27EE0AC5-842A-4C92-B4B4-5499BC8E8FDD}" type="pres">
      <dgm:prSet presAssocID="{4D6AECE1-08E0-4817-A4C1-8DC7061ED5D3}" presName="composite" presStyleCnt="0"/>
      <dgm:spPr/>
    </dgm:pt>
    <dgm:pt modelId="{7147AC7E-3999-4B64-8DFA-BFA54CCB09EB}" type="pres">
      <dgm:prSet presAssocID="{4D6AECE1-08E0-4817-A4C1-8DC7061ED5D3}" presName="rect1" presStyleLbl="bgShp" presStyleIdx="7" presStyleCnt="9"/>
      <dgm:spPr>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dgm:spPr>
    </dgm:pt>
    <dgm:pt modelId="{FE3B8348-9862-4166-8010-437150E6A7D7}" type="pres">
      <dgm:prSet presAssocID="{4D6AECE1-08E0-4817-A4C1-8DC7061ED5D3}" presName="rect2" presStyleLbl="trBgShp" presStyleIdx="7" presStyleCnt="9">
        <dgm:presLayoutVars>
          <dgm:bulletEnabled val="1"/>
        </dgm:presLayoutVars>
      </dgm:prSet>
      <dgm:spPr/>
    </dgm:pt>
    <dgm:pt modelId="{0EC6547E-2145-4575-A795-DD26FC931199}" type="pres">
      <dgm:prSet presAssocID="{EF599AC7-5406-4AC6-A349-83F65CB9000B}" presName="sibTrans" presStyleCnt="0"/>
      <dgm:spPr/>
    </dgm:pt>
    <dgm:pt modelId="{A8DEFCAC-2A14-49E9-9A74-AA5EE328ECFA}" type="pres">
      <dgm:prSet presAssocID="{D1E76B87-6D06-4E31-B443-7F99EEFFD20E}" presName="composite" presStyleCnt="0"/>
      <dgm:spPr/>
    </dgm:pt>
    <dgm:pt modelId="{35D431CF-3C4D-4B09-85AC-99B78A8C0F80}" type="pres">
      <dgm:prSet presAssocID="{D1E76B87-6D06-4E31-B443-7F99EEFFD20E}" presName="rect1" presStyleLbl="bgShp" presStyleIdx="8" presStyleCnt="9"/>
      <dgm:spPr>
        <a:blipFill>
          <a:blip xmlns:r="http://schemas.openxmlformats.org/officeDocument/2006/relationships" r:embed="rId9" cstate="email">
            <a:extLst>
              <a:ext uri="{28A0092B-C50C-407E-A947-70E740481C1C}">
                <a14:useLocalDpi xmlns:a14="http://schemas.microsoft.com/office/drawing/2010/main"/>
              </a:ext>
            </a:extLst>
          </a:blip>
          <a:srcRect/>
          <a:stretch>
            <a:fillRect/>
          </a:stretch>
        </a:blipFill>
      </dgm:spPr>
    </dgm:pt>
    <dgm:pt modelId="{EBCF9344-F9AB-4739-A7B1-9971B7C98D6F}" type="pres">
      <dgm:prSet presAssocID="{D1E76B87-6D06-4E31-B443-7F99EEFFD20E}" presName="rect2" presStyleLbl="trBgShp" presStyleIdx="8" presStyleCnt="9">
        <dgm:presLayoutVars>
          <dgm:bulletEnabled val="1"/>
        </dgm:presLayoutVars>
      </dgm:prSet>
      <dgm:spPr/>
    </dgm:pt>
  </dgm:ptLst>
  <dgm:cxnLst>
    <dgm:cxn modelId="{0F9DE006-1C80-4CDB-8B30-13A336322CF5}" srcId="{F4EE4B72-8BAB-4542-A35A-F6C84BCB6D51}" destId="{EF445CB3-3E57-44BC-8D95-2E79CB026F88}" srcOrd="3" destOrd="0" parTransId="{8EE3CF93-ACDB-40B4-AA4D-6A1D487441A7}" sibTransId="{D20F0A73-8ECA-4301-805A-41C11F3A2039}"/>
    <dgm:cxn modelId="{5D881B16-C285-4351-A546-F57786630403}" srcId="{F4EE4B72-8BAB-4542-A35A-F6C84BCB6D51}" destId="{6D0E4893-9987-43FD-A802-DE02EE1C9F43}" srcOrd="1" destOrd="0" parTransId="{04D0C1DA-9D3C-4DD3-A6A2-1957FA0AA759}" sibTransId="{021A37FC-272A-46D9-896F-015300E6B2AF}"/>
    <dgm:cxn modelId="{D5EEF818-2C87-42AF-AC40-5AAF4B8EC2DA}" type="presOf" srcId="{1DDCFF13-746C-4A6A-BCEA-7B254540635C}" destId="{66E2BAAE-9688-4A5D-AD40-39EDEBBA9A55}" srcOrd="0" destOrd="0" presId="urn:microsoft.com/office/officeart/2008/layout/BendingPictureSemiTransparentText"/>
    <dgm:cxn modelId="{1538F91C-4D6B-489D-BBA5-590107330E9C}" type="presOf" srcId="{4D6AECE1-08E0-4817-A4C1-8DC7061ED5D3}" destId="{FE3B8348-9862-4166-8010-437150E6A7D7}" srcOrd="0" destOrd="0" presId="urn:microsoft.com/office/officeart/2008/layout/BendingPictureSemiTransparentText"/>
    <dgm:cxn modelId="{580F6127-606B-4020-ACA3-F179E684F3CD}" srcId="{F4EE4B72-8BAB-4542-A35A-F6C84BCB6D51}" destId="{C82F522C-5A25-4705-911D-EE9DF935F442}" srcOrd="2" destOrd="0" parTransId="{27F31046-1A93-478C-A63E-972F80957A56}" sibTransId="{11AD0842-1EEE-4347-8028-85E024A53225}"/>
    <dgm:cxn modelId="{A35CAF5B-FA37-4D83-8565-233A3CEEC553}" type="presOf" srcId="{6D0E4893-9987-43FD-A802-DE02EE1C9F43}" destId="{8D879F3D-E2AE-4AB6-9BAD-6C8AEA7796C6}" srcOrd="0" destOrd="0" presId="urn:microsoft.com/office/officeart/2008/layout/BendingPictureSemiTransparentText"/>
    <dgm:cxn modelId="{1DDAB462-5272-49A0-9242-C28B5E40AF52}" type="presOf" srcId="{13796ED4-B444-4141-9F45-B8C5FB668D1E}" destId="{64F60758-6750-49EA-B10A-7570733972CF}" srcOrd="0" destOrd="0" presId="urn:microsoft.com/office/officeart/2008/layout/BendingPictureSemiTransparentText"/>
    <dgm:cxn modelId="{48D99446-4590-4BCB-8FD6-15D7470DD8FC}" type="presOf" srcId="{EF445CB3-3E57-44BC-8D95-2E79CB026F88}" destId="{C226E04F-E0C8-4532-929A-D44FA27D2019}" srcOrd="0" destOrd="0" presId="urn:microsoft.com/office/officeart/2008/layout/BendingPictureSemiTransparentText"/>
    <dgm:cxn modelId="{B881A474-448F-418F-A58F-014EA46BB8E3}" srcId="{F4EE4B72-8BAB-4542-A35A-F6C84BCB6D51}" destId="{13796ED4-B444-4141-9F45-B8C5FB668D1E}" srcOrd="4" destOrd="0" parTransId="{DC3BCF34-3A0F-4D06-BF8C-B7E50FEC2EA4}" sibTransId="{9A119C4B-09A9-4997-B2D1-0FCF14466794}"/>
    <dgm:cxn modelId="{22890155-7697-4A77-9174-BA25B58528D7}" srcId="{F4EE4B72-8BAB-4542-A35A-F6C84BCB6D51}" destId="{38A8B0F8-8423-4CF0-B28C-907EE43BB796}" srcOrd="0" destOrd="0" parTransId="{23E64605-AC0A-4B21-87D4-E20E0588BCEB}" sibTransId="{70FEB331-8D7F-4C1A-A578-7BCF8D910273}"/>
    <dgm:cxn modelId="{FB6C65A3-DB2E-4786-96DA-1533CDAAC308}" type="presOf" srcId="{C89AF1B7-A431-499F-947B-C575EE25927F}" destId="{3D2EF02A-20DE-4B01-8D25-BD7881F7D1DB}" srcOrd="0" destOrd="0" presId="urn:microsoft.com/office/officeart/2008/layout/BendingPictureSemiTransparentText"/>
    <dgm:cxn modelId="{20434AAB-23EF-4663-B55C-F0B166CA7C08}" srcId="{F4EE4B72-8BAB-4542-A35A-F6C84BCB6D51}" destId="{D1E76B87-6D06-4E31-B443-7F99EEFFD20E}" srcOrd="8" destOrd="0" parTransId="{8402DB52-0C5B-4D1D-B636-A68BAAA33303}" sibTransId="{4F52A7A9-F984-4716-9711-98D48873E9BC}"/>
    <dgm:cxn modelId="{E42795B2-DAA4-402B-AE00-3B125EF19504}" srcId="{F4EE4B72-8BAB-4542-A35A-F6C84BCB6D51}" destId="{1DDCFF13-746C-4A6A-BCEA-7B254540635C}" srcOrd="5" destOrd="0" parTransId="{55EE8FD2-6472-4F51-A158-BE3F3DB8522A}" sibTransId="{F5DC94F2-2061-4A5F-BB45-C5305877F9AE}"/>
    <dgm:cxn modelId="{93B493BA-0D75-4042-9F73-536888CB09BE}" type="presOf" srcId="{F4EE4B72-8BAB-4542-A35A-F6C84BCB6D51}" destId="{CBCB38C2-9E81-43A8-A22D-FED59F191C18}" srcOrd="0" destOrd="0" presId="urn:microsoft.com/office/officeart/2008/layout/BendingPictureSemiTransparentText"/>
    <dgm:cxn modelId="{B4FFB3BC-C830-46EA-A7C6-32374D93B0C0}" type="presOf" srcId="{38A8B0F8-8423-4CF0-B28C-907EE43BB796}" destId="{CB894455-04BD-44FF-BDD6-30312EDC4E77}" srcOrd="0" destOrd="0" presId="urn:microsoft.com/office/officeart/2008/layout/BendingPictureSemiTransparentText"/>
    <dgm:cxn modelId="{750D58C4-7119-4BDD-8E7C-FE3F88115D62}" type="presOf" srcId="{D1E76B87-6D06-4E31-B443-7F99EEFFD20E}" destId="{EBCF9344-F9AB-4739-A7B1-9971B7C98D6F}" srcOrd="0" destOrd="0" presId="urn:microsoft.com/office/officeart/2008/layout/BendingPictureSemiTransparentText"/>
    <dgm:cxn modelId="{E6C22ED0-DAD9-4F6B-A3C8-2EC687DF41E5}" type="presOf" srcId="{C82F522C-5A25-4705-911D-EE9DF935F442}" destId="{A26D0F59-776A-4337-9AEF-908AFFF38586}" srcOrd="0" destOrd="0" presId="urn:microsoft.com/office/officeart/2008/layout/BendingPictureSemiTransparentText"/>
    <dgm:cxn modelId="{984F03DD-8803-414E-B3A7-4A7AF09CDC73}" srcId="{F4EE4B72-8BAB-4542-A35A-F6C84BCB6D51}" destId="{4D6AECE1-08E0-4817-A4C1-8DC7061ED5D3}" srcOrd="7" destOrd="0" parTransId="{3B83D867-5BCA-4E92-ACE9-481307DAD80D}" sibTransId="{EF599AC7-5406-4AC6-A349-83F65CB9000B}"/>
    <dgm:cxn modelId="{8C4DB0EB-21FA-4257-B241-0F27C5088649}" srcId="{F4EE4B72-8BAB-4542-A35A-F6C84BCB6D51}" destId="{C89AF1B7-A431-499F-947B-C575EE25927F}" srcOrd="6" destOrd="0" parTransId="{18F2DE49-B2C4-43B0-904A-C45A74C108E6}" sibTransId="{B574E381-CC30-4E46-A4C3-B3131AD985A0}"/>
    <dgm:cxn modelId="{0CEAC8B2-D41C-46E1-B342-70B68ED3DFF2}" type="presParOf" srcId="{CBCB38C2-9E81-43A8-A22D-FED59F191C18}" destId="{449D7028-BDDA-4366-99CE-F503BFD2A34D}" srcOrd="0" destOrd="0" presId="urn:microsoft.com/office/officeart/2008/layout/BendingPictureSemiTransparentText"/>
    <dgm:cxn modelId="{006B29E7-1827-436C-99D4-C24B86057ABA}" type="presParOf" srcId="{449D7028-BDDA-4366-99CE-F503BFD2A34D}" destId="{689CE027-331B-482B-A31D-88B307EA28F5}" srcOrd="0" destOrd="0" presId="urn:microsoft.com/office/officeart/2008/layout/BendingPictureSemiTransparentText"/>
    <dgm:cxn modelId="{A21D6084-1003-41A3-A16D-2CE09335A289}" type="presParOf" srcId="{449D7028-BDDA-4366-99CE-F503BFD2A34D}" destId="{CB894455-04BD-44FF-BDD6-30312EDC4E77}" srcOrd="1" destOrd="0" presId="urn:microsoft.com/office/officeart/2008/layout/BendingPictureSemiTransparentText"/>
    <dgm:cxn modelId="{E0700F16-EB3F-488F-A997-028E5F7E2887}" type="presParOf" srcId="{CBCB38C2-9E81-43A8-A22D-FED59F191C18}" destId="{5558B48D-7046-43FE-B7C1-2AE938B9DE61}" srcOrd="1" destOrd="0" presId="urn:microsoft.com/office/officeart/2008/layout/BendingPictureSemiTransparentText"/>
    <dgm:cxn modelId="{26FB864F-EB5D-4416-BCE2-5A63955D11E4}" type="presParOf" srcId="{CBCB38C2-9E81-43A8-A22D-FED59F191C18}" destId="{AC5B76D3-2093-4C47-A398-414D203A6208}" srcOrd="2" destOrd="0" presId="urn:microsoft.com/office/officeart/2008/layout/BendingPictureSemiTransparentText"/>
    <dgm:cxn modelId="{B431F828-461B-4DDC-BCCB-364239C79199}" type="presParOf" srcId="{AC5B76D3-2093-4C47-A398-414D203A6208}" destId="{CC806F23-A46B-4EF2-A903-36EC27731E7E}" srcOrd="0" destOrd="0" presId="urn:microsoft.com/office/officeart/2008/layout/BendingPictureSemiTransparentText"/>
    <dgm:cxn modelId="{643705D8-E7EF-4326-B4B9-838FD96BB52A}" type="presParOf" srcId="{AC5B76D3-2093-4C47-A398-414D203A6208}" destId="{8D879F3D-E2AE-4AB6-9BAD-6C8AEA7796C6}" srcOrd="1" destOrd="0" presId="urn:microsoft.com/office/officeart/2008/layout/BendingPictureSemiTransparentText"/>
    <dgm:cxn modelId="{94691130-2719-4B90-8F88-603BDA42B8EF}" type="presParOf" srcId="{CBCB38C2-9E81-43A8-A22D-FED59F191C18}" destId="{55E28D3A-111C-41BB-B1D7-DF5E40263776}" srcOrd="3" destOrd="0" presId="urn:microsoft.com/office/officeart/2008/layout/BendingPictureSemiTransparentText"/>
    <dgm:cxn modelId="{9D2E0510-058D-47FB-AAF0-FDCD5EB7F3D4}" type="presParOf" srcId="{CBCB38C2-9E81-43A8-A22D-FED59F191C18}" destId="{58FFAA84-B837-4641-B877-884A879A5E60}" srcOrd="4" destOrd="0" presId="urn:microsoft.com/office/officeart/2008/layout/BendingPictureSemiTransparentText"/>
    <dgm:cxn modelId="{D644A057-0385-4E4E-9FB2-81F5777ABFB7}" type="presParOf" srcId="{58FFAA84-B837-4641-B877-884A879A5E60}" destId="{95B420C3-3D54-401F-9AA4-FE103A1685C5}" srcOrd="0" destOrd="0" presId="urn:microsoft.com/office/officeart/2008/layout/BendingPictureSemiTransparentText"/>
    <dgm:cxn modelId="{EA340F0C-28F4-486A-83BF-CE9FA5C417AD}" type="presParOf" srcId="{58FFAA84-B837-4641-B877-884A879A5E60}" destId="{A26D0F59-776A-4337-9AEF-908AFFF38586}" srcOrd="1" destOrd="0" presId="urn:microsoft.com/office/officeart/2008/layout/BendingPictureSemiTransparentText"/>
    <dgm:cxn modelId="{07A5F6F6-EDA2-4E32-9DA0-28FC3963141D}" type="presParOf" srcId="{CBCB38C2-9E81-43A8-A22D-FED59F191C18}" destId="{B487F49F-FB5A-42DF-8067-287006A5BDAC}" srcOrd="5" destOrd="0" presId="urn:microsoft.com/office/officeart/2008/layout/BendingPictureSemiTransparentText"/>
    <dgm:cxn modelId="{5BD16289-16FE-4F76-BD98-D5244B482FF3}" type="presParOf" srcId="{CBCB38C2-9E81-43A8-A22D-FED59F191C18}" destId="{2706B40B-58C1-4774-AED5-A40EA54187E7}" srcOrd="6" destOrd="0" presId="urn:microsoft.com/office/officeart/2008/layout/BendingPictureSemiTransparentText"/>
    <dgm:cxn modelId="{B946C0F9-317E-4F67-BB27-B1D6FF384893}" type="presParOf" srcId="{2706B40B-58C1-4774-AED5-A40EA54187E7}" destId="{3B42A731-7583-4A68-96B3-D806D2076895}" srcOrd="0" destOrd="0" presId="urn:microsoft.com/office/officeart/2008/layout/BendingPictureSemiTransparentText"/>
    <dgm:cxn modelId="{C7A6E59A-DA11-4FA3-8821-5A75348D4B98}" type="presParOf" srcId="{2706B40B-58C1-4774-AED5-A40EA54187E7}" destId="{C226E04F-E0C8-4532-929A-D44FA27D2019}" srcOrd="1" destOrd="0" presId="urn:microsoft.com/office/officeart/2008/layout/BendingPictureSemiTransparentText"/>
    <dgm:cxn modelId="{31B2BF91-1CA8-4070-B050-693CAEFB23E1}" type="presParOf" srcId="{CBCB38C2-9E81-43A8-A22D-FED59F191C18}" destId="{D7485E8D-788D-423C-B238-6210C37763C6}" srcOrd="7" destOrd="0" presId="urn:microsoft.com/office/officeart/2008/layout/BendingPictureSemiTransparentText"/>
    <dgm:cxn modelId="{187ACFD9-4A4B-4EA2-BA97-10D02B38588C}" type="presParOf" srcId="{CBCB38C2-9E81-43A8-A22D-FED59F191C18}" destId="{9AC15DCA-0677-4130-8372-B149ABBEEE28}" srcOrd="8" destOrd="0" presId="urn:microsoft.com/office/officeart/2008/layout/BendingPictureSemiTransparentText"/>
    <dgm:cxn modelId="{94B6DDF0-948C-47E9-9858-71552FFD1A9E}" type="presParOf" srcId="{9AC15DCA-0677-4130-8372-B149ABBEEE28}" destId="{95DCE1AD-E352-4463-A262-8369BB7A37BF}" srcOrd="0" destOrd="0" presId="urn:microsoft.com/office/officeart/2008/layout/BendingPictureSemiTransparentText"/>
    <dgm:cxn modelId="{CEAB8800-F9A9-4056-B7D6-7A42F3F83738}" type="presParOf" srcId="{9AC15DCA-0677-4130-8372-B149ABBEEE28}" destId="{64F60758-6750-49EA-B10A-7570733972CF}" srcOrd="1" destOrd="0" presId="urn:microsoft.com/office/officeart/2008/layout/BendingPictureSemiTransparentText"/>
    <dgm:cxn modelId="{B4858D5D-A411-4027-98FC-9368DD0DA534}" type="presParOf" srcId="{CBCB38C2-9E81-43A8-A22D-FED59F191C18}" destId="{F61D170F-0291-471C-9FE1-726DEA94BD39}" srcOrd="9" destOrd="0" presId="urn:microsoft.com/office/officeart/2008/layout/BendingPictureSemiTransparentText"/>
    <dgm:cxn modelId="{7D13118C-3651-46E6-9D11-0AA2B046084C}" type="presParOf" srcId="{CBCB38C2-9E81-43A8-A22D-FED59F191C18}" destId="{D2869ABD-26A9-4476-ACD9-9B30DF31F64E}" srcOrd="10" destOrd="0" presId="urn:microsoft.com/office/officeart/2008/layout/BendingPictureSemiTransparentText"/>
    <dgm:cxn modelId="{76F35FF9-FC77-4B28-82F5-E5C10CF012E7}" type="presParOf" srcId="{D2869ABD-26A9-4476-ACD9-9B30DF31F64E}" destId="{B262EA66-C9A0-4EB3-93CE-E5158D55D8E9}" srcOrd="0" destOrd="0" presId="urn:microsoft.com/office/officeart/2008/layout/BendingPictureSemiTransparentText"/>
    <dgm:cxn modelId="{0979BDBF-6AA3-464B-8B37-8179A46095FE}" type="presParOf" srcId="{D2869ABD-26A9-4476-ACD9-9B30DF31F64E}" destId="{66E2BAAE-9688-4A5D-AD40-39EDEBBA9A55}" srcOrd="1" destOrd="0" presId="urn:microsoft.com/office/officeart/2008/layout/BendingPictureSemiTransparentText"/>
    <dgm:cxn modelId="{71EE5F67-A966-46A7-A496-C5B049F4F232}" type="presParOf" srcId="{CBCB38C2-9E81-43A8-A22D-FED59F191C18}" destId="{5A1785BA-324F-4441-B479-4CE539C521BB}" srcOrd="11" destOrd="0" presId="urn:microsoft.com/office/officeart/2008/layout/BendingPictureSemiTransparentText"/>
    <dgm:cxn modelId="{8CD33A89-930C-42D7-8832-3CBB2D7D2C8F}" type="presParOf" srcId="{CBCB38C2-9E81-43A8-A22D-FED59F191C18}" destId="{7D35C30E-A49F-49C0-87F0-65A83E8C39C9}" srcOrd="12" destOrd="0" presId="urn:microsoft.com/office/officeart/2008/layout/BendingPictureSemiTransparentText"/>
    <dgm:cxn modelId="{B04D3B45-C07E-4F8E-9B53-3706528A49AF}" type="presParOf" srcId="{7D35C30E-A49F-49C0-87F0-65A83E8C39C9}" destId="{384B74C0-7913-414A-A514-308C88BFD074}" srcOrd="0" destOrd="0" presId="urn:microsoft.com/office/officeart/2008/layout/BendingPictureSemiTransparentText"/>
    <dgm:cxn modelId="{B3596EFD-D1B8-4B78-BDF7-0F7A52ED1ADB}" type="presParOf" srcId="{7D35C30E-A49F-49C0-87F0-65A83E8C39C9}" destId="{3D2EF02A-20DE-4B01-8D25-BD7881F7D1DB}" srcOrd="1" destOrd="0" presId="urn:microsoft.com/office/officeart/2008/layout/BendingPictureSemiTransparentText"/>
    <dgm:cxn modelId="{1075CD36-B347-4C83-BB28-E3538A1BE850}" type="presParOf" srcId="{CBCB38C2-9E81-43A8-A22D-FED59F191C18}" destId="{9DA76FBD-2EC3-415B-91E8-053A4FF32FB7}" srcOrd="13" destOrd="0" presId="urn:microsoft.com/office/officeart/2008/layout/BendingPictureSemiTransparentText"/>
    <dgm:cxn modelId="{6D8B13EA-F36D-4CE0-804A-FFA428E65767}" type="presParOf" srcId="{CBCB38C2-9E81-43A8-A22D-FED59F191C18}" destId="{27EE0AC5-842A-4C92-B4B4-5499BC8E8FDD}" srcOrd="14" destOrd="0" presId="urn:microsoft.com/office/officeart/2008/layout/BendingPictureSemiTransparentText"/>
    <dgm:cxn modelId="{79B34246-FFBD-43DE-B844-A117585FE269}" type="presParOf" srcId="{27EE0AC5-842A-4C92-B4B4-5499BC8E8FDD}" destId="{7147AC7E-3999-4B64-8DFA-BFA54CCB09EB}" srcOrd="0" destOrd="0" presId="urn:microsoft.com/office/officeart/2008/layout/BendingPictureSemiTransparentText"/>
    <dgm:cxn modelId="{1E514036-DE90-4E57-8721-E69BBBC0CD7F}" type="presParOf" srcId="{27EE0AC5-842A-4C92-B4B4-5499BC8E8FDD}" destId="{FE3B8348-9862-4166-8010-437150E6A7D7}" srcOrd="1" destOrd="0" presId="urn:microsoft.com/office/officeart/2008/layout/BendingPictureSemiTransparentText"/>
    <dgm:cxn modelId="{8F5560F1-0634-47C6-BFA6-D0FA57EE9ABE}" type="presParOf" srcId="{CBCB38C2-9E81-43A8-A22D-FED59F191C18}" destId="{0EC6547E-2145-4575-A795-DD26FC931199}" srcOrd="15" destOrd="0" presId="urn:microsoft.com/office/officeart/2008/layout/BendingPictureSemiTransparentText"/>
    <dgm:cxn modelId="{69B15033-9324-4C6E-83D8-436C335F1063}" type="presParOf" srcId="{CBCB38C2-9E81-43A8-A22D-FED59F191C18}" destId="{A8DEFCAC-2A14-49E9-9A74-AA5EE328ECFA}" srcOrd="16" destOrd="0" presId="urn:microsoft.com/office/officeart/2008/layout/BendingPictureSemiTransparentText"/>
    <dgm:cxn modelId="{4046F353-F796-4D91-ADCB-A90C30DAD116}" type="presParOf" srcId="{A8DEFCAC-2A14-49E9-9A74-AA5EE328ECFA}" destId="{35D431CF-3C4D-4B09-85AC-99B78A8C0F80}" srcOrd="0" destOrd="0" presId="urn:microsoft.com/office/officeart/2008/layout/BendingPictureSemiTransparentText"/>
    <dgm:cxn modelId="{4A415159-0619-48AB-A564-F4936D055FFC}" type="presParOf" srcId="{A8DEFCAC-2A14-49E9-9A74-AA5EE328ECFA}" destId="{EBCF9344-F9AB-4739-A7B1-9971B7C98D6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a:solidFill>
                <a:srgbClr val="231F20"/>
              </a:solidFill>
            </a:rPr>
            <a:t>Pomodoro </a:t>
          </a: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a:solidFill>
                <a:srgbClr val="231F20"/>
              </a:solidFill>
            </a:rPr>
            <a:t>Basilico</a:t>
          </a: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a:solidFill>
                <a:srgbClr val="231F20"/>
              </a:solidFill>
            </a:rPr>
            <a:t>Lattuga </a:t>
          </a: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Carota</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err="1">
              <a:solidFill>
                <a:srgbClr val="231F20"/>
              </a:solidFill>
            </a:rPr>
            <a:t>Cetriolo</a:t>
          </a:r>
          <a:endParaRPr lang="pl-PL" sz="1600" b="1" dirty="0">
            <a:solidFill>
              <a:srgbClr val="231F20"/>
            </a:solidFill>
          </a:endParaRP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Girasole</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6158C4C-54CD-4F9C-A1F9-002E007172D8}" type="doc">
      <dgm:prSet loTypeId="urn:microsoft.com/office/officeart/2008/layout/PictureGrid" loCatId="picture" qsTypeId="urn:microsoft.com/office/officeart/2005/8/quickstyle/simple5" qsCatId="simple" csTypeId="urn:microsoft.com/office/officeart/2005/8/colors/accent1_2" csCatId="accent1" phldr="1"/>
      <dgm:spPr/>
      <dgm:t>
        <a:bodyPr/>
        <a:lstStyle/>
        <a:p>
          <a:endParaRPr lang="pl-PL"/>
        </a:p>
      </dgm:t>
    </dgm:pt>
    <dgm:pt modelId="{3BEA6487-2F69-4DA6-963A-482E2882D338}">
      <dgm:prSet phldrT="[Tekst]" custT="1"/>
      <dgm:spPr/>
      <dgm:t>
        <a:bodyPr/>
        <a:lstStyle/>
        <a:p>
          <a:r>
            <a:rPr lang="pl-PL" sz="2000" dirty="0">
              <a:solidFill>
                <a:srgbClr val="231F20"/>
              </a:solidFill>
            </a:rPr>
            <a:t>Taglio a staffetta</a:t>
          </a:r>
        </a:p>
      </dgm:t>
    </dgm:pt>
    <dgm:pt modelId="{83CE0687-F73E-4721-85A9-962376EEA594}" type="parTrans" cxnId="{A375F1D4-B826-4E43-8FCC-C764640102BF}">
      <dgm:prSet/>
      <dgm:spPr/>
      <dgm:t>
        <a:bodyPr/>
        <a:lstStyle/>
        <a:p>
          <a:endParaRPr lang="pl-PL" sz="2000">
            <a:solidFill>
              <a:srgbClr val="231F20"/>
            </a:solidFill>
          </a:endParaRPr>
        </a:p>
      </dgm:t>
    </dgm:pt>
    <dgm:pt modelId="{45E32B78-43A0-4507-B90B-81236F124F02}" type="sibTrans" cxnId="{A375F1D4-B826-4E43-8FCC-C764640102BF}">
      <dgm:prSet/>
      <dgm:spPr/>
      <dgm:t>
        <a:bodyPr/>
        <a:lstStyle/>
        <a:p>
          <a:endParaRPr lang="pl-PL" sz="2000">
            <a:solidFill>
              <a:srgbClr val="231F20"/>
            </a:solidFill>
          </a:endParaRPr>
        </a:p>
      </dgm:t>
    </dgm:pt>
    <dgm:pt modelId="{72020974-FC5D-4471-9572-B2551865A339}">
      <dgm:prSet phldrT="[Tekst]" custT="1"/>
      <dgm:spPr/>
      <dgm:t>
        <a:bodyPr/>
        <a:lstStyle/>
        <a:p>
          <a:pPr>
            <a:lnSpc>
              <a:spcPct val="75000"/>
            </a:lnSpc>
            <a:spcAft>
              <a:spcPts val="0"/>
            </a:spcAft>
          </a:pPr>
          <a:r>
            <a:rPr lang="pl-PL" sz="2000" dirty="0" err="1">
              <a:solidFill>
                <a:srgbClr val="231F20"/>
              </a:solidFill>
            </a:rPr>
            <a:t>Piantine </a:t>
          </a:r>
          <a:r>
            <a:rPr lang="pl-PL" sz="2000" dirty="0">
              <a:solidFill>
                <a:srgbClr val="231F20"/>
              </a:solidFill>
            </a:rPr>
            <a:t>di accompagnamento</a:t>
          </a:r>
        </a:p>
      </dgm:t>
    </dgm:pt>
    <dgm:pt modelId="{8E766085-3887-403C-89E7-659543AF8AF8}" type="parTrans" cxnId="{6AD29CD3-58A5-49DF-9A26-B6551F3E0C28}">
      <dgm:prSet/>
      <dgm:spPr/>
      <dgm:t>
        <a:bodyPr/>
        <a:lstStyle/>
        <a:p>
          <a:endParaRPr lang="pl-PL" sz="2000">
            <a:solidFill>
              <a:srgbClr val="231F20"/>
            </a:solidFill>
          </a:endParaRPr>
        </a:p>
      </dgm:t>
    </dgm:pt>
    <dgm:pt modelId="{D0A4CB08-D832-4A9F-9636-A6E8B9B1EC49}" type="sibTrans" cxnId="{6AD29CD3-58A5-49DF-9A26-B6551F3E0C28}">
      <dgm:prSet/>
      <dgm:spPr/>
      <dgm:t>
        <a:bodyPr/>
        <a:lstStyle/>
        <a:p>
          <a:endParaRPr lang="pl-PL" sz="2000">
            <a:solidFill>
              <a:srgbClr val="231F20"/>
            </a:solidFill>
          </a:endParaRPr>
        </a:p>
      </dgm:t>
    </dgm:pt>
    <dgm:pt modelId="{35DA6B83-1717-4A2D-9D04-D9E79C1F4AAE}">
      <dgm:prSet phldrT="[Tekst]" custT="1"/>
      <dgm:spPr/>
      <dgm:t>
        <a:bodyPr/>
        <a:lstStyle/>
        <a:p>
          <a:r>
            <a:rPr lang="pl-PL" sz="2000">
              <a:solidFill>
                <a:srgbClr val="231F20"/>
              </a:solidFill>
            </a:rPr>
            <a:t>Coltura intercalare</a:t>
          </a:r>
          <a:endParaRPr lang="pl-PL" sz="2000" dirty="0">
            <a:solidFill>
              <a:srgbClr val="231F20"/>
            </a:solidFill>
          </a:endParaRPr>
        </a:p>
      </dgm:t>
    </dgm:pt>
    <dgm:pt modelId="{71959D51-17B6-4772-925D-9C0EA0A79F65}" type="sibTrans" cxnId="{9AE5FB24-6F50-4F5D-866C-34FC95141E92}">
      <dgm:prSet/>
      <dgm:spPr/>
      <dgm:t>
        <a:bodyPr/>
        <a:lstStyle/>
        <a:p>
          <a:endParaRPr lang="pl-PL" sz="2000">
            <a:solidFill>
              <a:srgbClr val="231F20"/>
            </a:solidFill>
          </a:endParaRPr>
        </a:p>
      </dgm:t>
    </dgm:pt>
    <dgm:pt modelId="{1206DAD0-F380-46C9-BF8F-E9A2EC791274}" type="parTrans" cxnId="{9AE5FB24-6F50-4F5D-866C-34FC95141E92}">
      <dgm:prSet/>
      <dgm:spPr/>
      <dgm:t>
        <a:bodyPr/>
        <a:lstStyle/>
        <a:p>
          <a:endParaRPr lang="pl-PL" sz="2000">
            <a:solidFill>
              <a:srgbClr val="231F20"/>
            </a:solidFill>
          </a:endParaRPr>
        </a:p>
      </dgm:t>
    </dgm:pt>
    <dgm:pt modelId="{8600B462-474D-4B22-9673-8235574D8E2F}">
      <dgm:prSet phldrT="[Tekst]" custT="1"/>
      <dgm:spPr/>
      <dgm:t>
        <a:bodyPr/>
        <a:lstStyle/>
        <a:p>
          <a:r>
            <a:rPr lang="pl-PL" sz="2000" dirty="0">
              <a:solidFill>
                <a:srgbClr val="231F20"/>
              </a:solidFill>
            </a:rPr>
            <a:t>Coltivazione di vicoli</a:t>
          </a:r>
        </a:p>
      </dgm:t>
    </dgm:pt>
    <dgm:pt modelId="{3CD1ACB4-E666-481E-AD78-35DC4925AB3C}" type="parTrans" cxnId="{6DBDCBDC-D94B-4EFF-9139-0322D54F2B5F}">
      <dgm:prSet/>
      <dgm:spPr/>
      <dgm:t>
        <a:bodyPr/>
        <a:lstStyle/>
        <a:p>
          <a:endParaRPr lang="pl-PL" sz="2000">
            <a:solidFill>
              <a:srgbClr val="231F20"/>
            </a:solidFill>
          </a:endParaRPr>
        </a:p>
      </dgm:t>
    </dgm:pt>
    <dgm:pt modelId="{140EA646-BB4B-400D-866E-04C365FD642D}" type="sibTrans" cxnId="{6DBDCBDC-D94B-4EFF-9139-0322D54F2B5F}">
      <dgm:prSet/>
      <dgm:spPr/>
      <dgm:t>
        <a:bodyPr/>
        <a:lstStyle/>
        <a:p>
          <a:endParaRPr lang="pl-PL" sz="2000">
            <a:solidFill>
              <a:srgbClr val="231F20"/>
            </a:solidFill>
          </a:endParaRPr>
        </a:p>
      </dgm:t>
    </dgm:pt>
    <dgm:pt modelId="{48507739-4710-4658-A299-7AE76CEB4132}" type="pres">
      <dgm:prSet presAssocID="{76158C4C-54CD-4F9C-A1F9-002E007172D8}" presName="Name0" presStyleCnt="0">
        <dgm:presLayoutVars>
          <dgm:dir/>
        </dgm:presLayoutVars>
      </dgm:prSet>
      <dgm:spPr/>
    </dgm:pt>
    <dgm:pt modelId="{EA0DE4D3-A928-49EC-A22B-3D01D16FE721}" type="pres">
      <dgm:prSet presAssocID="{35DA6B83-1717-4A2D-9D04-D9E79C1F4AAE}" presName="composite" presStyleCnt="0"/>
      <dgm:spPr/>
    </dgm:pt>
    <dgm:pt modelId="{35390280-AF45-4D01-AC25-9E3682195B38}" type="pres">
      <dgm:prSet presAssocID="{35DA6B83-1717-4A2D-9D04-D9E79C1F4AAE}" presName="rect2" presStyleLbl="revTx" presStyleIdx="0" presStyleCnt="4">
        <dgm:presLayoutVars>
          <dgm:bulletEnabled val="1"/>
        </dgm:presLayoutVars>
      </dgm:prSet>
      <dgm:spPr/>
    </dgm:pt>
    <dgm:pt modelId="{091E1856-91D9-46D6-BB5F-3BAFCCC2C76F}" type="pres">
      <dgm:prSet presAssocID="{35DA6B83-1717-4A2D-9D04-D9E79C1F4AAE}" presName="rect1" presStyleLbl="alignImgPlace1"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1A7E531A-4B76-48A1-BA5F-7031E7CB827F}" type="pres">
      <dgm:prSet presAssocID="{71959D51-17B6-4772-925D-9C0EA0A79F65}" presName="sibTrans" presStyleCnt="0"/>
      <dgm:spPr/>
    </dgm:pt>
    <dgm:pt modelId="{6C75A5B3-23FD-438F-80E0-4D786D099F1E}" type="pres">
      <dgm:prSet presAssocID="{72020974-FC5D-4471-9572-B2551865A339}" presName="composite" presStyleCnt="0"/>
      <dgm:spPr/>
    </dgm:pt>
    <dgm:pt modelId="{FE1D1461-0B30-47C7-BBFF-AE27B65C43D9}" type="pres">
      <dgm:prSet presAssocID="{72020974-FC5D-4471-9572-B2551865A339}" presName="rect2" presStyleLbl="revTx" presStyleIdx="1" presStyleCnt="4" custScaleX="167450" custLinFactNeighborX="8148" custLinFactNeighborY="-15405">
        <dgm:presLayoutVars>
          <dgm:bulletEnabled val="1"/>
        </dgm:presLayoutVars>
      </dgm:prSet>
      <dgm:spPr/>
    </dgm:pt>
    <dgm:pt modelId="{AF74A84D-290A-40AD-8050-6755077A5C42}" type="pres">
      <dgm:prSet presAssocID="{72020974-FC5D-4471-9572-B2551865A339}" presName="rect1" presStyleLbl="alignImgPlace1" presStyleIdx="1" presStyleCnt="4" custLinFactNeighborX="-26769" custLinFactNeighborY="-49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A9B12D-B523-41D5-BAD9-80824FBA6F53}" type="pres">
      <dgm:prSet presAssocID="{D0A4CB08-D832-4A9F-9636-A6E8B9B1EC49}" presName="sibTrans" presStyleCnt="0"/>
      <dgm:spPr/>
    </dgm:pt>
    <dgm:pt modelId="{7E5A8626-0B3E-4695-B9EA-5F0106856CD8}" type="pres">
      <dgm:prSet presAssocID="{3BEA6487-2F69-4DA6-963A-482E2882D338}" presName="composite" presStyleCnt="0"/>
      <dgm:spPr/>
    </dgm:pt>
    <dgm:pt modelId="{D75CDD89-D800-4F8D-A939-D38261623E1E}" type="pres">
      <dgm:prSet presAssocID="{3BEA6487-2F69-4DA6-963A-482E2882D338}" presName="rect2" presStyleLbl="revTx" presStyleIdx="2" presStyleCnt="4">
        <dgm:presLayoutVars>
          <dgm:bulletEnabled val="1"/>
        </dgm:presLayoutVars>
      </dgm:prSet>
      <dgm:spPr/>
    </dgm:pt>
    <dgm:pt modelId="{26951A28-61BC-408A-A6D2-5006794E81CB}" type="pres">
      <dgm:prSet presAssocID="{3BEA6487-2F69-4DA6-963A-482E2882D338}" presName="rect1" presStyleLbl="alignImgPlace1"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7CAFADED-CBEF-4613-BCEB-2B8A50877DD2}" type="pres">
      <dgm:prSet presAssocID="{45E32B78-43A0-4507-B90B-81236F124F02}" presName="sibTrans" presStyleCnt="0"/>
      <dgm:spPr/>
    </dgm:pt>
    <dgm:pt modelId="{13F1FB44-C1D8-4566-80F7-CECB6BD19137}" type="pres">
      <dgm:prSet presAssocID="{8600B462-474D-4B22-9673-8235574D8E2F}" presName="composite" presStyleCnt="0"/>
      <dgm:spPr/>
    </dgm:pt>
    <dgm:pt modelId="{36EFEB54-7648-4EED-A19F-E16541307055}" type="pres">
      <dgm:prSet presAssocID="{8600B462-474D-4B22-9673-8235574D8E2F}" presName="rect2" presStyleLbl="revTx" presStyleIdx="3" presStyleCnt="4" custScaleX="125981" custLinFactNeighborX="11244" custLinFactNeighborY="13318">
        <dgm:presLayoutVars>
          <dgm:bulletEnabled val="1"/>
        </dgm:presLayoutVars>
      </dgm:prSet>
      <dgm:spPr/>
    </dgm:pt>
    <dgm:pt modelId="{21C7C720-96AD-48A9-A1FE-1F0A00D18F81}" type="pres">
      <dgm:prSet presAssocID="{8600B462-474D-4B22-9673-8235574D8E2F}" presName="rect1" presStyleLbl="alignImgPlace1"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Lst>
  <dgm:cxnLst>
    <dgm:cxn modelId="{9AE5FB24-6F50-4F5D-866C-34FC95141E92}" srcId="{76158C4C-54CD-4F9C-A1F9-002E007172D8}" destId="{35DA6B83-1717-4A2D-9D04-D9E79C1F4AAE}" srcOrd="0" destOrd="0" parTransId="{1206DAD0-F380-46C9-BF8F-E9A2EC791274}" sibTransId="{71959D51-17B6-4772-925D-9C0EA0A79F65}"/>
    <dgm:cxn modelId="{95E4B82B-BBE9-487F-B827-EDCBDD4C28E0}" type="presOf" srcId="{35DA6B83-1717-4A2D-9D04-D9E79C1F4AAE}" destId="{35390280-AF45-4D01-AC25-9E3682195B38}" srcOrd="0" destOrd="0" presId="urn:microsoft.com/office/officeart/2008/layout/PictureGrid"/>
    <dgm:cxn modelId="{23347F57-88D2-4866-895B-AF0CADA00939}" type="presOf" srcId="{76158C4C-54CD-4F9C-A1F9-002E007172D8}" destId="{48507739-4710-4658-A299-7AE76CEB4132}" srcOrd="0" destOrd="0" presId="urn:microsoft.com/office/officeart/2008/layout/PictureGrid"/>
    <dgm:cxn modelId="{FE924CA3-0B33-4669-9B65-A0FBEE6E968D}" type="presOf" srcId="{3BEA6487-2F69-4DA6-963A-482E2882D338}" destId="{D75CDD89-D800-4F8D-A939-D38261623E1E}" srcOrd="0" destOrd="0" presId="urn:microsoft.com/office/officeart/2008/layout/PictureGrid"/>
    <dgm:cxn modelId="{E948CFA9-E156-4219-942F-E4E06DFFD408}" type="presOf" srcId="{72020974-FC5D-4471-9572-B2551865A339}" destId="{FE1D1461-0B30-47C7-BBFF-AE27B65C43D9}" srcOrd="0" destOrd="0" presId="urn:microsoft.com/office/officeart/2008/layout/PictureGrid"/>
    <dgm:cxn modelId="{6AD29CD3-58A5-49DF-9A26-B6551F3E0C28}" srcId="{76158C4C-54CD-4F9C-A1F9-002E007172D8}" destId="{72020974-FC5D-4471-9572-B2551865A339}" srcOrd="1" destOrd="0" parTransId="{8E766085-3887-403C-89E7-659543AF8AF8}" sibTransId="{D0A4CB08-D832-4A9F-9636-A6E8B9B1EC49}"/>
    <dgm:cxn modelId="{A375F1D4-B826-4E43-8FCC-C764640102BF}" srcId="{76158C4C-54CD-4F9C-A1F9-002E007172D8}" destId="{3BEA6487-2F69-4DA6-963A-482E2882D338}" srcOrd="2" destOrd="0" parTransId="{83CE0687-F73E-4721-85A9-962376EEA594}" sibTransId="{45E32B78-43A0-4507-B90B-81236F124F02}"/>
    <dgm:cxn modelId="{6DBDCBDC-D94B-4EFF-9139-0322D54F2B5F}" srcId="{76158C4C-54CD-4F9C-A1F9-002E007172D8}" destId="{8600B462-474D-4B22-9673-8235574D8E2F}" srcOrd="3" destOrd="0" parTransId="{3CD1ACB4-E666-481E-AD78-35DC4925AB3C}" sibTransId="{140EA646-BB4B-400D-866E-04C365FD642D}"/>
    <dgm:cxn modelId="{90DE34E3-3EBE-4B4A-8836-A524C32AA7FB}" type="presOf" srcId="{8600B462-474D-4B22-9673-8235574D8E2F}" destId="{36EFEB54-7648-4EED-A19F-E16541307055}" srcOrd="0" destOrd="0" presId="urn:microsoft.com/office/officeart/2008/layout/PictureGrid"/>
    <dgm:cxn modelId="{686ACA3A-35E8-475E-BE4A-035437095988}" type="presParOf" srcId="{48507739-4710-4658-A299-7AE76CEB4132}" destId="{EA0DE4D3-A928-49EC-A22B-3D01D16FE721}" srcOrd="0" destOrd="0" presId="urn:microsoft.com/office/officeart/2008/layout/PictureGrid"/>
    <dgm:cxn modelId="{D6034EE8-C2BD-440E-8B39-A8D374C09731}" type="presParOf" srcId="{EA0DE4D3-A928-49EC-A22B-3D01D16FE721}" destId="{35390280-AF45-4D01-AC25-9E3682195B38}" srcOrd="0" destOrd="0" presId="urn:microsoft.com/office/officeart/2008/layout/PictureGrid"/>
    <dgm:cxn modelId="{F7E217B2-469D-41AD-9DDA-F97E77605763}" type="presParOf" srcId="{EA0DE4D3-A928-49EC-A22B-3D01D16FE721}" destId="{091E1856-91D9-46D6-BB5F-3BAFCCC2C76F}" srcOrd="1" destOrd="0" presId="urn:microsoft.com/office/officeart/2008/layout/PictureGrid"/>
    <dgm:cxn modelId="{473CC2D5-D7A2-4C36-A834-BDA114D96D3B}" type="presParOf" srcId="{48507739-4710-4658-A299-7AE76CEB4132}" destId="{1A7E531A-4B76-48A1-BA5F-7031E7CB827F}" srcOrd="1" destOrd="0" presId="urn:microsoft.com/office/officeart/2008/layout/PictureGrid"/>
    <dgm:cxn modelId="{81CE994C-4A46-4F86-ABBA-7B141F353A51}" type="presParOf" srcId="{48507739-4710-4658-A299-7AE76CEB4132}" destId="{6C75A5B3-23FD-438F-80E0-4D786D099F1E}" srcOrd="2" destOrd="0" presId="urn:microsoft.com/office/officeart/2008/layout/PictureGrid"/>
    <dgm:cxn modelId="{66DC96BD-FAF7-48DB-982F-FBCACB810407}" type="presParOf" srcId="{6C75A5B3-23FD-438F-80E0-4D786D099F1E}" destId="{FE1D1461-0B30-47C7-BBFF-AE27B65C43D9}" srcOrd="0" destOrd="0" presId="urn:microsoft.com/office/officeart/2008/layout/PictureGrid"/>
    <dgm:cxn modelId="{D09B7287-670C-476B-8EE0-C5CD895708EE}" type="presParOf" srcId="{6C75A5B3-23FD-438F-80E0-4D786D099F1E}" destId="{AF74A84D-290A-40AD-8050-6755077A5C42}" srcOrd="1" destOrd="0" presId="urn:microsoft.com/office/officeart/2008/layout/PictureGrid"/>
    <dgm:cxn modelId="{CF5A823C-4CBC-4F73-9AD3-69C76A988EAA}" type="presParOf" srcId="{48507739-4710-4658-A299-7AE76CEB4132}" destId="{52A9B12D-B523-41D5-BAD9-80824FBA6F53}" srcOrd="3" destOrd="0" presId="urn:microsoft.com/office/officeart/2008/layout/PictureGrid"/>
    <dgm:cxn modelId="{07752597-90F3-4919-8A17-268846AEF8CD}" type="presParOf" srcId="{48507739-4710-4658-A299-7AE76CEB4132}" destId="{7E5A8626-0B3E-4695-B9EA-5F0106856CD8}" srcOrd="4" destOrd="0" presId="urn:microsoft.com/office/officeart/2008/layout/PictureGrid"/>
    <dgm:cxn modelId="{B108F45B-1CC3-45CD-B1AC-6775E0BA0DCF}" type="presParOf" srcId="{7E5A8626-0B3E-4695-B9EA-5F0106856CD8}" destId="{D75CDD89-D800-4F8D-A939-D38261623E1E}" srcOrd="0" destOrd="0" presId="urn:microsoft.com/office/officeart/2008/layout/PictureGrid"/>
    <dgm:cxn modelId="{8316E0AE-1D0F-4B79-9B7F-90B92A123B6E}" type="presParOf" srcId="{7E5A8626-0B3E-4695-B9EA-5F0106856CD8}" destId="{26951A28-61BC-408A-A6D2-5006794E81CB}" srcOrd="1" destOrd="0" presId="urn:microsoft.com/office/officeart/2008/layout/PictureGrid"/>
    <dgm:cxn modelId="{B9ACFA2B-5B8E-4A3B-81A4-2886A3626076}" type="presParOf" srcId="{48507739-4710-4658-A299-7AE76CEB4132}" destId="{7CAFADED-CBEF-4613-BCEB-2B8A50877DD2}" srcOrd="5" destOrd="0" presId="urn:microsoft.com/office/officeart/2008/layout/PictureGrid"/>
    <dgm:cxn modelId="{003A16C4-8F21-4B1D-813A-0D0E0FF4898A}" type="presParOf" srcId="{48507739-4710-4658-A299-7AE76CEB4132}" destId="{13F1FB44-C1D8-4566-80F7-CECB6BD19137}" srcOrd="6" destOrd="0" presId="urn:microsoft.com/office/officeart/2008/layout/PictureGrid"/>
    <dgm:cxn modelId="{A4DAA0B0-8A44-4397-98A5-044B7D5DBB35}" type="presParOf" srcId="{13F1FB44-C1D8-4566-80F7-CECB6BD19137}" destId="{36EFEB54-7648-4EED-A19F-E16541307055}" srcOrd="0" destOrd="0" presId="urn:microsoft.com/office/officeart/2008/layout/PictureGrid"/>
    <dgm:cxn modelId="{9986F829-8147-4FEC-8549-3556CCEA82D9}" type="presParOf" srcId="{13F1FB44-C1D8-4566-80F7-CECB6BD19137}" destId="{21C7C720-96AD-48A9-A1FE-1F0A00D18F81}"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A00CEFD-1077-4D83-A166-F78E74033243}"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0FD5EE07-CAE4-4DE5-9FC3-26D06A397488}">
      <dgm:prSet phldrT="[Tekst]" custT="1"/>
      <dgm:spPr/>
      <dgm:t>
        <a:bodyPr/>
        <a:lstStyle/>
        <a:p>
          <a:pPr algn="ctr"/>
          <a:r>
            <a:rPr lang="pl-PL" sz="2400" b="0" dirty="0" err="1">
              <a:solidFill>
                <a:schemeClr val="tx1">
                  <a:lumMod val="50000"/>
                </a:schemeClr>
              </a:solidFill>
            </a:rPr>
            <a:t>patate novelle</a:t>
          </a:r>
          <a:endParaRPr lang="pl-PL" sz="2400" b="0" dirty="0">
            <a:solidFill>
              <a:schemeClr val="tx1">
                <a:lumMod val="50000"/>
              </a:schemeClr>
            </a:solidFill>
          </a:endParaRPr>
        </a:p>
      </dgm:t>
    </dgm:pt>
    <dgm:pt modelId="{695E306E-B807-475C-B614-29E7733CB11A}" type="parTrans" cxnId="{CB715EEA-7AB6-4079-A5A8-90BD4C6623C8}">
      <dgm:prSet/>
      <dgm:spPr/>
      <dgm:t>
        <a:bodyPr/>
        <a:lstStyle/>
        <a:p>
          <a:endParaRPr lang="pl-PL" b="1">
            <a:solidFill>
              <a:schemeClr val="tx1">
                <a:lumMod val="50000"/>
              </a:schemeClr>
            </a:solidFill>
          </a:endParaRPr>
        </a:p>
      </dgm:t>
    </dgm:pt>
    <dgm:pt modelId="{C4B7F53A-3EA7-49A3-8809-DB569C98A407}" type="sibTrans" cxnId="{CB715EEA-7AB6-4079-A5A8-90BD4C6623C8}">
      <dgm:prSet/>
      <dgm:spPr/>
      <dgm:t>
        <a:bodyPr/>
        <a:lstStyle/>
        <a:p>
          <a:endParaRPr lang="pl-PL" b="1">
            <a:solidFill>
              <a:schemeClr val="tx1">
                <a:lumMod val="50000"/>
              </a:schemeClr>
            </a:solidFill>
          </a:endParaRPr>
        </a:p>
      </dgm:t>
    </dgm:pt>
    <dgm:pt modelId="{52ACBB83-8A0F-4D00-92F8-FA359DCAAE8B}">
      <dgm:prSet phldrT="[Tekst]" custT="1"/>
      <dgm:spPr/>
      <dgm:t>
        <a:bodyPr/>
        <a:lstStyle/>
        <a:p>
          <a:pPr algn="ctr"/>
          <a:r>
            <a:rPr lang="pl-PL" sz="2400" b="0" dirty="0" err="1">
              <a:solidFill>
                <a:schemeClr val="tx1">
                  <a:lumMod val="50000"/>
                </a:schemeClr>
              </a:solidFill>
            </a:rPr>
            <a:t>segale o grano invernale</a:t>
          </a:r>
          <a:endParaRPr lang="pl-PL" sz="2400" b="0" dirty="0">
            <a:solidFill>
              <a:schemeClr val="tx1">
                <a:lumMod val="50000"/>
              </a:schemeClr>
            </a:solidFill>
          </a:endParaRPr>
        </a:p>
      </dgm:t>
    </dgm:pt>
    <dgm:pt modelId="{5773F481-DBD8-42E7-B24D-7004187E4FF8}" type="parTrans" cxnId="{FB17F765-1807-4932-ACED-E0772E464477}">
      <dgm:prSet/>
      <dgm:spPr/>
      <dgm:t>
        <a:bodyPr/>
        <a:lstStyle/>
        <a:p>
          <a:endParaRPr lang="pl-PL" b="1">
            <a:solidFill>
              <a:schemeClr val="tx1">
                <a:lumMod val="50000"/>
              </a:schemeClr>
            </a:solidFill>
          </a:endParaRPr>
        </a:p>
      </dgm:t>
    </dgm:pt>
    <dgm:pt modelId="{2FCCBF9D-D2C6-44B3-BF58-360DBE884154}" type="sibTrans" cxnId="{FB17F765-1807-4932-ACED-E0772E464477}">
      <dgm:prSet/>
      <dgm:spPr/>
      <dgm:t>
        <a:bodyPr/>
        <a:lstStyle/>
        <a:p>
          <a:endParaRPr lang="pl-PL" b="1">
            <a:solidFill>
              <a:schemeClr val="tx1">
                <a:lumMod val="50000"/>
              </a:schemeClr>
            </a:solidFill>
          </a:endParaRPr>
        </a:p>
      </dgm:t>
    </dgm:pt>
    <dgm:pt modelId="{307A7FD2-B3D5-4C15-9B94-49175864D1A1}">
      <dgm:prSet phldrT="[Tekst]" custT="1"/>
      <dgm:spPr/>
      <dgm:t>
        <a:bodyPr/>
        <a:lstStyle/>
        <a:p>
          <a:pPr algn="ctr"/>
          <a:r>
            <a:rPr lang="pl-PL" sz="2400" b="0" dirty="0" err="1">
              <a:solidFill>
                <a:schemeClr val="tx1">
                  <a:lumMod val="50000"/>
                </a:schemeClr>
              </a:solidFill>
            </a:rPr>
            <a:t>patate tardive</a:t>
          </a:r>
          <a:endParaRPr lang="pl-PL" sz="2400" b="0" dirty="0">
            <a:solidFill>
              <a:schemeClr val="tx1">
                <a:lumMod val="50000"/>
              </a:schemeClr>
            </a:solidFill>
          </a:endParaRPr>
        </a:p>
      </dgm:t>
    </dgm:pt>
    <dgm:pt modelId="{FBCD0261-237D-4AE1-8A81-69A4BD4453D6}" type="sibTrans" cxnId="{92D7FDA6-4ACA-4332-A513-56B9EF2D50C8}">
      <dgm:prSet/>
      <dgm:spPr/>
      <dgm:t>
        <a:bodyPr/>
        <a:lstStyle/>
        <a:p>
          <a:endParaRPr lang="pl-PL" b="1">
            <a:solidFill>
              <a:schemeClr val="tx1">
                <a:lumMod val="50000"/>
              </a:schemeClr>
            </a:solidFill>
          </a:endParaRPr>
        </a:p>
      </dgm:t>
    </dgm:pt>
    <dgm:pt modelId="{4A6C53D8-BCEE-45D2-8797-5883EFA17531}" type="parTrans" cxnId="{92D7FDA6-4ACA-4332-A513-56B9EF2D50C8}">
      <dgm:prSet/>
      <dgm:spPr/>
      <dgm:t>
        <a:bodyPr/>
        <a:lstStyle/>
        <a:p>
          <a:endParaRPr lang="pl-PL" b="1">
            <a:solidFill>
              <a:schemeClr val="tx1">
                <a:lumMod val="50000"/>
              </a:schemeClr>
            </a:solidFill>
          </a:endParaRPr>
        </a:p>
      </dgm:t>
    </dgm:pt>
    <dgm:pt modelId="{08019B42-ACF6-4DDD-B4CC-936989B7DF20}" type="pres">
      <dgm:prSet presAssocID="{DA00CEFD-1077-4D83-A166-F78E74033243}" presName="Name0" presStyleCnt="0">
        <dgm:presLayoutVars>
          <dgm:dir/>
        </dgm:presLayoutVars>
      </dgm:prSet>
      <dgm:spPr/>
    </dgm:pt>
    <dgm:pt modelId="{06691FBC-2159-4368-AF7B-52AB0FE97A41}" type="pres">
      <dgm:prSet presAssocID="{0FD5EE07-CAE4-4DE5-9FC3-26D06A397488}" presName="composite" presStyleCnt="0"/>
      <dgm:spPr/>
    </dgm:pt>
    <dgm:pt modelId="{98762FD5-D56F-49D5-9C03-983B22452517}" type="pres">
      <dgm:prSet presAssocID="{0FD5EE07-CAE4-4DE5-9FC3-26D06A397488}" presName="rect2" presStyleLbl="revTx" presStyleIdx="0" presStyleCnt="3">
        <dgm:presLayoutVars>
          <dgm:bulletEnabled val="1"/>
        </dgm:presLayoutVars>
      </dgm:prSet>
      <dgm:spPr/>
    </dgm:pt>
    <dgm:pt modelId="{47C59F48-0126-44C6-BC92-E67B48F96D74}" type="pres">
      <dgm:prSet presAssocID="{0FD5EE07-CAE4-4DE5-9FC3-26D06A397488}" presName="rect1" presStyleLbl="alignImgPlace1" presStyleIdx="0"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dgm:spPr>
    </dgm:pt>
    <dgm:pt modelId="{2B9A118C-F824-47C0-9143-13D9D84615EF}" type="pres">
      <dgm:prSet presAssocID="{C4B7F53A-3EA7-49A3-8809-DB569C98A407}" presName="sibTrans" presStyleCnt="0"/>
      <dgm:spPr/>
    </dgm:pt>
    <dgm:pt modelId="{9F042C83-9BA8-4B5B-AAC9-2252507151BC}" type="pres">
      <dgm:prSet presAssocID="{307A7FD2-B3D5-4C15-9B94-49175864D1A1}" presName="composite" presStyleCnt="0"/>
      <dgm:spPr/>
    </dgm:pt>
    <dgm:pt modelId="{0B7706FE-4599-419F-8767-75522D76BBEE}" type="pres">
      <dgm:prSet presAssocID="{307A7FD2-B3D5-4C15-9B94-49175864D1A1}" presName="rect2" presStyleLbl="revTx" presStyleIdx="1" presStyleCnt="3">
        <dgm:presLayoutVars>
          <dgm:bulletEnabled val="1"/>
        </dgm:presLayoutVars>
      </dgm:prSet>
      <dgm:spPr/>
    </dgm:pt>
    <dgm:pt modelId="{67911363-0C97-42D4-945B-4090446C9C70}" type="pres">
      <dgm:prSet presAssocID="{307A7FD2-B3D5-4C15-9B94-49175864D1A1}" presName="rect1" presStyleLbl="alignImgPlace1" presStyleIdx="1"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dgm:spPr>
    </dgm:pt>
    <dgm:pt modelId="{59344436-ECE8-4667-8A36-8D1059248221}" type="pres">
      <dgm:prSet presAssocID="{FBCD0261-237D-4AE1-8A81-69A4BD4453D6}" presName="sibTrans" presStyleCnt="0"/>
      <dgm:spPr/>
    </dgm:pt>
    <dgm:pt modelId="{6F3F7F3C-680D-4541-98D5-06C6129FA0F5}" type="pres">
      <dgm:prSet presAssocID="{52ACBB83-8A0F-4D00-92F8-FA359DCAAE8B}" presName="composite" presStyleCnt="0"/>
      <dgm:spPr/>
    </dgm:pt>
    <dgm:pt modelId="{939318C6-1915-4B1D-93DC-B6E0F6BC8AE4}" type="pres">
      <dgm:prSet presAssocID="{52ACBB83-8A0F-4D00-92F8-FA359DCAAE8B}" presName="rect2" presStyleLbl="revTx" presStyleIdx="2" presStyleCnt="3" custLinFactNeighborX="9963" custLinFactNeighborY="21120">
        <dgm:presLayoutVars>
          <dgm:bulletEnabled val="1"/>
        </dgm:presLayoutVars>
      </dgm:prSet>
      <dgm:spPr/>
    </dgm:pt>
    <dgm:pt modelId="{9E36BB42-8053-4276-A6EB-BB757AB43090}" type="pres">
      <dgm:prSet presAssocID="{52ACBB83-8A0F-4D00-92F8-FA359DCAAE8B}" presName="rect1" presStyleLbl="alignImgPlace1" presStyleIdx="2"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FB17F765-1807-4932-ACED-E0772E464477}" srcId="{DA00CEFD-1077-4D83-A166-F78E74033243}" destId="{52ACBB83-8A0F-4D00-92F8-FA359DCAAE8B}" srcOrd="2" destOrd="0" parTransId="{5773F481-DBD8-42E7-B24D-7004187E4FF8}" sibTransId="{2FCCBF9D-D2C6-44B3-BF58-360DBE884154}"/>
    <dgm:cxn modelId="{E3FF336D-00E3-4CB4-B002-79F341408534}" type="presOf" srcId="{52ACBB83-8A0F-4D00-92F8-FA359DCAAE8B}" destId="{939318C6-1915-4B1D-93DC-B6E0F6BC8AE4}" srcOrd="0" destOrd="0" presId="urn:microsoft.com/office/officeart/2008/layout/PictureGrid"/>
    <dgm:cxn modelId="{7E80DC54-1728-4596-A59D-60A1C5D126F0}" type="presOf" srcId="{0FD5EE07-CAE4-4DE5-9FC3-26D06A397488}" destId="{98762FD5-D56F-49D5-9C03-983B22452517}" srcOrd="0" destOrd="0" presId="urn:microsoft.com/office/officeart/2008/layout/PictureGrid"/>
    <dgm:cxn modelId="{47A9D793-AFD3-4977-BC99-829E1474F42D}" type="presOf" srcId="{307A7FD2-B3D5-4C15-9B94-49175864D1A1}" destId="{0B7706FE-4599-419F-8767-75522D76BBEE}" srcOrd="0" destOrd="0" presId="urn:microsoft.com/office/officeart/2008/layout/PictureGrid"/>
    <dgm:cxn modelId="{92D7FDA6-4ACA-4332-A513-56B9EF2D50C8}" srcId="{DA00CEFD-1077-4D83-A166-F78E74033243}" destId="{307A7FD2-B3D5-4C15-9B94-49175864D1A1}" srcOrd="1" destOrd="0" parTransId="{4A6C53D8-BCEE-45D2-8797-5883EFA17531}" sibTransId="{FBCD0261-237D-4AE1-8A81-69A4BD4453D6}"/>
    <dgm:cxn modelId="{CB715EEA-7AB6-4079-A5A8-90BD4C6623C8}" srcId="{DA00CEFD-1077-4D83-A166-F78E74033243}" destId="{0FD5EE07-CAE4-4DE5-9FC3-26D06A397488}" srcOrd="0" destOrd="0" parTransId="{695E306E-B807-475C-B614-29E7733CB11A}" sibTransId="{C4B7F53A-3EA7-49A3-8809-DB569C98A407}"/>
    <dgm:cxn modelId="{671F4BF4-8676-40DC-AABE-BBB696300433}" type="presOf" srcId="{DA00CEFD-1077-4D83-A166-F78E74033243}" destId="{08019B42-ACF6-4DDD-B4CC-936989B7DF20}" srcOrd="0" destOrd="0" presId="urn:microsoft.com/office/officeart/2008/layout/PictureGrid"/>
    <dgm:cxn modelId="{5D322BAE-1092-47B4-9F07-E1B38B4C8660}" type="presParOf" srcId="{08019B42-ACF6-4DDD-B4CC-936989B7DF20}" destId="{06691FBC-2159-4368-AF7B-52AB0FE97A41}" srcOrd="0" destOrd="0" presId="urn:microsoft.com/office/officeart/2008/layout/PictureGrid"/>
    <dgm:cxn modelId="{2F14DC5E-9F91-4D1E-8AEB-F02FCBE22F06}" type="presParOf" srcId="{06691FBC-2159-4368-AF7B-52AB0FE97A41}" destId="{98762FD5-D56F-49D5-9C03-983B22452517}" srcOrd="0" destOrd="0" presId="urn:microsoft.com/office/officeart/2008/layout/PictureGrid"/>
    <dgm:cxn modelId="{62C0F6C9-978B-4806-AC6E-BDC002FFE614}" type="presParOf" srcId="{06691FBC-2159-4368-AF7B-52AB0FE97A41}" destId="{47C59F48-0126-44C6-BC92-E67B48F96D74}" srcOrd="1" destOrd="0" presId="urn:microsoft.com/office/officeart/2008/layout/PictureGrid"/>
    <dgm:cxn modelId="{9E44DB03-BFAC-4182-9868-8C017DE85E24}" type="presParOf" srcId="{08019B42-ACF6-4DDD-B4CC-936989B7DF20}" destId="{2B9A118C-F824-47C0-9143-13D9D84615EF}" srcOrd="1" destOrd="0" presId="urn:microsoft.com/office/officeart/2008/layout/PictureGrid"/>
    <dgm:cxn modelId="{79683C6C-9754-41BB-9537-190B2D87E317}" type="presParOf" srcId="{08019B42-ACF6-4DDD-B4CC-936989B7DF20}" destId="{9F042C83-9BA8-4B5B-AAC9-2252507151BC}" srcOrd="2" destOrd="0" presId="urn:microsoft.com/office/officeart/2008/layout/PictureGrid"/>
    <dgm:cxn modelId="{F9EF3DB5-683D-493A-AC00-0D0F3D4E78BB}" type="presParOf" srcId="{9F042C83-9BA8-4B5B-AAC9-2252507151BC}" destId="{0B7706FE-4599-419F-8767-75522D76BBEE}" srcOrd="0" destOrd="0" presId="urn:microsoft.com/office/officeart/2008/layout/PictureGrid"/>
    <dgm:cxn modelId="{AFCCF6CC-E039-4D8F-A256-E6D34D1868F3}" type="presParOf" srcId="{9F042C83-9BA8-4B5B-AAC9-2252507151BC}" destId="{67911363-0C97-42D4-945B-4090446C9C70}" srcOrd="1" destOrd="0" presId="urn:microsoft.com/office/officeart/2008/layout/PictureGrid"/>
    <dgm:cxn modelId="{E58A9465-83D4-4DA5-8477-5F239590E68E}" type="presParOf" srcId="{08019B42-ACF6-4DDD-B4CC-936989B7DF20}" destId="{59344436-ECE8-4667-8A36-8D1059248221}" srcOrd="3" destOrd="0" presId="urn:microsoft.com/office/officeart/2008/layout/PictureGrid"/>
    <dgm:cxn modelId="{22954C2B-5FCC-409B-8C59-DC266B1014E2}" type="presParOf" srcId="{08019B42-ACF6-4DDD-B4CC-936989B7DF20}" destId="{6F3F7F3C-680D-4541-98D5-06C6129FA0F5}" srcOrd="4" destOrd="0" presId="urn:microsoft.com/office/officeart/2008/layout/PictureGrid"/>
    <dgm:cxn modelId="{35ABA59D-470E-414D-9EA9-70393EF1FC6C}" type="presParOf" srcId="{6F3F7F3C-680D-4541-98D5-06C6129FA0F5}" destId="{939318C6-1915-4B1D-93DC-B6E0F6BC8AE4}" srcOrd="0" destOrd="0" presId="urn:microsoft.com/office/officeart/2008/layout/PictureGrid"/>
    <dgm:cxn modelId="{42488DB4-CB3E-47B5-AA3F-A05AC1F14D98}" type="presParOf" srcId="{6F3F7F3C-680D-4541-98D5-06C6129FA0F5}" destId="{9E36BB42-8053-4276-A6EB-BB757AB43090}"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66D4FA-5901-4F53-B84F-A060BD9D3539}">
      <dsp:nvSpPr>
        <dsp:cNvPr id="0" name=""/>
        <dsp:cNvSpPr/>
      </dsp:nvSpPr>
      <dsp:spPr>
        <a:xfrm>
          <a:off x="62836" y="0"/>
          <a:ext cx="3821287" cy="327529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92B84CF-BFAD-42C3-84A1-03309D863829}">
      <dsp:nvSpPr>
        <dsp:cNvPr id="0" name=""/>
        <dsp:cNvSpPr/>
      </dsp:nvSpPr>
      <dsp:spPr>
        <a:xfrm>
          <a:off x="73000" y="2292707"/>
          <a:ext cx="3821287" cy="786071"/>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US" sz="2100" b="1" kern="1200" dirty="0"/>
            <a:t>un ritorno alle radici dell'agricoltura tradizionale</a:t>
          </a:r>
          <a:endParaRPr lang="pl-PL" sz="2100" b="1" kern="1200" dirty="0"/>
        </a:p>
      </dsp:txBody>
      <dsp:txXfrm>
        <a:off x="73000" y="2292707"/>
        <a:ext cx="3821287" cy="786071"/>
      </dsp:txXfrm>
    </dsp:sp>
    <dsp:sp modelId="{280CC280-AE07-4187-A786-948E01ECAEF2}">
      <dsp:nvSpPr>
        <dsp:cNvPr id="0" name=""/>
        <dsp:cNvSpPr/>
      </dsp:nvSpPr>
      <dsp:spPr>
        <a:xfrm>
          <a:off x="5341169" y="0"/>
          <a:ext cx="3821287" cy="3275296"/>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FF24BFD-F6F8-4E61-830F-0A024413AD91}">
      <dsp:nvSpPr>
        <dsp:cNvPr id="0" name=""/>
        <dsp:cNvSpPr/>
      </dsp:nvSpPr>
      <dsp:spPr>
        <a:xfrm>
          <a:off x="5363333" y="2292707"/>
          <a:ext cx="3821287" cy="786071"/>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US" sz="2100" b="1" kern="1200" dirty="0"/>
            <a:t>un balzo in avanti nell'agricoltura innovativa e sostenibile </a:t>
          </a:r>
          <a:endParaRPr lang="pl-PL" sz="2100" b="1" kern="1200" dirty="0"/>
        </a:p>
      </dsp:txBody>
      <dsp:txXfrm>
        <a:off x="5363333" y="2292707"/>
        <a:ext cx="3821287" cy="78607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26454" y="1747"/>
          <a:ext cx="3429616" cy="1551160"/>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231F20"/>
              </a:solidFill>
            </a:rPr>
            <a:t>Le </a:t>
          </a:r>
          <a:r>
            <a:rPr lang="en-US" sz="2000" b="1" i="0" kern="1200" dirty="0">
              <a:solidFill>
                <a:srgbClr val="231F20"/>
              </a:solidFill>
            </a:rPr>
            <a:t>colture </a:t>
          </a:r>
          <a:r>
            <a:rPr lang="pl-PL" sz="2000" b="1" i="0" kern="1200" dirty="0" err="1">
              <a:solidFill>
                <a:srgbClr val="231F20"/>
              </a:solidFill>
            </a:rPr>
            <a:t>di copertura</a:t>
          </a:r>
          <a:r>
            <a:rPr lang="en-US" sz="2000" b="1" i="0" kern="1200" dirty="0">
              <a:solidFill>
                <a:srgbClr val="231F20"/>
              </a:solidFill>
            </a:rPr>
            <a:t> invernali </a:t>
          </a:r>
          <a:r>
            <a:rPr lang="en-US" sz="2000" kern="1200" dirty="0">
              <a:solidFill>
                <a:srgbClr val="231F20"/>
              </a:solidFill>
            </a:rPr>
            <a:t>vengono seminate quando è prevista una coltura primaverile per l'anno successivo</a:t>
          </a:r>
          <a:r>
            <a:rPr lang="pl-PL" sz="2000" kern="1200" dirty="0">
              <a:solidFill>
                <a:srgbClr val="231F20"/>
              </a:solidFill>
            </a:rPr>
            <a:t>.</a:t>
          </a:r>
        </a:p>
      </dsp:txBody>
      <dsp:txXfrm>
        <a:off x="2426454" y="1747"/>
        <a:ext cx="3429616" cy="1551160"/>
      </dsp:txXfrm>
    </dsp:sp>
    <dsp:sp modelId="{CCE3EBC2-C8E7-4C2E-91C0-9DA33A006D96}">
      <dsp:nvSpPr>
        <dsp:cNvPr id="0" name=""/>
        <dsp:cNvSpPr/>
      </dsp:nvSpPr>
      <dsp:spPr>
        <a:xfrm>
          <a:off x="737240" y="1747"/>
          <a:ext cx="1535649" cy="155116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97A41C-91B4-40D0-9572-ABB17DF9A792}">
      <dsp:nvSpPr>
        <dsp:cNvPr id="0" name=""/>
        <dsp:cNvSpPr/>
      </dsp:nvSpPr>
      <dsp:spPr>
        <a:xfrm>
          <a:off x="737240" y="1808849"/>
          <a:ext cx="3429616" cy="1551160"/>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231F20"/>
              </a:solidFill>
            </a:rPr>
            <a:t> Le </a:t>
          </a:r>
          <a:r>
            <a:rPr lang="en-US" sz="2000" b="1" i="0" kern="1200" dirty="0">
              <a:solidFill>
                <a:srgbClr val="231F20"/>
              </a:solidFill>
            </a:rPr>
            <a:t>colture </a:t>
          </a:r>
          <a:r>
            <a:rPr lang="pl-PL" sz="2000" b="1" i="0" kern="1200" dirty="0" err="1">
              <a:solidFill>
                <a:srgbClr val="231F20"/>
              </a:solidFill>
            </a:rPr>
            <a:t>di copertura </a:t>
          </a:r>
          <a:r>
            <a:rPr lang="en-US" sz="2000" b="1" i="0" kern="1200" dirty="0" err="1">
              <a:solidFill>
                <a:srgbClr val="231F20"/>
              </a:solidFill>
            </a:rPr>
            <a:t>delle stoppie </a:t>
          </a:r>
          <a:r>
            <a:rPr lang="en-US" sz="2000" kern="1200" dirty="0">
              <a:solidFill>
                <a:srgbClr val="231F20"/>
              </a:solidFill>
            </a:rPr>
            <a:t>vengono seminate quando è prevista una coltura invernale. </a:t>
          </a:r>
          <a:endParaRPr lang="pl-PL" sz="2000" kern="1200" dirty="0">
            <a:solidFill>
              <a:srgbClr val="231F20"/>
            </a:solidFill>
          </a:endParaRPr>
        </a:p>
      </dsp:txBody>
      <dsp:txXfrm>
        <a:off x="737240" y="1808849"/>
        <a:ext cx="3429616" cy="1551160"/>
      </dsp:txXfrm>
    </dsp:sp>
    <dsp:sp modelId="{647C7C7D-9520-4D9F-96A9-866EAFE60D9C}">
      <dsp:nvSpPr>
        <dsp:cNvPr id="0" name=""/>
        <dsp:cNvSpPr/>
      </dsp:nvSpPr>
      <dsp:spPr>
        <a:xfrm>
          <a:off x="4320421" y="1808849"/>
          <a:ext cx="1535649" cy="155116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b="0" i="0" kern="1200" dirty="0">
              <a:solidFill>
                <a:srgbClr val="231F20"/>
              </a:solidFill>
            </a:rPr>
            <a:t>CEREALI</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SEMI OLEOSI</a:t>
          </a: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COLTURE DA FORAGGIO</a:t>
          </a: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b="0" i="0" kern="1200" dirty="0">
              <a:solidFill>
                <a:srgbClr val="231F20"/>
              </a:solidFill>
            </a:rPr>
            <a:t>LEGUMI A SEME PICCOLO</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l-PL" sz="2600" b="0" i="0" kern="1200" dirty="0">
              <a:solidFill>
                <a:srgbClr val="231F20"/>
              </a:solidFill>
            </a:rPr>
            <a:t>LEGUMI A SEME GRANDE</a:t>
          </a:r>
          <a:endParaRPr lang="pl-PL" sz="26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l-PL" sz="2600" kern="1200" dirty="0">
              <a:solidFill>
                <a:srgbClr val="231F20"/>
              </a:solidFill>
            </a:rPr>
            <a:t>PIANTE NETTARIFERE</a:t>
          </a: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3B581-41AC-4F18-B25B-AB6089A935C2}">
      <dsp:nvSpPr>
        <dsp:cNvPr id="0" name=""/>
        <dsp:cNvSpPr/>
      </dsp:nvSpPr>
      <dsp:spPr>
        <a:xfrm>
          <a:off x="1069832" y="0"/>
          <a:ext cx="9244093" cy="1234459"/>
        </a:xfrm>
        <a:prstGeom prst="rect">
          <a:avLst/>
        </a:prstGeom>
        <a:solidFill>
          <a:srgbClr val="9FDADF">
            <a:alpha val="40000"/>
          </a:srgb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6132"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È importante includere le leguminose nelle colture intercalari, poiché hanno la capacità di </a:t>
          </a:r>
          <a:r>
            <a:rPr lang="en-US" sz="2400" b="1" i="1" kern="1200" dirty="0">
              <a:solidFill>
                <a:srgbClr val="231F20"/>
              </a:solidFill>
              <a:latin typeface="Calibri" panose="020F0502020204030204" pitchFamily="34" charset="0"/>
              <a:ea typeface="Calibri" panose="020F0502020204030204" pitchFamily="34" charset="0"/>
              <a:cs typeface="Vrinda" panose="020B0502040204020203" pitchFamily="34" charset="0"/>
            </a:rPr>
            <a:t>fissare l'azoto atmosferico</a:t>
          </a:r>
          <a:r>
            <a:rPr lang="en-US"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Le leguminose più comuni sono:</a:t>
          </a:r>
          <a:endPar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endParaRPr>
        </a:p>
      </dsp:txBody>
      <dsp:txXfrm>
        <a:off x="1069832" y="0"/>
        <a:ext cx="9244093" cy="1234459"/>
      </dsp:txXfrm>
    </dsp:sp>
    <dsp:sp modelId="{BB8FA752-E465-409F-9927-217BE7235794}">
      <dsp:nvSpPr>
        <dsp:cNvPr id="0" name=""/>
        <dsp:cNvSpPr/>
      </dsp:nvSpPr>
      <dsp:spPr>
        <a:xfrm>
          <a:off x="0" y="1"/>
          <a:ext cx="864113" cy="129616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88EF4-A875-4BE0-85A8-5E1D4EB7EE2E}">
      <dsp:nvSpPr>
        <dsp:cNvPr id="0" name=""/>
        <dsp:cNvSpPr/>
      </dsp:nvSpPr>
      <dsp:spPr>
        <a:xfrm>
          <a:off x="60884" y="3118"/>
          <a:ext cx="2131953" cy="182733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0104847C-0863-4AA8-92A1-60394208D916}">
      <dsp:nvSpPr>
        <dsp:cNvPr id="0" name=""/>
        <dsp:cNvSpPr/>
      </dsp:nvSpPr>
      <dsp:spPr>
        <a:xfrm>
          <a:off x="60884"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a:t>CLOVER ROSSO</a:t>
          </a:r>
        </a:p>
      </dsp:txBody>
      <dsp:txXfrm>
        <a:off x="60884" y="1282253"/>
        <a:ext cx="2131953" cy="438560"/>
      </dsp:txXfrm>
    </dsp:sp>
    <dsp:sp modelId="{32BA6F76-573F-4A1B-9E33-A6B06ADB4CF4}">
      <dsp:nvSpPr>
        <dsp:cNvPr id="0" name=""/>
        <dsp:cNvSpPr/>
      </dsp:nvSpPr>
      <dsp:spPr>
        <a:xfrm>
          <a:off x="2410290" y="3118"/>
          <a:ext cx="2131953" cy="1827336"/>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D873913-5663-4780-BA39-7F71B1CACFB6}">
      <dsp:nvSpPr>
        <dsp:cNvPr id="0" name=""/>
        <dsp:cNvSpPr/>
      </dsp:nvSpPr>
      <dsp:spPr>
        <a:xfrm>
          <a:off x="2410290"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a:t>CAVALIERE</a:t>
          </a:r>
        </a:p>
      </dsp:txBody>
      <dsp:txXfrm>
        <a:off x="2410290" y="1282253"/>
        <a:ext cx="2131953" cy="438560"/>
      </dsp:txXfrm>
    </dsp:sp>
    <dsp:sp modelId="{E8868D56-3E9C-4F65-822C-2D439D6EFDA3}">
      <dsp:nvSpPr>
        <dsp:cNvPr id="0" name=""/>
        <dsp:cNvSpPr/>
      </dsp:nvSpPr>
      <dsp:spPr>
        <a:xfrm>
          <a:off x="4759696" y="3118"/>
          <a:ext cx="2131953" cy="1827336"/>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EA5D7016-9C4E-4A35-823C-06978C6160A6}">
      <dsp:nvSpPr>
        <dsp:cNvPr id="0" name=""/>
        <dsp:cNvSpPr/>
      </dsp:nvSpPr>
      <dsp:spPr>
        <a:xfrm>
          <a:off x="4759696"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a:t>VETRINA COMUNE</a:t>
          </a:r>
        </a:p>
      </dsp:txBody>
      <dsp:txXfrm>
        <a:off x="4759696" y="1282253"/>
        <a:ext cx="2131953" cy="438560"/>
      </dsp:txXfrm>
    </dsp:sp>
    <dsp:sp modelId="{484C9121-F8C1-4EC5-A035-A1B7D2F53E2A}">
      <dsp:nvSpPr>
        <dsp:cNvPr id="0" name=""/>
        <dsp:cNvSpPr/>
      </dsp:nvSpPr>
      <dsp:spPr>
        <a:xfrm>
          <a:off x="7109102" y="3118"/>
          <a:ext cx="2131953" cy="1827336"/>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50D0ACE3-33A5-4ACE-8897-DDC548D75712}">
      <dsp:nvSpPr>
        <dsp:cNvPr id="0" name=""/>
        <dsp:cNvSpPr/>
      </dsp:nvSpPr>
      <dsp:spPr>
        <a:xfrm>
          <a:off x="7109102"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a:t>LUPINO BLU</a:t>
          </a:r>
        </a:p>
      </dsp:txBody>
      <dsp:txXfrm>
        <a:off x="7109102" y="1282253"/>
        <a:ext cx="2131953" cy="438560"/>
      </dsp:txXfrm>
    </dsp:sp>
    <dsp:sp modelId="{189431B4-06DD-4838-9F0C-3A8C6FB81253}">
      <dsp:nvSpPr>
        <dsp:cNvPr id="0" name=""/>
        <dsp:cNvSpPr/>
      </dsp:nvSpPr>
      <dsp:spPr>
        <a:xfrm>
          <a:off x="60884" y="2043649"/>
          <a:ext cx="2131953" cy="1827336"/>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9DE67270-96C2-428E-AA62-7B1645048B42}">
      <dsp:nvSpPr>
        <dsp:cNvPr id="0" name=""/>
        <dsp:cNvSpPr/>
      </dsp:nvSpPr>
      <dsp:spPr>
        <a:xfrm>
          <a:off x="60884"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a:t>CAMPO PISELLO</a:t>
          </a:r>
        </a:p>
      </dsp:txBody>
      <dsp:txXfrm>
        <a:off x="60884" y="3322784"/>
        <a:ext cx="2131953" cy="438560"/>
      </dsp:txXfrm>
    </dsp:sp>
    <dsp:sp modelId="{CF42E95F-59F6-4C7D-B59F-A34B768B48E1}">
      <dsp:nvSpPr>
        <dsp:cNvPr id="0" name=""/>
        <dsp:cNvSpPr/>
      </dsp:nvSpPr>
      <dsp:spPr>
        <a:xfrm>
          <a:off x="2410290" y="2043649"/>
          <a:ext cx="2131953" cy="1827336"/>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04159AD9-5031-4E0F-9CC8-5C982F88629C}">
      <dsp:nvSpPr>
        <dsp:cNvPr id="0" name=""/>
        <dsp:cNvSpPr/>
      </dsp:nvSpPr>
      <dsp:spPr>
        <a:xfrm>
          <a:off x="2410290"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a:t>LUPINO GIALLO</a:t>
          </a:r>
        </a:p>
      </dsp:txBody>
      <dsp:txXfrm>
        <a:off x="2410290" y="3322784"/>
        <a:ext cx="2131953" cy="438560"/>
      </dsp:txXfrm>
    </dsp:sp>
    <dsp:sp modelId="{92987857-76FE-490E-8DEC-2C23159501E1}">
      <dsp:nvSpPr>
        <dsp:cNvPr id="0" name=""/>
        <dsp:cNvSpPr/>
      </dsp:nvSpPr>
      <dsp:spPr>
        <a:xfrm>
          <a:off x="4759696" y="2043649"/>
          <a:ext cx="2131953" cy="1827336"/>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A370DE4D-44B3-4F4F-A67D-08F12A388317}">
      <dsp:nvSpPr>
        <dsp:cNvPr id="0" name=""/>
        <dsp:cNvSpPr/>
      </dsp:nvSpPr>
      <dsp:spPr>
        <a:xfrm>
          <a:off x="4759696"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a:t>SERADELA</a:t>
          </a:r>
        </a:p>
      </dsp:txBody>
      <dsp:txXfrm>
        <a:off x="4759696" y="3322784"/>
        <a:ext cx="2131953" cy="438560"/>
      </dsp:txXfrm>
    </dsp:sp>
    <dsp:sp modelId="{53C9F489-CE09-47A3-9AF9-83B4B9AEF2B6}">
      <dsp:nvSpPr>
        <dsp:cNvPr id="0" name=""/>
        <dsp:cNvSpPr/>
      </dsp:nvSpPr>
      <dsp:spPr>
        <a:xfrm>
          <a:off x="7109102" y="2043649"/>
          <a:ext cx="2131953" cy="1827336"/>
        </a:xfrm>
        <a:prstGeom prst="rect">
          <a:avLst/>
        </a:prstGeom>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F89D3BD5-1050-4763-8ABE-8F9C7761A20E}">
      <dsp:nvSpPr>
        <dsp:cNvPr id="0" name=""/>
        <dsp:cNvSpPr/>
      </dsp:nvSpPr>
      <dsp:spPr>
        <a:xfrm>
          <a:off x="7109102"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a:t>FACELIA</a:t>
          </a:r>
        </a:p>
      </dsp:txBody>
      <dsp:txXfrm>
        <a:off x="7109102" y="3322784"/>
        <a:ext cx="2131953" cy="43856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998DE5-1CA9-4646-A507-531C8B388961}">
      <dsp:nvSpPr>
        <dsp:cNvPr id="0" name=""/>
        <dsp:cNvSpPr/>
      </dsp:nvSpPr>
      <dsp:spPr>
        <a:xfrm>
          <a:off x="802" y="444767"/>
          <a:ext cx="2157744" cy="18494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2A1D9D27-0051-40FE-9CE1-F2565ABF9D6B}">
      <dsp:nvSpPr>
        <dsp:cNvPr id="0" name=""/>
        <dsp:cNvSpPr/>
      </dsp:nvSpPr>
      <dsp:spPr>
        <a:xfrm>
          <a:off x="2312"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legumi perenni </a:t>
          </a:r>
          <a:r>
            <a:rPr lang="pl-PL" sz="2000" b="1" kern="1200" dirty="0"/>
            <a:t>- 4-6 </a:t>
          </a:r>
          <a:r>
            <a:rPr lang="pl-PL" sz="2000" b="1" kern="1200" dirty="0" err="1"/>
            <a:t>anni</a:t>
          </a:r>
          <a:endParaRPr lang="pl-PL" sz="2000" b="1" kern="1200" dirty="0"/>
        </a:p>
      </dsp:txBody>
      <dsp:txXfrm>
        <a:off x="2312" y="1734531"/>
        <a:ext cx="2157744" cy="443866"/>
      </dsp:txXfrm>
    </dsp:sp>
    <dsp:sp modelId="{94AFBACC-E2D9-4184-9A32-49064F902786}">
      <dsp:nvSpPr>
        <dsp:cNvPr id="0" name=""/>
        <dsp:cNvSpPr/>
      </dsp:nvSpPr>
      <dsp:spPr>
        <a:xfrm>
          <a:off x="2380140" y="439922"/>
          <a:ext cx="2157744" cy="18494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EC280615-7C02-42E5-AF3B-06ADC20A6182}">
      <dsp:nvSpPr>
        <dsp:cNvPr id="0" name=""/>
        <dsp:cNvSpPr/>
      </dsp:nvSpPr>
      <dsp:spPr>
        <a:xfrm>
          <a:off x="2380140"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lino </a:t>
          </a:r>
          <a:r>
            <a:rPr lang="pl-PL" sz="2000" b="1" kern="1200" dirty="0"/>
            <a:t>-6-7 </a:t>
          </a:r>
          <a:r>
            <a:rPr lang="pl-PL" sz="2000" b="1" kern="1200" dirty="0" err="1"/>
            <a:t>anni</a:t>
          </a:r>
          <a:endParaRPr lang="pl-PL" sz="2000" b="1" kern="1200" dirty="0"/>
        </a:p>
      </dsp:txBody>
      <dsp:txXfrm>
        <a:off x="2380140" y="1734531"/>
        <a:ext cx="2157744" cy="443866"/>
      </dsp:txXfrm>
    </dsp:sp>
    <dsp:sp modelId="{EDE108C5-AE56-4D75-89A7-E3F64C010917}">
      <dsp:nvSpPr>
        <dsp:cNvPr id="0" name=""/>
        <dsp:cNvSpPr/>
      </dsp:nvSpPr>
      <dsp:spPr>
        <a:xfrm>
          <a:off x="4757967" y="439922"/>
          <a:ext cx="2157744" cy="18494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328791F0-56A9-4FE4-A5D1-879CB272924A}">
      <dsp:nvSpPr>
        <dsp:cNvPr id="0" name=""/>
        <dsp:cNvSpPr/>
      </dsp:nvSpPr>
      <dsp:spPr>
        <a:xfrm>
          <a:off x="4757967"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colza </a:t>
          </a:r>
          <a:r>
            <a:rPr lang="pl-PL" sz="2000" b="1" kern="1200" dirty="0"/>
            <a:t>- 3-4 </a:t>
          </a:r>
          <a:r>
            <a:rPr lang="pl-PL" sz="2000" b="1" kern="1200" dirty="0" err="1"/>
            <a:t>anni</a:t>
          </a:r>
          <a:endParaRPr lang="pl-PL" sz="2000" b="1" kern="1200" dirty="0"/>
        </a:p>
      </dsp:txBody>
      <dsp:txXfrm>
        <a:off x="4757967" y="1734531"/>
        <a:ext cx="2157744" cy="443866"/>
      </dsp:txXfrm>
    </dsp:sp>
    <dsp:sp modelId="{D4416371-BF96-4C80-9C1F-B22B4098B66B}">
      <dsp:nvSpPr>
        <dsp:cNvPr id="0" name=""/>
        <dsp:cNvSpPr/>
      </dsp:nvSpPr>
      <dsp:spPr>
        <a:xfrm>
          <a:off x="7135795" y="439922"/>
          <a:ext cx="2157744" cy="1849442"/>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C2A03138-7700-47E3-B2D8-121312828038}">
      <dsp:nvSpPr>
        <dsp:cNvPr id="0" name=""/>
        <dsp:cNvSpPr/>
      </dsp:nvSpPr>
      <dsp:spPr>
        <a:xfrm>
          <a:off x="7135795"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barbabietola </a:t>
          </a:r>
          <a:r>
            <a:rPr lang="pl-PL" sz="2000" b="1" kern="1200" dirty="0"/>
            <a:t>- 3 </a:t>
          </a:r>
          <a:r>
            <a:rPr lang="pl-PL" sz="2000" b="1" kern="1200" dirty="0" err="1"/>
            <a:t>anni</a:t>
          </a:r>
          <a:endParaRPr lang="pl-PL" sz="2000" b="1" kern="1200" dirty="0"/>
        </a:p>
      </dsp:txBody>
      <dsp:txXfrm>
        <a:off x="7135795" y="1734531"/>
        <a:ext cx="2157744" cy="443866"/>
      </dsp:txXfrm>
    </dsp:sp>
    <dsp:sp modelId="{560BE65A-4D10-4948-81E1-5540A49CCF2E}">
      <dsp:nvSpPr>
        <dsp:cNvPr id="0" name=""/>
        <dsp:cNvSpPr/>
      </dsp:nvSpPr>
      <dsp:spPr>
        <a:xfrm>
          <a:off x="1191226" y="2505138"/>
          <a:ext cx="2157744" cy="1849442"/>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71C205F3-973F-49F9-80E4-53D5D667576A}">
      <dsp:nvSpPr>
        <dsp:cNvPr id="0" name=""/>
        <dsp:cNvSpPr/>
      </dsp:nvSpPr>
      <dsp:spPr>
        <a:xfrm>
          <a:off x="1191226"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legumi </a:t>
          </a:r>
          <a:r>
            <a:rPr lang="pl-PL" sz="2000" b="1" kern="1200" dirty="0"/>
            <a:t>- 3 </a:t>
          </a:r>
          <a:r>
            <a:rPr lang="pl-PL" sz="2000" b="1" kern="1200" dirty="0" err="1"/>
            <a:t>anni</a:t>
          </a:r>
          <a:endParaRPr lang="pl-PL" sz="2000" b="1" kern="1200" dirty="0"/>
        </a:p>
      </dsp:txBody>
      <dsp:txXfrm>
        <a:off x="1191226" y="3799748"/>
        <a:ext cx="2157744" cy="443866"/>
      </dsp:txXfrm>
    </dsp:sp>
    <dsp:sp modelId="{7806CAFB-7AAE-4E3A-9816-DA36D11D411D}">
      <dsp:nvSpPr>
        <dsp:cNvPr id="0" name=""/>
        <dsp:cNvSpPr/>
      </dsp:nvSpPr>
      <dsp:spPr>
        <a:xfrm>
          <a:off x="3569053" y="2505138"/>
          <a:ext cx="2157744" cy="1849442"/>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A711D26-F16C-4803-958B-D355ACDD95C4}">
      <dsp:nvSpPr>
        <dsp:cNvPr id="0" name=""/>
        <dsp:cNvSpPr/>
      </dsp:nvSpPr>
      <dsp:spPr>
        <a:xfrm>
          <a:off x="3569053"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patate </a:t>
          </a:r>
          <a:r>
            <a:rPr lang="pl-PL" sz="2000" b="1" kern="1200" dirty="0"/>
            <a:t>- 3 </a:t>
          </a:r>
          <a:r>
            <a:rPr lang="pl-PL" sz="2000" b="1" kern="1200" dirty="0" err="1"/>
            <a:t>anni</a:t>
          </a:r>
          <a:endParaRPr lang="pl-PL" sz="2000" b="1" kern="1200" dirty="0"/>
        </a:p>
      </dsp:txBody>
      <dsp:txXfrm>
        <a:off x="3569053" y="3799748"/>
        <a:ext cx="2157744" cy="443866"/>
      </dsp:txXfrm>
    </dsp:sp>
    <dsp:sp modelId="{7C380D04-DB3E-44F6-AFC6-D4D95BB4BC12}">
      <dsp:nvSpPr>
        <dsp:cNvPr id="0" name=""/>
        <dsp:cNvSpPr/>
      </dsp:nvSpPr>
      <dsp:spPr>
        <a:xfrm>
          <a:off x="5946881" y="2505138"/>
          <a:ext cx="2157744" cy="1849442"/>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06B59FA-2F5E-44CD-A372-90158E0D722F}">
      <dsp:nvSpPr>
        <dsp:cNvPr id="0" name=""/>
        <dsp:cNvSpPr/>
      </dsp:nvSpPr>
      <dsp:spPr>
        <a:xfrm>
          <a:off x="5946881"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orzo</a:t>
          </a:r>
          <a:r>
            <a:rPr lang="pl-PL" sz="2000" b="1" kern="1200" dirty="0"/>
            <a:t>, </a:t>
          </a:r>
          <a:r>
            <a:rPr lang="pl-PL" sz="2000" b="1" kern="1200" dirty="0" err="1"/>
            <a:t>grano </a:t>
          </a:r>
          <a:r>
            <a:rPr lang="pl-PL" sz="2000" b="1" kern="1200" dirty="0"/>
            <a:t>- 2 </a:t>
          </a:r>
          <a:r>
            <a:rPr lang="pl-PL" sz="2000" b="1" kern="1200" dirty="0" err="1"/>
            <a:t>anni</a:t>
          </a:r>
          <a:endParaRPr lang="pl-PL" sz="2000" b="1" kern="1200" dirty="0"/>
        </a:p>
      </dsp:txBody>
      <dsp:txXfrm>
        <a:off x="5946881" y="3799748"/>
        <a:ext cx="2157744" cy="44386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64743-F744-434D-9A1F-0B61504848C2}">
      <dsp:nvSpPr>
        <dsp:cNvPr id="0" name=""/>
        <dsp:cNvSpPr/>
      </dsp:nvSpPr>
      <dsp:spPr>
        <a:xfrm>
          <a:off x="1896533" y="415493"/>
          <a:ext cx="4551680" cy="4551680"/>
        </a:xfrm>
        <a:prstGeom prst="pie">
          <a:avLst>
            <a:gd name="adj1" fmla="val 16200000"/>
            <a:gd name="adj2" fmla="val 5400000"/>
          </a:avLst>
        </a:prstGeom>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pl-PL" sz="2600" kern="1200" dirty="0" err="1">
              <a:solidFill>
                <a:schemeClr val="bg1"/>
              </a:solidFill>
            </a:rPr>
            <a:t>orzo </a:t>
          </a:r>
          <a:r>
            <a:rPr lang="pl-PL" sz="2600" kern="1200" dirty="0">
              <a:solidFill>
                <a:schemeClr val="bg1"/>
              </a:solidFill>
            </a:rPr>
            <a:t>primaverile</a:t>
          </a:r>
        </a:p>
      </dsp:txBody>
      <dsp:txXfrm>
        <a:off x="4383701" y="1607600"/>
        <a:ext cx="1625600" cy="2167466"/>
      </dsp:txXfrm>
    </dsp:sp>
    <dsp:sp modelId="{5AF0E5F4-ED60-40C6-BE1E-665151783011}">
      <dsp:nvSpPr>
        <dsp:cNvPr id="0" name=""/>
        <dsp:cNvSpPr/>
      </dsp:nvSpPr>
      <dsp:spPr>
        <a:xfrm>
          <a:off x="1679786" y="415493"/>
          <a:ext cx="4551680" cy="4551680"/>
        </a:xfrm>
        <a:prstGeom prst="pie">
          <a:avLst>
            <a:gd name="adj1" fmla="val 5400000"/>
            <a:gd name="adj2" fmla="val 16200000"/>
          </a:avLst>
        </a:prstGeom>
        <a:blipFill rotWithShape="0">
          <a:blip xmlns:r="http://schemas.openxmlformats.org/officeDocument/2006/relationships" r:embed="rId2" cstate="email">
            <a:extLst>
              <a:ext uri="{28A0092B-C50C-407E-A947-70E740481C1C}">
                <a14:useLocalDpi xmlns:a14="http://schemas.microsoft.com/office/drawing/2010/main"/>
              </a:ext>
            </a:extLst>
          </a:blip>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pl-PL" sz="2600" kern="1200" dirty="0" err="1">
              <a:solidFill>
                <a:schemeClr val="bg1"/>
              </a:solidFill>
            </a:rPr>
            <a:t>trifoglio </a:t>
          </a:r>
          <a:r>
            <a:rPr lang="pl-PL" sz="2600" kern="1200" dirty="0">
              <a:solidFill>
                <a:schemeClr val="bg1"/>
              </a:solidFill>
            </a:rPr>
            <a:t>rosso</a:t>
          </a:r>
        </a:p>
      </dsp:txBody>
      <dsp:txXfrm>
        <a:off x="2118698" y="1607600"/>
        <a:ext cx="1625600" cy="2167466"/>
      </dsp:txXfrm>
    </dsp:sp>
    <dsp:sp modelId="{95C06A1B-1951-43C8-860A-EA5B363C67F6}">
      <dsp:nvSpPr>
        <dsp:cNvPr id="0" name=""/>
        <dsp:cNvSpPr/>
      </dsp:nvSpPr>
      <dsp:spPr>
        <a:xfrm>
          <a:off x="1614762" y="133722"/>
          <a:ext cx="5115221" cy="5115221"/>
        </a:xfrm>
        <a:prstGeom prst="circularArrow">
          <a:avLst>
            <a:gd name="adj1" fmla="val 5085"/>
            <a:gd name="adj2" fmla="val 327528"/>
            <a:gd name="adj3" fmla="val 5072472"/>
            <a:gd name="adj4" fmla="val 16200000"/>
            <a:gd name="adj5" fmla="val 5932"/>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969D5349-C87E-411D-A09D-844F9E25DD50}">
      <dsp:nvSpPr>
        <dsp:cNvPr id="0" name=""/>
        <dsp:cNvSpPr/>
      </dsp:nvSpPr>
      <dsp:spPr>
        <a:xfrm>
          <a:off x="1398015" y="133722"/>
          <a:ext cx="5115221" cy="5115221"/>
        </a:xfrm>
        <a:prstGeom prst="circularArrow">
          <a:avLst>
            <a:gd name="adj1" fmla="val 5085"/>
            <a:gd name="adj2" fmla="val 327528"/>
            <a:gd name="adj3" fmla="val 15872472"/>
            <a:gd name="adj4" fmla="val 5400000"/>
            <a:gd name="adj5" fmla="val 5932"/>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Piante </a:t>
          </a:r>
          <a:r>
            <a:rPr lang="pl-PL" sz="2400" b="1" kern="1200" dirty="0">
              <a:solidFill>
                <a:srgbClr val="231F20"/>
              </a:solidFill>
            </a:rPr>
            <a:t>con TC </a:t>
          </a:r>
          <a:r>
            <a:rPr lang="pl-PL" sz="2400" b="1" kern="1200" dirty="0" err="1">
              <a:solidFill>
                <a:srgbClr val="231F20"/>
              </a:solidFill>
            </a:rPr>
            <a:t>basso (</a:t>
          </a:r>
          <a:r>
            <a:rPr lang="pl-PL" sz="2400" b="1" kern="1200" dirty="0">
              <a:solidFill>
                <a:srgbClr val="231F20"/>
              </a:solidFill>
            </a:rPr>
            <a:t>200-400)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pl-PL" sz="1600" kern="1200" dirty="0" err="1">
              <a:solidFill>
                <a:srgbClr val="231F20"/>
              </a:solidFill>
            </a:rPr>
            <a:t> barbabietola da zucchero</a:t>
          </a:r>
          <a:endParaRPr lang="pl-PL" sz="16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92810" y="1566208"/>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pl-PL" sz="1600" kern="1200" dirty="0" err="1">
              <a:solidFill>
                <a:srgbClr val="231F20"/>
              </a:solidFill>
            </a:rPr>
            <a:t>miglio</a:t>
          </a:r>
          <a:endParaRPr lang="pl-PL" sz="1600" kern="1200" dirty="0">
            <a:solidFill>
              <a:srgbClr val="231F20"/>
            </a:solidFill>
          </a:endParaRPr>
        </a:p>
      </dsp:txBody>
      <dsp:txXfrm>
        <a:off x="926034" y="1599432"/>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pl-PL" sz="1600" kern="1200" dirty="0" err="1">
              <a:solidFill>
                <a:srgbClr val="231F20"/>
              </a:solidFill>
            </a:rPr>
            <a:t>sorgo</a:t>
          </a:r>
          <a:endParaRPr lang="pl-PL" sz="1600" kern="1200" dirty="0">
            <a:solidFill>
              <a:srgbClr val="231F20"/>
            </a:solidFill>
          </a:endParaRPr>
        </a:p>
      </dsp:txBody>
      <dsp:txXfrm>
        <a:off x="926034" y="2361557"/>
        <a:ext cx="2453516" cy="61402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Piante </a:t>
          </a:r>
          <a:r>
            <a:rPr lang="pl-PL" sz="2400" b="1" kern="1200" dirty="0">
              <a:solidFill>
                <a:srgbClr val="231F20"/>
              </a:solidFill>
            </a:rPr>
            <a:t>con TC </a:t>
          </a:r>
          <a:r>
            <a:rPr lang="pl-PL" sz="2400" b="1" kern="1200" dirty="0" err="1">
              <a:solidFill>
                <a:srgbClr val="231F20"/>
              </a:solidFill>
            </a:rPr>
            <a:t>moderato </a:t>
          </a:r>
          <a:r>
            <a:rPr lang="pl-PL" sz="2400" b="1" kern="1200" dirty="0">
              <a:solidFill>
                <a:srgbClr val="231F20"/>
              </a:solidFill>
            </a:rPr>
            <a:t>(400-700)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pl-PL" sz="1900" kern="1200" dirty="0" err="1">
              <a:solidFill>
                <a:srgbClr val="231F20"/>
              </a:solidFill>
            </a:rPr>
            <a:t> cereali</a:t>
          </a:r>
          <a:endParaRPr lang="pl-PL" sz="19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92810" y="1566208"/>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pl-PL" sz="1900" kern="1200" dirty="0" err="1">
              <a:solidFill>
                <a:srgbClr val="231F20"/>
              </a:solidFill>
            </a:rPr>
            <a:t>legumi a seme grande</a:t>
          </a:r>
          <a:endParaRPr lang="pl-PL" sz="1900" kern="1200" dirty="0">
            <a:solidFill>
              <a:srgbClr val="231F20"/>
            </a:solidFill>
          </a:endParaRPr>
        </a:p>
      </dsp:txBody>
      <dsp:txXfrm>
        <a:off x="926034" y="1599432"/>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pl-PL" sz="1900" kern="1200" dirty="0" err="1">
              <a:solidFill>
                <a:srgbClr val="231F20"/>
              </a:solidFill>
            </a:rPr>
            <a:t>girasole</a:t>
          </a:r>
          <a:endParaRPr lang="pl-PL" sz="1900" kern="1200" dirty="0">
            <a:solidFill>
              <a:srgbClr val="231F20"/>
            </a:solidFill>
          </a:endParaRPr>
        </a:p>
      </dsp:txBody>
      <dsp:txXfrm>
        <a:off x="926034" y="2361557"/>
        <a:ext cx="2453516" cy="61402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Piante </a:t>
          </a:r>
          <a:r>
            <a:rPr lang="pl-PL" sz="2400" b="1" kern="1200" dirty="0">
              <a:solidFill>
                <a:srgbClr val="231F20"/>
              </a:solidFill>
            </a:rPr>
            <a:t>con TC elevato (700-900)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pl-PL" sz="1900" kern="1200" dirty="0" err="1">
              <a:solidFill>
                <a:srgbClr val="231F20"/>
              </a:solidFill>
            </a:rPr>
            <a:t> lino</a:t>
          </a:r>
          <a:endParaRPr lang="pl-PL" sz="19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43872" y="1504966"/>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pl-PL" sz="1900" kern="1200" dirty="0" err="1">
              <a:solidFill>
                <a:srgbClr val="231F20"/>
              </a:solidFill>
            </a:rPr>
            <a:t>legumi </a:t>
          </a:r>
          <a:r>
            <a:rPr lang="pl-PL" sz="1900" kern="1200" dirty="0">
              <a:solidFill>
                <a:srgbClr val="231F20"/>
              </a:solidFill>
            </a:rPr>
            <a:t>a seme </a:t>
          </a:r>
          <a:r>
            <a:rPr lang="pl-PL" sz="1900" kern="1200" dirty="0" err="1">
              <a:solidFill>
                <a:srgbClr val="231F20"/>
              </a:solidFill>
            </a:rPr>
            <a:t>piccolo</a:t>
          </a:r>
          <a:endParaRPr lang="pl-PL" sz="1900" kern="1200" dirty="0">
            <a:solidFill>
              <a:srgbClr val="231F20"/>
            </a:solidFill>
          </a:endParaRPr>
        </a:p>
      </dsp:txBody>
      <dsp:txXfrm>
        <a:off x="877096" y="1538190"/>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pl-PL" sz="1900" kern="1200" dirty="0" err="1">
              <a:solidFill>
                <a:srgbClr val="231F20"/>
              </a:solidFill>
            </a:rPr>
            <a:t>erbe</a:t>
          </a:r>
          <a:endParaRPr lang="pl-PL" sz="1900" kern="1200" dirty="0">
            <a:solidFill>
              <a:srgbClr val="231F20"/>
            </a:solidFill>
          </a:endParaRPr>
        </a:p>
      </dsp:txBody>
      <dsp:txXfrm>
        <a:off x="926034" y="2361557"/>
        <a:ext cx="2453516" cy="6140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A9347-E427-4536-A594-ED79D6649192}">
      <dsp:nvSpPr>
        <dsp:cNvPr id="0" name=""/>
        <dsp:cNvSpPr/>
      </dsp:nvSpPr>
      <dsp:spPr>
        <a:xfrm>
          <a:off x="0" y="44796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E4B8E8-E521-4D17-A865-8A69516C558F}">
      <dsp:nvSpPr>
        <dsp:cNvPr id="0" name=""/>
        <dsp:cNvSpPr/>
      </dsp:nvSpPr>
      <dsp:spPr>
        <a:xfrm>
          <a:off x="242690" y="6420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a:solidFill>
                <a:srgbClr val="231F20"/>
              </a:solidFill>
            </a:rPr>
            <a:t>cicli </a:t>
          </a:r>
          <a:r>
            <a:rPr lang="pl-PL" sz="2400" kern="1200" dirty="0" err="1">
              <a:solidFill>
                <a:srgbClr val="231F20"/>
              </a:solidFill>
            </a:rPr>
            <a:t>nutrizionali chiusi </a:t>
          </a:r>
        </a:p>
      </dsp:txBody>
      <dsp:txXfrm>
        <a:off x="280157" y="101675"/>
        <a:ext cx="4036237" cy="692586"/>
      </dsp:txXfrm>
    </dsp:sp>
    <dsp:sp modelId="{6B58686A-D62A-4F2E-846E-7DE5C82079EB}">
      <dsp:nvSpPr>
        <dsp:cNvPr id="0" name=""/>
        <dsp:cNvSpPr/>
      </dsp:nvSpPr>
      <dsp:spPr>
        <a:xfrm>
          <a:off x="0" y="162732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A7D3C4-B911-47AC-8FF9-EBD9852F1890}">
      <dsp:nvSpPr>
        <dsp:cNvPr id="0" name=""/>
        <dsp:cNvSpPr/>
      </dsp:nvSpPr>
      <dsp:spPr>
        <a:xfrm>
          <a:off x="242690" y="1243568"/>
          <a:ext cx="4111171" cy="767520"/>
        </a:xfrm>
        <a:prstGeom prst="roundRect">
          <a:avLst/>
        </a:prstGeom>
        <a:solidFill>
          <a:srgbClr val="8DC6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977900">
            <a:lnSpc>
              <a:spcPct val="90000"/>
            </a:lnSpc>
            <a:spcBef>
              <a:spcPct val="0"/>
            </a:spcBef>
            <a:spcAft>
              <a:spcPct val="35000"/>
            </a:spcAft>
            <a:buNone/>
          </a:pPr>
          <a:r>
            <a:rPr lang="pl-PL" sz="2200" kern="1200" dirty="0" err="1">
              <a:solidFill>
                <a:srgbClr val="231F20"/>
              </a:solidFill>
            </a:rPr>
            <a:t>miglioramento </a:t>
          </a:r>
          <a:r>
            <a:rPr lang="pl-PL" sz="2200" kern="1200" dirty="0">
              <a:solidFill>
                <a:srgbClr val="231F20"/>
              </a:solidFill>
            </a:rPr>
            <a:t>della salute </a:t>
          </a:r>
          <a:r>
            <a:rPr lang="pl-PL" sz="2200" kern="1200" dirty="0" err="1">
              <a:solidFill>
                <a:srgbClr val="231F20"/>
              </a:solidFill>
            </a:rPr>
            <a:t>del suolo </a:t>
          </a:r>
        </a:p>
      </dsp:txBody>
      <dsp:txXfrm>
        <a:off x="280157" y="1281035"/>
        <a:ext cx="4036237" cy="692586"/>
      </dsp:txXfrm>
    </dsp:sp>
    <dsp:sp modelId="{1800E76A-494C-4195-BAA0-D25C6F5B7699}">
      <dsp:nvSpPr>
        <dsp:cNvPr id="0" name=""/>
        <dsp:cNvSpPr/>
      </dsp:nvSpPr>
      <dsp:spPr>
        <a:xfrm>
          <a:off x="0" y="2806689"/>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F952FD-9035-42D1-810A-BBC8E4E383F8}">
      <dsp:nvSpPr>
        <dsp:cNvPr id="0" name=""/>
        <dsp:cNvSpPr/>
      </dsp:nvSpPr>
      <dsp:spPr>
        <a:xfrm>
          <a:off x="216278" y="2422929"/>
          <a:ext cx="4111171" cy="767520"/>
        </a:xfrm>
        <a:prstGeom prst="roundRect">
          <a:avLst/>
        </a:prstGeom>
        <a:solidFill>
          <a:srgbClr val="8DC6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977900">
            <a:lnSpc>
              <a:spcPct val="90000"/>
            </a:lnSpc>
            <a:spcBef>
              <a:spcPct val="0"/>
            </a:spcBef>
            <a:spcAft>
              <a:spcPct val="35000"/>
            </a:spcAft>
            <a:buNone/>
          </a:pPr>
          <a:r>
            <a:rPr lang="en-US" sz="2200" kern="1200" dirty="0">
              <a:solidFill>
                <a:srgbClr val="231F20"/>
              </a:solidFill>
            </a:rPr>
            <a:t>riduzione dell'impronta ecologica della produzione alimentare</a:t>
          </a:r>
          <a:endParaRPr lang="pl-PL" sz="2200" kern="1200" dirty="0">
            <a:solidFill>
              <a:srgbClr val="231F20"/>
            </a:solidFill>
          </a:endParaRPr>
        </a:p>
      </dsp:txBody>
      <dsp:txXfrm>
        <a:off x="253745" y="2460396"/>
        <a:ext cx="4036237" cy="692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889AD-E569-4C52-BC2A-E5A3F998F5A0}">
      <dsp:nvSpPr>
        <dsp:cNvPr id="0" name=""/>
        <dsp:cNvSpPr/>
      </dsp:nvSpPr>
      <dsp:spPr>
        <a:xfrm>
          <a:off x="185" y="704167"/>
          <a:ext cx="2563244" cy="2197004"/>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BC51A782-5E4C-4B84-83A6-82E790774B0E}">
      <dsp:nvSpPr>
        <dsp:cNvPr id="0" name=""/>
        <dsp:cNvSpPr/>
      </dsp:nvSpPr>
      <dsp:spPr>
        <a:xfrm>
          <a:off x="185" y="2242070"/>
          <a:ext cx="2563244" cy="52728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pl-PL" sz="2700" b="1" kern="1200" dirty="0" err="1"/>
            <a:t>segale invernale</a:t>
          </a:r>
          <a:endParaRPr lang="pl-PL" sz="2700" b="1" kern="1200" dirty="0"/>
        </a:p>
      </dsp:txBody>
      <dsp:txXfrm>
        <a:off x="185" y="2242070"/>
        <a:ext cx="2563244" cy="527280"/>
      </dsp:txXfrm>
    </dsp:sp>
    <dsp:sp modelId="{DDB184BF-DD0F-4A1B-B1F8-8710BC9BFD1B}">
      <dsp:nvSpPr>
        <dsp:cNvPr id="0" name=""/>
        <dsp:cNvSpPr/>
      </dsp:nvSpPr>
      <dsp:spPr>
        <a:xfrm>
          <a:off x="2824873" y="704167"/>
          <a:ext cx="2563244" cy="2197004"/>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D8061E71-563C-4DDF-8858-E63FA8F9F37E}">
      <dsp:nvSpPr>
        <dsp:cNvPr id="0" name=""/>
        <dsp:cNvSpPr/>
      </dsp:nvSpPr>
      <dsp:spPr>
        <a:xfrm>
          <a:off x="2824873" y="2242070"/>
          <a:ext cx="2563244" cy="52728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pl-PL" sz="2700" b="1" kern="1200" dirty="0"/>
            <a:t>avena </a:t>
          </a:r>
        </a:p>
      </dsp:txBody>
      <dsp:txXfrm>
        <a:off x="2824873" y="2242070"/>
        <a:ext cx="2563244" cy="52728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E" sz="2400" b="0" i="0" kern="1200" dirty="0">
              <a:solidFill>
                <a:srgbClr val="231F20"/>
              </a:solidFill>
            </a:rPr>
            <a:t>Trifoglio </a:t>
          </a:r>
          <a:r>
            <a:rPr lang="pl-PL" sz="2400" b="0" i="0" kern="1200" dirty="0">
              <a:solidFill>
                <a:srgbClr val="231F20"/>
              </a:solidFill>
            </a:rPr>
            <a:t>con erbe</a:t>
          </a:r>
        </a:p>
        <a:p>
          <a:pPr marL="0" lvl="0" indent="0" algn="ctr" defTabSz="1066800">
            <a:lnSpc>
              <a:spcPct val="90000"/>
            </a:lnSpc>
            <a:spcBef>
              <a:spcPct val="0"/>
            </a:spcBef>
            <a:spcAft>
              <a:spcPct val="35000"/>
            </a:spcAft>
            <a:buNone/>
          </a:pPr>
          <a:r>
            <a:rPr lang="pl-PL" sz="2400" b="0" i="0" kern="1200" dirty="0">
              <a:solidFill>
                <a:srgbClr val="231F20"/>
              </a:solidFill>
            </a:rPr>
            <a:t>5,5 t di DM/ha</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Colza invernale</a:t>
          </a:r>
        </a:p>
        <a:p>
          <a:pPr marL="0" lvl="0" indent="0" algn="ctr" defTabSz="1066800">
            <a:lnSpc>
              <a:spcPct val="90000"/>
            </a:lnSpc>
            <a:spcBef>
              <a:spcPct val="0"/>
            </a:spcBef>
            <a:spcAft>
              <a:spcPct val="35000"/>
            </a:spcAft>
            <a:buNone/>
          </a:pPr>
          <a:r>
            <a:rPr lang="pl-PL" sz="2400" kern="1200" dirty="0">
              <a:solidFill>
                <a:srgbClr val="231F20"/>
              </a:solidFill>
            </a:rPr>
            <a:t>4,2 </a:t>
          </a:r>
          <a:r>
            <a:rPr lang="pl-PL" sz="2400" b="0" i="0" kern="1200" dirty="0">
              <a:solidFill>
                <a:srgbClr val="231F20"/>
              </a:solidFill>
            </a:rPr>
            <a:t>t di DM/ha</a:t>
          </a:r>
          <a:endParaRPr lang="pl-PL" sz="24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pl-PL" sz="2300" kern="1200" dirty="0">
              <a:solidFill>
                <a:srgbClr val="231F20"/>
              </a:solidFill>
            </a:rPr>
            <a:t>Grano primaverile </a:t>
          </a:r>
          <a:r>
            <a:rPr lang="en-IE" sz="2300" kern="1200" dirty="0">
              <a:solidFill>
                <a:srgbClr val="231F20"/>
              </a:solidFill>
            </a:rPr>
            <a:t>e </a:t>
          </a:r>
          <a:r>
            <a:rPr lang="pl-PL" sz="2300" kern="1200" dirty="0">
              <a:solidFill>
                <a:srgbClr val="231F20"/>
              </a:solidFill>
            </a:rPr>
            <a:t>segale</a:t>
          </a:r>
        </a:p>
        <a:p>
          <a:pPr marL="0" lvl="0" indent="0" algn="ctr" defTabSz="1022350">
            <a:lnSpc>
              <a:spcPct val="90000"/>
            </a:lnSpc>
            <a:spcBef>
              <a:spcPct val="0"/>
            </a:spcBef>
            <a:spcAft>
              <a:spcPct val="35000"/>
            </a:spcAft>
            <a:buNone/>
          </a:pPr>
          <a:r>
            <a:rPr lang="pl-PL" sz="2400" kern="1200" dirty="0">
              <a:solidFill>
                <a:srgbClr val="231F20"/>
              </a:solidFill>
            </a:rPr>
            <a:t>3,5 </a:t>
          </a:r>
          <a:r>
            <a:rPr lang="pl-PL" sz="2400" b="0" i="0" kern="1200" dirty="0">
              <a:solidFill>
                <a:srgbClr val="231F20"/>
              </a:solidFill>
            </a:rPr>
            <a:t>t di DM/ha</a:t>
          </a:r>
          <a:endParaRPr lang="pl-PL" sz="2400" kern="1200" dirty="0">
            <a:solidFill>
              <a:srgbClr val="231F20"/>
            </a:solidFill>
          </a:endParaRP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b="0" i="0" kern="1200" dirty="0">
              <a:solidFill>
                <a:srgbClr val="231F20"/>
              </a:solidFill>
            </a:rPr>
            <a:t>Orzo primaverile 2,5 t di DM/ha</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b="0" i="0" kern="1200" dirty="0">
              <a:solidFill>
                <a:srgbClr val="231F20"/>
              </a:solidFill>
            </a:rPr>
            <a:t>Avena</a:t>
          </a:r>
        </a:p>
        <a:p>
          <a:pPr marL="0" lvl="0" indent="0" algn="ctr" defTabSz="1066800">
            <a:lnSpc>
              <a:spcPct val="90000"/>
            </a:lnSpc>
            <a:spcBef>
              <a:spcPct val="0"/>
            </a:spcBef>
            <a:spcAft>
              <a:spcPct val="35000"/>
            </a:spcAft>
            <a:buNone/>
          </a:pPr>
          <a:r>
            <a:rPr lang="pl-PL" sz="2400" b="0" i="0" kern="1200" dirty="0">
              <a:solidFill>
                <a:srgbClr val="231F20"/>
              </a:solidFill>
            </a:rPr>
            <a:t>3,7 t di DM/ha</a:t>
          </a:r>
          <a:endParaRPr lang="pl-PL" sz="24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rPr>
            <a:t>Mais</a:t>
          </a:r>
          <a:endParaRPr lang="pl-PL" sz="2400" kern="1200" dirty="0">
            <a:solidFill>
              <a:srgbClr val="231F20"/>
            </a:solidFill>
          </a:endParaRPr>
        </a:p>
        <a:p>
          <a:pPr marL="0" lvl="0" indent="0" algn="ctr" defTabSz="1066800">
            <a:lnSpc>
              <a:spcPct val="90000"/>
            </a:lnSpc>
            <a:spcBef>
              <a:spcPct val="0"/>
            </a:spcBef>
            <a:spcAft>
              <a:spcPct val="35000"/>
            </a:spcAft>
            <a:buNone/>
          </a:pPr>
          <a:r>
            <a:rPr lang="pl-PL" sz="2400" kern="1200" dirty="0">
              <a:solidFill>
                <a:srgbClr val="231F20"/>
              </a:solidFill>
            </a:rPr>
            <a:t>20 </a:t>
          </a:r>
          <a:r>
            <a:rPr lang="pl-PL" sz="2400" b="0" i="0" kern="1200" dirty="0">
              <a:solidFill>
                <a:srgbClr val="231F20"/>
              </a:solidFill>
            </a:rPr>
            <a:t>di DM/ha</a:t>
          </a:r>
          <a:endParaRPr lang="pl-PL" sz="2400" kern="1200" dirty="0">
            <a:solidFill>
              <a:srgbClr val="231F20"/>
            </a:solidFill>
          </a:endParaRP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3B581-41AC-4F18-B25B-AB6089A935C2}">
      <dsp:nvSpPr>
        <dsp:cNvPr id="0" name=""/>
        <dsp:cNvSpPr/>
      </dsp:nvSpPr>
      <dsp:spPr>
        <a:xfrm>
          <a:off x="5536" y="0"/>
          <a:ext cx="10344397" cy="716621"/>
        </a:xfrm>
        <a:prstGeom prst="rect">
          <a:avLst/>
        </a:prstGeom>
        <a:solidFill>
          <a:srgbClr val="8BC540">
            <a:alpha val="40000"/>
          </a:srgb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85392"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i="0" kern="1200" dirty="0">
              <a:solidFill>
                <a:srgbClr val="231F20"/>
              </a:solidFill>
              <a:latin typeface="Calibri" panose="020F0502020204030204" pitchFamily="34" charset="0"/>
              <a:ea typeface="Calibri" panose="020F0502020204030204" pitchFamily="34" charset="0"/>
              <a:cs typeface="Vrinda" panose="020B0502040204020203" pitchFamily="34" charset="0"/>
            </a:rPr>
            <a:t>Nella rotazione delle colture, è importante seguire il principio di coltivare piante che migliorano la struttura del suolo dopo diversi anni di colture annuali.</a:t>
          </a:r>
          <a:endParaRPr lang="pl-PL" sz="2300" b="1" i="0" kern="1200" dirty="0">
            <a:solidFill>
              <a:srgbClr val="231F20"/>
            </a:solidFill>
            <a:latin typeface="Calibri" panose="020F0502020204030204" pitchFamily="34" charset="0"/>
            <a:ea typeface="Calibri" panose="020F0502020204030204" pitchFamily="34" charset="0"/>
            <a:cs typeface="Vrinda" panose="020B0502040204020203" pitchFamily="34" charset="0"/>
          </a:endParaRPr>
        </a:p>
      </dsp:txBody>
      <dsp:txXfrm>
        <a:off x="5536" y="0"/>
        <a:ext cx="10344397" cy="716621"/>
      </dsp:txXfrm>
    </dsp:sp>
    <dsp:sp modelId="{BB8FA752-E465-409F-9927-217BE7235794}">
      <dsp:nvSpPr>
        <dsp:cNvPr id="0" name=""/>
        <dsp:cNvSpPr/>
      </dsp:nvSpPr>
      <dsp:spPr>
        <a:xfrm>
          <a:off x="0" y="20299"/>
          <a:ext cx="501635" cy="752453"/>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20FEA-41E0-4420-94FE-50D54A3E9895}">
      <dsp:nvSpPr>
        <dsp:cNvPr id="0" name=""/>
        <dsp:cNvSpPr/>
      </dsp:nvSpPr>
      <dsp:spPr>
        <a:xfrm>
          <a:off x="-6122738"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BE7233-7B42-4D6D-8D1A-36BEC05A3023}">
      <dsp:nvSpPr>
        <dsp:cNvPr id="0" name=""/>
        <dsp:cNvSpPr/>
      </dsp:nvSpPr>
      <dsp:spPr>
        <a:xfrm>
          <a:off x="380119" y="246332"/>
          <a:ext cx="5574825" cy="492448"/>
        </a:xfrm>
        <a:prstGeom prst="rect">
          <a:avLst/>
        </a:prstGeom>
        <a:solidFill>
          <a:srgbClr val="8BC540"/>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Effetto di </a:t>
          </a:r>
          <a:r>
            <a:rPr lang="pl-PL" sz="2400" b="1" kern="1200" dirty="0">
              <a:solidFill>
                <a:srgbClr val="231F20"/>
              </a:solidFill>
            </a:rPr>
            <a:t>rottura del </a:t>
          </a:r>
          <a:r>
            <a:rPr lang="pl-PL" sz="2400" b="1" kern="1200" dirty="0" err="1">
              <a:solidFill>
                <a:srgbClr val="231F20"/>
              </a:solidFill>
            </a:rPr>
            <a:t>raccolto</a:t>
          </a:r>
          <a:endParaRPr lang="pl-PL" sz="2400" b="1" kern="1200" dirty="0">
            <a:solidFill>
              <a:srgbClr val="231F20"/>
            </a:solidFill>
          </a:endParaRPr>
        </a:p>
      </dsp:txBody>
      <dsp:txXfrm>
        <a:off x="380119" y="246332"/>
        <a:ext cx="5574825" cy="492448"/>
      </dsp:txXfrm>
    </dsp:sp>
    <dsp:sp modelId="{E54F4875-363D-48FF-A2BF-805264C7D711}">
      <dsp:nvSpPr>
        <dsp:cNvPr id="0" name=""/>
        <dsp:cNvSpPr/>
      </dsp:nvSpPr>
      <dsp:spPr>
        <a:xfrm>
          <a:off x="72339" y="184776"/>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02C3EB-C498-412B-BB1F-A66386AD47CC}">
      <dsp:nvSpPr>
        <dsp:cNvPr id="0" name=""/>
        <dsp:cNvSpPr/>
      </dsp:nvSpPr>
      <dsp:spPr>
        <a:xfrm>
          <a:off x="826075" y="985438"/>
          <a:ext cx="5128869"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Effetti allelopatici</a:t>
          </a:r>
          <a:endParaRPr lang="pl-PL" sz="2400" b="1" kern="1200" dirty="0">
            <a:solidFill>
              <a:srgbClr val="231F20"/>
            </a:solidFill>
          </a:endParaRPr>
        </a:p>
      </dsp:txBody>
      <dsp:txXfrm>
        <a:off x="826075" y="985438"/>
        <a:ext cx="5128869" cy="492448"/>
      </dsp:txXfrm>
    </dsp:sp>
    <dsp:sp modelId="{E4961EAC-3BC1-4883-A3BE-4961BB93FB83}">
      <dsp:nvSpPr>
        <dsp:cNvPr id="0" name=""/>
        <dsp:cNvSpPr/>
      </dsp:nvSpPr>
      <dsp:spPr>
        <a:xfrm>
          <a:off x="518295" y="923882"/>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3E9F92-21ED-4C31-894D-2C96980FB9CF}">
      <dsp:nvSpPr>
        <dsp:cNvPr id="0" name=""/>
        <dsp:cNvSpPr/>
      </dsp:nvSpPr>
      <dsp:spPr>
        <a:xfrm>
          <a:off x="1070457" y="1724003"/>
          <a:ext cx="4884487"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Relazioni ospite-patogeno</a:t>
          </a:r>
          <a:endParaRPr lang="pl-PL" sz="2400" b="1" kern="1200" dirty="0">
            <a:solidFill>
              <a:srgbClr val="231F20"/>
            </a:solidFill>
          </a:endParaRPr>
        </a:p>
      </dsp:txBody>
      <dsp:txXfrm>
        <a:off x="1070457" y="1724003"/>
        <a:ext cx="4884487" cy="492448"/>
      </dsp:txXfrm>
    </dsp:sp>
    <dsp:sp modelId="{F9857672-A0A6-4FD8-AA9B-16C29F16830F}">
      <dsp:nvSpPr>
        <dsp:cNvPr id="0" name=""/>
        <dsp:cNvSpPr/>
      </dsp:nvSpPr>
      <dsp:spPr>
        <a:xfrm>
          <a:off x="762677" y="1662447"/>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98400D-20B4-4ACE-A443-B7E8C7E9C2EF}">
      <dsp:nvSpPr>
        <dsp:cNvPr id="0" name=""/>
        <dsp:cNvSpPr/>
      </dsp:nvSpPr>
      <dsp:spPr>
        <a:xfrm>
          <a:off x="1148486" y="2463109"/>
          <a:ext cx="4806458"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Gestione </a:t>
          </a:r>
          <a:r>
            <a:rPr lang="pl-PL" sz="2400" b="1" kern="1200" dirty="0" err="1">
              <a:solidFill>
                <a:srgbClr val="231F20"/>
              </a:solidFill>
            </a:rPr>
            <a:t>dei residui</a:t>
          </a:r>
        </a:p>
      </dsp:txBody>
      <dsp:txXfrm>
        <a:off x="1148486" y="2463109"/>
        <a:ext cx="4806458" cy="492448"/>
      </dsp:txXfrm>
    </dsp:sp>
    <dsp:sp modelId="{6210CA09-9E07-407D-8E26-2E71918329B6}">
      <dsp:nvSpPr>
        <dsp:cNvPr id="0" name=""/>
        <dsp:cNvSpPr/>
      </dsp:nvSpPr>
      <dsp:spPr>
        <a:xfrm>
          <a:off x="840706" y="2401553"/>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809734-5336-4369-9EAD-7AC34CE815C9}">
      <dsp:nvSpPr>
        <dsp:cNvPr id="0" name=""/>
        <dsp:cNvSpPr/>
      </dsp:nvSpPr>
      <dsp:spPr>
        <a:xfrm>
          <a:off x="1070457" y="3202215"/>
          <a:ext cx="4884487"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Rotazioni diversificate</a:t>
          </a:r>
          <a:endParaRPr lang="pl-PL" sz="2400" b="1" kern="1200" dirty="0">
            <a:solidFill>
              <a:srgbClr val="231F20"/>
            </a:solidFill>
          </a:endParaRPr>
        </a:p>
      </dsp:txBody>
      <dsp:txXfrm>
        <a:off x="1070457" y="3202215"/>
        <a:ext cx="4884487" cy="492448"/>
      </dsp:txXfrm>
    </dsp:sp>
    <dsp:sp modelId="{902F04AB-1530-4519-83A3-C53DB0347DBC}">
      <dsp:nvSpPr>
        <dsp:cNvPr id="0" name=""/>
        <dsp:cNvSpPr/>
      </dsp:nvSpPr>
      <dsp:spPr>
        <a:xfrm>
          <a:off x="762677" y="3140659"/>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CE2BC5-1838-4C1A-8E6A-9D9AEFA11BE2}">
      <dsp:nvSpPr>
        <dsp:cNvPr id="0" name=""/>
        <dsp:cNvSpPr/>
      </dsp:nvSpPr>
      <dsp:spPr>
        <a:xfrm>
          <a:off x="826075" y="3940779"/>
          <a:ext cx="5128869"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Varietà resistenti alle malattie</a:t>
          </a:r>
        </a:p>
      </dsp:txBody>
      <dsp:txXfrm>
        <a:off x="826075" y="3940779"/>
        <a:ext cx="5128869" cy="492448"/>
      </dsp:txXfrm>
    </dsp:sp>
    <dsp:sp modelId="{7340B9B6-E60C-4352-AA32-C57246E3D2DF}">
      <dsp:nvSpPr>
        <dsp:cNvPr id="0" name=""/>
        <dsp:cNvSpPr/>
      </dsp:nvSpPr>
      <dsp:spPr>
        <a:xfrm>
          <a:off x="518295" y="3879223"/>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ED3FDD-F8D3-42E2-8955-7B1726E8E4E4}">
      <dsp:nvSpPr>
        <dsp:cNvPr id="0" name=""/>
        <dsp:cNvSpPr/>
      </dsp:nvSpPr>
      <dsp:spPr>
        <a:xfrm>
          <a:off x="380119" y="4679885"/>
          <a:ext cx="5574825"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231F20"/>
              </a:solidFill>
            </a:rPr>
            <a:t>Colture di copertura</a:t>
          </a:r>
          <a:endParaRPr lang="pl-PL" sz="2400" b="1" kern="1200" dirty="0">
            <a:solidFill>
              <a:srgbClr val="231F20"/>
            </a:solidFill>
          </a:endParaRPr>
        </a:p>
      </dsp:txBody>
      <dsp:txXfrm>
        <a:off x="380119" y="4679885"/>
        <a:ext cx="5574825" cy="492448"/>
      </dsp:txXfrm>
    </dsp:sp>
    <dsp:sp modelId="{1FDC3B7B-9125-485E-9D55-E3EBBB7D4C20}">
      <dsp:nvSpPr>
        <dsp:cNvPr id="0" name=""/>
        <dsp:cNvSpPr/>
      </dsp:nvSpPr>
      <dsp:spPr>
        <a:xfrm>
          <a:off x="72339" y="4618329"/>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5DF9F-4461-4161-9EC9-AF7F6BE25AD0}">
      <dsp:nvSpPr>
        <dsp:cNvPr id="0" name=""/>
        <dsp:cNvSpPr/>
      </dsp:nvSpPr>
      <dsp:spPr>
        <a:xfrm>
          <a:off x="0" y="505121"/>
          <a:ext cx="5666649" cy="226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69A865-84C4-4CE3-8E40-84046CE7F1CF}">
      <dsp:nvSpPr>
        <dsp:cNvPr id="0" name=""/>
        <dsp:cNvSpPr/>
      </dsp:nvSpPr>
      <dsp:spPr>
        <a:xfrm>
          <a:off x="88294" y="1382"/>
          <a:ext cx="5392152" cy="586950"/>
        </a:xfrm>
        <a:prstGeom prst="roundRect">
          <a:avLst/>
        </a:prstGeom>
        <a:solidFill>
          <a:srgbClr val="9FDA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rgbClr val="231F20"/>
              </a:solidFill>
            </a:rPr>
            <a:t>Strategie agroecologiche per la </a:t>
          </a:r>
          <a:r>
            <a:rPr lang="pl-PL" sz="2000" b="1" kern="1200" dirty="0">
              <a:solidFill>
                <a:srgbClr val="231F20"/>
              </a:solidFill>
            </a:rPr>
            <a:t>gestione </a:t>
          </a:r>
          <a:r>
            <a:rPr lang="pl-PL" sz="2000" b="1" kern="1200" dirty="0" err="1">
              <a:solidFill>
                <a:srgbClr val="231F20"/>
              </a:solidFill>
            </a:rPr>
            <a:t>dei residui</a:t>
          </a:r>
        </a:p>
      </dsp:txBody>
      <dsp:txXfrm>
        <a:off x="116947" y="30035"/>
        <a:ext cx="5334846" cy="529644"/>
      </dsp:txXfrm>
    </dsp:sp>
    <dsp:sp modelId="{A13E6890-76BD-421C-8626-DCF64E26C7FE}">
      <dsp:nvSpPr>
        <dsp:cNvPr id="0" name=""/>
        <dsp:cNvSpPr/>
      </dsp:nvSpPr>
      <dsp:spPr>
        <a:xfrm>
          <a:off x="0" y="913361"/>
          <a:ext cx="5666649" cy="1474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187452"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La rimozione fisica dei residui </a:t>
          </a:r>
          <a:r>
            <a:rPr lang="pl-PL" sz="2000" b="0" kern="1200" dirty="0">
              <a:solidFill>
                <a:srgbClr val="231F20"/>
              </a:solidFill>
            </a:rPr>
            <a:t>(</a:t>
          </a:r>
          <a:r>
            <a:rPr lang="pl-PL" sz="2000" b="0" kern="1200" dirty="0" err="1">
              <a:solidFill>
                <a:srgbClr val="231F20"/>
              </a:solidFill>
            </a:rPr>
            <a:t>ad esempio, la pressatura </a:t>
          </a:r>
          <a:r>
            <a:rPr lang="pl-PL" sz="2000" b="0" kern="1200" dirty="0">
              <a:solidFill>
                <a:srgbClr val="231F20"/>
              </a:solidFill>
            </a:rPr>
            <a:t>e la </a:t>
          </a:r>
          <a:r>
            <a:rPr lang="pl-PL" sz="2000" b="0" kern="1200" dirty="0" err="1">
              <a:solidFill>
                <a:srgbClr val="231F20"/>
              </a:solidFill>
            </a:rPr>
            <a:t>rimozione </a:t>
          </a:r>
          <a:r>
            <a:rPr lang="pl-PL" sz="2000" b="0" kern="1200" dirty="0">
              <a:solidFill>
                <a:srgbClr val="231F20"/>
              </a:solidFill>
            </a:rPr>
            <a:t>della paglia) dal campo </a:t>
          </a:r>
          <a:r>
            <a:rPr lang="pl-PL" sz="2000" b="0" kern="1200" dirty="0" err="1">
              <a:solidFill>
                <a:srgbClr val="231F20"/>
              </a:solidFill>
            </a:rPr>
            <a:t>può contribuire a ridurre </a:t>
          </a:r>
          <a:r>
            <a:rPr lang="pl-PL" sz="2000" b="0" kern="1200" dirty="0">
              <a:solidFill>
                <a:srgbClr val="231F20"/>
              </a:solidFill>
            </a:rPr>
            <a:t>la </a:t>
          </a:r>
          <a:r>
            <a:rPr lang="pl-PL" sz="2000" b="0" kern="1200" dirty="0" err="1">
              <a:solidFill>
                <a:srgbClr val="231F20"/>
              </a:solidFill>
            </a:rPr>
            <a:t>quantità </a:t>
          </a:r>
          <a:r>
            <a:rPr lang="pl-PL" sz="2000" b="0" kern="1200" dirty="0">
              <a:solidFill>
                <a:srgbClr val="231F20"/>
              </a:solidFill>
            </a:rPr>
            <a:t>di </a:t>
          </a:r>
          <a:r>
            <a:rPr lang="pl-PL" sz="2000" b="0" kern="1200" dirty="0" err="1">
              <a:solidFill>
                <a:srgbClr val="231F20"/>
              </a:solidFill>
            </a:rPr>
            <a:t>inoculo presente</a:t>
          </a:r>
          <a:r>
            <a:rPr lang="pl-PL" sz="2000" b="0" kern="1200" dirty="0">
              <a:solidFill>
                <a:srgbClr val="231F20"/>
              </a:solidFill>
            </a:rPr>
            <a:t>.</a:t>
          </a:r>
        </a:p>
      </dsp:txBody>
      <dsp:txXfrm>
        <a:off x="0" y="913361"/>
        <a:ext cx="5666649" cy="1474200"/>
      </dsp:txXfrm>
    </dsp:sp>
    <dsp:sp modelId="{A1BD6798-D2D3-4A75-9230-F42F8C3C23B4}">
      <dsp:nvSpPr>
        <dsp:cNvPr id="0" name=""/>
        <dsp:cNvSpPr/>
      </dsp:nvSpPr>
      <dsp:spPr>
        <a:xfrm>
          <a:off x="283332" y="780521"/>
          <a:ext cx="3966654" cy="26568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a:solidFill>
                <a:srgbClr val="231F20"/>
              </a:solidFill>
            </a:rPr>
            <a:t>Rimozione dei residui</a:t>
          </a:r>
        </a:p>
      </dsp:txBody>
      <dsp:txXfrm>
        <a:off x="296301" y="793490"/>
        <a:ext cx="3940716" cy="239742"/>
      </dsp:txXfrm>
    </dsp:sp>
    <dsp:sp modelId="{90A78848-8A1B-4780-860E-0D60A07813A3}">
      <dsp:nvSpPr>
        <dsp:cNvPr id="0" name=""/>
        <dsp:cNvSpPr/>
      </dsp:nvSpPr>
      <dsp:spPr>
        <a:xfrm>
          <a:off x="0" y="2569001"/>
          <a:ext cx="5666649" cy="11907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187452"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Incorporazione dei residui colturali nel suolo attraverso la lavorazione del terreno </a:t>
          </a:r>
          <a:r>
            <a:rPr lang="pl-PL" sz="2000" b="0" kern="1200" dirty="0">
              <a:solidFill>
                <a:srgbClr val="231F20"/>
              </a:solidFill>
            </a:rPr>
            <a:t>(non </a:t>
          </a:r>
          <a:r>
            <a:rPr lang="pl-PL" sz="2000" b="0" kern="1200" dirty="0" err="1">
              <a:solidFill>
                <a:srgbClr val="231F20"/>
              </a:solidFill>
            </a:rPr>
            <a:t>sempre applicabile</a:t>
          </a:r>
          <a:r>
            <a:rPr lang="pl-PL" sz="2000" b="0" kern="1200" dirty="0">
              <a:solidFill>
                <a:srgbClr val="231F20"/>
              </a:solidFill>
            </a:rPr>
            <a:t>)</a:t>
          </a:r>
        </a:p>
      </dsp:txBody>
      <dsp:txXfrm>
        <a:off x="0" y="2569001"/>
        <a:ext cx="5666649" cy="1190700"/>
      </dsp:txXfrm>
    </dsp:sp>
    <dsp:sp modelId="{51B605D4-F8F8-420A-92CC-12DD555ECBBA}">
      <dsp:nvSpPr>
        <dsp:cNvPr id="0" name=""/>
        <dsp:cNvSpPr/>
      </dsp:nvSpPr>
      <dsp:spPr>
        <a:xfrm>
          <a:off x="283332" y="2436161"/>
          <a:ext cx="3966654" cy="26568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a:solidFill>
                <a:srgbClr val="231F20"/>
              </a:solidFill>
            </a:rPr>
            <a:t>Lavorazione del terreno</a:t>
          </a:r>
        </a:p>
      </dsp:txBody>
      <dsp:txXfrm>
        <a:off x="296301" y="2449130"/>
        <a:ext cx="3940716" cy="239742"/>
      </dsp:txXfrm>
    </dsp:sp>
    <dsp:sp modelId="{07AB827D-422B-41B2-A860-412C5C7FE0F7}">
      <dsp:nvSpPr>
        <dsp:cNvPr id="0" name=""/>
        <dsp:cNvSpPr/>
      </dsp:nvSpPr>
      <dsp:spPr>
        <a:xfrm>
          <a:off x="0" y="3941141"/>
          <a:ext cx="5666649" cy="17293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187452"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Promuovere una rapida decomposizione </a:t>
          </a:r>
          <a:r>
            <a:rPr lang="pl-PL" sz="2000" b="0" kern="1200" dirty="0">
              <a:solidFill>
                <a:srgbClr val="231F20"/>
              </a:solidFill>
            </a:rPr>
            <a:t>dei </a:t>
          </a:r>
          <a:r>
            <a:rPr lang="pl-PL" sz="2000" b="0" kern="1200" dirty="0" err="1">
              <a:solidFill>
                <a:srgbClr val="231F20"/>
              </a:solidFill>
            </a:rPr>
            <a:t>residui </a:t>
          </a:r>
          <a:r>
            <a:rPr lang="pl-PL" sz="2000" b="0" kern="1200" dirty="0">
              <a:solidFill>
                <a:srgbClr val="231F20"/>
              </a:solidFill>
            </a:rPr>
            <a:t>(</a:t>
          </a:r>
          <a:r>
            <a:rPr lang="pl-PL" sz="2000" b="0" kern="1200" dirty="0" err="1">
              <a:solidFill>
                <a:srgbClr val="231F20"/>
              </a:solidFill>
            </a:rPr>
            <a:t>ad esempio</a:t>
          </a:r>
          <a:r>
            <a:rPr lang="pl-PL" sz="2000" b="0" kern="1200" dirty="0">
              <a:solidFill>
                <a:srgbClr val="231F20"/>
              </a:solidFill>
            </a:rPr>
            <a:t>, l'aggiunta di </a:t>
          </a:r>
          <a:r>
            <a:rPr lang="en-IE" sz="2000" b="0" kern="1200" dirty="0">
              <a:solidFill>
                <a:srgbClr val="231F20"/>
              </a:solidFill>
            </a:rPr>
            <a:t>fertilizzanti</a:t>
          </a:r>
          <a:r>
            <a:rPr lang="pl-PL" sz="2000" b="0" kern="1200" dirty="0">
              <a:solidFill>
                <a:srgbClr val="231F20"/>
              </a:solidFill>
            </a:rPr>
            <a:t> azotati o l'uso di inoculanti microbici può ridurre il tempo di sopravvivenza dei patogeni).</a:t>
          </a:r>
        </a:p>
      </dsp:txBody>
      <dsp:txXfrm>
        <a:off x="0" y="3941141"/>
        <a:ext cx="5666649" cy="1729350"/>
      </dsp:txXfrm>
    </dsp:sp>
    <dsp:sp modelId="{2564AE47-8582-4800-AF19-48F79C6B0DEE}">
      <dsp:nvSpPr>
        <dsp:cNvPr id="0" name=""/>
        <dsp:cNvSpPr/>
      </dsp:nvSpPr>
      <dsp:spPr>
        <a:xfrm>
          <a:off x="283332" y="3808301"/>
          <a:ext cx="3966654" cy="26568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err="1">
              <a:solidFill>
                <a:srgbClr val="231F20"/>
              </a:solidFill>
            </a:rPr>
            <a:t>Decomposizione dei residui</a:t>
          </a:r>
          <a:endParaRPr lang="pl-PL" sz="2400" b="0" kern="1200" dirty="0">
            <a:solidFill>
              <a:srgbClr val="231F20"/>
            </a:solidFill>
          </a:endParaRPr>
        </a:p>
      </dsp:txBody>
      <dsp:txXfrm>
        <a:off x="296301" y="3821270"/>
        <a:ext cx="3940716" cy="23974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84030E-C6AE-433D-8A66-AA1F383765B9}">
      <dsp:nvSpPr>
        <dsp:cNvPr id="0" name=""/>
        <dsp:cNvSpPr/>
      </dsp:nvSpPr>
      <dsp:spPr>
        <a:xfrm>
          <a:off x="9272513" y="1275908"/>
          <a:ext cx="225888" cy="4180719"/>
        </a:xfrm>
        <a:prstGeom prst="rect">
          <a:avLst/>
        </a:prstGeom>
        <a:solidFill>
          <a:srgbClr val="9FDADF">
            <a:alpha val="40000"/>
          </a:srgbClr>
        </a:solidFill>
        <a:ln>
          <a:noFill/>
        </a:ln>
        <a:effectLst/>
      </dsp:spPr>
      <dsp:style>
        <a:lnRef idx="0">
          <a:scrgbClr r="0" g="0" b="0"/>
        </a:lnRef>
        <a:fillRef idx="1">
          <a:scrgbClr r="0" g="0" b="0"/>
        </a:fillRef>
        <a:effectRef idx="0">
          <a:scrgbClr r="0" g="0" b="0"/>
        </a:effectRef>
        <a:fontRef idx="minor"/>
      </dsp:style>
    </dsp:sp>
    <dsp:sp modelId="{80D7E8D1-0E74-4F5D-8E00-08005A7D440B}">
      <dsp:nvSpPr>
        <dsp:cNvPr id="0" name=""/>
        <dsp:cNvSpPr/>
      </dsp:nvSpPr>
      <dsp:spPr>
        <a:xfrm>
          <a:off x="230527" y="1275908"/>
          <a:ext cx="5875004" cy="4180719"/>
        </a:xfrm>
        <a:prstGeom prst="frame">
          <a:avLst>
            <a:gd name="adj1" fmla="val 5450"/>
          </a:avLst>
        </a:prstGeom>
        <a:solidFill>
          <a:srgbClr val="9FDADF">
            <a:alpha val="40000"/>
          </a:srgbClr>
        </a:solidFill>
        <a:ln>
          <a:noFill/>
        </a:ln>
        <a:effectLst/>
      </dsp:spPr>
      <dsp:style>
        <a:lnRef idx="0">
          <a:scrgbClr r="0" g="0" b="0"/>
        </a:lnRef>
        <a:fillRef idx="1">
          <a:scrgbClr r="0" g="0" b="0"/>
        </a:fillRef>
        <a:effectRef idx="0">
          <a:scrgbClr r="0" g="0" b="0"/>
        </a:effectRef>
        <a:fontRef idx="minor"/>
      </dsp:style>
    </dsp:sp>
    <dsp:sp modelId="{413E13A7-4DAF-4DDD-A24B-5CAFB546FE4B}">
      <dsp:nvSpPr>
        <dsp:cNvPr id="0" name=""/>
        <dsp:cNvSpPr/>
      </dsp:nvSpPr>
      <dsp:spPr>
        <a:xfrm>
          <a:off x="4638" y="774971"/>
          <a:ext cx="5649115" cy="395459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4F0A5F-CEC3-4BB6-8971-6AB44A92AE13}">
      <dsp:nvSpPr>
        <dsp:cNvPr id="0" name=""/>
        <dsp:cNvSpPr/>
      </dsp:nvSpPr>
      <dsp:spPr>
        <a:xfrm>
          <a:off x="460212" y="4730971"/>
          <a:ext cx="5419430" cy="496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840" tIns="91440" rIns="243840" bIns="9144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SISTEMA A TRE CAMPI</a:t>
          </a:r>
        </a:p>
      </dsp:txBody>
      <dsp:txXfrm>
        <a:off x="460212" y="4730971"/>
        <a:ext cx="5419430" cy="496255"/>
      </dsp:txXfrm>
    </dsp:sp>
    <dsp:sp modelId="{F6E3B70A-46FF-4DE4-94B4-691DFA5469CF}">
      <dsp:nvSpPr>
        <dsp:cNvPr id="0" name=""/>
        <dsp:cNvSpPr/>
      </dsp:nvSpPr>
      <dsp:spPr>
        <a:xfrm>
          <a:off x="6383064" y="1052156"/>
          <a:ext cx="2685987" cy="4180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pPr>
          <a:r>
            <a:rPr lang="en-US" sz="2400" b="0" kern="1200" dirty="0">
              <a:solidFill>
                <a:srgbClr val="231F20"/>
              </a:solidFill>
            </a:rPr>
            <a:t>Dividere il terreno in tre sezioni e alternare una coltura cerealicola </a:t>
          </a:r>
          <a:r>
            <a:rPr lang="pl-PL" sz="2400" b="0" kern="1200" dirty="0">
              <a:solidFill>
                <a:srgbClr val="231F20"/>
              </a:solidFill>
            </a:rPr>
            <a:t>(</a:t>
          </a:r>
          <a:r>
            <a:rPr lang="pl-PL" sz="2400" b="0" kern="1200" dirty="0" err="1">
              <a:solidFill>
                <a:srgbClr val="231F20"/>
              </a:solidFill>
            </a:rPr>
            <a:t>grano</a:t>
          </a:r>
          <a:r>
            <a:rPr lang="pl-PL" sz="2400" b="0" kern="1200" dirty="0">
              <a:solidFill>
                <a:srgbClr val="231F20"/>
              </a:solidFill>
            </a:rPr>
            <a:t>, </a:t>
          </a:r>
          <a:r>
            <a:rPr lang="pl-PL" sz="2400" b="0" kern="1200" dirty="0" err="1">
              <a:solidFill>
                <a:srgbClr val="231F20"/>
              </a:solidFill>
            </a:rPr>
            <a:t>orzo</a:t>
          </a:r>
          <a:r>
            <a:rPr lang="pl-PL" sz="2400" b="0" kern="1200" dirty="0">
              <a:solidFill>
                <a:srgbClr val="231F20"/>
              </a:solidFill>
            </a:rPr>
            <a:t>)</a:t>
          </a:r>
          <a:r>
            <a:rPr lang="en-US" sz="2400" b="0" kern="1200" dirty="0">
              <a:solidFill>
                <a:srgbClr val="231F20"/>
              </a:solidFill>
            </a:rPr>
            <a:t>, una coltura azotofissatrice </a:t>
          </a:r>
          <a:r>
            <a:rPr lang="pl-PL" sz="2400" b="0" kern="1200" dirty="0">
              <a:solidFill>
                <a:srgbClr val="231F20"/>
              </a:solidFill>
            </a:rPr>
            <a:t>(</a:t>
          </a:r>
          <a:r>
            <a:rPr lang="pl-PL" sz="2400" b="0" kern="1200" dirty="0" err="1">
              <a:solidFill>
                <a:srgbClr val="231F20"/>
              </a:solidFill>
            </a:rPr>
            <a:t>soia</a:t>
          </a:r>
          <a:r>
            <a:rPr lang="pl-PL" sz="2400" b="0" kern="1200" dirty="0">
              <a:solidFill>
                <a:srgbClr val="231F20"/>
              </a:solidFill>
            </a:rPr>
            <a:t>, </a:t>
          </a:r>
          <a:r>
            <a:rPr lang="pl-PL" sz="2400" b="0" kern="1200" dirty="0" err="1">
              <a:solidFill>
                <a:srgbClr val="231F20"/>
              </a:solidFill>
            </a:rPr>
            <a:t>erba medica) </a:t>
          </a:r>
          <a:r>
            <a:rPr lang="en-US" sz="2400" b="0" kern="1200" dirty="0">
              <a:solidFill>
                <a:srgbClr val="231F20"/>
              </a:solidFill>
            </a:rPr>
            <a:t>e una coltura a maggese o di copertura </a:t>
          </a:r>
          <a:r>
            <a:rPr lang="pl-PL" sz="2400" b="0" kern="1200" dirty="0">
              <a:solidFill>
                <a:srgbClr val="231F20"/>
              </a:solidFill>
            </a:rPr>
            <a:t>(</a:t>
          </a:r>
          <a:r>
            <a:rPr lang="pl-PL" sz="2400" b="0" kern="1200" dirty="0" err="1">
              <a:solidFill>
                <a:srgbClr val="231F20"/>
              </a:solidFill>
            </a:rPr>
            <a:t>segale invernale</a:t>
          </a:r>
          <a:r>
            <a:rPr lang="pl-PL" sz="2400" b="0" kern="1200" dirty="0">
              <a:solidFill>
                <a:srgbClr val="231F20"/>
              </a:solidFill>
            </a:rPr>
            <a:t>, </a:t>
          </a:r>
          <a:r>
            <a:rPr lang="pl-PL" sz="2400" b="0" kern="1200" dirty="0" err="1">
              <a:solidFill>
                <a:srgbClr val="231F20"/>
              </a:solidFill>
            </a:rPr>
            <a:t>trifoglio</a:t>
          </a:r>
          <a:r>
            <a:rPr lang="pl-PL" sz="2400" b="0" kern="1200" dirty="0">
              <a:solidFill>
                <a:srgbClr val="231F20"/>
              </a:solidFill>
            </a:rPr>
            <a:t>) </a:t>
          </a:r>
          <a:r>
            <a:rPr lang="en-US" sz="2400" b="0" kern="1200" dirty="0">
              <a:solidFill>
                <a:srgbClr val="231F20"/>
              </a:solidFill>
            </a:rPr>
            <a:t>per mantenere la fertilità del suolo e gestire i parassiti</a:t>
          </a:r>
          <a:r>
            <a:rPr lang="pl-PL" sz="2400" b="0" kern="1200" dirty="0">
              <a:solidFill>
                <a:srgbClr val="231F20"/>
              </a:solidFill>
            </a:rPr>
            <a:t>.</a:t>
          </a:r>
        </a:p>
      </dsp:txBody>
      <dsp:txXfrm>
        <a:off x="6383064" y="1052156"/>
        <a:ext cx="2685987" cy="418071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C7CFB-7E8C-4341-A1BE-BCAADEF6F33C}">
      <dsp:nvSpPr>
        <dsp:cNvPr id="0" name=""/>
        <dsp:cNvSpPr/>
      </dsp:nvSpPr>
      <dsp:spPr>
        <a:xfrm>
          <a:off x="170196" y="0"/>
          <a:ext cx="1118684" cy="958845"/>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5843" r="15843"/>
          </a:stretch>
        </a:blipFill>
        <a:ln>
          <a:noFill/>
        </a:ln>
        <a:effectLst/>
      </dsp:spPr>
      <dsp:style>
        <a:lnRef idx="0">
          <a:scrgbClr r="0" g="0" b="0"/>
        </a:lnRef>
        <a:fillRef idx="1">
          <a:scrgbClr r="0" g="0" b="0"/>
        </a:fillRef>
        <a:effectRef idx="0">
          <a:scrgbClr r="0" g="0" b="0"/>
        </a:effectRef>
        <a:fontRef idx="minor"/>
      </dsp:style>
    </dsp:sp>
    <dsp:sp modelId="{28183E5F-5C37-4CC9-88F8-07695E3B208A}">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barbabietola da zucchero</a:t>
          </a:r>
          <a:endParaRPr lang="pl-PL" sz="800" b="1" kern="1200" dirty="0">
            <a:solidFill>
              <a:schemeClr val="tx1">
                <a:lumMod val="50000"/>
              </a:schemeClr>
            </a:solidFill>
          </a:endParaRPr>
        </a:p>
      </dsp:txBody>
      <dsp:txXfrm>
        <a:off x="170196" y="671191"/>
        <a:ext cx="1118684" cy="230122"/>
      </dsp:txXfrm>
    </dsp:sp>
    <dsp:sp modelId="{CC53A64B-9AC8-405E-82D8-00A0148B60C9}">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orzo </a:t>
          </a:r>
          <a:r>
            <a:rPr lang="pl-PL" sz="800" b="1" kern="1200" dirty="0">
              <a:solidFill>
                <a:schemeClr val="tx1">
                  <a:lumMod val="50000"/>
                </a:schemeClr>
              </a:solidFill>
            </a:rPr>
            <a:t>primaverile</a:t>
          </a:r>
        </a:p>
      </dsp:txBody>
      <dsp:txXfrm>
        <a:off x="1402983" y="671191"/>
        <a:ext cx="1118684" cy="230122"/>
      </dsp:txXfrm>
    </dsp:sp>
    <dsp:sp modelId="{6B07F2C7-B0F7-42C2-8911-2B61CC18EC1D}">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piselli </a:t>
          </a:r>
          <a:r>
            <a:rPr lang="pl-PL" sz="800" b="1" kern="1200" dirty="0">
              <a:solidFill>
                <a:schemeClr val="tx1">
                  <a:lumMod val="50000"/>
                </a:schemeClr>
              </a:solidFill>
            </a:rPr>
            <a:t>di campo</a:t>
          </a:r>
        </a:p>
      </dsp:txBody>
      <dsp:txXfrm>
        <a:off x="2635770" y="671191"/>
        <a:ext cx="1118684" cy="230122"/>
      </dsp:txXfrm>
    </dsp:sp>
    <dsp:sp modelId="{9F05F636-4A8E-40DC-A57B-D36A52A17531}">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colza invernale</a:t>
          </a:r>
          <a:endParaRPr lang="pl-PL" sz="800" b="1" kern="1200" dirty="0">
            <a:solidFill>
              <a:schemeClr val="tx1">
                <a:lumMod val="50000"/>
              </a:schemeClr>
            </a:solidFill>
          </a:endParaRPr>
        </a:p>
      </dsp:txBody>
      <dsp:txXfrm>
        <a:off x="3868557" y="671191"/>
        <a:ext cx="1118684" cy="230122"/>
      </dsp:txXfrm>
    </dsp:sp>
    <dsp:sp modelId="{0B659791-F6B1-4C75-A476-1617D5F75DF2}">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grano invernale</a:t>
          </a:r>
          <a:endParaRPr lang="pl-PL" sz="800" b="1" kern="1200" dirty="0">
            <a:solidFill>
              <a:schemeClr val="tx1">
                <a:lumMod val="50000"/>
              </a:schemeClr>
            </a:solidFill>
          </a:endParaRPr>
        </a:p>
      </dsp:txBody>
      <dsp:txXfrm>
        <a:off x="5101344" y="671191"/>
        <a:ext cx="1118684" cy="23012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3A64B-9AC8-405E-82D8-00A0148B60C9}">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orzo </a:t>
          </a:r>
          <a:r>
            <a:rPr lang="pl-PL" sz="800" b="1" kern="1200" dirty="0">
              <a:solidFill>
                <a:schemeClr val="tx1">
                  <a:lumMod val="50000"/>
                </a:schemeClr>
              </a:solidFill>
            </a:rPr>
            <a:t>primaverile</a:t>
          </a:r>
        </a:p>
      </dsp:txBody>
      <dsp:txXfrm>
        <a:off x="170196" y="671191"/>
        <a:ext cx="1118684" cy="230122"/>
      </dsp:txXfrm>
    </dsp:sp>
    <dsp:sp modelId="{6B07F2C7-B0F7-42C2-8911-2B61CC18EC1D}">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piselli </a:t>
          </a:r>
          <a:r>
            <a:rPr lang="pl-PL" sz="800" b="1" kern="1200" dirty="0">
              <a:solidFill>
                <a:schemeClr val="tx1">
                  <a:lumMod val="50000"/>
                </a:schemeClr>
              </a:solidFill>
            </a:rPr>
            <a:t>di campo</a:t>
          </a:r>
        </a:p>
      </dsp:txBody>
      <dsp:txXfrm>
        <a:off x="1402983" y="671191"/>
        <a:ext cx="1118684" cy="230122"/>
      </dsp:txXfrm>
    </dsp:sp>
    <dsp:sp modelId="{9F05F636-4A8E-40DC-A57B-D36A52A17531}">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colza invernale</a:t>
          </a:r>
          <a:endParaRPr lang="pl-PL" sz="800" b="1" kern="1200" dirty="0">
            <a:solidFill>
              <a:schemeClr val="tx1">
                <a:lumMod val="50000"/>
              </a:schemeClr>
            </a:solidFill>
          </a:endParaRPr>
        </a:p>
      </dsp:txBody>
      <dsp:txXfrm>
        <a:off x="2635770" y="671191"/>
        <a:ext cx="1118684" cy="230122"/>
      </dsp:txXfrm>
    </dsp:sp>
    <dsp:sp modelId="{0B659791-F6B1-4C75-A476-1617D5F75DF2}">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grano invernale</a:t>
          </a:r>
          <a:endParaRPr lang="pl-PL" sz="800" b="1" kern="1200" dirty="0">
            <a:solidFill>
              <a:schemeClr val="tx1">
                <a:lumMod val="50000"/>
              </a:schemeClr>
            </a:solidFill>
          </a:endParaRPr>
        </a:p>
      </dsp:txBody>
      <dsp:txXfrm>
        <a:off x="3868557" y="671191"/>
        <a:ext cx="1118684" cy="230122"/>
      </dsp:txXfrm>
    </dsp:sp>
    <dsp:sp modelId="{F89666B7-4C59-4495-B94C-57F8FB59810D}">
      <dsp:nvSpPr>
        <dsp:cNvPr id="0" name=""/>
        <dsp:cNvSpPr/>
      </dsp:nvSpPr>
      <dsp:spPr>
        <a:xfrm>
          <a:off x="5101344" y="0"/>
          <a:ext cx="1118684" cy="958845"/>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BE404922-4936-48C6-8CC5-481671085E79}">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barbabietola da zucchero</a:t>
          </a:r>
          <a:endParaRPr lang="pl-PL" sz="800" b="1" kern="1200" dirty="0">
            <a:solidFill>
              <a:schemeClr val="tx1">
                <a:lumMod val="50000"/>
              </a:schemeClr>
            </a:solidFill>
          </a:endParaRPr>
        </a:p>
      </dsp:txBody>
      <dsp:txXfrm>
        <a:off x="5101344" y="671191"/>
        <a:ext cx="1118684" cy="23012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7F2C7-B0F7-42C2-8911-2B61CC18EC1D}">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piselli </a:t>
          </a:r>
          <a:r>
            <a:rPr lang="pl-PL" sz="800" b="1" kern="1200" dirty="0">
              <a:solidFill>
                <a:schemeClr val="tx1">
                  <a:lumMod val="50000"/>
                </a:schemeClr>
              </a:solidFill>
            </a:rPr>
            <a:t>di campo</a:t>
          </a:r>
        </a:p>
      </dsp:txBody>
      <dsp:txXfrm>
        <a:off x="170196" y="671191"/>
        <a:ext cx="1118684" cy="230122"/>
      </dsp:txXfrm>
    </dsp:sp>
    <dsp:sp modelId="{9F05F636-4A8E-40DC-A57B-D36A52A17531}">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colza invernale</a:t>
          </a:r>
          <a:endParaRPr lang="pl-PL" sz="800" b="1" kern="1200" dirty="0">
            <a:solidFill>
              <a:schemeClr val="tx1">
                <a:lumMod val="50000"/>
              </a:schemeClr>
            </a:solidFill>
          </a:endParaRPr>
        </a:p>
      </dsp:txBody>
      <dsp:txXfrm>
        <a:off x="1402983" y="671191"/>
        <a:ext cx="1118684" cy="230122"/>
      </dsp:txXfrm>
    </dsp:sp>
    <dsp:sp modelId="{0B659791-F6B1-4C75-A476-1617D5F75DF2}">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grano invernale</a:t>
          </a:r>
          <a:endParaRPr lang="pl-PL" sz="800" b="1" kern="1200" dirty="0">
            <a:solidFill>
              <a:schemeClr val="tx1">
                <a:lumMod val="50000"/>
              </a:schemeClr>
            </a:solidFill>
          </a:endParaRPr>
        </a:p>
      </dsp:txBody>
      <dsp:txXfrm>
        <a:off x="2635770" y="671191"/>
        <a:ext cx="1118684" cy="230122"/>
      </dsp:txXfrm>
    </dsp:sp>
    <dsp:sp modelId="{5CF7EF89-B366-49F9-B433-6F3F289B3A59}">
      <dsp:nvSpPr>
        <dsp:cNvPr id="0" name=""/>
        <dsp:cNvSpPr/>
      </dsp:nvSpPr>
      <dsp:spPr>
        <a:xfrm>
          <a:off x="3868557" y="0"/>
          <a:ext cx="1118684" cy="958845"/>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72278247-4F64-401E-AD67-3A35326EFE91}">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barbabietola da zucchero</a:t>
          </a:r>
          <a:endParaRPr lang="pl-PL" sz="800" b="1" kern="1200" dirty="0">
            <a:solidFill>
              <a:schemeClr val="tx1">
                <a:lumMod val="50000"/>
              </a:schemeClr>
            </a:solidFill>
          </a:endParaRPr>
        </a:p>
      </dsp:txBody>
      <dsp:txXfrm>
        <a:off x="3868557" y="671191"/>
        <a:ext cx="1118684" cy="230122"/>
      </dsp:txXfrm>
    </dsp:sp>
    <dsp:sp modelId="{0BA5E8BB-D34E-4EA8-88EF-C6B363366963}">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B44462C-E1EF-4151-85DC-3D6382C5C453}">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orzo </a:t>
          </a:r>
          <a:r>
            <a:rPr lang="pl-PL" sz="800" b="1" kern="1200" dirty="0">
              <a:solidFill>
                <a:schemeClr val="tx1">
                  <a:lumMod val="50000"/>
                </a:schemeClr>
              </a:solidFill>
            </a:rPr>
            <a:t>primaverile</a:t>
          </a:r>
        </a:p>
      </dsp:txBody>
      <dsp:txXfrm>
        <a:off x="5101344" y="671191"/>
        <a:ext cx="1118684" cy="2301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A9347-E427-4536-A594-ED79D6649192}">
      <dsp:nvSpPr>
        <dsp:cNvPr id="0" name=""/>
        <dsp:cNvSpPr/>
      </dsp:nvSpPr>
      <dsp:spPr>
        <a:xfrm>
          <a:off x="0" y="44796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E4B8E8-E521-4D17-A865-8A69516C558F}">
      <dsp:nvSpPr>
        <dsp:cNvPr id="0" name=""/>
        <dsp:cNvSpPr/>
      </dsp:nvSpPr>
      <dsp:spPr>
        <a:xfrm>
          <a:off x="242690" y="6420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garantire la sicurezza </a:t>
          </a:r>
          <a:r>
            <a:rPr lang="pl-PL" sz="2400" kern="1200" dirty="0">
              <a:solidFill>
                <a:srgbClr val="231F20"/>
              </a:solidFill>
            </a:rPr>
            <a:t>alimentare</a:t>
          </a:r>
        </a:p>
      </dsp:txBody>
      <dsp:txXfrm>
        <a:off x="280157" y="101675"/>
        <a:ext cx="4036237" cy="692586"/>
      </dsp:txXfrm>
    </dsp:sp>
    <dsp:sp modelId="{62A371FB-1111-4CCA-A7D4-F5392CBC60D1}">
      <dsp:nvSpPr>
        <dsp:cNvPr id="0" name=""/>
        <dsp:cNvSpPr/>
      </dsp:nvSpPr>
      <dsp:spPr>
        <a:xfrm>
          <a:off x="0" y="162732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334BE5-2FB3-42FF-8A87-AB629C3B07CC}">
      <dsp:nvSpPr>
        <dsp:cNvPr id="0" name=""/>
        <dsp:cNvSpPr/>
      </dsp:nvSpPr>
      <dsp:spPr>
        <a:xfrm>
          <a:off x="242690" y="124356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protezione dell'ambiente</a:t>
          </a:r>
        </a:p>
      </dsp:txBody>
      <dsp:txXfrm>
        <a:off x="280157" y="1281035"/>
        <a:ext cx="4036237" cy="692586"/>
      </dsp:txXfrm>
    </dsp:sp>
    <dsp:sp modelId="{C3EFC1CC-0E4E-496F-B226-7A8B0F82ABA2}">
      <dsp:nvSpPr>
        <dsp:cNvPr id="0" name=""/>
        <dsp:cNvSpPr/>
      </dsp:nvSpPr>
      <dsp:spPr>
        <a:xfrm>
          <a:off x="0" y="2806689"/>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133EF5-4451-4364-A513-8676B508E7D6}">
      <dsp:nvSpPr>
        <dsp:cNvPr id="0" name=""/>
        <dsp:cNvSpPr/>
      </dsp:nvSpPr>
      <dsp:spPr>
        <a:xfrm>
          <a:off x="242690" y="2422929"/>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valorizzazione della biodiversità</a:t>
          </a:r>
        </a:p>
      </dsp:txBody>
      <dsp:txXfrm>
        <a:off x="280157" y="2460396"/>
        <a:ext cx="4036237" cy="692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5F636-4A8E-40DC-A57B-D36A52A17531}">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colza invernale</a:t>
          </a:r>
          <a:endParaRPr lang="pl-PL" sz="800" b="1" kern="1200" dirty="0">
            <a:solidFill>
              <a:schemeClr val="tx1">
                <a:lumMod val="50000"/>
              </a:schemeClr>
            </a:solidFill>
          </a:endParaRPr>
        </a:p>
      </dsp:txBody>
      <dsp:txXfrm>
        <a:off x="170196" y="671191"/>
        <a:ext cx="1118684" cy="230122"/>
      </dsp:txXfrm>
    </dsp:sp>
    <dsp:sp modelId="{0B659791-F6B1-4C75-A476-1617D5F75DF2}">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grano invernale</a:t>
          </a:r>
          <a:endParaRPr lang="pl-PL" sz="800" b="1" kern="1200" dirty="0">
            <a:solidFill>
              <a:schemeClr val="tx1">
                <a:lumMod val="50000"/>
              </a:schemeClr>
            </a:solidFill>
          </a:endParaRPr>
        </a:p>
      </dsp:txBody>
      <dsp:txXfrm>
        <a:off x="1402983" y="671191"/>
        <a:ext cx="1118684" cy="230122"/>
      </dsp:txXfrm>
    </dsp:sp>
    <dsp:sp modelId="{C467F853-7121-488E-A8CB-639F3D4736C4}">
      <dsp:nvSpPr>
        <dsp:cNvPr id="0" name=""/>
        <dsp:cNvSpPr/>
      </dsp:nvSpPr>
      <dsp:spPr>
        <a:xfrm>
          <a:off x="2635770" y="0"/>
          <a:ext cx="1118684" cy="958845"/>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356EBA77-6E98-4959-A4AA-BB3B05050777}">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barbabietola da zucchero</a:t>
          </a:r>
          <a:endParaRPr lang="pl-PL" sz="800" b="1" kern="1200" dirty="0">
            <a:solidFill>
              <a:schemeClr val="tx1">
                <a:lumMod val="50000"/>
              </a:schemeClr>
            </a:solidFill>
          </a:endParaRPr>
        </a:p>
      </dsp:txBody>
      <dsp:txXfrm>
        <a:off x="2635770" y="671191"/>
        <a:ext cx="1118684" cy="230122"/>
      </dsp:txXfrm>
    </dsp:sp>
    <dsp:sp modelId="{94FB3743-7CEB-422C-9EC9-ABE1228BB3DF}">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1CD804F-2A47-47E7-AF14-65A7E47E8DBC}">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orzo </a:t>
          </a:r>
          <a:r>
            <a:rPr lang="pl-PL" sz="800" b="1" kern="1200" dirty="0">
              <a:solidFill>
                <a:schemeClr val="tx1">
                  <a:lumMod val="50000"/>
                </a:schemeClr>
              </a:solidFill>
            </a:rPr>
            <a:t>primaverile</a:t>
          </a:r>
        </a:p>
      </dsp:txBody>
      <dsp:txXfrm>
        <a:off x="3868557" y="671191"/>
        <a:ext cx="1118684" cy="230122"/>
      </dsp:txXfrm>
    </dsp:sp>
    <dsp:sp modelId="{DCAD98F7-BED9-4402-A46D-113C2C1AB8A2}">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FE949C3-5F6E-464C-AE5D-4AA8A52DCC35}">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piselli </a:t>
          </a:r>
          <a:r>
            <a:rPr lang="pl-PL" sz="800" b="1" kern="1200" dirty="0">
              <a:solidFill>
                <a:schemeClr val="tx1">
                  <a:lumMod val="50000"/>
                </a:schemeClr>
              </a:solidFill>
            </a:rPr>
            <a:t>di campo</a:t>
          </a:r>
        </a:p>
      </dsp:txBody>
      <dsp:txXfrm>
        <a:off x="5101344" y="671191"/>
        <a:ext cx="1118684" cy="23012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59791-F6B1-4C75-A476-1617D5F75DF2}">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grano invernale</a:t>
          </a:r>
          <a:endParaRPr lang="pl-PL" sz="800" b="1" kern="1200" dirty="0">
            <a:solidFill>
              <a:schemeClr val="tx1">
                <a:lumMod val="50000"/>
              </a:schemeClr>
            </a:solidFill>
          </a:endParaRPr>
        </a:p>
      </dsp:txBody>
      <dsp:txXfrm>
        <a:off x="170196" y="671191"/>
        <a:ext cx="1118684" cy="230122"/>
      </dsp:txXfrm>
    </dsp:sp>
    <dsp:sp modelId="{7E556A40-1F05-4A36-B598-3C2D5FF19778}">
      <dsp:nvSpPr>
        <dsp:cNvPr id="0" name=""/>
        <dsp:cNvSpPr/>
      </dsp:nvSpPr>
      <dsp:spPr>
        <a:xfrm>
          <a:off x="1402983" y="0"/>
          <a:ext cx="1118684" cy="958845"/>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802C2545-0668-4157-9193-17E571B2E1F1}">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barbabietola da zucchero</a:t>
          </a:r>
          <a:endParaRPr lang="pl-PL" sz="800" b="1" kern="1200" dirty="0">
            <a:solidFill>
              <a:schemeClr val="tx1">
                <a:lumMod val="50000"/>
              </a:schemeClr>
            </a:solidFill>
          </a:endParaRPr>
        </a:p>
      </dsp:txBody>
      <dsp:txXfrm>
        <a:off x="1402983" y="671191"/>
        <a:ext cx="1118684" cy="230122"/>
      </dsp:txXfrm>
    </dsp:sp>
    <dsp:sp modelId="{76B673F4-F884-4604-B185-06C3D49038A8}">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081D167-5BF3-4BC7-B9B9-C7A1E51A1C15}">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orzo </a:t>
          </a:r>
          <a:r>
            <a:rPr lang="pl-PL" sz="800" b="1" kern="1200" dirty="0">
              <a:solidFill>
                <a:schemeClr val="tx1">
                  <a:lumMod val="50000"/>
                </a:schemeClr>
              </a:solidFill>
            </a:rPr>
            <a:t>primaverile</a:t>
          </a:r>
        </a:p>
      </dsp:txBody>
      <dsp:txXfrm>
        <a:off x="2635770" y="671191"/>
        <a:ext cx="1118684" cy="230122"/>
      </dsp:txXfrm>
    </dsp:sp>
    <dsp:sp modelId="{7A51B90C-E7ED-4E20-85CB-786F69020F08}">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7E1D5D92-A02E-4733-B20D-B4A20A5709DA}">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piselli </a:t>
          </a:r>
          <a:r>
            <a:rPr lang="pl-PL" sz="800" b="1" kern="1200" dirty="0">
              <a:solidFill>
                <a:schemeClr val="tx1">
                  <a:lumMod val="50000"/>
                </a:schemeClr>
              </a:solidFill>
            </a:rPr>
            <a:t>di campo</a:t>
          </a:r>
        </a:p>
      </dsp:txBody>
      <dsp:txXfrm>
        <a:off x="3868557" y="671191"/>
        <a:ext cx="1118684" cy="230122"/>
      </dsp:txXfrm>
    </dsp:sp>
    <dsp:sp modelId="{4F9118AB-627D-4FA3-B174-23F450957323}">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059A0A5-D097-475F-9AB8-ABD8D7ECA2DA}">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pl-PL" sz="800" b="1" kern="1200" dirty="0" err="1">
              <a:solidFill>
                <a:schemeClr val="tx1">
                  <a:lumMod val="50000"/>
                </a:schemeClr>
              </a:solidFill>
            </a:rPr>
            <a:t>colza invernale</a:t>
          </a:r>
          <a:endParaRPr lang="pl-PL" sz="800" b="1" kern="1200" dirty="0">
            <a:solidFill>
              <a:schemeClr val="tx1">
                <a:lumMod val="50000"/>
              </a:schemeClr>
            </a:solidFill>
          </a:endParaRPr>
        </a:p>
      </dsp:txBody>
      <dsp:txXfrm>
        <a:off x="5101344" y="671191"/>
        <a:ext cx="1118684" cy="23012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9933F-3E5C-44C1-B5FD-B3B593591EF9}">
      <dsp:nvSpPr>
        <dsp:cNvPr id="0" name=""/>
        <dsp:cNvSpPr/>
      </dsp:nvSpPr>
      <dsp:spPr>
        <a:xfrm>
          <a:off x="229543" y="328664"/>
          <a:ext cx="1127747" cy="35242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8707"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campo 1</a:t>
          </a:r>
        </a:p>
      </dsp:txBody>
      <dsp:txXfrm>
        <a:off x="229543" y="328664"/>
        <a:ext cx="1127747" cy="352421"/>
      </dsp:txXfrm>
    </dsp:sp>
    <dsp:sp modelId="{38C1ADFD-E69F-48D9-939F-FD45B74C6EC0}">
      <dsp:nvSpPr>
        <dsp:cNvPr id="0" name=""/>
        <dsp:cNvSpPr/>
      </dsp:nvSpPr>
      <dsp:spPr>
        <a:xfrm>
          <a:off x="182553" y="277759"/>
          <a:ext cx="246694" cy="370042"/>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7BBABD-F942-401D-83FD-FE5AA0360C6C}">
      <dsp:nvSpPr>
        <dsp:cNvPr id="0" name=""/>
        <dsp:cNvSpPr/>
      </dsp:nvSpPr>
      <dsp:spPr>
        <a:xfrm>
          <a:off x="1446186" y="328759"/>
          <a:ext cx="1127035" cy="35219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8556"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campo 2</a:t>
          </a:r>
        </a:p>
      </dsp:txBody>
      <dsp:txXfrm>
        <a:off x="1446186" y="328759"/>
        <a:ext cx="1127035" cy="352198"/>
      </dsp:txXfrm>
    </dsp:sp>
    <dsp:sp modelId="{44B8183F-8EB5-4ABF-844D-48DA59E945B1}">
      <dsp:nvSpPr>
        <dsp:cNvPr id="0" name=""/>
        <dsp:cNvSpPr/>
      </dsp:nvSpPr>
      <dsp:spPr>
        <a:xfrm>
          <a:off x="1399226" y="277886"/>
          <a:ext cx="246538" cy="369808"/>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AA2A9E-361D-4C70-8938-78E7F41AF862}">
      <dsp:nvSpPr>
        <dsp:cNvPr id="0" name=""/>
        <dsp:cNvSpPr/>
      </dsp:nvSpPr>
      <dsp:spPr>
        <a:xfrm>
          <a:off x="2661939"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campo 3</a:t>
          </a:r>
        </a:p>
      </dsp:txBody>
      <dsp:txXfrm>
        <a:off x="2661939" y="329330"/>
        <a:ext cx="1122765" cy="350864"/>
      </dsp:txXfrm>
    </dsp:sp>
    <dsp:sp modelId="{C275C288-9E63-4925-A692-EA2F5E15C597}">
      <dsp:nvSpPr>
        <dsp:cNvPr id="0" name=""/>
        <dsp:cNvSpPr/>
      </dsp:nvSpPr>
      <dsp:spPr>
        <a:xfrm>
          <a:off x="2615157" y="278650"/>
          <a:ext cx="245604" cy="368407"/>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79F1C4-6788-4729-9811-C17220E4288B}">
      <dsp:nvSpPr>
        <dsp:cNvPr id="0" name=""/>
        <dsp:cNvSpPr/>
      </dsp:nvSpPr>
      <dsp:spPr>
        <a:xfrm>
          <a:off x="3873422"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campo 4</a:t>
          </a:r>
        </a:p>
      </dsp:txBody>
      <dsp:txXfrm>
        <a:off x="3873422" y="329330"/>
        <a:ext cx="1122765" cy="350864"/>
      </dsp:txXfrm>
    </dsp:sp>
    <dsp:sp modelId="{2ED9AAB5-50FD-4122-BCE0-5D002DEE1E99}">
      <dsp:nvSpPr>
        <dsp:cNvPr id="0" name=""/>
        <dsp:cNvSpPr/>
      </dsp:nvSpPr>
      <dsp:spPr>
        <a:xfrm>
          <a:off x="3826640" y="278650"/>
          <a:ext cx="245604" cy="368407"/>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181211-009B-410F-A131-59AE00B7A8E3}">
      <dsp:nvSpPr>
        <dsp:cNvPr id="0" name=""/>
        <dsp:cNvSpPr/>
      </dsp:nvSpPr>
      <dsp:spPr>
        <a:xfrm>
          <a:off x="5084905"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campo 5</a:t>
          </a:r>
        </a:p>
      </dsp:txBody>
      <dsp:txXfrm>
        <a:off x="5084905" y="329330"/>
        <a:ext cx="1122765" cy="350864"/>
      </dsp:txXfrm>
    </dsp:sp>
    <dsp:sp modelId="{933B54EE-B147-499D-B3AB-9302AAC3915E}">
      <dsp:nvSpPr>
        <dsp:cNvPr id="0" name=""/>
        <dsp:cNvSpPr/>
      </dsp:nvSpPr>
      <dsp:spPr>
        <a:xfrm>
          <a:off x="5038123" y="278650"/>
          <a:ext cx="245604" cy="368407"/>
        </a:xfrm>
        <a:prstGeom prst="rect">
          <a:avLst/>
        </a:prstGeom>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C77F5-2885-4F08-8852-6B2C21FF38D7}">
      <dsp:nvSpPr>
        <dsp:cNvPr id="0" name=""/>
        <dsp:cNvSpPr/>
      </dsp:nvSpPr>
      <dsp:spPr>
        <a:xfrm>
          <a:off x="633096" y="140036"/>
          <a:ext cx="859645" cy="728372"/>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AF61C0-E480-4612-8CED-04B183237B96}">
      <dsp:nvSpPr>
        <dsp:cNvPr id="0" name=""/>
        <dsp:cNvSpPr/>
      </dsp:nvSpPr>
      <dsp:spPr>
        <a:xfrm>
          <a:off x="633096" y="1151"/>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anno 1</a:t>
          </a:r>
        </a:p>
      </dsp:txBody>
      <dsp:txXfrm>
        <a:off x="633096" y="1151"/>
        <a:ext cx="859645" cy="125422"/>
      </dsp:txXfrm>
    </dsp:sp>
    <dsp:sp modelId="{E8D710DC-701C-40DC-BC7F-96CF51DCC0EB}">
      <dsp:nvSpPr>
        <dsp:cNvPr id="0" name=""/>
        <dsp:cNvSpPr/>
      </dsp:nvSpPr>
      <dsp:spPr>
        <a:xfrm>
          <a:off x="633096" y="1122574"/>
          <a:ext cx="859645" cy="728372"/>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2FF619-C938-4E87-8A2B-C923D30A9A67}">
      <dsp:nvSpPr>
        <dsp:cNvPr id="0" name=""/>
        <dsp:cNvSpPr/>
      </dsp:nvSpPr>
      <dsp:spPr>
        <a:xfrm>
          <a:off x="633096" y="983689"/>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anno 2</a:t>
          </a:r>
        </a:p>
      </dsp:txBody>
      <dsp:txXfrm>
        <a:off x="633096" y="983689"/>
        <a:ext cx="859645" cy="125422"/>
      </dsp:txXfrm>
    </dsp:sp>
    <dsp:sp modelId="{B4CA4D6E-61D0-435C-9F16-562AA5896FE6}">
      <dsp:nvSpPr>
        <dsp:cNvPr id="0" name=""/>
        <dsp:cNvSpPr/>
      </dsp:nvSpPr>
      <dsp:spPr>
        <a:xfrm>
          <a:off x="633096" y="2105111"/>
          <a:ext cx="859645" cy="728372"/>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6FF19D-7F23-4445-B0A4-228B35DE1BCB}">
      <dsp:nvSpPr>
        <dsp:cNvPr id="0" name=""/>
        <dsp:cNvSpPr/>
      </dsp:nvSpPr>
      <dsp:spPr>
        <a:xfrm>
          <a:off x="633096" y="1966226"/>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anno 3</a:t>
          </a:r>
        </a:p>
      </dsp:txBody>
      <dsp:txXfrm>
        <a:off x="633096" y="1966226"/>
        <a:ext cx="859645" cy="125422"/>
      </dsp:txXfrm>
    </dsp:sp>
    <dsp:sp modelId="{AA29EC4E-8B21-4424-BED7-2B4FFE60388B}">
      <dsp:nvSpPr>
        <dsp:cNvPr id="0" name=""/>
        <dsp:cNvSpPr/>
      </dsp:nvSpPr>
      <dsp:spPr>
        <a:xfrm>
          <a:off x="633096" y="3087649"/>
          <a:ext cx="859645" cy="728372"/>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CC2DD1-BCE4-4965-BF33-68313A8506F3}">
      <dsp:nvSpPr>
        <dsp:cNvPr id="0" name=""/>
        <dsp:cNvSpPr/>
      </dsp:nvSpPr>
      <dsp:spPr>
        <a:xfrm>
          <a:off x="633096" y="2948764"/>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anno 4</a:t>
          </a:r>
        </a:p>
      </dsp:txBody>
      <dsp:txXfrm>
        <a:off x="633096" y="2948764"/>
        <a:ext cx="859645" cy="125422"/>
      </dsp:txXfrm>
    </dsp:sp>
    <dsp:sp modelId="{C880BDAD-34A3-4C12-BF7B-8275BE897823}">
      <dsp:nvSpPr>
        <dsp:cNvPr id="0" name=""/>
        <dsp:cNvSpPr/>
      </dsp:nvSpPr>
      <dsp:spPr>
        <a:xfrm>
          <a:off x="633096" y="4070186"/>
          <a:ext cx="859645" cy="728372"/>
        </a:xfrm>
        <a:prstGeom prst="rect">
          <a:avLst/>
        </a:prstGeom>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72D51AD-673A-4708-A8B1-868D3FDCA2BD}">
      <dsp:nvSpPr>
        <dsp:cNvPr id="0" name=""/>
        <dsp:cNvSpPr/>
      </dsp:nvSpPr>
      <dsp:spPr>
        <a:xfrm>
          <a:off x="633096" y="3931301"/>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anno 5</a:t>
          </a:r>
        </a:p>
      </dsp:txBody>
      <dsp:txXfrm>
        <a:off x="633096" y="3931301"/>
        <a:ext cx="859645" cy="12542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C7CFB-7E8C-4341-A1BE-BCAADEF6F33C}">
      <dsp:nvSpPr>
        <dsp:cNvPr id="0" name=""/>
        <dsp:cNvSpPr/>
      </dsp:nvSpPr>
      <dsp:spPr>
        <a:xfrm>
          <a:off x="983437" y="0"/>
          <a:ext cx="1398639" cy="1198799"/>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28183E5F-5C37-4CC9-88F8-07695E3B208A}">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patata</a:t>
          </a:r>
          <a:endParaRPr lang="pl-PL" sz="1500" b="1" kern="1200" dirty="0">
            <a:solidFill>
              <a:schemeClr val="tx1">
                <a:lumMod val="50000"/>
              </a:schemeClr>
            </a:solidFill>
          </a:endParaRPr>
        </a:p>
      </dsp:txBody>
      <dsp:txXfrm>
        <a:off x="983437" y="839160"/>
        <a:ext cx="1398639" cy="287712"/>
      </dsp:txXfrm>
    </dsp:sp>
    <dsp:sp modelId="{CC53A64B-9AC8-405E-82D8-00A0148B60C9}">
      <dsp:nvSpPr>
        <dsp:cNvPr id="0" name=""/>
        <dsp:cNvSpPr/>
      </dsp:nvSpPr>
      <dsp:spPr>
        <a:xfrm>
          <a:off x="2524734" y="0"/>
          <a:ext cx="1398639" cy="1198799"/>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avena</a:t>
          </a:r>
          <a:endParaRPr lang="pl-PL" sz="1500" b="1" kern="1200" dirty="0">
            <a:solidFill>
              <a:schemeClr val="tx1">
                <a:lumMod val="50000"/>
              </a:schemeClr>
            </a:solidFill>
          </a:endParaRPr>
        </a:p>
      </dsp:txBody>
      <dsp:txXfrm>
        <a:off x="2524734" y="839160"/>
        <a:ext cx="1398639" cy="287712"/>
      </dsp:txXfrm>
    </dsp:sp>
    <dsp:sp modelId="{6B07F2C7-B0F7-42C2-8911-2B61CC18EC1D}">
      <dsp:nvSpPr>
        <dsp:cNvPr id="0" name=""/>
        <dsp:cNvSpPr/>
      </dsp:nvSpPr>
      <dsp:spPr>
        <a:xfrm>
          <a:off x="4066031" y="0"/>
          <a:ext cx="1398639" cy="1198799"/>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6539" r="16539" b="15466"/>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lupino blu</a:t>
          </a:r>
          <a:endParaRPr lang="pl-PL" sz="1500" b="1" kern="1200" dirty="0">
            <a:solidFill>
              <a:schemeClr val="tx1">
                <a:lumMod val="50000"/>
              </a:schemeClr>
            </a:solidFill>
          </a:endParaRPr>
        </a:p>
      </dsp:txBody>
      <dsp:txXfrm>
        <a:off x="4066031" y="839160"/>
        <a:ext cx="1398639" cy="287712"/>
      </dsp:txXfrm>
    </dsp:sp>
    <dsp:sp modelId="{9F05F636-4A8E-40DC-A57B-D36A52A17531}">
      <dsp:nvSpPr>
        <dsp:cNvPr id="0" name=""/>
        <dsp:cNvSpPr/>
      </dsp:nvSpPr>
      <dsp:spPr>
        <a:xfrm>
          <a:off x="5607328" y="0"/>
          <a:ext cx="1398639" cy="1198799"/>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segale</a:t>
          </a:r>
          <a:endParaRPr lang="pl-PL" sz="1500" b="1" kern="1200" dirty="0">
            <a:solidFill>
              <a:schemeClr val="tx1">
                <a:lumMod val="50000"/>
              </a:schemeClr>
            </a:solidFill>
          </a:endParaRPr>
        </a:p>
      </dsp:txBody>
      <dsp:txXfrm>
        <a:off x="5607328" y="839160"/>
        <a:ext cx="1398639" cy="28771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3A64B-9AC8-405E-82D8-00A0148B60C9}">
      <dsp:nvSpPr>
        <dsp:cNvPr id="0" name=""/>
        <dsp:cNvSpPr/>
      </dsp:nvSpPr>
      <dsp:spPr>
        <a:xfrm>
          <a:off x="983437" y="0"/>
          <a:ext cx="1398639" cy="119879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avena</a:t>
          </a:r>
          <a:endParaRPr lang="pl-PL" sz="1500" b="1" kern="1200" dirty="0">
            <a:solidFill>
              <a:schemeClr val="tx1">
                <a:lumMod val="50000"/>
              </a:schemeClr>
            </a:solidFill>
          </a:endParaRPr>
        </a:p>
      </dsp:txBody>
      <dsp:txXfrm>
        <a:off x="983437" y="839160"/>
        <a:ext cx="1398639" cy="287712"/>
      </dsp:txXfrm>
    </dsp:sp>
    <dsp:sp modelId="{6B07F2C7-B0F7-42C2-8911-2B61CC18EC1D}">
      <dsp:nvSpPr>
        <dsp:cNvPr id="0" name=""/>
        <dsp:cNvSpPr/>
      </dsp:nvSpPr>
      <dsp:spPr>
        <a:xfrm>
          <a:off x="2529405" y="0"/>
          <a:ext cx="1398639" cy="1198799"/>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lupino blu</a:t>
          </a:r>
          <a:endParaRPr lang="pl-PL" sz="1500" b="1" kern="1200" dirty="0">
            <a:solidFill>
              <a:schemeClr val="tx1">
                <a:lumMod val="50000"/>
              </a:schemeClr>
            </a:solidFill>
          </a:endParaRPr>
        </a:p>
      </dsp:txBody>
      <dsp:txXfrm>
        <a:off x="2524734" y="839160"/>
        <a:ext cx="1398639" cy="287712"/>
      </dsp:txXfrm>
    </dsp:sp>
    <dsp:sp modelId="{9F05F636-4A8E-40DC-A57B-D36A52A17531}">
      <dsp:nvSpPr>
        <dsp:cNvPr id="0" name=""/>
        <dsp:cNvSpPr/>
      </dsp:nvSpPr>
      <dsp:spPr>
        <a:xfrm>
          <a:off x="4066031" y="0"/>
          <a:ext cx="1398639" cy="1198799"/>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segale</a:t>
          </a:r>
          <a:endParaRPr lang="pl-PL" sz="1500" b="1" kern="1200" dirty="0">
            <a:solidFill>
              <a:schemeClr val="tx1">
                <a:lumMod val="50000"/>
              </a:schemeClr>
            </a:solidFill>
          </a:endParaRPr>
        </a:p>
      </dsp:txBody>
      <dsp:txXfrm>
        <a:off x="4066031" y="839160"/>
        <a:ext cx="1398639" cy="287712"/>
      </dsp:txXfrm>
    </dsp:sp>
    <dsp:sp modelId="{0B659791-F6B1-4C75-A476-1617D5F75DF2}">
      <dsp:nvSpPr>
        <dsp:cNvPr id="0" name=""/>
        <dsp:cNvSpPr/>
      </dsp:nvSpPr>
      <dsp:spPr>
        <a:xfrm>
          <a:off x="5607328" y="0"/>
          <a:ext cx="1398639" cy="1198799"/>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patata</a:t>
          </a:r>
          <a:endParaRPr lang="pl-PL" sz="1500" b="1" kern="1200" dirty="0">
            <a:solidFill>
              <a:schemeClr val="tx1">
                <a:lumMod val="50000"/>
              </a:schemeClr>
            </a:solidFill>
          </a:endParaRPr>
        </a:p>
      </dsp:txBody>
      <dsp:txXfrm>
        <a:off x="5607328" y="839160"/>
        <a:ext cx="1398639" cy="287712"/>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7F2C7-B0F7-42C2-8911-2B61CC18EC1D}">
      <dsp:nvSpPr>
        <dsp:cNvPr id="0" name=""/>
        <dsp:cNvSpPr/>
      </dsp:nvSpPr>
      <dsp:spPr>
        <a:xfrm>
          <a:off x="1056278" y="0"/>
          <a:ext cx="1398639" cy="1198799"/>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lupino blu</a:t>
          </a:r>
          <a:endParaRPr lang="pl-PL" sz="1500" b="1" kern="1200" dirty="0">
            <a:solidFill>
              <a:schemeClr val="tx1">
                <a:lumMod val="50000"/>
              </a:schemeClr>
            </a:solidFill>
          </a:endParaRPr>
        </a:p>
      </dsp:txBody>
      <dsp:txXfrm>
        <a:off x="983437" y="839160"/>
        <a:ext cx="1398639" cy="287712"/>
      </dsp:txXfrm>
    </dsp:sp>
    <dsp:sp modelId="{9F05F636-4A8E-40DC-A57B-D36A52A17531}">
      <dsp:nvSpPr>
        <dsp:cNvPr id="0" name=""/>
        <dsp:cNvSpPr/>
      </dsp:nvSpPr>
      <dsp:spPr>
        <a:xfrm>
          <a:off x="2524734" y="0"/>
          <a:ext cx="1398639" cy="1198799"/>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segale</a:t>
          </a:r>
          <a:endParaRPr lang="pl-PL" sz="1500" b="1" kern="1200" dirty="0">
            <a:solidFill>
              <a:schemeClr val="tx1">
                <a:lumMod val="50000"/>
              </a:schemeClr>
            </a:solidFill>
          </a:endParaRPr>
        </a:p>
      </dsp:txBody>
      <dsp:txXfrm>
        <a:off x="2524734" y="839160"/>
        <a:ext cx="1398639" cy="287712"/>
      </dsp:txXfrm>
    </dsp:sp>
    <dsp:sp modelId="{0B659791-F6B1-4C75-A476-1617D5F75DF2}">
      <dsp:nvSpPr>
        <dsp:cNvPr id="0" name=""/>
        <dsp:cNvSpPr/>
      </dsp:nvSpPr>
      <dsp:spPr>
        <a:xfrm>
          <a:off x="4061360" y="0"/>
          <a:ext cx="1398639" cy="1198799"/>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patata</a:t>
          </a:r>
          <a:endParaRPr lang="pl-PL" sz="1500" b="1" kern="1200" dirty="0">
            <a:solidFill>
              <a:schemeClr val="tx1">
                <a:lumMod val="50000"/>
              </a:schemeClr>
            </a:solidFill>
          </a:endParaRPr>
        </a:p>
      </dsp:txBody>
      <dsp:txXfrm>
        <a:off x="4066031" y="839160"/>
        <a:ext cx="1398639" cy="287712"/>
      </dsp:txXfrm>
    </dsp:sp>
    <dsp:sp modelId="{5CF7EF89-B366-49F9-B433-6F3F289B3A59}">
      <dsp:nvSpPr>
        <dsp:cNvPr id="0" name=""/>
        <dsp:cNvSpPr/>
      </dsp:nvSpPr>
      <dsp:spPr>
        <a:xfrm>
          <a:off x="5607328" y="0"/>
          <a:ext cx="1398639" cy="1198799"/>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72278247-4F64-401E-AD67-3A35326EFE91}">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avena</a:t>
          </a:r>
          <a:endParaRPr lang="pl-PL" sz="1500" b="1" kern="1200" dirty="0">
            <a:solidFill>
              <a:schemeClr val="tx1">
                <a:lumMod val="50000"/>
              </a:schemeClr>
            </a:solidFill>
          </a:endParaRPr>
        </a:p>
      </dsp:txBody>
      <dsp:txXfrm>
        <a:off x="5607328" y="839160"/>
        <a:ext cx="1398639" cy="287712"/>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5F636-4A8E-40DC-A57B-D36A52A17531}">
      <dsp:nvSpPr>
        <dsp:cNvPr id="0" name=""/>
        <dsp:cNvSpPr/>
      </dsp:nvSpPr>
      <dsp:spPr>
        <a:xfrm>
          <a:off x="983437" y="0"/>
          <a:ext cx="1398639" cy="119879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segale</a:t>
          </a:r>
          <a:endParaRPr lang="pl-PL" sz="1500" b="1" kern="1200" dirty="0">
            <a:solidFill>
              <a:schemeClr val="tx1">
                <a:lumMod val="50000"/>
              </a:schemeClr>
            </a:solidFill>
          </a:endParaRPr>
        </a:p>
      </dsp:txBody>
      <dsp:txXfrm>
        <a:off x="983437" y="839160"/>
        <a:ext cx="1398639" cy="287712"/>
      </dsp:txXfrm>
    </dsp:sp>
    <dsp:sp modelId="{0B659791-F6B1-4C75-A476-1617D5F75DF2}">
      <dsp:nvSpPr>
        <dsp:cNvPr id="0" name=""/>
        <dsp:cNvSpPr/>
      </dsp:nvSpPr>
      <dsp:spPr>
        <a:xfrm>
          <a:off x="2524734" y="0"/>
          <a:ext cx="1398639" cy="1198799"/>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patata</a:t>
          </a:r>
          <a:endParaRPr lang="pl-PL" sz="1500" b="1" kern="1200" dirty="0">
            <a:solidFill>
              <a:schemeClr val="tx1">
                <a:lumMod val="50000"/>
              </a:schemeClr>
            </a:solidFill>
          </a:endParaRPr>
        </a:p>
      </dsp:txBody>
      <dsp:txXfrm>
        <a:off x="2524734" y="839160"/>
        <a:ext cx="1398639" cy="287712"/>
      </dsp:txXfrm>
    </dsp:sp>
    <dsp:sp modelId="{C467F853-7121-488E-A8CB-639F3D4736C4}">
      <dsp:nvSpPr>
        <dsp:cNvPr id="0" name=""/>
        <dsp:cNvSpPr/>
      </dsp:nvSpPr>
      <dsp:spPr>
        <a:xfrm>
          <a:off x="4066031" y="0"/>
          <a:ext cx="1398639" cy="1198799"/>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56EBA77-6E98-4959-A4AA-BB3B05050777}">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avena</a:t>
          </a:r>
          <a:endParaRPr lang="pl-PL" sz="1500" b="1" kern="1200" dirty="0">
            <a:solidFill>
              <a:schemeClr val="tx1">
                <a:lumMod val="50000"/>
              </a:schemeClr>
            </a:solidFill>
          </a:endParaRPr>
        </a:p>
      </dsp:txBody>
      <dsp:txXfrm>
        <a:off x="4066031" y="839160"/>
        <a:ext cx="1398639" cy="287712"/>
      </dsp:txXfrm>
    </dsp:sp>
    <dsp:sp modelId="{94FB3743-7CEB-422C-9EC9-ABE1228BB3DF}">
      <dsp:nvSpPr>
        <dsp:cNvPr id="0" name=""/>
        <dsp:cNvSpPr/>
      </dsp:nvSpPr>
      <dsp:spPr>
        <a:xfrm>
          <a:off x="5607328" y="0"/>
          <a:ext cx="1398639" cy="1198799"/>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1CD804F-2A47-47E7-AF14-65A7E47E8DBC}">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lupino blu</a:t>
          </a:r>
          <a:endParaRPr lang="pl-PL" sz="1500" b="1" kern="1200" dirty="0">
            <a:solidFill>
              <a:schemeClr val="tx1">
                <a:lumMod val="50000"/>
              </a:schemeClr>
            </a:solidFill>
          </a:endParaRPr>
        </a:p>
      </dsp:txBody>
      <dsp:txXfrm>
        <a:off x="5607328" y="839160"/>
        <a:ext cx="1398639" cy="287712"/>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9933F-3E5C-44C1-B5FD-B3B593591EF9}">
      <dsp:nvSpPr>
        <dsp:cNvPr id="0" name=""/>
        <dsp:cNvSpPr/>
      </dsp:nvSpPr>
      <dsp:spPr>
        <a:xfrm>
          <a:off x="229646" y="289973"/>
          <a:ext cx="1417178" cy="44286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9969"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campo 1</a:t>
          </a:r>
        </a:p>
      </dsp:txBody>
      <dsp:txXfrm>
        <a:off x="229646" y="289973"/>
        <a:ext cx="1417178" cy="442868"/>
      </dsp:txXfrm>
    </dsp:sp>
    <dsp:sp modelId="{38C1ADFD-E69F-48D9-939F-FD45B74C6EC0}">
      <dsp:nvSpPr>
        <dsp:cNvPr id="0" name=""/>
        <dsp:cNvSpPr/>
      </dsp:nvSpPr>
      <dsp:spPr>
        <a:xfrm>
          <a:off x="170597" y="226003"/>
          <a:ext cx="310007" cy="465011"/>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7BBABD-F942-401D-83FD-FE5AA0360C6C}">
      <dsp:nvSpPr>
        <dsp:cNvPr id="0" name=""/>
        <dsp:cNvSpPr/>
      </dsp:nvSpPr>
      <dsp:spPr>
        <a:xfrm>
          <a:off x="1758534" y="290092"/>
          <a:ext cx="1416283" cy="44258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9780"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campo 2</a:t>
          </a:r>
        </a:p>
      </dsp:txBody>
      <dsp:txXfrm>
        <a:off x="1758534" y="290092"/>
        <a:ext cx="1416283" cy="442588"/>
      </dsp:txXfrm>
    </dsp:sp>
    <dsp:sp modelId="{44B8183F-8EB5-4ABF-844D-48DA59E945B1}">
      <dsp:nvSpPr>
        <dsp:cNvPr id="0" name=""/>
        <dsp:cNvSpPr/>
      </dsp:nvSpPr>
      <dsp:spPr>
        <a:xfrm>
          <a:off x="1699523" y="226163"/>
          <a:ext cx="309812" cy="464718"/>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AA2A9E-361D-4C70-8938-78E7F41AF862}">
      <dsp:nvSpPr>
        <dsp:cNvPr id="0" name=""/>
        <dsp:cNvSpPr/>
      </dsp:nvSpPr>
      <dsp:spPr>
        <a:xfrm>
          <a:off x="3286305" y="290810"/>
          <a:ext cx="1410917" cy="44091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8644"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campo 3</a:t>
          </a:r>
        </a:p>
      </dsp:txBody>
      <dsp:txXfrm>
        <a:off x="3286305" y="290810"/>
        <a:ext cx="1410917" cy="440911"/>
      </dsp:txXfrm>
    </dsp:sp>
    <dsp:sp modelId="{C275C288-9E63-4925-A692-EA2F5E15C597}">
      <dsp:nvSpPr>
        <dsp:cNvPr id="0" name=""/>
        <dsp:cNvSpPr/>
      </dsp:nvSpPr>
      <dsp:spPr>
        <a:xfrm>
          <a:off x="3227517" y="227122"/>
          <a:ext cx="308638" cy="462957"/>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79F1C4-6788-4729-9811-C17220E4288B}">
      <dsp:nvSpPr>
        <dsp:cNvPr id="0" name=""/>
        <dsp:cNvSpPr/>
      </dsp:nvSpPr>
      <dsp:spPr>
        <a:xfrm>
          <a:off x="4808709" y="290810"/>
          <a:ext cx="1410917" cy="44091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8644"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campo 4</a:t>
          </a:r>
        </a:p>
      </dsp:txBody>
      <dsp:txXfrm>
        <a:off x="4808709" y="290810"/>
        <a:ext cx="1410917" cy="440911"/>
      </dsp:txXfrm>
    </dsp:sp>
    <dsp:sp modelId="{2ED9AAB5-50FD-4122-BCE0-5D002DEE1E99}">
      <dsp:nvSpPr>
        <dsp:cNvPr id="0" name=""/>
        <dsp:cNvSpPr/>
      </dsp:nvSpPr>
      <dsp:spPr>
        <a:xfrm>
          <a:off x="4749921" y="227122"/>
          <a:ext cx="308638" cy="462957"/>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C77F5-2885-4F08-8852-6B2C21FF38D7}">
      <dsp:nvSpPr>
        <dsp:cNvPr id="0" name=""/>
        <dsp:cNvSpPr/>
      </dsp:nvSpPr>
      <dsp:spPr>
        <a:xfrm>
          <a:off x="485453" y="178295"/>
          <a:ext cx="1079841" cy="914943"/>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AF61C0-E480-4612-8CED-04B183237B96}">
      <dsp:nvSpPr>
        <dsp:cNvPr id="0" name=""/>
        <dsp:cNvSpPr/>
      </dsp:nvSpPr>
      <dsp:spPr>
        <a:xfrm>
          <a:off x="485453" y="3835"/>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anno 1</a:t>
          </a:r>
        </a:p>
      </dsp:txBody>
      <dsp:txXfrm>
        <a:off x="485453" y="3835"/>
        <a:ext cx="1079841" cy="157549"/>
      </dsp:txXfrm>
    </dsp:sp>
    <dsp:sp modelId="{E8D710DC-701C-40DC-BC7F-96CF51DCC0EB}">
      <dsp:nvSpPr>
        <dsp:cNvPr id="0" name=""/>
        <dsp:cNvSpPr/>
      </dsp:nvSpPr>
      <dsp:spPr>
        <a:xfrm>
          <a:off x="485453" y="1412507"/>
          <a:ext cx="1079841" cy="914943"/>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2FF619-C938-4E87-8A2B-C923D30A9A67}">
      <dsp:nvSpPr>
        <dsp:cNvPr id="0" name=""/>
        <dsp:cNvSpPr/>
      </dsp:nvSpPr>
      <dsp:spPr>
        <a:xfrm>
          <a:off x="485453" y="1238047"/>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anno 2</a:t>
          </a:r>
        </a:p>
      </dsp:txBody>
      <dsp:txXfrm>
        <a:off x="485453" y="1238047"/>
        <a:ext cx="1079841" cy="157549"/>
      </dsp:txXfrm>
    </dsp:sp>
    <dsp:sp modelId="{B4CA4D6E-61D0-435C-9F16-562AA5896FE6}">
      <dsp:nvSpPr>
        <dsp:cNvPr id="0" name=""/>
        <dsp:cNvSpPr/>
      </dsp:nvSpPr>
      <dsp:spPr>
        <a:xfrm>
          <a:off x="485453" y="2646719"/>
          <a:ext cx="1079841" cy="914943"/>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6FF19D-7F23-4445-B0A4-228B35DE1BCB}">
      <dsp:nvSpPr>
        <dsp:cNvPr id="0" name=""/>
        <dsp:cNvSpPr/>
      </dsp:nvSpPr>
      <dsp:spPr>
        <a:xfrm>
          <a:off x="485453" y="2472260"/>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anno 3</a:t>
          </a:r>
        </a:p>
      </dsp:txBody>
      <dsp:txXfrm>
        <a:off x="485453" y="2472260"/>
        <a:ext cx="1079841" cy="157549"/>
      </dsp:txXfrm>
    </dsp:sp>
    <dsp:sp modelId="{AA29EC4E-8B21-4424-BED7-2B4FFE60388B}">
      <dsp:nvSpPr>
        <dsp:cNvPr id="0" name=""/>
        <dsp:cNvSpPr/>
      </dsp:nvSpPr>
      <dsp:spPr>
        <a:xfrm>
          <a:off x="485453" y="3880932"/>
          <a:ext cx="1079841" cy="914943"/>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CC2DD1-BCE4-4965-BF33-68313A8506F3}">
      <dsp:nvSpPr>
        <dsp:cNvPr id="0" name=""/>
        <dsp:cNvSpPr/>
      </dsp:nvSpPr>
      <dsp:spPr>
        <a:xfrm>
          <a:off x="485453" y="3706472"/>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anno 4</a:t>
          </a:r>
        </a:p>
      </dsp:txBody>
      <dsp:txXfrm>
        <a:off x="485453" y="3706472"/>
        <a:ext cx="1079841" cy="1575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0678" y="182789"/>
          <a:ext cx="1525000" cy="228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Girasole</a:t>
          </a:r>
          <a:endParaRPr lang="pl-PL" sz="1600" b="1" kern="1200" dirty="0">
            <a:solidFill>
              <a:srgbClr val="231F20"/>
            </a:solidFill>
          </a:endParaRPr>
        </a:p>
      </dsp:txBody>
      <dsp:txXfrm>
        <a:off x="10678" y="182789"/>
        <a:ext cx="1525000" cy="228750"/>
      </dsp:txXfrm>
    </dsp:sp>
    <dsp:sp modelId="{2C557754-C4B8-4423-8B48-77692FDB402C}">
      <dsp:nvSpPr>
        <dsp:cNvPr id="0" name=""/>
        <dsp:cNvSpPr/>
      </dsp:nvSpPr>
      <dsp:spPr>
        <a:xfrm>
          <a:off x="201" y="395031"/>
          <a:ext cx="1525000" cy="152500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86605" y="178429"/>
          <a:ext cx="1525000" cy="228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Zucca</a:t>
          </a:r>
          <a:endParaRPr lang="pl-PL" sz="1600" b="1" kern="1200" dirty="0">
            <a:solidFill>
              <a:srgbClr val="231F20"/>
            </a:solidFill>
          </a:endParaRPr>
        </a:p>
      </dsp:txBody>
      <dsp:txXfrm>
        <a:off x="1686605" y="178429"/>
        <a:ext cx="1525000" cy="228750"/>
      </dsp:txXfrm>
    </dsp:sp>
    <dsp:sp modelId="{6CC3539E-3A5E-4DA6-AAF9-B991E1016658}">
      <dsp:nvSpPr>
        <dsp:cNvPr id="0" name=""/>
        <dsp:cNvSpPr/>
      </dsp:nvSpPr>
      <dsp:spPr>
        <a:xfrm>
          <a:off x="1686407" y="395031"/>
          <a:ext cx="1525000" cy="152500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32" y="1674"/>
          <a:ext cx="5299592" cy="1006767"/>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Piante con un </a:t>
          </a:r>
          <a:r>
            <a:rPr lang="pl-PL" sz="2400" b="0" kern="1200" dirty="0" err="1">
              <a:solidFill>
                <a:srgbClr val="231F20"/>
              </a:solidFill>
            </a:rPr>
            <a:t>impatto positivo </a:t>
          </a:r>
          <a:r>
            <a:rPr lang="en-US" sz="2400" b="0" kern="1200" dirty="0">
              <a:solidFill>
                <a:srgbClr val="231F20"/>
              </a:solidFill>
            </a:rPr>
            <a:t>sulla sostanza organica del suolo</a:t>
          </a:r>
          <a:endParaRPr lang="pl-PL" sz="2400" b="0" kern="1200" dirty="0">
            <a:solidFill>
              <a:srgbClr val="231F20"/>
            </a:solidFill>
          </a:endParaRPr>
        </a:p>
      </dsp:txBody>
      <dsp:txXfrm>
        <a:off x="309919" y="31161"/>
        <a:ext cx="5240618" cy="947793"/>
      </dsp:txXfrm>
    </dsp:sp>
    <dsp:sp modelId="{A5B35C18-4D33-4D98-B558-51D158E4CB0B}">
      <dsp:nvSpPr>
        <dsp:cNvPr id="0" name=""/>
        <dsp:cNvSpPr/>
      </dsp:nvSpPr>
      <dsp:spPr>
        <a:xfrm>
          <a:off x="280432" y="1189659"/>
          <a:ext cx="1006767" cy="1006767"/>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5" y="1189659"/>
          <a:ext cx="4232419" cy="1006767"/>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Legumi</a:t>
          </a:r>
        </a:p>
      </dsp:txBody>
      <dsp:txXfrm>
        <a:off x="1396760" y="1238814"/>
        <a:ext cx="4134109" cy="908457"/>
      </dsp:txXfrm>
    </dsp:sp>
    <dsp:sp modelId="{55D16408-600C-41DE-894B-43C9385A5484}">
      <dsp:nvSpPr>
        <dsp:cNvPr id="0" name=""/>
        <dsp:cNvSpPr/>
      </dsp:nvSpPr>
      <dsp:spPr>
        <a:xfrm>
          <a:off x="280432" y="2317239"/>
          <a:ext cx="1006767" cy="1006767"/>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7605" y="2317239"/>
          <a:ext cx="4232419" cy="1006767"/>
        </a:xfrm>
        <a:prstGeom prst="roundRect">
          <a:avLst>
            <a:gd name="adj" fmla="val 16670"/>
          </a:avLst>
        </a:prstGeom>
        <a:solidFill>
          <a:srgbClr val="8BC540">
            <a:alpha val="50196"/>
          </a:srgb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Erbe</a:t>
          </a:r>
        </a:p>
      </dsp:txBody>
      <dsp:txXfrm>
        <a:off x="1396760" y="2366394"/>
        <a:ext cx="4134109" cy="908457"/>
      </dsp:txXfrm>
    </dsp:sp>
    <dsp:sp modelId="{81F814AE-F0DB-48ED-86E1-A7DBA9729281}">
      <dsp:nvSpPr>
        <dsp:cNvPr id="0" name=""/>
        <dsp:cNvSpPr/>
      </dsp:nvSpPr>
      <dsp:spPr>
        <a:xfrm>
          <a:off x="280432" y="3444819"/>
          <a:ext cx="1006767" cy="1006767"/>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5" y="3444819"/>
          <a:ext cx="4232419" cy="1006767"/>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Colture foraggere perenni</a:t>
          </a:r>
        </a:p>
      </dsp:txBody>
      <dsp:txXfrm>
        <a:off x="1396760" y="3493974"/>
        <a:ext cx="4134109" cy="908457"/>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48" y="1674"/>
          <a:ext cx="5299903" cy="1006753"/>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Piante che hanno un </a:t>
          </a:r>
          <a:r>
            <a:rPr lang="pl-PL" sz="2400" b="0" kern="1200" dirty="0" err="1">
              <a:solidFill>
                <a:srgbClr val="231F20"/>
              </a:solidFill>
            </a:rPr>
            <a:t>impatto negativo </a:t>
          </a:r>
          <a:r>
            <a:rPr lang="en-US" sz="2400" b="0" kern="1200" dirty="0">
              <a:solidFill>
                <a:srgbClr val="231F20"/>
              </a:solidFill>
            </a:rPr>
            <a:t>sulla sostanza organica del suolo</a:t>
          </a:r>
          <a:endParaRPr lang="pl-PL" sz="2400" b="0" kern="1200" dirty="0">
            <a:solidFill>
              <a:srgbClr val="231F20"/>
            </a:solidFill>
          </a:endParaRPr>
        </a:p>
      </dsp:txBody>
      <dsp:txXfrm>
        <a:off x="309935" y="31161"/>
        <a:ext cx="5240929" cy="947779"/>
      </dsp:txXfrm>
    </dsp:sp>
    <dsp:sp modelId="{A5B35C18-4D33-4D98-B558-51D158E4CB0B}">
      <dsp:nvSpPr>
        <dsp:cNvPr id="0" name=""/>
        <dsp:cNvSpPr/>
      </dsp:nvSpPr>
      <dsp:spPr>
        <a:xfrm>
          <a:off x="280448" y="1189643"/>
          <a:ext cx="1006753" cy="1006753"/>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7" y="1189643"/>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Colture di radici</a:t>
          </a:r>
        </a:p>
      </dsp:txBody>
      <dsp:txXfrm>
        <a:off x="1396761" y="1238797"/>
        <a:ext cx="4134436" cy="908445"/>
      </dsp:txXfrm>
    </dsp:sp>
    <dsp:sp modelId="{55D16408-600C-41DE-894B-43C9385A5484}">
      <dsp:nvSpPr>
        <dsp:cNvPr id="0" name=""/>
        <dsp:cNvSpPr/>
      </dsp:nvSpPr>
      <dsp:spPr>
        <a:xfrm>
          <a:off x="280448" y="2317207"/>
          <a:ext cx="1006753" cy="1006753"/>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7607" y="2317207"/>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Ortaggi a radice</a:t>
          </a:r>
        </a:p>
      </dsp:txBody>
      <dsp:txXfrm>
        <a:off x="1396761" y="2366361"/>
        <a:ext cx="4134436" cy="908445"/>
      </dsp:txXfrm>
    </dsp:sp>
    <dsp:sp modelId="{81F814AE-F0DB-48ED-86E1-A7DBA9729281}">
      <dsp:nvSpPr>
        <dsp:cNvPr id="0" name=""/>
        <dsp:cNvSpPr/>
      </dsp:nvSpPr>
      <dsp:spPr>
        <a:xfrm>
          <a:off x="280448" y="3444771"/>
          <a:ext cx="1006753" cy="1006753"/>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7" y="3444771"/>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Mais</a:t>
          </a:r>
        </a:p>
      </dsp:txBody>
      <dsp:txXfrm>
        <a:off x="1396761" y="3493925"/>
        <a:ext cx="4134436" cy="908445"/>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48" y="1674"/>
          <a:ext cx="5299903" cy="1006753"/>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Piante con un impatto neutro </a:t>
          </a:r>
          <a:r>
            <a:rPr lang="pl-PL" sz="2400" b="0" kern="1200" dirty="0">
              <a:solidFill>
                <a:srgbClr val="231F20"/>
              </a:solidFill>
            </a:rPr>
            <a:t>sulla </a:t>
          </a:r>
          <a:r>
            <a:rPr lang="pl-PL" sz="2400" b="0" kern="1200" dirty="0" err="1">
              <a:solidFill>
                <a:srgbClr val="231F20"/>
              </a:solidFill>
            </a:rPr>
            <a:t>sostanza organica del terreno</a:t>
          </a:r>
          <a:endParaRPr lang="pl-PL" sz="2400" b="0" kern="1200" dirty="0">
            <a:solidFill>
              <a:srgbClr val="231F20"/>
            </a:solidFill>
          </a:endParaRPr>
        </a:p>
      </dsp:txBody>
      <dsp:txXfrm>
        <a:off x="309935" y="31161"/>
        <a:ext cx="5240929" cy="947779"/>
      </dsp:txXfrm>
    </dsp:sp>
    <dsp:sp modelId="{A5B35C18-4D33-4D98-B558-51D158E4CB0B}">
      <dsp:nvSpPr>
        <dsp:cNvPr id="0" name=""/>
        <dsp:cNvSpPr/>
      </dsp:nvSpPr>
      <dsp:spPr>
        <a:xfrm>
          <a:off x="280448" y="1189643"/>
          <a:ext cx="1006753" cy="1006753"/>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7" y="1189643"/>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 Cereali</a:t>
          </a:r>
        </a:p>
      </dsp:txBody>
      <dsp:txXfrm>
        <a:off x="1396761" y="1238797"/>
        <a:ext cx="4134436" cy="908445"/>
      </dsp:txXfrm>
    </dsp:sp>
    <dsp:sp modelId="{55D16408-600C-41DE-894B-43C9385A5484}">
      <dsp:nvSpPr>
        <dsp:cNvPr id="0" name=""/>
        <dsp:cNvSpPr/>
      </dsp:nvSpPr>
      <dsp:spPr>
        <a:xfrm>
          <a:off x="280448" y="2317207"/>
          <a:ext cx="1006753" cy="1006753"/>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9385" y="2321194"/>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Semi oleosi</a:t>
          </a:r>
        </a:p>
      </dsp:txBody>
      <dsp:txXfrm>
        <a:off x="1398539" y="2370348"/>
        <a:ext cx="4134436" cy="908445"/>
      </dsp:txXfrm>
    </dsp:sp>
    <dsp:sp modelId="{81F814AE-F0DB-48ED-86E1-A7DBA9729281}">
      <dsp:nvSpPr>
        <dsp:cNvPr id="0" name=""/>
        <dsp:cNvSpPr/>
      </dsp:nvSpPr>
      <dsp:spPr>
        <a:xfrm>
          <a:off x="280448" y="3444771"/>
          <a:ext cx="1006753" cy="1006753"/>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7" y="3444771"/>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Erbe</a:t>
          </a:r>
        </a:p>
      </dsp:txBody>
      <dsp:txXfrm>
        <a:off x="1396761" y="3493925"/>
        <a:ext cx="4134436" cy="90844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176887" y="465248"/>
          <a:ext cx="4413204" cy="1996021"/>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b="0" i="0" kern="1200" dirty="0">
              <a:solidFill>
                <a:srgbClr val="231F20"/>
              </a:solidFill>
            </a:rPr>
            <a:t>Nei </a:t>
          </a:r>
          <a:r>
            <a:rPr lang="pl-PL" sz="2400" b="0" i="0" kern="1200" dirty="0" err="1">
              <a:solidFill>
                <a:srgbClr val="231F20"/>
              </a:solidFill>
            </a:rPr>
            <a:t>terreni acidi</a:t>
          </a:r>
          <a:r>
            <a:rPr lang="pl-PL" sz="2400" b="0" i="0" kern="1200" dirty="0">
              <a:solidFill>
                <a:srgbClr val="231F20"/>
              </a:solidFill>
            </a:rPr>
            <a:t>, i </a:t>
          </a:r>
          <a:r>
            <a:rPr lang="pl-PL" sz="2400" b="0" i="0" kern="1200" dirty="0" err="1">
              <a:solidFill>
                <a:srgbClr val="231F20"/>
              </a:solidFill>
            </a:rPr>
            <a:t>nutrienti essenziali come </a:t>
          </a:r>
          <a:r>
            <a:rPr lang="pl-PL" sz="2400" b="0" i="0" kern="1200" dirty="0">
              <a:solidFill>
                <a:srgbClr val="231F20"/>
              </a:solidFill>
            </a:rPr>
            <a:t>P, Ca e Mg </a:t>
          </a:r>
          <a:r>
            <a:rPr lang="pl-PL" sz="2400" b="0" i="0" kern="1200" dirty="0" err="1">
              <a:solidFill>
                <a:srgbClr val="231F20"/>
              </a:solidFill>
            </a:rPr>
            <a:t>diventano </a:t>
          </a:r>
          <a:r>
            <a:rPr lang="pl-PL" sz="2400" b="0" i="0" kern="1200" dirty="0">
              <a:solidFill>
                <a:srgbClr val="231F20"/>
              </a:solidFill>
            </a:rPr>
            <a:t>meno </a:t>
          </a:r>
          <a:r>
            <a:rPr lang="pl-PL" sz="2400" b="0" i="0" kern="1200" dirty="0" err="1">
              <a:solidFill>
                <a:srgbClr val="231F20"/>
              </a:solidFill>
            </a:rPr>
            <a:t>disponibili</a:t>
          </a:r>
          <a:r>
            <a:rPr lang="pl-PL" sz="2400" b="0" i="0" kern="1200" dirty="0">
              <a:solidFill>
                <a:srgbClr val="231F20"/>
              </a:solidFill>
            </a:rPr>
            <a:t>, </a:t>
          </a:r>
          <a:r>
            <a:rPr lang="pl-PL" sz="2400" b="0" i="0" kern="1200" dirty="0" err="1">
              <a:solidFill>
                <a:srgbClr val="231F20"/>
              </a:solidFill>
            </a:rPr>
            <a:t>mentre i micronutrienti come </a:t>
          </a:r>
          <a:r>
            <a:rPr lang="pl-PL" sz="2400" b="0" i="0" kern="1200" dirty="0">
              <a:solidFill>
                <a:srgbClr val="231F20"/>
              </a:solidFill>
            </a:rPr>
            <a:t>Fe, Mn e Al </a:t>
          </a:r>
          <a:r>
            <a:rPr lang="pl-PL" sz="2400" b="0" i="0" kern="1200" dirty="0" err="1">
              <a:solidFill>
                <a:srgbClr val="231F20"/>
              </a:solidFill>
            </a:rPr>
            <a:t>possono diventare più disponibili.</a:t>
          </a:r>
          <a:endParaRPr lang="pl-PL" sz="2400" b="0" i="0" kern="1200" dirty="0">
            <a:solidFill>
              <a:srgbClr val="231F20"/>
            </a:solidFill>
          </a:endParaRPr>
        </a:p>
      </dsp:txBody>
      <dsp:txXfrm>
        <a:off x="2176887" y="465248"/>
        <a:ext cx="4413204" cy="1996021"/>
      </dsp:txXfrm>
    </dsp:sp>
    <dsp:sp modelId="{CCE3EBC2-C8E7-4C2E-91C0-9DA33A006D96}">
      <dsp:nvSpPr>
        <dsp:cNvPr id="0" name=""/>
        <dsp:cNvSpPr/>
      </dsp:nvSpPr>
      <dsp:spPr>
        <a:xfrm>
          <a:off x="3219" y="465248"/>
          <a:ext cx="1976061" cy="199602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97A41C-91B4-40D0-9572-ABB17DF9A792}">
      <dsp:nvSpPr>
        <dsp:cNvPr id="0" name=""/>
        <dsp:cNvSpPr/>
      </dsp:nvSpPr>
      <dsp:spPr>
        <a:xfrm>
          <a:off x="3219" y="2790613"/>
          <a:ext cx="4413204" cy="1996021"/>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Nei terreni alcalini, la disponibilità di </a:t>
          </a:r>
          <a:r>
            <a:rPr lang="pl-PL" sz="2400" kern="1200" dirty="0">
              <a:solidFill>
                <a:srgbClr val="231F20"/>
              </a:solidFill>
            </a:rPr>
            <a:t>P, Fe, Mn</a:t>
          </a:r>
          <a:r>
            <a:rPr lang="en-US" sz="2400" kern="1200" dirty="0">
              <a:solidFill>
                <a:srgbClr val="231F20"/>
              </a:solidFill>
            </a:rPr>
            <a:t>, </a:t>
          </a:r>
          <a:r>
            <a:rPr lang="pl-PL" sz="2400" kern="1200" dirty="0">
              <a:solidFill>
                <a:srgbClr val="231F20"/>
              </a:solidFill>
            </a:rPr>
            <a:t>Zn </a:t>
          </a:r>
          <a:r>
            <a:rPr lang="en-US" sz="2400" kern="1200" dirty="0">
              <a:solidFill>
                <a:srgbClr val="231F20"/>
              </a:solidFill>
            </a:rPr>
            <a:t>e </a:t>
          </a:r>
          <a:r>
            <a:rPr lang="pl-PL" sz="2400" kern="1200" dirty="0">
              <a:solidFill>
                <a:srgbClr val="231F20"/>
              </a:solidFill>
            </a:rPr>
            <a:t>Cu </a:t>
          </a:r>
          <a:r>
            <a:rPr lang="en-US" sz="2400" kern="1200" dirty="0">
              <a:solidFill>
                <a:srgbClr val="231F20"/>
              </a:solidFill>
            </a:rPr>
            <a:t>è spesso ridotta.</a:t>
          </a:r>
          <a:endParaRPr lang="pl-PL" sz="2400" kern="1200" dirty="0">
            <a:solidFill>
              <a:srgbClr val="231F20"/>
            </a:solidFill>
          </a:endParaRPr>
        </a:p>
      </dsp:txBody>
      <dsp:txXfrm>
        <a:off x="3219" y="2790613"/>
        <a:ext cx="4413204" cy="1996021"/>
      </dsp:txXfrm>
    </dsp:sp>
    <dsp:sp modelId="{647C7C7D-9520-4D9F-96A9-866EAFE60D9C}">
      <dsp:nvSpPr>
        <dsp:cNvPr id="0" name=""/>
        <dsp:cNvSpPr/>
      </dsp:nvSpPr>
      <dsp:spPr>
        <a:xfrm>
          <a:off x="4614029" y="2790613"/>
          <a:ext cx="1976061" cy="199602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9CE027-331B-482B-A31D-88B307EA28F5}">
      <dsp:nvSpPr>
        <dsp:cNvPr id="0" name=""/>
        <dsp:cNvSpPr/>
      </dsp:nvSpPr>
      <dsp:spPr>
        <a:xfrm>
          <a:off x="418466" y="5453"/>
          <a:ext cx="1775613" cy="152191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CB894455-04BD-44FF-BDD6-30312EDC4E77}">
      <dsp:nvSpPr>
        <dsp:cNvPr id="0" name=""/>
        <dsp:cNvSpPr/>
      </dsp:nvSpPr>
      <dsp:spPr>
        <a:xfrm>
          <a:off x="418466"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pl-PL" sz="1100" kern="1200" dirty="0" err="1"/>
            <a:t>segale</a:t>
          </a:r>
          <a:r>
            <a:rPr lang="pl-PL" sz="1100" kern="1200" dirty="0"/>
            <a:t>: 4,0-6,5</a:t>
          </a:r>
        </a:p>
      </dsp:txBody>
      <dsp:txXfrm>
        <a:off x="418466" y="1070790"/>
        <a:ext cx="1775613" cy="365258"/>
      </dsp:txXfrm>
    </dsp:sp>
    <dsp:sp modelId="{CC806F23-A46B-4EF2-A903-36EC27731E7E}">
      <dsp:nvSpPr>
        <dsp:cNvPr id="0" name=""/>
        <dsp:cNvSpPr/>
      </dsp:nvSpPr>
      <dsp:spPr>
        <a:xfrm>
          <a:off x="2375187" y="5453"/>
          <a:ext cx="1775613" cy="152191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D879F3D-E2AE-4AB6-9BAD-6C8AEA7796C6}">
      <dsp:nvSpPr>
        <dsp:cNvPr id="0" name=""/>
        <dsp:cNvSpPr/>
      </dsp:nvSpPr>
      <dsp:spPr>
        <a:xfrm>
          <a:off x="2375187"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pl-PL" sz="1100" kern="1200" dirty="0" err="1"/>
            <a:t>patata</a:t>
          </a:r>
          <a:r>
            <a:rPr lang="pl-PL" sz="1100" kern="1200" dirty="0"/>
            <a:t>: 4,0-6,5</a:t>
          </a:r>
        </a:p>
      </dsp:txBody>
      <dsp:txXfrm>
        <a:off x="2375187" y="1070790"/>
        <a:ext cx="1775613" cy="365258"/>
      </dsp:txXfrm>
    </dsp:sp>
    <dsp:sp modelId="{95B420C3-3D54-401F-9AA4-FE103A1685C5}">
      <dsp:nvSpPr>
        <dsp:cNvPr id="0" name=""/>
        <dsp:cNvSpPr/>
      </dsp:nvSpPr>
      <dsp:spPr>
        <a:xfrm>
          <a:off x="4331908" y="5453"/>
          <a:ext cx="1775613" cy="1521910"/>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A26D0F59-776A-4337-9AEF-908AFFF38586}">
      <dsp:nvSpPr>
        <dsp:cNvPr id="0" name=""/>
        <dsp:cNvSpPr/>
      </dsp:nvSpPr>
      <dsp:spPr>
        <a:xfrm>
          <a:off x="4331908"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pl-PL" sz="1100" kern="1200" dirty="0" err="1"/>
            <a:t>triticale</a:t>
          </a:r>
          <a:r>
            <a:rPr lang="pl-PL" sz="1100" kern="1200" dirty="0"/>
            <a:t>: 5,0-7,0</a:t>
          </a:r>
        </a:p>
      </dsp:txBody>
      <dsp:txXfrm>
        <a:off x="4331908" y="1070790"/>
        <a:ext cx="1775613" cy="365258"/>
      </dsp:txXfrm>
    </dsp:sp>
    <dsp:sp modelId="{3B42A731-7583-4A68-96B3-D806D2076895}">
      <dsp:nvSpPr>
        <dsp:cNvPr id="0" name=""/>
        <dsp:cNvSpPr/>
      </dsp:nvSpPr>
      <dsp:spPr>
        <a:xfrm>
          <a:off x="418466" y="1704925"/>
          <a:ext cx="1775613" cy="1521910"/>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C226E04F-E0C8-4532-929A-D44FA27D2019}">
      <dsp:nvSpPr>
        <dsp:cNvPr id="0" name=""/>
        <dsp:cNvSpPr/>
      </dsp:nvSpPr>
      <dsp:spPr>
        <a:xfrm>
          <a:off x="418466"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pl-PL" sz="1100" kern="1200" dirty="0" err="1"/>
            <a:t>mais</a:t>
          </a:r>
          <a:r>
            <a:rPr lang="pl-PL" sz="1100" kern="1200" dirty="0"/>
            <a:t>: 5,5-7,0</a:t>
          </a:r>
        </a:p>
      </dsp:txBody>
      <dsp:txXfrm>
        <a:off x="418466" y="2770263"/>
        <a:ext cx="1775613" cy="365258"/>
      </dsp:txXfrm>
    </dsp:sp>
    <dsp:sp modelId="{95DCE1AD-E352-4463-A262-8369BB7A37BF}">
      <dsp:nvSpPr>
        <dsp:cNvPr id="0" name=""/>
        <dsp:cNvSpPr/>
      </dsp:nvSpPr>
      <dsp:spPr>
        <a:xfrm>
          <a:off x="2375187" y="1704925"/>
          <a:ext cx="1775613" cy="1521910"/>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4F60758-6750-49EA-B10A-7570733972CF}">
      <dsp:nvSpPr>
        <dsp:cNvPr id="0" name=""/>
        <dsp:cNvSpPr/>
      </dsp:nvSpPr>
      <dsp:spPr>
        <a:xfrm>
          <a:off x="2375187"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pl-PL" sz="1100" kern="1200" dirty="0" err="1"/>
            <a:t>barbabietola da zucchero</a:t>
          </a:r>
          <a:r>
            <a:rPr lang="pl-PL" sz="1100" kern="1200" dirty="0"/>
            <a:t>: 6,0-7,5</a:t>
          </a:r>
        </a:p>
      </dsp:txBody>
      <dsp:txXfrm>
        <a:off x="2375187" y="2770263"/>
        <a:ext cx="1775613" cy="365258"/>
      </dsp:txXfrm>
    </dsp:sp>
    <dsp:sp modelId="{B262EA66-C9A0-4EB3-93CE-E5158D55D8E9}">
      <dsp:nvSpPr>
        <dsp:cNvPr id="0" name=""/>
        <dsp:cNvSpPr/>
      </dsp:nvSpPr>
      <dsp:spPr>
        <a:xfrm>
          <a:off x="4331908" y="1704925"/>
          <a:ext cx="1775613" cy="1521910"/>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6E2BAAE-9688-4A5D-AD40-39EDEBBA9A55}">
      <dsp:nvSpPr>
        <dsp:cNvPr id="0" name=""/>
        <dsp:cNvSpPr/>
      </dsp:nvSpPr>
      <dsp:spPr>
        <a:xfrm>
          <a:off x="4331908"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pl-PL" sz="1100" kern="1200" dirty="0" err="1"/>
            <a:t>semi di colza</a:t>
          </a:r>
          <a:r>
            <a:rPr lang="pl-PL" sz="1100" kern="1200" dirty="0"/>
            <a:t>: 6,0-7,0</a:t>
          </a:r>
        </a:p>
      </dsp:txBody>
      <dsp:txXfrm>
        <a:off x="4331908" y="2770263"/>
        <a:ext cx="1775613" cy="365258"/>
      </dsp:txXfrm>
    </dsp:sp>
    <dsp:sp modelId="{384B74C0-7913-414A-A514-308C88BFD074}">
      <dsp:nvSpPr>
        <dsp:cNvPr id="0" name=""/>
        <dsp:cNvSpPr/>
      </dsp:nvSpPr>
      <dsp:spPr>
        <a:xfrm>
          <a:off x="418466" y="3404397"/>
          <a:ext cx="1775613" cy="1521910"/>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D2EF02A-20DE-4B01-8D25-BD7881F7D1DB}">
      <dsp:nvSpPr>
        <dsp:cNvPr id="0" name=""/>
        <dsp:cNvSpPr/>
      </dsp:nvSpPr>
      <dsp:spPr>
        <a:xfrm>
          <a:off x="418466"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pl-PL" sz="1100" kern="1200" dirty="0" err="1"/>
            <a:t>grano</a:t>
          </a:r>
          <a:r>
            <a:rPr lang="pl-PL" sz="1100" kern="1200" dirty="0"/>
            <a:t>: 6,0-7,5</a:t>
          </a:r>
        </a:p>
      </dsp:txBody>
      <dsp:txXfrm>
        <a:off x="418466" y="4469735"/>
        <a:ext cx="1775613" cy="365258"/>
      </dsp:txXfrm>
    </dsp:sp>
    <dsp:sp modelId="{7147AC7E-3999-4B64-8DFA-BFA54CCB09EB}">
      <dsp:nvSpPr>
        <dsp:cNvPr id="0" name=""/>
        <dsp:cNvSpPr/>
      </dsp:nvSpPr>
      <dsp:spPr>
        <a:xfrm>
          <a:off x="2375187" y="3404397"/>
          <a:ext cx="1775613" cy="1521910"/>
        </a:xfrm>
        <a:prstGeom prst="rect">
          <a:avLst/>
        </a:prstGeom>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E3B8348-9862-4166-8010-437150E6A7D7}">
      <dsp:nvSpPr>
        <dsp:cNvPr id="0" name=""/>
        <dsp:cNvSpPr/>
      </dsp:nvSpPr>
      <dsp:spPr>
        <a:xfrm>
          <a:off x="2375187"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pl-PL" sz="1100" kern="1200" dirty="0" err="1"/>
            <a:t>orzo</a:t>
          </a:r>
          <a:r>
            <a:rPr lang="pl-PL" sz="1100" kern="1200" dirty="0"/>
            <a:t>: 6,0-7,5</a:t>
          </a:r>
        </a:p>
      </dsp:txBody>
      <dsp:txXfrm>
        <a:off x="2375187" y="4469735"/>
        <a:ext cx="1775613" cy="365258"/>
      </dsp:txXfrm>
    </dsp:sp>
    <dsp:sp modelId="{35D431CF-3C4D-4B09-85AC-99B78A8C0F80}">
      <dsp:nvSpPr>
        <dsp:cNvPr id="0" name=""/>
        <dsp:cNvSpPr/>
      </dsp:nvSpPr>
      <dsp:spPr>
        <a:xfrm>
          <a:off x="4331908" y="3404397"/>
          <a:ext cx="1775613" cy="1521910"/>
        </a:xfrm>
        <a:prstGeom prst="rect">
          <a:avLst/>
        </a:prstGeom>
        <a:blipFill>
          <a:blip xmlns:r="http://schemas.openxmlformats.org/officeDocument/2006/relationships" r:embed="rId9"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EBCF9344-F9AB-4739-A7B1-9971B7C98D6F}">
      <dsp:nvSpPr>
        <dsp:cNvPr id="0" name=""/>
        <dsp:cNvSpPr/>
      </dsp:nvSpPr>
      <dsp:spPr>
        <a:xfrm>
          <a:off x="4331908"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pl-PL" sz="1100" kern="1200" dirty="0" err="1"/>
            <a:t>Mirtilli</a:t>
          </a:r>
          <a:r>
            <a:rPr lang="pl-PL" sz="1100" kern="1200" dirty="0"/>
            <a:t>; 4,0-5,5</a:t>
          </a:r>
        </a:p>
      </dsp:txBody>
      <dsp:txXfrm>
        <a:off x="4331908" y="4469735"/>
        <a:ext cx="1775613" cy="3652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30"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Pomodoro </a:t>
          </a:r>
        </a:p>
      </dsp:txBody>
      <dsp:txXfrm>
        <a:off x="1230" y="132509"/>
        <a:ext cx="1505391" cy="225808"/>
      </dsp:txXfrm>
    </dsp:sp>
    <dsp:sp modelId="{2C557754-C4B8-4423-8B48-77692FDB402C}">
      <dsp:nvSpPr>
        <dsp:cNvPr id="0" name=""/>
        <dsp:cNvSpPr/>
      </dsp:nvSpPr>
      <dsp:spPr>
        <a:xfrm>
          <a:off x="1230" y="403074"/>
          <a:ext cx="1505391" cy="150539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4"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Basilico</a:t>
          </a:r>
        </a:p>
      </dsp:txBody>
      <dsp:txXfrm>
        <a:off x="1665754" y="132509"/>
        <a:ext cx="1505391" cy="225808"/>
      </dsp:txXfrm>
    </dsp:sp>
    <dsp:sp modelId="{6CC3539E-3A5E-4DA6-AAF9-B991E1016658}">
      <dsp:nvSpPr>
        <dsp:cNvPr id="0" name=""/>
        <dsp:cNvSpPr/>
      </dsp:nvSpPr>
      <dsp:spPr>
        <a:xfrm>
          <a:off x="1665754" y="403074"/>
          <a:ext cx="1505391" cy="150539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30"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Lattuga </a:t>
          </a:r>
        </a:p>
      </dsp:txBody>
      <dsp:txXfrm>
        <a:off x="1230" y="132509"/>
        <a:ext cx="1505391" cy="225808"/>
      </dsp:txXfrm>
    </dsp:sp>
    <dsp:sp modelId="{2C557754-C4B8-4423-8B48-77692FDB402C}">
      <dsp:nvSpPr>
        <dsp:cNvPr id="0" name=""/>
        <dsp:cNvSpPr/>
      </dsp:nvSpPr>
      <dsp:spPr>
        <a:xfrm>
          <a:off x="1230" y="403074"/>
          <a:ext cx="1505391" cy="150539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4"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Carota</a:t>
          </a:r>
          <a:endParaRPr lang="pl-PL" sz="1600" b="1" kern="1200" dirty="0">
            <a:solidFill>
              <a:srgbClr val="231F20"/>
            </a:solidFill>
          </a:endParaRPr>
        </a:p>
      </dsp:txBody>
      <dsp:txXfrm>
        <a:off x="1665754" y="132509"/>
        <a:ext cx="1505391" cy="225808"/>
      </dsp:txXfrm>
    </dsp:sp>
    <dsp:sp modelId="{6CC3539E-3A5E-4DA6-AAF9-B991E1016658}">
      <dsp:nvSpPr>
        <dsp:cNvPr id="0" name=""/>
        <dsp:cNvSpPr/>
      </dsp:nvSpPr>
      <dsp:spPr>
        <a:xfrm>
          <a:off x="1665754" y="403074"/>
          <a:ext cx="1505391" cy="150539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30"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Cetriolo</a:t>
          </a:r>
          <a:endParaRPr lang="pl-PL" sz="1600" b="1" kern="1200" dirty="0">
            <a:solidFill>
              <a:srgbClr val="231F20"/>
            </a:solidFill>
          </a:endParaRPr>
        </a:p>
      </dsp:txBody>
      <dsp:txXfrm>
        <a:off x="1230" y="132509"/>
        <a:ext cx="1505391" cy="225808"/>
      </dsp:txXfrm>
    </dsp:sp>
    <dsp:sp modelId="{2C557754-C4B8-4423-8B48-77692FDB402C}">
      <dsp:nvSpPr>
        <dsp:cNvPr id="0" name=""/>
        <dsp:cNvSpPr/>
      </dsp:nvSpPr>
      <dsp:spPr>
        <a:xfrm>
          <a:off x="1230" y="403074"/>
          <a:ext cx="1505391" cy="150539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4"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Girasole</a:t>
          </a:r>
          <a:endParaRPr lang="pl-PL" sz="1600" b="1" kern="1200" dirty="0">
            <a:solidFill>
              <a:srgbClr val="231F20"/>
            </a:solidFill>
          </a:endParaRPr>
        </a:p>
      </dsp:txBody>
      <dsp:txXfrm>
        <a:off x="1665754" y="132509"/>
        <a:ext cx="1505391" cy="225808"/>
      </dsp:txXfrm>
    </dsp:sp>
    <dsp:sp modelId="{6CC3539E-3A5E-4DA6-AAF9-B991E1016658}">
      <dsp:nvSpPr>
        <dsp:cNvPr id="0" name=""/>
        <dsp:cNvSpPr/>
      </dsp:nvSpPr>
      <dsp:spPr>
        <a:xfrm>
          <a:off x="1665754" y="403074"/>
          <a:ext cx="1505391" cy="150539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390280-AF45-4D01-AC25-9E3682195B38}">
      <dsp:nvSpPr>
        <dsp:cNvPr id="0" name=""/>
        <dsp:cNvSpPr/>
      </dsp:nvSpPr>
      <dsp:spPr>
        <a:xfrm>
          <a:off x="417037" y="42468"/>
          <a:ext cx="183782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a:solidFill>
                <a:srgbClr val="231F20"/>
              </a:solidFill>
            </a:rPr>
            <a:t>Coltura intercalare</a:t>
          </a:r>
          <a:endParaRPr lang="pl-PL" sz="2000" kern="1200" dirty="0">
            <a:solidFill>
              <a:srgbClr val="231F20"/>
            </a:solidFill>
          </a:endParaRPr>
        </a:p>
      </dsp:txBody>
      <dsp:txXfrm>
        <a:off x="417037" y="42468"/>
        <a:ext cx="1837821" cy="275673"/>
      </dsp:txXfrm>
    </dsp:sp>
    <dsp:sp modelId="{091E1856-91D9-46D6-BB5F-3BAFCCC2C76F}">
      <dsp:nvSpPr>
        <dsp:cNvPr id="0" name=""/>
        <dsp:cNvSpPr/>
      </dsp:nvSpPr>
      <dsp:spPr>
        <a:xfrm>
          <a:off x="417037" y="372780"/>
          <a:ext cx="1837821" cy="183782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FE1D1461-0B30-47C7-BBFF-AE27B65C43D9}">
      <dsp:nvSpPr>
        <dsp:cNvPr id="0" name=""/>
        <dsp:cNvSpPr/>
      </dsp:nvSpPr>
      <dsp:spPr>
        <a:xfrm>
          <a:off x="2598876" y="0"/>
          <a:ext cx="307743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75000"/>
            </a:lnSpc>
            <a:spcBef>
              <a:spcPct val="0"/>
            </a:spcBef>
            <a:spcAft>
              <a:spcPts val="0"/>
            </a:spcAft>
            <a:buNone/>
          </a:pPr>
          <a:r>
            <a:rPr lang="pl-PL" sz="2000" kern="1200" dirty="0" err="1">
              <a:solidFill>
                <a:srgbClr val="231F20"/>
              </a:solidFill>
            </a:rPr>
            <a:t>Piantine </a:t>
          </a:r>
          <a:r>
            <a:rPr lang="pl-PL" sz="2000" kern="1200" dirty="0">
              <a:solidFill>
                <a:srgbClr val="231F20"/>
              </a:solidFill>
            </a:rPr>
            <a:t>di accompagnamento</a:t>
          </a:r>
        </a:p>
      </dsp:txBody>
      <dsp:txXfrm>
        <a:off x="2598876" y="0"/>
        <a:ext cx="3077431" cy="275673"/>
      </dsp:txXfrm>
    </dsp:sp>
    <dsp:sp modelId="{AF74A84D-290A-40AD-8050-6755077A5C42}">
      <dsp:nvSpPr>
        <dsp:cNvPr id="0" name=""/>
        <dsp:cNvSpPr/>
      </dsp:nvSpPr>
      <dsp:spPr>
        <a:xfrm>
          <a:off x="2576970" y="363720"/>
          <a:ext cx="1837821" cy="183782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D75CDD89-D800-4F8D-A939-D38261623E1E}">
      <dsp:nvSpPr>
        <dsp:cNvPr id="0" name=""/>
        <dsp:cNvSpPr/>
      </dsp:nvSpPr>
      <dsp:spPr>
        <a:xfrm>
          <a:off x="798100" y="2394384"/>
          <a:ext cx="183782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dirty="0">
              <a:solidFill>
                <a:srgbClr val="231F20"/>
              </a:solidFill>
            </a:rPr>
            <a:t>Taglio a staffetta</a:t>
          </a:r>
        </a:p>
      </dsp:txBody>
      <dsp:txXfrm>
        <a:off x="798100" y="2394384"/>
        <a:ext cx="1837821" cy="275673"/>
      </dsp:txXfrm>
    </dsp:sp>
    <dsp:sp modelId="{26951A28-61BC-408A-A6D2-5006794E81CB}">
      <dsp:nvSpPr>
        <dsp:cNvPr id="0" name=""/>
        <dsp:cNvSpPr/>
      </dsp:nvSpPr>
      <dsp:spPr>
        <a:xfrm>
          <a:off x="798100" y="2724696"/>
          <a:ext cx="1837821" cy="1837821"/>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36EFEB54-7648-4EED-A19F-E16541307055}">
      <dsp:nvSpPr>
        <dsp:cNvPr id="0" name=""/>
        <dsp:cNvSpPr/>
      </dsp:nvSpPr>
      <dsp:spPr>
        <a:xfrm>
          <a:off x="3036838" y="2431098"/>
          <a:ext cx="2315305"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dirty="0">
              <a:solidFill>
                <a:srgbClr val="231F20"/>
              </a:solidFill>
            </a:rPr>
            <a:t>Coltivazione di vicoli</a:t>
          </a:r>
        </a:p>
      </dsp:txBody>
      <dsp:txXfrm>
        <a:off x="3036838" y="2431098"/>
        <a:ext cx="2315305" cy="275673"/>
      </dsp:txXfrm>
    </dsp:sp>
    <dsp:sp modelId="{21C7C720-96AD-48A9-A1FE-1F0A00D18F81}">
      <dsp:nvSpPr>
        <dsp:cNvPr id="0" name=""/>
        <dsp:cNvSpPr/>
      </dsp:nvSpPr>
      <dsp:spPr>
        <a:xfrm>
          <a:off x="3068936" y="2724696"/>
          <a:ext cx="1837821" cy="1837821"/>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62FD5-D56F-49D5-9C03-983B22452517}">
      <dsp:nvSpPr>
        <dsp:cNvPr id="0" name=""/>
        <dsp:cNvSpPr/>
      </dsp:nvSpPr>
      <dsp:spPr>
        <a:xfrm>
          <a:off x="927556" y="46270"/>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patate novelle</a:t>
          </a:r>
          <a:endParaRPr lang="pl-PL" sz="2400" b="0" kern="1200" dirty="0">
            <a:solidFill>
              <a:schemeClr val="tx1">
                <a:lumMod val="50000"/>
              </a:schemeClr>
            </a:solidFill>
          </a:endParaRPr>
        </a:p>
      </dsp:txBody>
      <dsp:txXfrm>
        <a:off x="927556" y="46270"/>
        <a:ext cx="2002348" cy="300352"/>
      </dsp:txXfrm>
    </dsp:sp>
    <dsp:sp modelId="{47C59F48-0126-44C6-BC92-E67B48F96D74}">
      <dsp:nvSpPr>
        <dsp:cNvPr id="0" name=""/>
        <dsp:cNvSpPr/>
      </dsp:nvSpPr>
      <dsp:spPr>
        <a:xfrm>
          <a:off x="927556" y="406153"/>
          <a:ext cx="2002348" cy="200234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706FE-4599-419F-8767-75522D76BBEE}">
      <dsp:nvSpPr>
        <dsp:cNvPr id="0" name=""/>
        <dsp:cNvSpPr/>
      </dsp:nvSpPr>
      <dsp:spPr>
        <a:xfrm>
          <a:off x="3141570" y="46270"/>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patate tardive</a:t>
          </a:r>
          <a:endParaRPr lang="pl-PL" sz="2400" b="0" kern="1200" dirty="0">
            <a:solidFill>
              <a:schemeClr val="tx1">
                <a:lumMod val="50000"/>
              </a:schemeClr>
            </a:solidFill>
          </a:endParaRPr>
        </a:p>
      </dsp:txBody>
      <dsp:txXfrm>
        <a:off x="3141570" y="46270"/>
        <a:ext cx="2002348" cy="300352"/>
      </dsp:txXfrm>
    </dsp:sp>
    <dsp:sp modelId="{67911363-0C97-42D4-945B-4090446C9C70}">
      <dsp:nvSpPr>
        <dsp:cNvPr id="0" name=""/>
        <dsp:cNvSpPr/>
      </dsp:nvSpPr>
      <dsp:spPr>
        <a:xfrm>
          <a:off x="3141570" y="406153"/>
          <a:ext cx="2002348" cy="200234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9318C6-1915-4B1D-93DC-B6E0F6BC8AE4}">
      <dsp:nvSpPr>
        <dsp:cNvPr id="0" name=""/>
        <dsp:cNvSpPr/>
      </dsp:nvSpPr>
      <dsp:spPr>
        <a:xfrm>
          <a:off x="2234057" y="2672171"/>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segale o grano invernale</a:t>
          </a:r>
          <a:endParaRPr lang="pl-PL" sz="2400" b="0" kern="1200" dirty="0">
            <a:solidFill>
              <a:schemeClr val="tx1">
                <a:lumMod val="50000"/>
              </a:schemeClr>
            </a:solidFill>
          </a:endParaRPr>
        </a:p>
      </dsp:txBody>
      <dsp:txXfrm>
        <a:off x="2234057" y="2672171"/>
        <a:ext cx="2002348" cy="300352"/>
      </dsp:txXfrm>
    </dsp:sp>
    <dsp:sp modelId="{9E36BB42-8053-4276-A6EB-BB757AB43090}">
      <dsp:nvSpPr>
        <dsp:cNvPr id="0" name=""/>
        <dsp:cNvSpPr/>
      </dsp:nvSpPr>
      <dsp:spPr>
        <a:xfrm>
          <a:off x="2034563" y="2968619"/>
          <a:ext cx="2002348" cy="2002348"/>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Fare clic per modificare gli stili di testo Master</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747570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1692127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2791054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2741628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3059773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75</a:t>
            </a:fld>
            <a:endParaRPr lang="en-US"/>
          </a:p>
        </p:txBody>
      </p:sp>
    </p:spTree>
    <p:extLst>
      <p:ext uri="{BB962C8B-B14F-4D97-AF65-F5344CB8AC3E}">
        <p14:creationId xmlns:p14="http://schemas.microsoft.com/office/powerpoint/2010/main" val="1214915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a:extLst>
            <a:ext uri="{FF2B5EF4-FFF2-40B4-BE49-F238E27FC236}">
              <a16:creationId xmlns:a16="http://schemas.microsoft.com/office/drawing/2014/main" id="{0DEDE86D-AFBF-2396-B864-536C043F273C}"/>
            </a:ext>
          </a:extLst>
        </p:cNvPr>
        <p:cNvGrpSpPr/>
        <p:nvPr/>
      </p:nvGrpSpPr>
      <p:grpSpPr>
        <a:xfrm>
          <a:off x="0" y="0"/>
          <a:ext cx="0" cy="0"/>
          <a:chOff x="0" y="0"/>
          <a:chExt cx="0" cy="0"/>
        </a:xfrm>
      </p:grpSpPr>
      <p:sp>
        <p:nvSpPr>
          <p:cNvPr id="567" name="Google Shape;567;p29:notes">
            <a:extLst>
              <a:ext uri="{FF2B5EF4-FFF2-40B4-BE49-F238E27FC236}">
                <a16:creationId xmlns:a16="http://schemas.microsoft.com/office/drawing/2014/main" id="{808A7AC4-D14A-BC54-DE9C-23D462A913B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a:extLst>
              <a:ext uri="{FF2B5EF4-FFF2-40B4-BE49-F238E27FC236}">
                <a16:creationId xmlns:a16="http://schemas.microsoft.com/office/drawing/2014/main" id="{31A886FF-3C80-ADD3-75C3-554D88EEB0D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a:extLst>
              <a:ext uri="{FF2B5EF4-FFF2-40B4-BE49-F238E27FC236}">
                <a16:creationId xmlns:a16="http://schemas.microsoft.com/office/drawing/2014/main" id="{958BFCB5-BC14-9A1C-01E6-C4C0205EBE1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88</a:t>
            </a:fld>
            <a:endParaRPr/>
          </a:p>
        </p:txBody>
      </p:sp>
    </p:spTree>
    <p:extLst>
      <p:ext uri="{BB962C8B-B14F-4D97-AF65-F5344CB8AC3E}">
        <p14:creationId xmlns:p14="http://schemas.microsoft.com/office/powerpoint/2010/main" val="225719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624908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26506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727225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793640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762066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834837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rgbClr val="000000"/>
                </a:solidFill>
                <a:effectLst/>
                <a:latin typeface="+mn-lt"/>
                <a:ea typeface="+mn-ea"/>
                <a:cs typeface="+mn-cs"/>
                <a:sym typeface="Quattrocento Sans"/>
              </a:rPr>
              <a:t>FONT TYPEFACE &amp; SIZE</a:t>
            </a:r>
            <a:endParaRPr lang="en-IE" sz="3600" baseline="0" dirty="0">
              <a:solidFill>
                <a:srgbClr val="000000"/>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000000"/>
                </a:solidFill>
                <a:effectLst/>
                <a:latin typeface="+mn-lt"/>
                <a:ea typeface="+mn-ea"/>
                <a:cs typeface="+mn-cs"/>
              </a:rPr>
              <a:t>PLEASE</a:t>
            </a:r>
            <a:r>
              <a:rPr lang="en-IE" sz="3000" b="0" i="0" u="none" strike="noStrike" kern="1200" baseline="0" dirty="0">
                <a:solidFill>
                  <a:srgbClr val="000000"/>
                </a:solidFill>
                <a:effectLst/>
                <a:latin typeface="+mn-lt"/>
                <a:ea typeface="+mn-ea"/>
                <a:cs typeface="+mn-cs"/>
              </a:rPr>
              <a:t> ENSURE TO KEEP FONTS AS PER THE LAYOUT</a:t>
            </a:r>
            <a:endParaRPr lang="en-IE" sz="3000" b="0" i="0" u="none" strike="noStrike" kern="1200" dirty="0">
              <a:solidFill>
                <a:srgbClr val="000000"/>
              </a:solidFill>
              <a:effectLst/>
              <a:latin typeface="+mn-lt"/>
              <a:ea typeface="+mn-ea"/>
              <a:cs typeface="+mn-cs"/>
            </a:endParaRPr>
          </a:p>
          <a:p>
            <a:pPr fontAlgn="base"/>
            <a:endParaRPr lang="en-IE" sz="3000" b="0" i="0" u="none" strike="noStrike" kern="1200" dirty="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000000"/>
                </a:solidFill>
                <a:effectLst/>
                <a:latin typeface="+mn-lt"/>
                <a:ea typeface="+mn-ea"/>
                <a:cs typeface="+mn-cs"/>
              </a:rPr>
              <a:t>48 point </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Divider</a:t>
            </a:r>
            <a:r>
              <a:rPr lang="en-IE" sz="3000" b="0" i="0" u="none" strike="noStrike" kern="1200" baseline="0" dirty="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36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30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	</a:t>
            </a:r>
            <a:r>
              <a:rPr lang="en-IE" sz="3000" b="0" i="0" u="none" strike="noStrike" kern="1200" baseline="0" dirty="0">
                <a:solidFill>
                  <a:srgbClr val="000000"/>
                </a:solidFill>
                <a:effectLst/>
                <a:latin typeface="+mn-lt"/>
                <a:ea typeface="+mn-ea"/>
                <a:cs typeface="+mn-cs"/>
              </a:rPr>
              <a:t>       </a:t>
            </a:r>
            <a:r>
              <a:rPr lang="en-IE" sz="3000" b="0" i="0" u="none" strike="noStrike" kern="1200" dirty="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24 point</a:t>
            </a:r>
            <a:r>
              <a:rPr lang="en-IE" sz="3000" b="0" i="0" u="none" strike="noStrike" kern="1200" baseline="0" dirty="0">
                <a:solidFill>
                  <a:srgbClr val="000000"/>
                </a:solidFill>
                <a:effectLst/>
                <a:latin typeface="+mn-lt"/>
                <a:ea typeface="+mn-ea"/>
                <a:cs typeface="+mn-cs"/>
              </a:rPr>
              <a:t>  -  </a:t>
            </a:r>
            <a:r>
              <a:rPr lang="en-IE" sz="3000" b="0" i="0" u="none" strike="noStrike" kern="1200" baseline="0" dirty="0">
                <a:solidFill>
                  <a:srgbClr val="000000"/>
                </a:solidFill>
                <a:effectLst/>
                <a:latin typeface="+mn-lt"/>
                <a:ea typeface="Quattrocento Sans"/>
                <a:cs typeface="Quattrocento Sans"/>
                <a:sym typeface="Quattrocento Sans"/>
              </a:rPr>
              <a:t>Main </a:t>
            </a:r>
            <a:r>
              <a:rPr lang="en-IE" sz="3000" b="0" i="0" u="none" strike="noStrike" kern="1200" dirty="0">
                <a:solidFill>
                  <a:srgbClr val="000000"/>
                </a:solidFill>
                <a:effectLst/>
                <a:latin typeface="+mn-lt"/>
                <a:ea typeface="+mn-ea"/>
                <a:cs typeface="+mn-cs"/>
              </a:rPr>
              <a:t>Text Body </a:t>
            </a:r>
            <a:endParaRPr lang="en-US" sz="3000" dirty="0">
              <a:solidFill>
                <a:srgbClr val="000000"/>
              </a:solidFill>
            </a:endParaRPr>
          </a:p>
          <a:p>
            <a:pPr fontAlgn="base"/>
            <a:endParaRPr lang="en-IE" sz="3000" b="0" i="0" u="none" strike="noStrike" kern="1200" dirty="0">
              <a:solidFill>
                <a:srgbClr val="000000"/>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000000"/>
                </a:solidFill>
                <a:effectLst/>
                <a:latin typeface="+mn-lt"/>
                <a:ea typeface="+mn-ea"/>
                <a:cs typeface="+mn-cs"/>
                <a:sym typeface="Quattrocento Sans"/>
              </a:rPr>
              <a:t>EU DARE </a:t>
            </a:r>
            <a:r>
              <a:rPr lang="en-IE" sz="2400" b="0" i="0" u="none" strike="noStrike" kern="1200" baseline="0" dirty="0">
                <a:solidFill>
                  <a:srgbClr val="000000"/>
                </a:solidFill>
                <a:effectLst/>
                <a:latin typeface="+mn-lt"/>
                <a:ea typeface="+mn-ea"/>
                <a:cs typeface="+mn-cs"/>
                <a:sym typeface="Quattrocento Sans"/>
              </a:rPr>
              <a:t>PowerPoint is</a:t>
            </a:r>
            <a:r>
              <a:rPr lang="is-IS" sz="2400" b="0" i="0" u="none" strike="noStrike" kern="1200" baseline="0" dirty="0">
                <a:solidFill>
                  <a:srgbClr val="000000"/>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rgbClr val="000000"/>
              </a:solidFill>
              <a:effectLst/>
              <a:latin typeface="+mn-lt"/>
              <a:ea typeface="+mn-ea"/>
              <a:cs typeface="+mn-cs"/>
              <a:sym typeface="Quattrocento Sans"/>
            </a:endParaRPr>
          </a:p>
          <a:p>
            <a:pPr fontAlgn="base"/>
            <a:endParaRPr lang="en-IE" sz="2400" b="0" i="0" u="none" strike="noStrike" kern="1200" baseline="0" dirty="0">
              <a:solidFill>
                <a:srgbClr val="000000"/>
              </a:solidFill>
              <a:effectLst/>
              <a:latin typeface="+mn-lt"/>
              <a:ea typeface="+mn-ea"/>
              <a:cs typeface="+mn-cs"/>
              <a:sym typeface="Quattrocento Sans"/>
            </a:endParaRPr>
          </a:p>
          <a:p>
            <a:pPr fontAlgn="base"/>
            <a:r>
              <a:rPr lang="en-IE" sz="3600" b="1" i="1" baseline="0" dirty="0">
                <a:solidFill>
                  <a:srgbClr val="000000"/>
                </a:solidFill>
                <a:latin typeface="+mn-lt"/>
                <a:ea typeface="Quattrocento Sans"/>
                <a:cs typeface="Quattrocento Sans"/>
                <a:sym typeface="Quattrocento Sans"/>
              </a:rPr>
              <a:t>Calibri</a:t>
            </a:r>
            <a:endParaRPr lang="en-IE" sz="3600" baseline="0" dirty="0">
              <a:solidFill>
                <a:srgbClr val="000000"/>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0" i="0">
                <a:solidFill>
                  <a:srgbClr val="8DC641"/>
                </a:solidFill>
                <a:latin typeface="+mn-lt"/>
              </a:defRPr>
            </a:lvl1pPr>
          </a:lstStyle>
          <a:p>
            <a:pPr lvl="0"/>
            <a:r>
              <a:rPr lang="en-US" dirty="0"/>
              <a:t>Heading</a:t>
            </a:r>
          </a:p>
        </p:txBody>
      </p:sp>
      <p:pic>
        <p:nvPicPr>
          <p:cNvPr id="2" name="Graphic 1">
            <a:extLst>
              <a:ext uri="{FF2B5EF4-FFF2-40B4-BE49-F238E27FC236}">
                <a16:creationId xmlns:a16="http://schemas.microsoft.com/office/drawing/2014/main" id="{0491397C-5ADC-5295-0BCE-3A9A4982EDF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42" t="75046" r="6487" b="13954"/>
          <a:stretch/>
        </p:blipFill>
        <p:spPr>
          <a:xfrm>
            <a:off x="8124669" y="6484108"/>
            <a:ext cx="3540279" cy="252000"/>
          </a:xfrm>
          <a:prstGeom prst="rect">
            <a:avLst/>
          </a:prstGeom>
        </p:spPr>
      </p:pic>
      <p:sp>
        <p:nvSpPr>
          <p:cNvPr id="4" name="Graphic 12">
            <a:extLst>
              <a:ext uri="{FF2B5EF4-FFF2-40B4-BE49-F238E27FC236}">
                <a16:creationId xmlns:a16="http://schemas.microsoft.com/office/drawing/2014/main" id="{9F564081-4710-16F5-CFD0-EFED7220F6B1}"/>
              </a:ext>
            </a:extLst>
          </p:cNvPr>
          <p:cNvSpPr/>
          <p:nvPr userDrawn="1"/>
        </p:nvSpPr>
        <p:spPr>
          <a:xfrm>
            <a:off x="0" y="6553248"/>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41910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716265"/>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443960"/>
            <a:ext cx="10595237" cy="803654"/>
          </a:xfrm>
          <a:prstGeom prst="rect">
            <a:avLst/>
          </a:prstGeom>
        </p:spPr>
        <p:txBody>
          <a:bodyPr>
            <a:noAutofit/>
          </a:bodyPr>
          <a:lstStyle>
            <a:lvl1pPr marL="0" indent="0" algn="l">
              <a:buNone/>
              <a:defRPr sz="3600" b="0" i="0">
                <a:solidFill>
                  <a:srgbClr val="8DC641"/>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544169" y="-2888292"/>
            <a:ext cx="5131224"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6186233" y="2341241"/>
            <a:ext cx="6010480" cy="3066422"/>
          </a:xfrm>
          <a:prstGeom prst="rect">
            <a:avLst/>
          </a:prstGeom>
        </p:spPr>
        <p:txBody>
          <a:bodyPr>
            <a:normAutofit/>
          </a:bodyPr>
          <a:lstStyle>
            <a:lvl1pPr marL="0" indent="0" algn="l">
              <a:buNone/>
              <a:defRPr sz="4800" b="0" i="0">
                <a:solidFill>
                  <a:srgbClr val="000000"/>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502882" y="892243"/>
            <a:ext cx="2066906" cy="582221"/>
          </a:xfrm>
          <a:prstGeom prst="rect">
            <a:avLst/>
          </a:prstGeom>
        </p:spPr>
        <p:txBody>
          <a:bodyPr>
            <a:noAutofit/>
          </a:bodyPr>
          <a:lstStyle>
            <a:lvl1pPr marL="0" indent="0" algn="l">
              <a:buNone/>
              <a:defRPr sz="9000" b="0" i="0">
                <a:solidFill>
                  <a:srgbClr val="000000"/>
                </a:solidFill>
                <a:latin typeface="+mn-lt"/>
              </a:defRPr>
            </a:lvl1pPr>
          </a:lstStyle>
          <a:p>
            <a:pPr lvl="0"/>
            <a:r>
              <a:rPr lang="en-US" dirty="0"/>
              <a:t>01</a:t>
            </a:r>
          </a:p>
        </p:txBody>
      </p:sp>
      <p:pic>
        <p:nvPicPr>
          <p:cNvPr id="2" name="Graphic 1">
            <a:extLst>
              <a:ext uri="{FF2B5EF4-FFF2-40B4-BE49-F238E27FC236}">
                <a16:creationId xmlns:a16="http://schemas.microsoft.com/office/drawing/2014/main" id="{DD1B5276-4697-134C-5141-92087E53F29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42" t="75046" r="6487" b="13954"/>
          <a:stretch/>
        </p:blipFill>
        <p:spPr>
          <a:xfrm>
            <a:off x="8124669" y="6484108"/>
            <a:ext cx="3540279" cy="252000"/>
          </a:xfrm>
          <a:prstGeom prst="rect">
            <a:avLst/>
          </a:prstGeom>
        </p:spPr>
      </p:pic>
      <p:sp>
        <p:nvSpPr>
          <p:cNvPr id="3" name="Graphic 12">
            <a:extLst>
              <a:ext uri="{FF2B5EF4-FFF2-40B4-BE49-F238E27FC236}">
                <a16:creationId xmlns:a16="http://schemas.microsoft.com/office/drawing/2014/main" id="{9C67662B-0CEE-FBC7-D294-08845D5FA785}"/>
              </a:ext>
            </a:extLst>
          </p:cNvPr>
          <p:cNvSpPr/>
          <p:nvPr userDrawn="1"/>
        </p:nvSpPr>
        <p:spPr>
          <a:xfrm>
            <a:off x="0" y="6553248"/>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4" name="Group 3">
            <a:extLst>
              <a:ext uri="{FF2B5EF4-FFF2-40B4-BE49-F238E27FC236}">
                <a16:creationId xmlns:a16="http://schemas.microsoft.com/office/drawing/2014/main" id="{1D6565CD-14A9-102E-64D3-ADE50FB947F6}"/>
              </a:ext>
            </a:extLst>
          </p:cNvPr>
          <p:cNvGrpSpPr/>
          <p:nvPr userDrawn="1"/>
        </p:nvGrpSpPr>
        <p:grpSpPr>
          <a:xfrm>
            <a:off x="482255" y="3109382"/>
            <a:ext cx="6917577" cy="2914086"/>
            <a:chOff x="1202708" y="6807724"/>
            <a:chExt cx="6270636" cy="2641557"/>
          </a:xfrm>
        </p:grpSpPr>
        <p:grpSp>
          <p:nvGrpSpPr>
            <p:cNvPr id="5" name="Graphic 83">
              <a:extLst>
                <a:ext uri="{FF2B5EF4-FFF2-40B4-BE49-F238E27FC236}">
                  <a16:creationId xmlns:a16="http://schemas.microsoft.com/office/drawing/2014/main" id="{C00150BE-4DA1-1DD8-7F5C-048506034CBA}"/>
                </a:ext>
              </a:extLst>
            </p:cNvPr>
            <p:cNvGrpSpPr/>
            <p:nvPr/>
          </p:nvGrpSpPr>
          <p:grpSpPr>
            <a:xfrm>
              <a:off x="2348838" y="6807724"/>
              <a:ext cx="1249545" cy="2223619"/>
              <a:chOff x="2348838" y="6807724"/>
              <a:chExt cx="1249545" cy="2223619"/>
            </a:xfrm>
          </p:grpSpPr>
          <p:sp>
            <p:nvSpPr>
              <p:cNvPr id="11" name="Freeform 10">
                <a:extLst>
                  <a:ext uri="{FF2B5EF4-FFF2-40B4-BE49-F238E27FC236}">
                    <a16:creationId xmlns:a16="http://schemas.microsoft.com/office/drawing/2014/main" id="{BE76BAF2-FE45-C7F4-C72C-D48FC631657F}"/>
                  </a:ext>
                </a:extLst>
              </p:cNvPr>
              <p:cNvSpPr/>
              <p:nvPr/>
            </p:nvSpPr>
            <p:spPr>
              <a:xfrm>
                <a:off x="2519028" y="7841415"/>
                <a:ext cx="536931" cy="498493"/>
              </a:xfrm>
              <a:custGeom>
                <a:avLst/>
                <a:gdLst>
                  <a:gd name="connsiteX0" fmla="*/ 453593 w 536931"/>
                  <a:gd name="connsiteY0" fmla="*/ 0 h 498493"/>
                  <a:gd name="connsiteX1" fmla="*/ 373894 w 536931"/>
                  <a:gd name="connsiteY1" fmla="*/ 13534 h 498493"/>
                  <a:gd name="connsiteX2" fmla="*/ 244572 w 536931"/>
                  <a:gd name="connsiteY2" fmla="*/ 45112 h 498493"/>
                  <a:gd name="connsiteX3" fmla="*/ 56603 w 536931"/>
                  <a:gd name="connsiteY3" fmla="*/ 114285 h 498493"/>
                  <a:gd name="connsiteX4" fmla="*/ 964 w 536931"/>
                  <a:gd name="connsiteY4" fmla="*/ 260149 h 498493"/>
                  <a:gd name="connsiteX5" fmla="*/ 101715 w 536931"/>
                  <a:gd name="connsiteY5" fmla="*/ 399997 h 498493"/>
                  <a:gd name="connsiteX6" fmla="*/ 205474 w 536931"/>
                  <a:gd name="connsiteY6" fmla="*/ 430072 h 498493"/>
                  <a:gd name="connsiteX7" fmla="*/ 318255 w 536931"/>
                  <a:gd name="connsiteY7" fmla="*/ 496238 h 498493"/>
                  <a:gd name="connsiteX8" fmla="*/ 328782 w 536931"/>
                  <a:gd name="connsiteY8" fmla="*/ 496238 h 498493"/>
                  <a:gd name="connsiteX9" fmla="*/ 331789 w 536931"/>
                  <a:gd name="connsiteY9" fmla="*/ 494734 h 498493"/>
                  <a:gd name="connsiteX10" fmla="*/ 315248 w 536931"/>
                  <a:gd name="connsiteY10" fmla="*/ 372930 h 498493"/>
                  <a:gd name="connsiteX11" fmla="*/ 247579 w 536931"/>
                  <a:gd name="connsiteY11" fmla="*/ 326314 h 498493"/>
                  <a:gd name="connsiteX12" fmla="*/ 205474 w 536931"/>
                  <a:gd name="connsiteY12" fmla="*/ 287216 h 498493"/>
                  <a:gd name="connsiteX13" fmla="*/ 255098 w 536931"/>
                  <a:gd name="connsiteY13" fmla="*/ 243608 h 498493"/>
                  <a:gd name="connsiteX14" fmla="*/ 363368 w 536931"/>
                  <a:gd name="connsiteY14" fmla="*/ 270675 h 498493"/>
                  <a:gd name="connsiteX15" fmla="*/ 434044 w 536931"/>
                  <a:gd name="connsiteY15" fmla="*/ 240600 h 498493"/>
                  <a:gd name="connsiteX16" fmla="*/ 536299 w 536931"/>
                  <a:gd name="connsiteY16" fmla="*/ 85714 h 498493"/>
                  <a:gd name="connsiteX17" fmla="*/ 453593 w 536931"/>
                  <a:gd name="connsiteY17" fmla="*/ 0 h 49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6931" h="498493">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w="1503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F50E4DA-9E2A-805D-72E1-D13D74A541A3}"/>
                  </a:ext>
                </a:extLst>
              </p:cNvPr>
              <p:cNvSpPr/>
              <p:nvPr/>
            </p:nvSpPr>
            <p:spPr>
              <a:xfrm>
                <a:off x="2908218" y="8231767"/>
                <a:ext cx="491926" cy="675803"/>
              </a:xfrm>
              <a:custGeom>
                <a:avLst/>
                <a:gdLst>
                  <a:gd name="connsiteX0" fmla="*/ 488461 w 491926"/>
                  <a:gd name="connsiteY0" fmla="*/ 271298 h 675803"/>
                  <a:gd name="connsiteX1" fmla="*/ 446356 w 491926"/>
                  <a:gd name="connsiteY1" fmla="*/ 242726 h 675803"/>
                  <a:gd name="connsiteX2" fmla="*/ 390717 w 491926"/>
                  <a:gd name="connsiteY2" fmla="*/ 185584 h 675803"/>
                  <a:gd name="connsiteX3" fmla="*/ 306507 w 491926"/>
                  <a:gd name="connsiteY3" fmla="*/ 96863 h 675803"/>
                  <a:gd name="connsiteX4" fmla="*/ 201244 w 491926"/>
                  <a:gd name="connsiteY4" fmla="*/ 41224 h 675803"/>
                  <a:gd name="connsiteX5" fmla="*/ 91471 w 491926"/>
                  <a:gd name="connsiteY5" fmla="*/ 623 h 675803"/>
                  <a:gd name="connsiteX6" fmla="*/ 83952 w 491926"/>
                  <a:gd name="connsiteY6" fmla="*/ 2127 h 675803"/>
                  <a:gd name="connsiteX7" fmla="*/ 26809 w 491926"/>
                  <a:gd name="connsiteY7" fmla="*/ 75810 h 675803"/>
                  <a:gd name="connsiteX8" fmla="*/ 22298 w 491926"/>
                  <a:gd name="connsiteY8" fmla="*/ 80321 h 675803"/>
                  <a:gd name="connsiteX9" fmla="*/ 4253 w 491926"/>
                  <a:gd name="connsiteY9" fmla="*/ 164532 h 675803"/>
                  <a:gd name="connsiteX10" fmla="*/ 1246 w 491926"/>
                  <a:gd name="connsiteY10" fmla="*/ 269794 h 675803"/>
                  <a:gd name="connsiteX11" fmla="*/ 20795 w 491926"/>
                  <a:gd name="connsiteY11" fmla="*/ 347989 h 675803"/>
                  <a:gd name="connsiteX12" fmla="*/ 80945 w 491926"/>
                  <a:gd name="connsiteY12" fmla="*/ 426184 h 675803"/>
                  <a:gd name="connsiteX13" fmla="*/ 108012 w 491926"/>
                  <a:gd name="connsiteY13" fmla="*/ 635205 h 675803"/>
                  <a:gd name="connsiteX14" fmla="*/ 133576 w 491926"/>
                  <a:gd name="connsiteY14" fmla="*/ 674303 h 675803"/>
                  <a:gd name="connsiteX15" fmla="*/ 207259 w 491926"/>
                  <a:gd name="connsiteY15" fmla="*/ 647235 h 675803"/>
                  <a:gd name="connsiteX16" fmla="*/ 253876 w 491926"/>
                  <a:gd name="connsiteY16" fmla="*/ 599115 h 675803"/>
                  <a:gd name="connsiteX17" fmla="*/ 261394 w 491926"/>
                  <a:gd name="connsiteY17" fmla="*/ 570544 h 675803"/>
                  <a:gd name="connsiteX18" fmla="*/ 258387 w 491926"/>
                  <a:gd name="connsiteY18" fmla="*/ 507387 h 675803"/>
                  <a:gd name="connsiteX19" fmla="*/ 357634 w 491926"/>
                  <a:gd name="connsiteY19" fmla="*/ 483326 h 675803"/>
                  <a:gd name="connsiteX20" fmla="*/ 426807 w 491926"/>
                  <a:gd name="connsiteY20" fmla="*/ 430695 h 675803"/>
                  <a:gd name="connsiteX21" fmla="*/ 470416 w 491926"/>
                  <a:gd name="connsiteY21" fmla="*/ 354004 h 675803"/>
                  <a:gd name="connsiteX22" fmla="*/ 488461 w 491926"/>
                  <a:gd name="connsiteY22" fmla="*/ 271298 h 67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1926" h="675803">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w="1503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E9CEAE3-4F0E-EC78-D6AA-B42A2670E9B9}"/>
                  </a:ext>
                </a:extLst>
              </p:cNvPr>
              <p:cNvSpPr/>
              <p:nvPr/>
            </p:nvSpPr>
            <p:spPr>
              <a:xfrm>
                <a:off x="2348838" y="7983188"/>
                <a:ext cx="604234" cy="1048156"/>
              </a:xfrm>
              <a:custGeom>
                <a:avLst/>
                <a:gdLst>
                  <a:gd name="connsiteX0" fmla="*/ 604235 w 604234"/>
                  <a:gd name="connsiteY0" fmla="*/ 761980 h 1048156"/>
                  <a:gd name="connsiteX1" fmla="*/ 507995 w 604234"/>
                  <a:gd name="connsiteY1" fmla="*/ 590553 h 1048156"/>
                  <a:gd name="connsiteX2" fmla="*/ 482431 w 604234"/>
                  <a:gd name="connsiteY2" fmla="*/ 471756 h 1048156"/>
                  <a:gd name="connsiteX3" fmla="*/ 449349 w 604234"/>
                  <a:gd name="connsiteY3" fmla="*/ 384539 h 1048156"/>
                  <a:gd name="connsiteX4" fmla="*/ 225290 w 604234"/>
                  <a:gd name="connsiteY4" fmla="*/ 330404 h 1048156"/>
                  <a:gd name="connsiteX5" fmla="*/ 154613 w 604234"/>
                  <a:gd name="connsiteY5" fmla="*/ 34165 h 1048156"/>
                  <a:gd name="connsiteX6" fmla="*/ 151606 w 604234"/>
                  <a:gd name="connsiteY6" fmla="*/ 26647 h 1048156"/>
                  <a:gd name="connsiteX7" fmla="*/ 162132 w 604234"/>
                  <a:gd name="connsiteY7" fmla="*/ 13113 h 1048156"/>
                  <a:gd name="connsiteX8" fmla="*/ 151606 w 604234"/>
                  <a:gd name="connsiteY8" fmla="*/ 2587 h 1048156"/>
                  <a:gd name="connsiteX9" fmla="*/ 11757 w 604234"/>
                  <a:gd name="connsiteY9" fmla="*/ 551455 h 1048156"/>
                  <a:gd name="connsiteX10" fmla="*/ 321530 w 604234"/>
                  <a:gd name="connsiteY10" fmla="*/ 990550 h 1048156"/>
                  <a:gd name="connsiteX11" fmla="*/ 592205 w 604234"/>
                  <a:gd name="connsiteY11" fmla="*/ 996565 h 1048156"/>
                  <a:gd name="connsiteX12" fmla="*/ 592205 w 604234"/>
                  <a:gd name="connsiteY12" fmla="*/ 989047 h 1048156"/>
                  <a:gd name="connsiteX13" fmla="*/ 604235 w 604234"/>
                  <a:gd name="connsiteY13" fmla="*/ 761980 h 104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234" h="1048156">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w="1503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777710E-DFF1-293A-DA94-75C7CBAE188D}"/>
                  </a:ext>
                </a:extLst>
              </p:cNvPr>
              <p:cNvSpPr/>
              <p:nvPr/>
            </p:nvSpPr>
            <p:spPr>
              <a:xfrm>
                <a:off x="2901049" y="7819127"/>
                <a:ext cx="697334" cy="1163667"/>
              </a:xfrm>
              <a:custGeom>
                <a:avLst/>
                <a:gdLst>
                  <a:gd name="connsiteX0" fmla="*/ 627960 w 697334"/>
                  <a:gd name="connsiteY0" fmla="*/ 274918 h 1163667"/>
                  <a:gd name="connsiteX1" fmla="*/ 376834 w 697334"/>
                  <a:gd name="connsiteY1" fmla="*/ 31310 h 1163667"/>
                  <a:gd name="connsiteX2" fmla="*/ 226459 w 697334"/>
                  <a:gd name="connsiteY2" fmla="*/ 7250 h 1163667"/>
                  <a:gd name="connsiteX3" fmla="*/ 193376 w 697334"/>
                  <a:gd name="connsiteY3" fmla="*/ 43340 h 1163667"/>
                  <a:gd name="connsiteX4" fmla="*/ 193376 w 697334"/>
                  <a:gd name="connsiteY4" fmla="*/ 43340 h 1163667"/>
                  <a:gd name="connsiteX5" fmla="*/ 191872 w 697334"/>
                  <a:gd name="connsiteY5" fmla="*/ 53866 h 1163667"/>
                  <a:gd name="connsiteX6" fmla="*/ 142249 w 697334"/>
                  <a:gd name="connsiteY6" fmla="*/ 234316 h 1163667"/>
                  <a:gd name="connsiteX7" fmla="*/ 11422 w 697334"/>
                  <a:gd name="connsiteY7" fmla="*/ 357624 h 1163667"/>
                  <a:gd name="connsiteX8" fmla="*/ 29468 w 697334"/>
                  <a:gd name="connsiteY8" fmla="*/ 422285 h 1163667"/>
                  <a:gd name="connsiteX9" fmla="*/ 56535 w 697334"/>
                  <a:gd name="connsiteY9" fmla="*/ 405744 h 1163667"/>
                  <a:gd name="connsiteX10" fmla="*/ 95633 w 697334"/>
                  <a:gd name="connsiteY10" fmla="*/ 387699 h 1163667"/>
                  <a:gd name="connsiteX11" fmla="*/ 193376 w 697334"/>
                  <a:gd name="connsiteY11" fmla="*/ 387699 h 1163667"/>
                  <a:gd name="connsiteX12" fmla="*/ 364804 w 697334"/>
                  <a:gd name="connsiteY12" fmla="*/ 495969 h 1163667"/>
                  <a:gd name="connsiteX13" fmla="*/ 503149 w 697334"/>
                  <a:gd name="connsiteY13" fmla="*/ 638825 h 1163667"/>
                  <a:gd name="connsiteX14" fmla="*/ 492622 w 697334"/>
                  <a:gd name="connsiteY14" fmla="*/ 829801 h 1163667"/>
                  <a:gd name="connsiteX15" fmla="*/ 348263 w 697334"/>
                  <a:gd name="connsiteY15" fmla="*/ 939575 h 1163667"/>
                  <a:gd name="connsiteX16" fmla="*/ 273075 w 697334"/>
                  <a:gd name="connsiteY16" fmla="*/ 1070401 h 1163667"/>
                  <a:gd name="connsiteX17" fmla="*/ 348263 w 697334"/>
                  <a:gd name="connsiteY17" fmla="*/ 1163634 h 1163667"/>
                  <a:gd name="connsiteX18" fmla="*/ 588863 w 697334"/>
                  <a:gd name="connsiteY18" fmla="*/ 978673 h 1163667"/>
                  <a:gd name="connsiteX19" fmla="*/ 627960 w 697334"/>
                  <a:gd name="connsiteY19" fmla="*/ 274918 h 116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7334" h="1163667">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w="15030" cap="flat">
                <a:noFill/>
                <a:prstDash val="solid"/>
                <a:miter/>
              </a:ln>
            </p:spPr>
            <p:txBody>
              <a:bodyPr rtlCol="0" anchor="ctr"/>
              <a:lstStyle/>
              <a:p>
                <a:endParaRPr lang="en-US"/>
              </a:p>
            </p:txBody>
          </p:sp>
          <p:grpSp>
            <p:nvGrpSpPr>
              <p:cNvPr id="24" name="Graphic 83">
                <a:extLst>
                  <a:ext uri="{FF2B5EF4-FFF2-40B4-BE49-F238E27FC236}">
                    <a16:creationId xmlns:a16="http://schemas.microsoft.com/office/drawing/2014/main" id="{3BE665FF-0DAC-FF0A-F21B-AE212DA1B783}"/>
                  </a:ext>
                </a:extLst>
              </p:cNvPr>
              <p:cNvGrpSpPr/>
              <p:nvPr/>
            </p:nvGrpSpPr>
            <p:grpSpPr>
              <a:xfrm>
                <a:off x="2483956" y="6807724"/>
                <a:ext cx="738321" cy="802017"/>
                <a:chOff x="2483956" y="6807724"/>
                <a:chExt cx="738321" cy="802017"/>
              </a:xfrm>
              <a:solidFill>
                <a:srgbClr val="8DC641"/>
              </a:solidFill>
            </p:grpSpPr>
            <p:sp>
              <p:nvSpPr>
                <p:cNvPr id="25" name="Freeform 24">
                  <a:extLst>
                    <a:ext uri="{FF2B5EF4-FFF2-40B4-BE49-F238E27FC236}">
                      <a16:creationId xmlns:a16="http://schemas.microsoft.com/office/drawing/2014/main" id="{D8743E89-42E1-E523-299E-9BDFB38D00FB}"/>
                    </a:ext>
                  </a:extLst>
                </p:cNvPr>
                <p:cNvSpPr/>
                <p:nvPr/>
              </p:nvSpPr>
              <p:spPr>
                <a:xfrm>
                  <a:off x="2483956" y="7278916"/>
                  <a:ext cx="360330" cy="330825"/>
                </a:xfrm>
                <a:custGeom>
                  <a:avLst/>
                  <a:gdLst>
                    <a:gd name="connsiteX0" fmla="*/ 359343 w 360330"/>
                    <a:gd name="connsiteY0" fmla="*/ 293327 h 330825"/>
                    <a:gd name="connsiteX1" fmla="*/ 279644 w 360330"/>
                    <a:gd name="connsiteY1" fmla="*/ 67765 h 330825"/>
                    <a:gd name="connsiteX2" fmla="*/ 13480 w 360330"/>
                    <a:gd name="connsiteY2" fmla="*/ 96 h 330825"/>
                    <a:gd name="connsiteX3" fmla="*/ 2954 w 360330"/>
                    <a:gd name="connsiteY3" fmla="*/ 24156 h 330825"/>
                    <a:gd name="connsiteX4" fmla="*/ 69119 w 360330"/>
                    <a:gd name="connsiteY4" fmla="*/ 147463 h 330825"/>
                    <a:gd name="connsiteX5" fmla="*/ 141299 w 360330"/>
                    <a:gd name="connsiteY5" fmla="*/ 236185 h 330825"/>
                    <a:gd name="connsiteX6" fmla="*/ 329268 w 360330"/>
                    <a:gd name="connsiteY6" fmla="*/ 323402 h 330825"/>
                    <a:gd name="connsiteX7" fmla="*/ 356335 w 360330"/>
                    <a:gd name="connsiteY7" fmla="*/ 317387 h 330825"/>
                    <a:gd name="connsiteX8" fmla="*/ 357839 w 360330"/>
                    <a:gd name="connsiteY8" fmla="*/ 299342 h 330825"/>
                    <a:gd name="connsiteX9" fmla="*/ 359343 w 360330"/>
                    <a:gd name="connsiteY9" fmla="*/ 293327 h 33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330825">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w="1503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E932F38-9CAF-36C0-A207-A93AECE8176C}"/>
                    </a:ext>
                  </a:extLst>
                </p:cNvPr>
                <p:cNvSpPr/>
                <p:nvPr/>
              </p:nvSpPr>
              <p:spPr>
                <a:xfrm>
                  <a:off x="2727059" y="6807724"/>
                  <a:ext cx="278617" cy="539813"/>
                </a:xfrm>
                <a:custGeom>
                  <a:avLst/>
                  <a:gdLst>
                    <a:gd name="connsiteX0" fmla="*/ 275637 w 278617"/>
                    <a:gd name="connsiteY0" fmla="*/ 274297 h 539813"/>
                    <a:gd name="connsiteX1" fmla="*/ 201954 w 278617"/>
                    <a:gd name="connsiteY1" fmla="*/ 134448 h 539813"/>
                    <a:gd name="connsiteX2" fmla="*/ 77142 w 278617"/>
                    <a:gd name="connsiteY2" fmla="*/ 3622 h 539813"/>
                    <a:gd name="connsiteX3" fmla="*/ 53082 w 278617"/>
                    <a:gd name="connsiteY3" fmla="*/ 14148 h 539813"/>
                    <a:gd name="connsiteX4" fmla="*/ 29022 w 278617"/>
                    <a:gd name="connsiteY4" fmla="*/ 182568 h 539813"/>
                    <a:gd name="connsiteX5" fmla="*/ 451 w 278617"/>
                    <a:gd name="connsiteY5" fmla="*/ 319409 h 539813"/>
                    <a:gd name="connsiteX6" fmla="*/ 36541 w 278617"/>
                    <a:gd name="connsiteY6" fmla="*/ 430687 h 539813"/>
                    <a:gd name="connsiteX7" fmla="*/ 132781 w 278617"/>
                    <a:gd name="connsiteY7" fmla="*/ 535949 h 539813"/>
                    <a:gd name="connsiteX8" fmla="*/ 155337 w 278617"/>
                    <a:gd name="connsiteY8" fmla="*/ 531438 h 539813"/>
                    <a:gd name="connsiteX9" fmla="*/ 155337 w 278617"/>
                    <a:gd name="connsiteY9" fmla="*/ 531438 h 539813"/>
                    <a:gd name="connsiteX10" fmla="*/ 158345 w 278617"/>
                    <a:gd name="connsiteY10" fmla="*/ 528431 h 539813"/>
                    <a:gd name="connsiteX11" fmla="*/ 275637 w 278617"/>
                    <a:gd name="connsiteY11" fmla="*/ 274297 h 53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8617" h="539813">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w="1503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47220D11-E491-4CC6-0C4B-5599E806AC05}"/>
                    </a:ext>
                  </a:extLst>
                </p:cNvPr>
                <p:cNvSpPr/>
                <p:nvPr/>
              </p:nvSpPr>
              <p:spPr>
                <a:xfrm>
                  <a:off x="2947809" y="7217347"/>
                  <a:ext cx="274468" cy="379484"/>
                </a:xfrm>
                <a:custGeom>
                  <a:avLst/>
                  <a:gdLst>
                    <a:gd name="connsiteX0" fmla="*/ 257893 w 274468"/>
                    <a:gd name="connsiteY0" fmla="*/ 13545 h 379484"/>
                    <a:gd name="connsiteX1" fmla="*/ 236841 w 274468"/>
                    <a:gd name="connsiteY1" fmla="*/ 1515 h 379484"/>
                    <a:gd name="connsiteX2" fmla="*/ 110526 w 274468"/>
                    <a:gd name="connsiteY2" fmla="*/ 60162 h 379484"/>
                    <a:gd name="connsiteX3" fmla="*/ 30827 w 274468"/>
                    <a:gd name="connsiteY3" fmla="*/ 120312 h 379484"/>
                    <a:gd name="connsiteX4" fmla="*/ 11278 w 274468"/>
                    <a:gd name="connsiteY4" fmla="*/ 207529 h 379484"/>
                    <a:gd name="connsiteX5" fmla="*/ 3759 w 274468"/>
                    <a:gd name="connsiteY5" fmla="*/ 297754 h 379484"/>
                    <a:gd name="connsiteX6" fmla="*/ 2256 w 274468"/>
                    <a:gd name="connsiteY6" fmla="*/ 300762 h 379484"/>
                    <a:gd name="connsiteX7" fmla="*/ 2256 w 274468"/>
                    <a:gd name="connsiteY7" fmla="*/ 324822 h 379484"/>
                    <a:gd name="connsiteX8" fmla="*/ 752 w 274468"/>
                    <a:gd name="connsiteY8" fmla="*/ 341363 h 379484"/>
                    <a:gd name="connsiteX9" fmla="*/ 23308 w 274468"/>
                    <a:gd name="connsiteY9" fmla="*/ 351889 h 379484"/>
                    <a:gd name="connsiteX10" fmla="*/ 86466 w 274468"/>
                    <a:gd name="connsiteY10" fmla="*/ 377453 h 379484"/>
                    <a:gd name="connsiteX11" fmla="*/ 214284 w 274468"/>
                    <a:gd name="connsiteY11" fmla="*/ 339859 h 379484"/>
                    <a:gd name="connsiteX12" fmla="*/ 257893 w 274468"/>
                    <a:gd name="connsiteY12" fmla="*/ 13545 h 37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468" h="379484">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w="15030" cap="flat">
                  <a:noFill/>
                  <a:prstDash val="solid"/>
                  <a:miter/>
                </a:ln>
              </p:spPr>
              <p:txBody>
                <a:bodyPr rtlCol="0" anchor="ctr"/>
                <a:lstStyle/>
                <a:p>
                  <a:endParaRPr lang="en-US"/>
                </a:p>
              </p:txBody>
            </p:sp>
          </p:grpSp>
        </p:grpSp>
        <p:grpSp>
          <p:nvGrpSpPr>
            <p:cNvPr id="6" name="Graphic 83">
              <a:extLst>
                <a:ext uri="{FF2B5EF4-FFF2-40B4-BE49-F238E27FC236}">
                  <a16:creationId xmlns:a16="http://schemas.microsoft.com/office/drawing/2014/main" id="{2585067D-428D-933C-4222-1212CBE6C0B6}"/>
                </a:ext>
              </a:extLst>
            </p:cNvPr>
            <p:cNvGrpSpPr/>
            <p:nvPr/>
          </p:nvGrpSpPr>
          <p:grpSpPr>
            <a:xfrm>
              <a:off x="1202708" y="6848940"/>
              <a:ext cx="6270636" cy="2600341"/>
              <a:chOff x="1202708" y="6848940"/>
              <a:chExt cx="6270636" cy="2600341"/>
            </a:xfrm>
            <a:solidFill>
              <a:srgbClr val="231F20"/>
            </a:solidFill>
          </p:grpSpPr>
          <p:sp>
            <p:nvSpPr>
              <p:cNvPr id="7" name="Freeform 6">
                <a:extLst>
                  <a:ext uri="{FF2B5EF4-FFF2-40B4-BE49-F238E27FC236}">
                    <a16:creationId xmlns:a16="http://schemas.microsoft.com/office/drawing/2014/main" id="{05272B69-FE87-DE2F-7959-53D17770A5B0}"/>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9ACC380-A7D7-F67C-11B0-2441DB26A693}"/>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grpSp>
      </p:grpSp>
      <p:sp>
        <p:nvSpPr>
          <p:cNvPr id="49" name="Freeform 48">
            <a:extLst>
              <a:ext uri="{FF2B5EF4-FFF2-40B4-BE49-F238E27FC236}">
                <a16:creationId xmlns:a16="http://schemas.microsoft.com/office/drawing/2014/main" id="{4359AA21-EC2B-BFEF-971D-94D10D87B4BB}"/>
              </a:ext>
            </a:extLst>
          </p:cNvPr>
          <p:cNvSpPr/>
          <p:nvPr userDrawn="1"/>
        </p:nvSpPr>
        <p:spPr>
          <a:xfrm>
            <a:off x="6186233" y="1718215"/>
            <a:ext cx="6010479" cy="86688"/>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Freeform 13">
            <a:extLst>
              <a:ext uri="{FF2B5EF4-FFF2-40B4-BE49-F238E27FC236}">
                <a16:creationId xmlns:a16="http://schemas.microsoft.com/office/drawing/2014/main" id="{1F892F07-3D26-EA46-A5F7-831A0CED5616}"/>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4867011" cy="3291086"/>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3" name="Freeform 132">
            <a:extLst>
              <a:ext uri="{FF2B5EF4-FFF2-40B4-BE49-F238E27FC236}">
                <a16:creationId xmlns:a16="http://schemas.microsoft.com/office/drawing/2014/main" id="{2B14C31C-4EBD-0345-9B9E-CA4976147702}"/>
              </a:ext>
            </a:extLst>
          </p:cNvPr>
          <p:cNvSpPr/>
          <p:nvPr userDrawn="1"/>
        </p:nvSpPr>
        <p:spPr>
          <a:xfrm>
            <a:off x="417724" y="728421"/>
            <a:ext cx="11356551" cy="4377036"/>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1" name="Freeform 30">
            <a:extLst>
              <a:ext uri="{FF2B5EF4-FFF2-40B4-BE49-F238E27FC236}">
                <a16:creationId xmlns:a16="http://schemas.microsoft.com/office/drawing/2014/main" id="{878FBD8F-A5A5-4543-874F-059ADA077C0A}"/>
              </a:ext>
            </a:extLst>
          </p:cNvPr>
          <p:cNvSpPr/>
          <p:nvPr userDrawn="1"/>
        </p:nvSpPr>
        <p:spPr>
          <a:xfrm>
            <a:off x="4530600" y="4480875"/>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w="24491" cap="flat">
            <a:noFill/>
            <a:prstDash val="solid"/>
            <a:miter/>
          </a:ln>
        </p:spPr>
        <p:txBody>
          <a:bodyPr rtlCol="0" anchor="ctr"/>
          <a:lstStyle/>
          <a:p>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920835" y="2037653"/>
            <a:ext cx="3195486" cy="731140"/>
          </a:xfrm>
          <a:prstGeom prst="rect">
            <a:avLst/>
          </a:prstGeom>
        </p:spPr>
        <p:txBody>
          <a:bodyPr anchor="ctr">
            <a:normAutofit/>
          </a:bodyPr>
          <a:lstStyle>
            <a:lvl1pPr marL="0" indent="0" algn="l">
              <a:buNone/>
              <a:defRPr sz="2800" baseline="0">
                <a:solidFill>
                  <a:srgbClr val="000000"/>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920835" y="1228077"/>
            <a:ext cx="3195485" cy="837258"/>
          </a:xfrm>
          <a:prstGeom prst="rect">
            <a:avLst/>
          </a:prstGeom>
        </p:spPr>
        <p:txBody>
          <a:bodyPr anchor="ctr">
            <a:normAutofit/>
          </a:bodyPr>
          <a:lstStyle>
            <a:lvl1pPr marL="0" indent="0" algn="l">
              <a:buNone/>
              <a:defRPr sz="5000" baseline="0">
                <a:solidFill>
                  <a:srgbClr val="000000"/>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548818" y="6039954"/>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 name="Freeform 15">
            <a:extLst>
              <a:ext uri="{FF2B5EF4-FFF2-40B4-BE49-F238E27FC236}">
                <a16:creationId xmlns:a16="http://schemas.microsoft.com/office/drawing/2014/main" id="{6565B2FF-54A6-26E5-37D5-73093C8A3852}"/>
              </a:ext>
            </a:extLst>
          </p:cNvPr>
          <p:cNvSpPr/>
          <p:nvPr userDrawn="1"/>
        </p:nvSpPr>
        <p:spPr>
          <a:xfrm>
            <a:off x="-169156" y="4480875"/>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w="24491"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52161E5D-05CF-35DE-FB4C-BA0FC71B496F}"/>
              </a:ext>
            </a:extLst>
          </p:cNvPr>
          <p:cNvGrpSpPr/>
          <p:nvPr userDrawn="1"/>
        </p:nvGrpSpPr>
        <p:grpSpPr>
          <a:xfrm>
            <a:off x="309236" y="3028352"/>
            <a:ext cx="6499866" cy="2738122"/>
            <a:chOff x="1202708" y="6807724"/>
            <a:chExt cx="6270636" cy="2641557"/>
          </a:xfrm>
        </p:grpSpPr>
        <p:grpSp>
          <p:nvGrpSpPr>
            <p:cNvPr id="18" name="Graphic 83">
              <a:extLst>
                <a:ext uri="{FF2B5EF4-FFF2-40B4-BE49-F238E27FC236}">
                  <a16:creationId xmlns:a16="http://schemas.microsoft.com/office/drawing/2014/main" id="{4DE4FAED-9F6A-19B5-53A3-3E5E43014923}"/>
                </a:ext>
              </a:extLst>
            </p:cNvPr>
            <p:cNvGrpSpPr/>
            <p:nvPr/>
          </p:nvGrpSpPr>
          <p:grpSpPr>
            <a:xfrm>
              <a:off x="2348838" y="6807724"/>
              <a:ext cx="1249545" cy="2223619"/>
              <a:chOff x="2348838" y="6807724"/>
              <a:chExt cx="1249545" cy="2223619"/>
            </a:xfrm>
          </p:grpSpPr>
          <p:sp>
            <p:nvSpPr>
              <p:cNvPr id="22" name="Freeform 21">
                <a:extLst>
                  <a:ext uri="{FF2B5EF4-FFF2-40B4-BE49-F238E27FC236}">
                    <a16:creationId xmlns:a16="http://schemas.microsoft.com/office/drawing/2014/main" id="{A3A0C2DA-D4A9-8976-6CE8-500AAB2EDAB0}"/>
                  </a:ext>
                </a:extLst>
              </p:cNvPr>
              <p:cNvSpPr/>
              <p:nvPr/>
            </p:nvSpPr>
            <p:spPr>
              <a:xfrm>
                <a:off x="2519028" y="7841415"/>
                <a:ext cx="536931" cy="498493"/>
              </a:xfrm>
              <a:custGeom>
                <a:avLst/>
                <a:gdLst>
                  <a:gd name="connsiteX0" fmla="*/ 453593 w 536931"/>
                  <a:gd name="connsiteY0" fmla="*/ 0 h 498493"/>
                  <a:gd name="connsiteX1" fmla="*/ 373894 w 536931"/>
                  <a:gd name="connsiteY1" fmla="*/ 13534 h 498493"/>
                  <a:gd name="connsiteX2" fmla="*/ 244572 w 536931"/>
                  <a:gd name="connsiteY2" fmla="*/ 45112 h 498493"/>
                  <a:gd name="connsiteX3" fmla="*/ 56603 w 536931"/>
                  <a:gd name="connsiteY3" fmla="*/ 114285 h 498493"/>
                  <a:gd name="connsiteX4" fmla="*/ 964 w 536931"/>
                  <a:gd name="connsiteY4" fmla="*/ 260149 h 498493"/>
                  <a:gd name="connsiteX5" fmla="*/ 101715 w 536931"/>
                  <a:gd name="connsiteY5" fmla="*/ 399997 h 498493"/>
                  <a:gd name="connsiteX6" fmla="*/ 205474 w 536931"/>
                  <a:gd name="connsiteY6" fmla="*/ 430072 h 498493"/>
                  <a:gd name="connsiteX7" fmla="*/ 318255 w 536931"/>
                  <a:gd name="connsiteY7" fmla="*/ 496238 h 498493"/>
                  <a:gd name="connsiteX8" fmla="*/ 328782 w 536931"/>
                  <a:gd name="connsiteY8" fmla="*/ 496238 h 498493"/>
                  <a:gd name="connsiteX9" fmla="*/ 331789 w 536931"/>
                  <a:gd name="connsiteY9" fmla="*/ 494734 h 498493"/>
                  <a:gd name="connsiteX10" fmla="*/ 315248 w 536931"/>
                  <a:gd name="connsiteY10" fmla="*/ 372930 h 498493"/>
                  <a:gd name="connsiteX11" fmla="*/ 247579 w 536931"/>
                  <a:gd name="connsiteY11" fmla="*/ 326314 h 498493"/>
                  <a:gd name="connsiteX12" fmla="*/ 205474 w 536931"/>
                  <a:gd name="connsiteY12" fmla="*/ 287216 h 498493"/>
                  <a:gd name="connsiteX13" fmla="*/ 255098 w 536931"/>
                  <a:gd name="connsiteY13" fmla="*/ 243608 h 498493"/>
                  <a:gd name="connsiteX14" fmla="*/ 363368 w 536931"/>
                  <a:gd name="connsiteY14" fmla="*/ 270675 h 498493"/>
                  <a:gd name="connsiteX15" fmla="*/ 434044 w 536931"/>
                  <a:gd name="connsiteY15" fmla="*/ 240600 h 498493"/>
                  <a:gd name="connsiteX16" fmla="*/ 536299 w 536931"/>
                  <a:gd name="connsiteY16" fmla="*/ 85714 h 498493"/>
                  <a:gd name="connsiteX17" fmla="*/ 453593 w 536931"/>
                  <a:gd name="connsiteY17" fmla="*/ 0 h 49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6931" h="498493">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w="1503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BE900AB-CD5E-E1DC-55AE-085C5420A89A}"/>
                  </a:ext>
                </a:extLst>
              </p:cNvPr>
              <p:cNvSpPr/>
              <p:nvPr/>
            </p:nvSpPr>
            <p:spPr>
              <a:xfrm>
                <a:off x="2908218" y="8231767"/>
                <a:ext cx="491926" cy="675803"/>
              </a:xfrm>
              <a:custGeom>
                <a:avLst/>
                <a:gdLst>
                  <a:gd name="connsiteX0" fmla="*/ 488461 w 491926"/>
                  <a:gd name="connsiteY0" fmla="*/ 271298 h 675803"/>
                  <a:gd name="connsiteX1" fmla="*/ 446356 w 491926"/>
                  <a:gd name="connsiteY1" fmla="*/ 242726 h 675803"/>
                  <a:gd name="connsiteX2" fmla="*/ 390717 w 491926"/>
                  <a:gd name="connsiteY2" fmla="*/ 185584 h 675803"/>
                  <a:gd name="connsiteX3" fmla="*/ 306507 w 491926"/>
                  <a:gd name="connsiteY3" fmla="*/ 96863 h 675803"/>
                  <a:gd name="connsiteX4" fmla="*/ 201244 w 491926"/>
                  <a:gd name="connsiteY4" fmla="*/ 41224 h 675803"/>
                  <a:gd name="connsiteX5" fmla="*/ 91471 w 491926"/>
                  <a:gd name="connsiteY5" fmla="*/ 623 h 675803"/>
                  <a:gd name="connsiteX6" fmla="*/ 83952 w 491926"/>
                  <a:gd name="connsiteY6" fmla="*/ 2127 h 675803"/>
                  <a:gd name="connsiteX7" fmla="*/ 26809 w 491926"/>
                  <a:gd name="connsiteY7" fmla="*/ 75810 h 675803"/>
                  <a:gd name="connsiteX8" fmla="*/ 22298 w 491926"/>
                  <a:gd name="connsiteY8" fmla="*/ 80321 h 675803"/>
                  <a:gd name="connsiteX9" fmla="*/ 4253 w 491926"/>
                  <a:gd name="connsiteY9" fmla="*/ 164532 h 675803"/>
                  <a:gd name="connsiteX10" fmla="*/ 1246 w 491926"/>
                  <a:gd name="connsiteY10" fmla="*/ 269794 h 675803"/>
                  <a:gd name="connsiteX11" fmla="*/ 20795 w 491926"/>
                  <a:gd name="connsiteY11" fmla="*/ 347989 h 675803"/>
                  <a:gd name="connsiteX12" fmla="*/ 80945 w 491926"/>
                  <a:gd name="connsiteY12" fmla="*/ 426184 h 675803"/>
                  <a:gd name="connsiteX13" fmla="*/ 108012 w 491926"/>
                  <a:gd name="connsiteY13" fmla="*/ 635205 h 675803"/>
                  <a:gd name="connsiteX14" fmla="*/ 133576 w 491926"/>
                  <a:gd name="connsiteY14" fmla="*/ 674303 h 675803"/>
                  <a:gd name="connsiteX15" fmla="*/ 207259 w 491926"/>
                  <a:gd name="connsiteY15" fmla="*/ 647235 h 675803"/>
                  <a:gd name="connsiteX16" fmla="*/ 253876 w 491926"/>
                  <a:gd name="connsiteY16" fmla="*/ 599115 h 675803"/>
                  <a:gd name="connsiteX17" fmla="*/ 261394 w 491926"/>
                  <a:gd name="connsiteY17" fmla="*/ 570544 h 675803"/>
                  <a:gd name="connsiteX18" fmla="*/ 258387 w 491926"/>
                  <a:gd name="connsiteY18" fmla="*/ 507387 h 675803"/>
                  <a:gd name="connsiteX19" fmla="*/ 357634 w 491926"/>
                  <a:gd name="connsiteY19" fmla="*/ 483326 h 675803"/>
                  <a:gd name="connsiteX20" fmla="*/ 426807 w 491926"/>
                  <a:gd name="connsiteY20" fmla="*/ 430695 h 675803"/>
                  <a:gd name="connsiteX21" fmla="*/ 470416 w 491926"/>
                  <a:gd name="connsiteY21" fmla="*/ 354004 h 675803"/>
                  <a:gd name="connsiteX22" fmla="*/ 488461 w 491926"/>
                  <a:gd name="connsiteY22" fmla="*/ 271298 h 67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1926" h="675803">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w="15030"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193B2A3-80EE-AA34-8265-26CA25C2B978}"/>
                  </a:ext>
                </a:extLst>
              </p:cNvPr>
              <p:cNvSpPr/>
              <p:nvPr/>
            </p:nvSpPr>
            <p:spPr>
              <a:xfrm>
                <a:off x="2348838" y="7983188"/>
                <a:ext cx="604234" cy="1048156"/>
              </a:xfrm>
              <a:custGeom>
                <a:avLst/>
                <a:gdLst>
                  <a:gd name="connsiteX0" fmla="*/ 604235 w 604234"/>
                  <a:gd name="connsiteY0" fmla="*/ 761980 h 1048156"/>
                  <a:gd name="connsiteX1" fmla="*/ 507995 w 604234"/>
                  <a:gd name="connsiteY1" fmla="*/ 590553 h 1048156"/>
                  <a:gd name="connsiteX2" fmla="*/ 482431 w 604234"/>
                  <a:gd name="connsiteY2" fmla="*/ 471756 h 1048156"/>
                  <a:gd name="connsiteX3" fmla="*/ 449349 w 604234"/>
                  <a:gd name="connsiteY3" fmla="*/ 384539 h 1048156"/>
                  <a:gd name="connsiteX4" fmla="*/ 225290 w 604234"/>
                  <a:gd name="connsiteY4" fmla="*/ 330404 h 1048156"/>
                  <a:gd name="connsiteX5" fmla="*/ 154613 w 604234"/>
                  <a:gd name="connsiteY5" fmla="*/ 34165 h 1048156"/>
                  <a:gd name="connsiteX6" fmla="*/ 151606 w 604234"/>
                  <a:gd name="connsiteY6" fmla="*/ 26647 h 1048156"/>
                  <a:gd name="connsiteX7" fmla="*/ 162132 w 604234"/>
                  <a:gd name="connsiteY7" fmla="*/ 13113 h 1048156"/>
                  <a:gd name="connsiteX8" fmla="*/ 151606 w 604234"/>
                  <a:gd name="connsiteY8" fmla="*/ 2587 h 1048156"/>
                  <a:gd name="connsiteX9" fmla="*/ 11757 w 604234"/>
                  <a:gd name="connsiteY9" fmla="*/ 551455 h 1048156"/>
                  <a:gd name="connsiteX10" fmla="*/ 321530 w 604234"/>
                  <a:gd name="connsiteY10" fmla="*/ 990550 h 1048156"/>
                  <a:gd name="connsiteX11" fmla="*/ 592205 w 604234"/>
                  <a:gd name="connsiteY11" fmla="*/ 996565 h 1048156"/>
                  <a:gd name="connsiteX12" fmla="*/ 592205 w 604234"/>
                  <a:gd name="connsiteY12" fmla="*/ 989047 h 1048156"/>
                  <a:gd name="connsiteX13" fmla="*/ 604235 w 604234"/>
                  <a:gd name="connsiteY13" fmla="*/ 761980 h 104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234" h="1048156">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w="1503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255ED290-EE09-FFED-D2FB-FF5A3073C2F9}"/>
                  </a:ext>
                </a:extLst>
              </p:cNvPr>
              <p:cNvSpPr/>
              <p:nvPr/>
            </p:nvSpPr>
            <p:spPr>
              <a:xfrm>
                <a:off x="2901049" y="7819127"/>
                <a:ext cx="697334" cy="1163667"/>
              </a:xfrm>
              <a:custGeom>
                <a:avLst/>
                <a:gdLst>
                  <a:gd name="connsiteX0" fmla="*/ 627960 w 697334"/>
                  <a:gd name="connsiteY0" fmla="*/ 274918 h 1163667"/>
                  <a:gd name="connsiteX1" fmla="*/ 376834 w 697334"/>
                  <a:gd name="connsiteY1" fmla="*/ 31310 h 1163667"/>
                  <a:gd name="connsiteX2" fmla="*/ 226459 w 697334"/>
                  <a:gd name="connsiteY2" fmla="*/ 7250 h 1163667"/>
                  <a:gd name="connsiteX3" fmla="*/ 193376 w 697334"/>
                  <a:gd name="connsiteY3" fmla="*/ 43340 h 1163667"/>
                  <a:gd name="connsiteX4" fmla="*/ 193376 w 697334"/>
                  <a:gd name="connsiteY4" fmla="*/ 43340 h 1163667"/>
                  <a:gd name="connsiteX5" fmla="*/ 191872 w 697334"/>
                  <a:gd name="connsiteY5" fmla="*/ 53866 h 1163667"/>
                  <a:gd name="connsiteX6" fmla="*/ 142249 w 697334"/>
                  <a:gd name="connsiteY6" fmla="*/ 234316 h 1163667"/>
                  <a:gd name="connsiteX7" fmla="*/ 11422 w 697334"/>
                  <a:gd name="connsiteY7" fmla="*/ 357624 h 1163667"/>
                  <a:gd name="connsiteX8" fmla="*/ 29468 w 697334"/>
                  <a:gd name="connsiteY8" fmla="*/ 422285 h 1163667"/>
                  <a:gd name="connsiteX9" fmla="*/ 56535 w 697334"/>
                  <a:gd name="connsiteY9" fmla="*/ 405744 h 1163667"/>
                  <a:gd name="connsiteX10" fmla="*/ 95633 w 697334"/>
                  <a:gd name="connsiteY10" fmla="*/ 387699 h 1163667"/>
                  <a:gd name="connsiteX11" fmla="*/ 193376 w 697334"/>
                  <a:gd name="connsiteY11" fmla="*/ 387699 h 1163667"/>
                  <a:gd name="connsiteX12" fmla="*/ 364804 w 697334"/>
                  <a:gd name="connsiteY12" fmla="*/ 495969 h 1163667"/>
                  <a:gd name="connsiteX13" fmla="*/ 503149 w 697334"/>
                  <a:gd name="connsiteY13" fmla="*/ 638825 h 1163667"/>
                  <a:gd name="connsiteX14" fmla="*/ 492622 w 697334"/>
                  <a:gd name="connsiteY14" fmla="*/ 829801 h 1163667"/>
                  <a:gd name="connsiteX15" fmla="*/ 348263 w 697334"/>
                  <a:gd name="connsiteY15" fmla="*/ 939575 h 1163667"/>
                  <a:gd name="connsiteX16" fmla="*/ 273075 w 697334"/>
                  <a:gd name="connsiteY16" fmla="*/ 1070401 h 1163667"/>
                  <a:gd name="connsiteX17" fmla="*/ 348263 w 697334"/>
                  <a:gd name="connsiteY17" fmla="*/ 1163634 h 1163667"/>
                  <a:gd name="connsiteX18" fmla="*/ 588863 w 697334"/>
                  <a:gd name="connsiteY18" fmla="*/ 978673 h 1163667"/>
                  <a:gd name="connsiteX19" fmla="*/ 627960 w 697334"/>
                  <a:gd name="connsiteY19" fmla="*/ 274918 h 116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7334" h="1163667">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w="15030" cap="flat">
                <a:noFill/>
                <a:prstDash val="solid"/>
                <a:miter/>
              </a:ln>
            </p:spPr>
            <p:txBody>
              <a:bodyPr rtlCol="0" anchor="ctr"/>
              <a:lstStyle/>
              <a:p>
                <a:endParaRPr lang="en-US"/>
              </a:p>
            </p:txBody>
          </p:sp>
          <p:grpSp>
            <p:nvGrpSpPr>
              <p:cNvPr id="26" name="Graphic 83">
                <a:extLst>
                  <a:ext uri="{FF2B5EF4-FFF2-40B4-BE49-F238E27FC236}">
                    <a16:creationId xmlns:a16="http://schemas.microsoft.com/office/drawing/2014/main" id="{F7D2B9BB-52C0-DDDA-7F66-7530C5F40656}"/>
                  </a:ext>
                </a:extLst>
              </p:cNvPr>
              <p:cNvGrpSpPr/>
              <p:nvPr/>
            </p:nvGrpSpPr>
            <p:grpSpPr>
              <a:xfrm>
                <a:off x="2483956" y="6807724"/>
                <a:ext cx="738321" cy="802017"/>
                <a:chOff x="2483956" y="6807724"/>
                <a:chExt cx="738321" cy="802017"/>
              </a:xfrm>
              <a:solidFill>
                <a:srgbClr val="8DC641"/>
              </a:solidFill>
            </p:grpSpPr>
            <p:sp>
              <p:nvSpPr>
                <p:cNvPr id="27" name="Freeform 26">
                  <a:extLst>
                    <a:ext uri="{FF2B5EF4-FFF2-40B4-BE49-F238E27FC236}">
                      <a16:creationId xmlns:a16="http://schemas.microsoft.com/office/drawing/2014/main" id="{0E5E917A-C781-8C39-EE8F-22A72C53AB30}"/>
                    </a:ext>
                  </a:extLst>
                </p:cNvPr>
                <p:cNvSpPr/>
                <p:nvPr/>
              </p:nvSpPr>
              <p:spPr>
                <a:xfrm>
                  <a:off x="2483956" y="7278916"/>
                  <a:ext cx="360330" cy="330825"/>
                </a:xfrm>
                <a:custGeom>
                  <a:avLst/>
                  <a:gdLst>
                    <a:gd name="connsiteX0" fmla="*/ 359343 w 360330"/>
                    <a:gd name="connsiteY0" fmla="*/ 293327 h 330825"/>
                    <a:gd name="connsiteX1" fmla="*/ 279644 w 360330"/>
                    <a:gd name="connsiteY1" fmla="*/ 67765 h 330825"/>
                    <a:gd name="connsiteX2" fmla="*/ 13480 w 360330"/>
                    <a:gd name="connsiteY2" fmla="*/ 96 h 330825"/>
                    <a:gd name="connsiteX3" fmla="*/ 2954 w 360330"/>
                    <a:gd name="connsiteY3" fmla="*/ 24156 h 330825"/>
                    <a:gd name="connsiteX4" fmla="*/ 69119 w 360330"/>
                    <a:gd name="connsiteY4" fmla="*/ 147463 h 330825"/>
                    <a:gd name="connsiteX5" fmla="*/ 141299 w 360330"/>
                    <a:gd name="connsiteY5" fmla="*/ 236185 h 330825"/>
                    <a:gd name="connsiteX6" fmla="*/ 329268 w 360330"/>
                    <a:gd name="connsiteY6" fmla="*/ 323402 h 330825"/>
                    <a:gd name="connsiteX7" fmla="*/ 356335 w 360330"/>
                    <a:gd name="connsiteY7" fmla="*/ 317387 h 330825"/>
                    <a:gd name="connsiteX8" fmla="*/ 357839 w 360330"/>
                    <a:gd name="connsiteY8" fmla="*/ 299342 h 330825"/>
                    <a:gd name="connsiteX9" fmla="*/ 359343 w 360330"/>
                    <a:gd name="connsiteY9" fmla="*/ 293327 h 33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330825">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w="1503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0201E2D8-5BE4-92E3-744B-3D37B1BC8898}"/>
                    </a:ext>
                  </a:extLst>
                </p:cNvPr>
                <p:cNvSpPr/>
                <p:nvPr/>
              </p:nvSpPr>
              <p:spPr>
                <a:xfrm>
                  <a:off x="2727059" y="6807724"/>
                  <a:ext cx="278617" cy="539813"/>
                </a:xfrm>
                <a:custGeom>
                  <a:avLst/>
                  <a:gdLst>
                    <a:gd name="connsiteX0" fmla="*/ 275637 w 278617"/>
                    <a:gd name="connsiteY0" fmla="*/ 274297 h 539813"/>
                    <a:gd name="connsiteX1" fmla="*/ 201954 w 278617"/>
                    <a:gd name="connsiteY1" fmla="*/ 134448 h 539813"/>
                    <a:gd name="connsiteX2" fmla="*/ 77142 w 278617"/>
                    <a:gd name="connsiteY2" fmla="*/ 3622 h 539813"/>
                    <a:gd name="connsiteX3" fmla="*/ 53082 w 278617"/>
                    <a:gd name="connsiteY3" fmla="*/ 14148 h 539813"/>
                    <a:gd name="connsiteX4" fmla="*/ 29022 w 278617"/>
                    <a:gd name="connsiteY4" fmla="*/ 182568 h 539813"/>
                    <a:gd name="connsiteX5" fmla="*/ 451 w 278617"/>
                    <a:gd name="connsiteY5" fmla="*/ 319409 h 539813"/>
                    <a:gd name="connsiteX6" fmla="*/ 36541 w 278617"/>
                    <a:gd name="connsiteY6" fmla="*/ 430687 h 539813"/>
                    <a:gd name="connsiteX7" fmla="*/ 132781 w 278617"/>
                    <a:gd name="connsiteY7" fmla="*/ 535949 h 539813"/>
                    <a:gd name="connsiteX8" fmla="*/ 155337 w 278617"/>
                    <a:gd name="connsiteY8" fmla="*/ 531438 h 539813"/>
                    <a:gd name="connsiteX9" fmla="*/ 155337 w 278617"/>
                    <a:gd name="connsiteY9" fmla="*/ 531438 h 539813"/>
                    <a:gd name="connsiteX10" fmla="*/ 158345 w 278617"/>
                    <a:gd name="connsiteY10" fmla="*/ 528431 h 539813"/>
                    <a:gd name="connsiteX11" fmla="*/ 275637 w 278617"/>
                    <a:gd name="connsiteY11" fmla="*/ 274297 h 53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8617" h="539813">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w="1503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431EBB2-FB61-9D9F-38EE-D64DCD8E8D43}"/>
                    </a:ext>
                  </a:extLst>
                </p:cNvPr>
                <p:cNvSpPr/>
                <p:nvPr/>
              </p:nvSpPr>
              <p:spPr>
                <a:xfrm>
                  <a:off x="2947809" y="7217347"/>
                  <a:ext cx="274468" cy="379484"/>
                </a:xfrm>
                <a:custGeom>
                  <a:avLst/>
                  <a:gdLst>
                    <a:gd name="connsiteX0" fmla="*/ 257893 w 274468"/>
                    <a:gd name="connsiteY0" fmla="*/ 13545 h 379484"/>
                    <a:gd name="connsiteX1" fmla="*/ 236841 w 274468"/>
                    <a:gd name="connsiteY1" fmla="*/ 1515 h 379484"/>
                    <a:gd name="connsiteX2" fmla="*/ 110526 w 274468"/>
                    <a:gd name="connsiteY2" fmla="*/ 60162 h 379484"/>
                    <a:gd name="connsiteX3" fmla="*/ 30827 w 274468"/>
                    <a:gd name="connsiteY3" fmla="*/ 120312 h 379484"/>
                    <a:gd name="connsiteX4" fmla="*/ 11278 w 274468"/>
                    <a:gd name="connsiteY4" fmla="*/ 207529 h 379484"/>
                    <a:gd name="connsiteX5" fmla="*/ 3759 w 274468"/>
                    <a:gd name="connsiteY5" fmla="*/ 297754 h 379484"/>
                    <a:gd name="connsiteX6" fmla="*/ 2256 w 274468"/>
                    <a:gd name="connsiteY6" fmla="*/ 300762 h 379484"/>
                    <a:gd name="connsiteX7" fmla="*/ 2256 w 274468"/>
                    <a:gd name="connsiteY7" fmla="*/ 324822 h 379484"/>
                    <a:gd name="connsiteX8" fmla="*/ 752 w 274468"/>
                    <a:gd name="connsiteY8" fmla="*/ 341363 h 379484"/>
                    <a:gd name="connsiteX9" fmla="*/ 23308 w 274468"/>
                    <a:gd name="connsiteY9" fmla="*/ 351889 h 379484"/>
                    <a:gd name="connsiteX10" fmla="*/ 86466 w 274468"/>
                    <a:gd name="connsiteY10" fmla="*/ 377453 h 379484"/>
                    <a:gd name="connsiteX11" fmla="*/ 214284 w 274468"/>
                    <a:gd name="connsiteY11" fmla="*/ 339859 h 379484"/>
                    <a:gd name="connsiteX12" fmla="*/ 257893 w 274468"/>
                    <a:gd name="connsiteY12" fmla="*/ 13545 h 37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468" h="379484">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w="15030" cap="flat">
                  <a:noFill/>
                  <a:prstDash val="solid"/>
                  <a:miter/>
                </a:ln>
              </p:spPr>
              <p:txBody>
                <a:bodyPr rtlCol="0" anchor="ctr"/>
                <a:lstStyle/>
                <a:p>
                  <a:endParaRPr lang="en-US"/>
                </a:p>
              </p:txBody>
            </p:sp>
          </p:grpSp>
        </p:grpSp>
        <p:grpSp>
          <p:nvGrpSpPr>
            <p:cNvPr id="19" name="Graphic 83">
              <a:extLst>
                <a:ext uri="{FF2B5EF4-FFF2-40B4-BE49-F238E27FC236}">
                  <a16:creationId xmlns:a16="http://schemas.microsoft.com/office/drawing/2014/main" id="{27F72B99-786F-BCBC-C273-6A15C7806D4C}"/>
                </a:ext>
              </a:extLst>
            </p:cNvPr>
            <p:cNvGrpSpPr/>
            <p:nvPr/>
          </p:nvGrpSpPr>
          <p:grpSpPr>
            <a:xfrm>
              <a:off x="1202708" y="6848940"/>
              <a:ext cx="6270636" cy="2600341"/>
              <a:chOff x="1202708" y="6848940"/>
              <a:chExt cx="6270636" cy="2600341"/>
            </a:xfrm>
            <a:solidFill>
              <a:srgbClr val="231F20"/>
            </a:solidFill>
          </p:grpSpPr>
          <p:sp>
            <p:nvSpPr>
              <p:cNvPr id="20" name="Freeform 19">
                <a:extLst>
                  <a:ext uri="{FF2B5EF4-FFF2-40B4-BE49-F238E27FC236}">
                    <a16:creationId xmlns:a16="http://schemas.microsoft.com/office/drawing/2014/main" id="{D6AC22A1-776C-F27F-3607-F1F132D11F1E}"/>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FF62B51-67F7-64C5-A37E-BDBC00CD5D4B}"/>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grpSp>
      </p:grpSp>
      <p:sp>
        <p:nvSpPr>
          <p:cNvPr id="30" name="Text Placeholder 23">
            <a:extLst>
              <a:ext uri="{FF2B5EF4-FFF2-40B4-BE49-F238E27FC236}">
                <a16:creationId xmlns:a16="http://schemas.microsoft.com/office/drawing/2014/main" id="{587BDFE5-A273-0B61-D595-D027BBAE1B61}"/>
              </a:ext>
            </a:extLst>
          </p:cNvPr>
          <p:cNvSpPr>
            <a:spLocks noGrp="1"/>
          </p:cNvSpPr>
          <p:nvPr>
            <p:ph type="body" sz="quarter" idx="17" hasCustomPrompt="1"/>
          </p:nvPr>
        </p:nvSpPr>
        <p:spPr>
          <a:xfrm>
            <a:off x="6199057" y="4615890"/>
            <a:ext cx="5278651" cy="697353"/>
          </a:xfrm>
          <a:prstGeom prst="rect">
            <a:avLst/>
          </a:prstGeom>
        </p:spPr>
        <p:txBody>
          <a:bodyPr>
            <a:normAutofit/>
          </a:bodyPr>
          <a:lstStyle>
            <a:lvl1pPr marL="0" indent="0" algn="r">
              <a:buNone/>
              <a:defRPr sz="3200" b="0" i="0">
                <a:solidFill>
                  <a:srgbClr val="000000"/>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Final Slide">
  <p:cSld name="1_Final Slide">
    <p:spTree>
      <p:nvGrpSpPr>
        <p:cNvPr id="1" name="Shape 114"/>
        <p:cNvGrpSpPr/>
        <p:nvPr/>
      </p:nvGrpSpPr>
      <p:grpSpPr>
        <a:xfrm>
          <a:off x="0" y="0"/>
          <a:ext cx="0" cy="0"/>
          <a:chOff x="0" y="0"/>
          <a:chExt cx="0" cy="0"/>
        </a:xfrm>
      </p:grpSpPr>
      <p:sp>
        <p:nvSpPr>
          <p:cNvPr id="115" name="Google Shape;115;p37"/>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6" name="Google Shape;116;p37"/>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7"/>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7"/>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37"/>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3" name="Google Shape;123;p37"/>
          <p:cNvGrpSpPr/>
          <p:nvPr/>
        </p:nvGrpSpPr>
        <p:grpSpPr>
          <a:xfrm>
            <a:off x="309236" y="3028352"/>
            <a:ext cx="6499866" cy="2738122"/>
            <a:chOff x="1202708" y="6807724"/>
            <a:chExt cx="6270636" cy="2641557"/>
          </a:xfrm>
        </p:grpSpPr>
        <p:grpSp>
          <p:nvGrpSpPr>
            <p:cNvPr id="124" name="Google Shape;124;p37"/>
            <p:cNvGrpSpPr/>
            <p:nvPr/>
          </p:nvGrpSpPr>
          <p:grpSpPr>
            <a:xfrm>
              <a:off x="2348838" y="6807724"/>
              <a:ext cx="1249545" cy="2223620"/>
              <a:chOff x="2348838" y="6807724"/>
              <a:chExt cx="1249545" cy="2223620"/>
            </a:xfrm>
          </p:grpSpPr>
          <p:sp>
            <p:nvSpPr>
              <p:cNvPr id="125" name="Google Shape;125;p37"/>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37"/>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37"/>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37"/>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9" name="Google Shape;129;p37"/>
              <p:cNvGrpSpPr/>
              <p:nvPr/>
            </p:nvGrpSpPr>
            <p:grpSpPr>
              <a:xfrm>
                <a:off x="2483956" y="6807724"/>
                <a:ext cx="738321" cy="802017"/>
                <a:chOff x="2483956" y="6807724"/>
                <a:chExt cx="738321" cy="802017"/>
              </a:xfrm>
            </p:grpSpPr>
            <p:sp>
              <p:nvSpPr>
                <p:cNvPr id="130" name="Google Shape;130;p37"/>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37"/>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37"/>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33" name="Google Shape;133;p37"/>
            <p:cNvGrpSpPr/>
            <p:nvPr/>
          </p:nvGrpSpPr>
          <p:grpSpPr>
            <a:xfrm>
              <a:off x="1202708" y="6848940"/>
              <a:ext cx="6270636" cy="2600341"/>
              <a:chOff x="1202708" y="6848940"/>
              <a:chExt cx="6270636" cy="2600341"/>
            </a:xfrm>
          </p:grpSpPr>
          <p:sp>
            <p:nvSpPr>
              <p:cNvPr id="134" name="Google Shape;134;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36" name="Google Shape;136;p37"/>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8CEDEE0F-6CD8-7B72-6AB5-EA88C92FC589}"/>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ACD3500B-6794-7C20-0337-32953A7E2E1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97D538D8-244A-5BBF-D90A-3B7484F002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164196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x-none"/>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47267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517168" y="3092717"/>
            <a:ext cx="11393619" cy="3142374"/>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3" name="Graphic 12">
            <a:extLst>
              <a:ext uri="{FF2B5EF4-FFF2-40B4-BE49-F238E27FC236}">
                <a16:creationId xmlns:a16="http://schemas.microsoft.com/office/drawing/2014/main" id="{26CC6A74-EB58-1A9E-FD5E-B360272852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740" y="-215395"/>
            <a:ext cx="6718883" cy="3816325"/>
          </a:xfrm>
          <a:prstGeom prst="rect">
            <a:avLst/>
          </a:prstGeom>
        </p:spPr>
      </p:pic>
      <p:sp>
        <p:nvSpPr>
          <p:cNvPr id="16" name="Freeform 15">
            <a:extLst>
              <a:ext uri="{FF2B5EF4-FFF2-40B4-BE49-F238E27FC236}">
                <a16:creationId xmlns:a16="http://schemas.microsoft.com/office/drawing/2014/main" id="{C5831853-3F42-2938-75D6-3E281E5B1564}"/>
              </a:ext>
            </a:extLst>
          </p:cNvPr>
          <p:cNvSpPr/>
          <p:nvPr userDrawn="1"/>
        </p:nvSpPr>
        <p:spPr>
          <a:xfrm>
            <a:off x="0" y="5775564"/>
            <a:ext cx="4372199" cy="727928"/>
          </a:xfrm>
          <a:custGeom>
            <a:avLst/>
            <a:gdLst>
              <a:gd name="connsiteX0" fmla="*/ 0 w 4372199"/>
              <a:gd name="connsiteY0" fmla="*/ 0 h 727928"/>
              <a:gd name="connsiteX1" fmla="*/ 3978412 w 4372199"/>
              <a:gd name="connsiteY1" fmla="*/ 0 h 727928"/>
              <a:gd name="connsiteX2" fmla="*/ 4372199 w 4372199"/>
              <a:gd name="connsiteY2" fmla="*/ 393878 h 727928"/>
              <a:gd name="connsiteX3" fmla="*/ 4372199 w 4372199"/>
              <a:gd name="connsiteY3" fmla="*/ 727928 h 727928"/>
              <a:gd name="connsiteX4" fmla="*/ 0 w 4372199"/>
              <a:gd name="connsiteY4" fmla="*/ 727928 h 727928"/>
              <a:gd name="connsiteX5" fmla="*/ 0 w 4372199"/>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2199" h="727928">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935325" y="4448301"/>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935326" y="3825575"/>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9031059" y="445499"/>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770610" y="9117214"/>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712750" y="5921074"/>
            <a:ext cx="5278651" cy="697353"/>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9" name="Picture Placeholder 11">
            <a:extLst>
              <a:ext uri="{FF2B5EF4-FFF2-40B4-BE49-F238E27FC236}">
                <a16:creationId xmlns:a16="http://schemas.microsoft.com/office/drawing/2014/main" id="{1098C2DB-4C81-8C5D-E2DE-9A64EDF94AC2}"/>
              </a:ext>
            </a:extLst>
          </p:cNvPr>
          <p:cNvSpPr>
            <a:spLocks noGrp="1"/>
          </p:cNvSpPr>
          <p:nvPr>
            <p:ph type="pic" sz="quarter" idx="42"/>
          </p:nvPr>
        </p:nvSpPr>
        <p:spPr>
          <a:xfrm>
            <a:off x="6404869" y="1379349"/>
            <a:ext cx="5153881" cy="515435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6758B67A-69DD-268C-54DF-07D403273975}"/>
              </a:ext>
            </a:extLst>
          </p:cNvPr>
          <p:cNvSpPr/>
          <p:nvPr userDrawn="1"/>
        </p:nvSpPr>
        <p:spPr>
          <a:xfrm>
            <a:off x="408680" y="1218981"/>
            <a:ext cx="11393619" cy="3322022"/>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690366" y="2260013"/>
            <a:ext cx="5092953"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690367" y="1637287"/>
            <a:ext cx="5092953"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9236842" y="286604"/>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Picture Placeholder 11">
            <a:extLst>
              <a:ext uri="{FF2B5EF4-FFF2-40B4-BE49-F238E27FC236}">
                <a16:creationId xmlns:a16="http://schemas.microsoft.com/office/drawing/2014/main" id="{78484704-09FD-8CB2-C579-EF55447B6087}"/>
              </a:ext>
            </a:extLst>
          </p:cNvPr>
          <p:cNvSpPr>
            <a:spLocks noGrp="1"/>
          </p:cNvSpPr>
          <p:nvPr>
            <p:ph type="pic" sz="quarter" idx="42"/>
          </p:nvPr>
        </p:nvSpPr>
        <p:spPr>
          <a:xfrm>
            <a:off x="-1" y="354507"/>
            <a:ext cx="5501637" cy="493964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10" name="Graphic 9">
            <a:extLst>
              <a:ext uri="{FF2B5EF4-FFF2-40B4-BE49-F238E27FC236}">
                <a16:creationId xmlns:a16="http://schemas.microsoft.com/office/drawing/2014/main" id="{087E1EFB-07FB-7EEE-DA95-10A93AC80E0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064436" y="3332171"/>
            <a:ext cx="6908399" cy="3923970"/>
          </a:xfrm>
          <a:prstGeom prst="rect">
            <a:avLst/>
          </a:prstGeom>
        </p:spPr>
      </p:pic>
      <p:sp>
        <p:nvSpPr>
          <p:cNvPr id="12" name="Freeform 11">
            <a:extLst>
              <a:ext uri="{FF2B5EF4-FFF2-40B4-BE49-F238E27FC236}">
                <a16:creationId xmlns:a16="http://schemas.microsoft.com/office/drawing/2014/main" id="{4D8A02C5-FA86-0547-D6F7-4C54FD49D38C}"/>
              </a:ext>
            </a:extLst>
          </p:cNvPr>
          <p:cNvSpPr/>
          <p:nvPr userDrawn="1"/>
        </p:nvSpPr>
        <p:spPr>
          <a:xfrm>
            <a:off x="0" y="5775564"/>
            <a:ext cx="4372199" cy="727928"/>
          </a:xfrm>
          <a:custGeom>
            <a:avLst/>
            <a:gdLst>
              <a:gd name="connsiteX0" fmla="*/ 0 w 4372199"/>
              <a:gd name="connsiteY0" fmla="*/ 0 h 727928"/>
              <a:gd name="connsiteX1" fmla="*/ 3978412 w 4372199"/>
              <a:gd name="connsiteY1" fmla="*/ 0 h 727928"/>
              <a:gd name="connsiteX2" fmla="*/ 4372199 w 4372199"/>
              <a:gd name="connsiteY2" fmla="*/ 393878 h 727928"/>
              <a:gd name="connsiteX3" fmla="*/ 4372199 w 4372199"/>
              <a:gd name="connsiteY3" fmla="*/ 727928 h 727928"/>
              <a:gd name="connsiteX4" fmla="*/ 0 w 4372199"/>
              <a:gd name="connsiteY4" fmla="*/ 727928 h 727928"/>
              <a:gd name="connsiteX5" fmla="*/ 0 w 4372199"/>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2199" h="727928">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3" name="Text Placeholder 23">
            <a:extLst>
              <a:ext uri="{FF2B5EF4-FFF2-40B4-BE49-F238E27FC236}">
                <a16:creationId xmlns:a16="http://schemas.microsoft.com/office/drawing/2014/main" id="{516EC391-B699-CA18-B486-3AC65E04D04C}"/>
              </a:ext>
            </a:extLst>
          </p:cNvPr>
          <p:cNvSpPr>
            <a:spLocks noGrp="1"/>
          </p:cNvSpPr>
          <p:nvPr>
            <p:ph type="body" sz="quarter" idx="17" hasCustomPrompt="1"/>
          </p:nvPr>
        </p:nvSpPr>
        <p:spPr>
          <a:xfrm>
            <a:off x="712750" y="5890500"/>
            <a:ext cx="3659449" cy="727927"/>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1440656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4"/>
            <a:ext cx="5041923" cy="493862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20116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3982712"/>
          </a:xfrm>
          <a:prstGeom prst="rect">
            <a:avLst/>
          </a:prstGeom>
          <a:noFill/>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1" y="4997940"/>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rgbClr val="000000"/>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sp>
        <p:nvSpPr>
          <p:cNvPr id="2" name="Google Shape;59;p30">
            <a:extLst>
              <a:ext uri="{FF2B5EF4-FFF2-40B4-BE49-F238E27FC236}">
                <a16:creationId xmlns:a16="http://schemas.microsoft.com/office/drawing/2014/main" id="{0F8D7637-FB8D-7444-A10B-6040AB0D89A1}"/>
              </a:ext>
            </a:extLst>
          </p:cNvPr>
          <p:cNvSpPr/>
          <p:nvPr userDrawn="1"/>
        </p:nvSpPr>
        <p:spPr>
          <a:xfrm>
            <a:off x="478181" y="6046526"/>
            <a:ext cx="5041127" cy="5077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9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9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263E4CF-D9D5-6448-976F-02037919196A}"/>
              </a:ext>
            </a:extLst>
          </p:cNvPr>
          <p:cNvSpPr/>
          <p:nvPr userDrawn="1"/>
        </p:nvSpPr>
        <p:spPr>
          <a:xfrm>
            <a:off x="632638" y="567428"/>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2</a:t>
            </a:r>
          </a:p>
        </p:txBody>
      </p: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3</a:t>
            </a:r>
          </a:p>
        </p:txBody>
      </p: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777BFFCE-41A3-AA8B-DF0F-2DC51A98B14D}"/>
              </a:ext>
            </a:extLst>
          </p:cNvPr>
          <p:cNvPicPr>
            <a:picLocks noChangeAspect="1"/>
          </p:cNvPicPr>
          <p:nvPr userDrawn="1"/>
        </p:nvPicPr>
        <p:blipFill rotWithShape="1">
          <a:blip r:embed="rId19">
            <a:extLst>
              <a:ext uri="{96DAC541-7B7A-43D3-8B79-37D633B846F1}">
                <asvg:svgBlip xmlns:asvg="http://schemas.microsoft.com/office/drawing/2016/SVG/main" r:embed="rId20"/>
              </a:ext>
            </a:extLst>
          </a:blip>
          <a:srcRect l="5742" t="75046" r="6487" b="13954"/>
          <a:stretch/>
        </p:blipFill>
        <p:spPr>
          <a:xfrm>
            <a:off x="8124669" y="6375621"/>
            <a:ext cx="3540279" cy="252000"/>
          </a:xfrm>
          <a:prstGeom prst="rect">
            <a:avLst/>
          </a:prstGeom>
        </p:spPr>
      </p:pic>
      <p:sp>
        <p:nvSpPr>
          <p:cNvPr id="3" name="Graphic 12">
            <a:extLst>
              <a:ext uri="{FF2B5EF4-FFF2-40B4-BE49-F238E27FC236}">
                <a16:creationId xmlns:a16="http://schemas.microsoft.com/office/drawing/2014/main" id="{66E087F4-2E80-A557-526D-D8CECFA6D70A}"/>
              </a:ext>
            </a:extLst>
          </p:cNvPr>
          <p:cNvSpPr/>
          <p:nvPr userDrawn="1"/>
        </p:nvSpPr>
        <p:spPr>
          <a:xfrm>
            <a:off x="0" y="6444761"/>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81" r:id="rId3"/>
    <p:sldLayoutId id="2147483829" r:id="rId4"/>
    <p:sldLayoutId id="2147483882" r:id="rId5"/>
    <p:sldLayoutId id="2147483842" r:id="rId6"/>
    <p:sldLayoutId id="2147483840" r:id="rId7"/>
    <p:sldLayoutId id="2147483880" r:id="rId8"/>
    <p:sldLayoutId id="2147483877" r:id="rId9"/>
    <p:sldLayoutId id="2147483841" r:id="rId10"/>
    <p:sldLayoutId id="2147483879" r:id="rId11"/>
    <p:sldLayoutId id="2147483878" r:id="rId12"/>
    <p:sldLayoutId id="2147483861" r:id="rId13"/>
    <p:sldLayoutId id="2147483833" r:id="rId14"/>
    <p:sldLayoutId id="2147483847" r:id="rId15"/>
    <p:sldLayoutId id="2147483853" r:id="rId16"/>
    <p:sldLayoutId id="214748388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 Id="rId5" Type="http://schemas.openxmlformats.org/officeDocument/2006/relationships/image" Target="../media/image20.png"/><Relationship Id="rId4" Type="http://schemas.openxmlformats.org/officeDocument/2006/relationships/image" Target="../media/image19.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29.jpeg"/><Relationship Id="rId7" Type="http://schemas.openxmlformats.org/officeDocument/2006/relationships/diagramQuickStyle" Target="../diagrams/quickStyle4.xml"/><Relationship Id="rId2" Type="http://schemas.openxmlformats.org/officeDocument/2006/relationships/image" Target="../media/image28.jpeg"/><Relationship Id="rId1" Type="http://schemas.openxmlformats.org/officeDocument/2006/relationships/slideLayout" Target="../slideLayouts/slideLayout1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0.jpeg"/><Relationship Id="rId9" Type="http://schemas.microsoft.com/office/2007/relationships/diagramDrawing" Target="../diagrams/drawing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diagramData" Target="../diagrams/data7.xml"/><Relationship Id="rId2" Type="http://schemas.openxmlformats.org/officeDocument/2006/relationships/diagramData" Target="../diagrams/data5.xml"/><Relationship Id="rId16" Type="http://schemas.microsoft.com/office/2007/relationships/diagramDrawing" Target="../diagrams/drawing7.xml"/><Relationship Id="rId1" Type="http://schemas.openxmlformats.org/officeDocument/2006/relationships/slideLayout" Target="../slideLayouts/slideLayout11.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43.jpeg"/><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46.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4.png"/></Relationships>
</file>

<file path=ppt/slides/_rels/slide2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8.png"/><Relationship Id="rId7" Type="http://schemas.microsoft.com/office/2007/relationships/hdphoto" Target="../media/hdphoto2.wdp"/><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57.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59.png"/><Relationship Id="rId4" Type="http://schemas.openxmlformats.org/officeDocument/2006/relationships/image" Target="../media/image56.png"/><Relationship Id="rId9" Type="http://schemas.microsoft.com/office/2007/relationships/hdphoto" Target="../media/hdphoto3.wdp"/></Relationships>
</file>

<file path=ppt/slides/_rels/slide2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2.png"/><Relationship Id="rId7" Type="http://schemas.openxmlformats.org/officeDocument/2006/relationships/image" Target="../media/image75.png"/><Relationship Id="rId2" Type="http://schemas.openxmlformats.org/officeDocument/2006/relationships/image" Target="../media/image71.jpeg"/><Relationship Id="rId1" Type="http://schemas.openxmlformats.org/officeDocument/2006/relationships/slideLayout" Target="../slideLayouts/slideLayout11.xml"/><Relationship Id="rId6" Type="http://schemas.openxmlformats.org/officeDocument/2006/relationships/image" Target="../media/image74.png"/><Relationship Id="rId5" Type="http://schemas.openxmlformats.org/officeDocument/2006/relationships/image" Target="../media/image73.png"/><Relationship Id="rId10" Type="http://schemas.openxmlformats.org/officeDocument/2006/relationships/image" Target="../media/image78.png"/><Relationship Id="rId4" Type="http://schemas.microsoft.com/office/2007/relationships/hdphoto" Target="../media/hdphoto7.wdp"/><Relationship Id="rId9" Type="http://schemas.openxmlformats.org/officeDocument/2006/relationships/image" Target="../media/image7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80.png"/><Relationship Id="rId7" Type="http://schemas.openxmlformats.org/officeDocument/2006/relationships/image" Target="../media/image82.png"/><Relationship Id="rId2" Type="http://schemas.openxmlformats.org/officeDocument/2006/relationships/image" Target="../media/image79.png"/><Relationship Id="rId1" Type="http://schemas.openxmlformats.org/officeDocument/2006/relationships/slideLayout" Target="../slideLayouts/slideLayout11.xml"/><Relationship Id="rId6" Type="http://schemas.openxmlformats.org/officeDocument/2006/relationships/image" Target="../media/image81.png"/><Relationship Id="rId5" Type="http://schemas.openxmlformats.org/officeDocument/2006/relationships/image" Target="../media/image73.png"/><Relationship Id="rId10" Type="http://schemas.openxmlformats.org/officeDocument/2006/relationships/image" Target="../media/image85.png"/><Relationship Id="rId4" Type="http://schemas.microsoft.com/office/2007/relationships/hdphoto" Target="../media/hdphoto8.wdp"/><Relationship Id="rId9" Type="http://schemas.openxmlformats.org/officeDocument/2006/relationships/image" Target="../media/image8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10.xml"/><Relationship Id="rId4" Type="http://schemas.openxmlformats.org/officeDocument/2006/relationships/image" Target="../media/image88.jpeg"/></Relationships>
</file>

<file path=ppt/slides/_rels/slide4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diagramLayout" Target="../diagrams/layout9.xml"/><Relationship Id="rId7" Type="http://schemas.openxmlformats.org/officeDocument/2006/relationships/image" Target="../media/image92.png"/><Relationship Id="rId2" Type="http://schemas.openxmlformats.org/officeDocument/2006/relationships/diagramData" Target="../diagrams/data9.xml"/><Relationship Id="rId1" Type="http://schemas.openxmlformats.org/officeDocument/2006/relationships/slideLayout" Target="../slideLayouts/slideLayout1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6.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11.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47.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11.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1.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8" Type="http://schemas.openxmlformats.org/officeDocument/2006/relationships/diagramLayout" Target="../diagrams/layout18.xml"/><Relationship Id="rId13" Type="http://schemas.openxmlformats.org/officeDocument/2006/relationships/diagramLayout" Target="../diagrams/layout19.xml"/><Relationship Id="rId3" Type="http://schemas.openxmlformats.org/officeDocument/2006/relationships/diagramLayout" Target="../diagrams/layout17.xml"/><Relationship Id="rId7" Type="http://schemas.openxmlformats.org/officeDocument/2006/relationships/diagramData" Target="../diagrams/data18.xml"/><Relationship Id="rId12" Type="http://schemas.openxmlformats.org/officeDocument/2006/relationships/diagramData" Target="../diagrams/data19.xml"/><Relationship Id="rId2" Type="http://schemas.openxmlformats.org/officeDocument/2006/relationships/diagramData" Target="../diagrams/data17.xml"/><Relationship Id="rId16" Type="http://schemas.microsoft.com/office/2007/relationships/diagramDrawing" Target="../diagrams/drawing19.xml"/><Relationship Id="rId1" Type="http://schemas.openxmlformats.org/officeDocument/2006/relationships/slideLayout" Target="../slideLayouts/slideLayout11.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5" Type="http://schemas.openxmlformats.org/officeDocument/2006/relationships/diagramColors" Target="../diagrams/colors19.xml"/><Relationship Id="rId10" Type="http://schemas.openxmlformats.org/officeDocument/2006/relationships/diagramColors" Target="../diagrams/colors18.xml"/><Relationship Id="rId4" Type="http://schemas.openxmlformats.org/officeDocument/2006/relationships/diagramQuickStyle" Target="../diagrams/quickStyle17.xml"/><Relationship Id="rId9" Type="http://schemas.openxmlformats.org/officeDocument/2006/relationships/diagramQuickStyle" Target="../diagrams/quickStyle18.xml"/><Relationship Id="rId14" Type="http://schemas.openxmlformats.org/officeDocument/2006/relationships/diagramQuickStyle" Target="../diagrams/quickStyle19.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130.png"/><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8" Type="http://schemas.openxmlformats.org/officeDocument/2006/relationships/diagramLayout" Target="../diagrams/layout22.xml"/><Relationship Id="rId3" Type="http://schemas.openxmlformats.org/officeDocument/2006/relationships/diagramLayout" Target="../diagrams/layout21.xml"/><Relationship Id="rId7" Type="http://schemas.openxmlformats.org/officeDocument/2006/relationships/diagramData" Target="../diagrams/data22.xml"/><Relationship Id="rId2" Type="http://schemas.openxmlformats.org/officeDocument/2006/relationships/diagramData" Target="../diagrams/data21.xml"/><Relationship Id="rId1" Type="http://schemas.openxmlformats.org/officeDocument/2006/relationships/slideLayout" Target="../slideLayouts/slideLayout11.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s>
</file>

<file path=ppt/slides/_rels/slide55.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137.jpeg"/><Relationship Id="rId7" Type="http://schemas.openxmlformats.org/officeDocument/2006/relationships/diagramColors" Target="../diagrams/colors23.xml"/><Relationship Id="rId2" Type="http://schemas.openxmlformats.org/officeDocument/2006/relationships/image" Target="../media/image136.jpeg"/><Relationship Id="rId1" Type="http://schemas.openxmlformats.org/officeDocument/2006/relationships/slideLayout" Target="../slideLayouts/slideLayout11.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56.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1.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58.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image" Target="../media/image141.jpeg"/><Relationship Id="rId1" Type="http://schemas.openxmlformats.org/officeDocument/2006/relationships/slideLayout" Target="../slideLayouts/slideLayout11.xml"/><Relationship Id="rId4" Type="http://schemas.openxmlformats.org/officeDocument/2006/relationships/image" Target="../media/image143.jpeg"/></Relationships>
</file>

<file path=ppt/slides/_rels/slide61.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png"/><Relationship Id="rId1" Type="http://schemas.openxmlformats.org/officeDocument/2006/relationships/slideLayout" Target="../slideLayouts/slideLayout10.xml"/><Relationship Id="rId5" Type="http://schemas.openxmlformats.org/officeDocument/2006/relationships/image" Target="../media/image147.png"/><Relationship Id="rId4" Type="http://schemas.openxmlformats.org/officeDocument/2006/relationships/image" Target="../media/image146.png"/></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10.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11.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71.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13" Type="http://schemas.openxmlformats.org/officeDocument/2006/relationships/diagramLayout" Target="../diagrams/layout29.xml"/><Relationship Id="rId18" Type="http://schemas.openxmlformats.org/officeDocument/2006/relationships/diagramLayout" Target="../diagrams/layout30.xml"/><Relationship Id="rId26" Type="http://schemas.microsoft.com/office/2007/relationships/diagramDrawing" Target="../diagrams/drawing31.xml"/><Relationship Id="rId3" Type="http://schemas.openxmlformats.org/officeDocument/2006/relationships/diagramLayout" Target="../diagrams/layout27.xml"/><Relationship Id="rId21" Type="http://schemas.microsoft.com/office/2007/relationships/diagramDrawing" Target="../diagrams/drawing30.xml"/><Relationship Id="rId34" Type="http://schemas.openxmlformats.org/officeDocument/2006/relationships/diagramQuickStyle" Target="../diagrams/quickStyle33.xml"/><Relationship Id="rId7" Type="http://schemas.openxmlformats.org/officeDocument/2006/relationships/diagramData" Target="../diagrams/data28.xml"/><Relationship Id="rId12" Type="http://schemas.openxmlformats.org/officeDocument/2006/relationships/diagramData" Target="../diagrams/data29.xml"/><Relationship Id="rId17" Type="http://schemas.openxmlformats.org/officeDocument/2006/relationships/diagramData" Target="../diagrams/data30.xml"/><Relationship Id="rId25" Type="http://schemas.openxmlformats.org/officeDocument/2006/relationships/diagramColors" Target="../diagrams/colors31.xml"/><Relationship Id="rId33" Type="http://schemas.openxmlformats.org/officeDocument/2006/relationships/diagramLayout" Target="../diagrams/layout33.xml"/><Relationship Id="rId2" Type="http://schemas.openxmlformats.org/officeDocument/2006/relationships/diagramData" Target="../diagrams/data27.xml"/><Relationship Id="rId16" Type="http://schemas.microsoft.com/office/2007/relationships/diagramDrawing" Target="../diagrams/drawing29.xml"/><Relationship Id="rId20" Type="http://schemas.openxmlformats.org/officeDocument/2006/relationships/diagramColors" Target="../diagrams/colors30.xml"/><Relationship Id="rId29" Type="http://schemas.openxmlformats.org/officeDocument/2006/relationships/diagramQuickStyle" Target="../diagrams/quickStyle32.xml"/><Relationship Id="rId1" Type="http://schemas.openxmlformats.org/officeDocument/2006/relationships/slideLayout" Target="../slideLayouts/slideLayout11.xml"/><Relationship Id="rId6" Type="http://schemas.microsoft.com/office/2007/relationships/diagramDrawing" Target="../diagrams/drawing27.xml"/><Relationship Id="rId11" Type="http://schemas.microsoft.com/office/2007/relationships/diagramDrawing" Target="../diagrams/drawing28.xml"/><Relationship Id="rId24" Type="http://schemas.openxmlformats.org/officeDocument/2006/relationships/diagramQuickStyle" Target="../diagrams/quickStyle31.xml"/><Relationship Id="rId32" Type="http://schemas.openxmlformats.org/officeDocument/2006/relationships/diagramData" Target="../diagrams/data33.xml"/><Relationship Id="rId5" Type="http://schemas.openxmlformats.org/officeDocument/2006/relationships/diagramColors" Target="../diagrams/colors27.xml"/><Relationship Id="rId15" Type="http://schemas.openxmlformats.org/officeDocument/2006/relationships/diagramColors" Target="../diagrams/colors29.xml"/><Relationship Id="rId23" Type="http://schemas.openxmlformats.org/officeDocument/2006/relationships/diagramLayout" Target="../diagrams/layout31.xml"/><Relationship Id="rId28" Type="http://schemas.openxmlformats.org/officeDocument/2006/relationships/diagramLayout" Target="../diagrams/layout32.xml"/><Relationship Id="rId36" Type="http://schemas.microsoft.com/office/2007/relationships/diagramDrawing" Target="../diagrams/drawing33.xml"/><Relationship Id="rId10" Type="http://schemas.openxmlformats.org/officeDocument/2006/relationships/diagramColors" Target="../diagrams/colors28.xml"/><Relationship Id="rId19" Type="http://schemas.openxmlformats.org/officeDocument/2006/relationships/diagramQuickStyle" Target="../diagrams/quickStyle30.xml"/><Relationship Id="rId31" Type="http://schemas.microsoft.com/office/2007/relationships/diagramDrawing" Target="../diagrams/drawing32.xml"/><Relationship Id="rId4" Type="http://schemas.openxmlformats.org/officeDocument/2006/relationships/diagramQuickStyle" Target="../diagrams/quickStyle27.xml"/><Relationship Id="rId9" Type="http://schemas.openxmlformats.org/officeDocument/2006/relationships/diagramQuickStyle" Target="../diagrams/quickStyle28.xml"/><Relationship Id="rId14" Type="http://schemas.openxmlformats.org/officeDocument/2006/relationships/diagramQuickStyle" Target="../diagrams/quickStyle29.xml"/><Relationship Id="rId22" Type="http://schemas.openxmlformats.org/officeDocument/2006/relationships/diagramData" Target="../diagrams/data31.xml"/><Relationship Id="rId27" Type="http://schemas.openxmlformats.org/officeDocument/2006/relationships/diagramData" Target="../diagrams/data32.xml"/><Relationship Id="rId30" Type="http://schemas.openxmlformats.org/officeDocument/2006/relationships/diagramColors" Target="../diagrams/colors32.xml"/><Relationship Id="rId35" Type="http://schemas.openxmlformats.org/officeDocument/2006/relationships/diagramColors" Target="../diagrams/colors33.xml"/><Relationship Id="rId8" Type="http://schemas.openxmlformats.org/officeDocument/2006/relationships/diagramLayout" Target="../diagrams/layout28.xml"/></Relationships>
</file>

<file path=ppt/slides/_rels/slide74.xml.rels><?xml version="1.0" encoding="UTF-8" standalone="yes"?>
<Relationships xmlns="http://schemas.openxmlformats.org/package/2006/relationships"><Relationship Id="rId8" Type="http://schemas.openxmlformats.org/officeDocument/2006/relationships/diagramLayout" Target="../diagrams/layout35.xml"/><Relationship Id="rId13" Type="http://schemas.openxmlformats.org/officeDocument/2006/relationships/diagramLayout" Target="../diagrams/layout36.xml"/><Relationship Id="rId18" Type="http://schemas.openxmlformats.org/officeDocument/2006/relationships/diagramLayout" Target="../diagrams/layout37.xml"/><Relationship Id="rId26" Type="http://schemas.microsoft.com/office/2007/relationships/diagramDrawing" Target="../diagrams/drawing38.xml"/><Relationship Id="rId3" Type="http://schemas.openxmlformats.org/officeDocument/2006/relationships/diagramLayout" Target="../diagrams/layout34.xml"/><Relationship Id="rId21" Type="http://schemas.microsoft.com/office/2007/relationships/diagramDrawing" Target="../diagrams/drawing37.xml"/><Relationship Id="rId7" Type="http://schemas.openxmlformats.org/officeDocument/2006/relationships/diagramData" Target="../diagrams/data35.xml"/><Relationship Id="rId12" Type="http://schemas.openxmlformats.org/officeDocument/2006/relationships/diagramData" Target="../diagrams/data36.xml"/><Relationship Id="rId17" Type="http://schemas.openxmlformats.org/officeDocument/2006/relationships/diagramData" Target="../diagrams/data37.xml"/><Relationship Id="rId25" Type="http://schemas.openxmlformats.org/officeDocument/2006/relationships/diagramColors" Target="../diagrams/colors38.xml"/><Relationship Id="rId2" Type="http://schemas.openxmlformats.org/officeDocument/2006/relationships/diagramData" Target="../diagrams/data34.xml"/><Relationship Id="rId16" Type="http://schemas.microsoft.com/office/2007/relationships/diagramDrawing" Target="../diagrams/drawing36.xml"/><Relationship Id="rId20" Type="http://schemas.openxmlformats.org/officeDocument/2006/relationships/diagramColors" Target="../diagrams/colors37.xml"/><Relationship Id="rId29" Type="http://schemas.openxmlformats.org/officeDocument/2006/relationships/diagramQuickStyle" Target="../diagrams/quickStyle39.xml"/><Relationship Id="rId1" Type="http://schemas.openxmlformats.org/officeDocument/2006/relationships/slideLayout" Target="../slideLayouts/slideLayout11.xml"/><Relationship Id="rId6" Type="http://schemas.microsoft.com/office/2007/relationships/diagramDrawing" Target="../diagrams/drawing34.xml"/><Relationship Id="rId11" Type="http://schemas.microsoft.com/office/2007/relationships/diagramDrawing" Target="../diagrams/drawing35.xml"/><Relationship Id="rId24" Type="http://schemas.openxmlformats.org/officeDocument/2006/relationships/diagramQuickStyle" Target="../diagrams/quickStyle38.xml"/><Relationship Id="rId5" Type="http://schemas.openxmlformats.org/officeDocument/2006/relationships/diagramColors" Target="../diagrams/colors34.xml"/><Relationship Id="rId15" Type="http://schemas.openxmlformats.org/officeDocument/2006/relationships/diagramColors" Target="../diagrams/colors36.xml"/><Relationship Id="rId23" Type="http://schemas.openxmlformats.org/officeDocument/2006/relationships/diagramLayout" Target="../diagrams/layout38.xml"/><Relationship Id="rId28" Type="http://schemas.openxmlformats.org/officeDocument/2006/relationships/diagramLayout" Target="../diagrams/layout39.xml"/><Relationship Id="rId10" Type="http://schemas.openxmlformats.org/officeDocument/2006/relationships/diagramColors" Target="../diagrams/colors35.xml"/><Relationship Id="rId19" Type="http://schemas.openxmlformats.org/officeDocument/2006/relationships/diagramQuickStyle" Target="../diagrams/quickStyle37.xml"/><Relationship Id="rId31" Type="http://schemas.microsoft.com/office/2007/relationships/diagramDrawing" Target="../diagrams/drawing39.xml"/><Relationship Id="rId4" Type="http://schemas.openxmlformats.org/officeDocument/2006/relationships/diagramQuickStyle" Target="../diagrams/quickStyle34.xml"/><Relationship Id="rId9" Type="http://schemas.openxmlformats.org/officeDocument/2006/relationships/diagramQuickStyle" Target="../diagrams/quickStyle35.xml"/><Relationship Id="rId14" Type="http://schemas.openxmlformats.org/officeDocument/2006/relationships/diagramQuickStyle" Target="../diagrams/quickStyle36.xml"/><Relationship Id="rId22" Type="http://schemas.openxmlformats.org/officeDocument/2006/relationships/diagramData" Target="../diagrams/data38.xml"/><Relationship Id="rId27" Type="http://schemas.openxmlformats.org/officeDocument/2006/relationships/diagramData" Target="../diagrams/data39.xml"/><Relationship Id="rId30" Type="http://schemas.openxmlformats.org/officeDocument/2006/relationships/diagramColors" Target="../diagrams/colors3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11.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11.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11.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11.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11.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3.png"/><Relationship Id="rId7" Type="http://schemas.openxmlformats.org/officeDocument/2006/relationships/image" Target="../media/image197.png"/><Relationship Id="rId2" Type="http://schemas.openxmlformats.org/officeDocument/2006/relationships/image" Target="../media/image192.png"/><Relationship Id="rId1" Type="http://schemas.openxmlformats.org/officeDocument/2006/relationships/slideLayout" Target="../slideLayouts/slideLayout11.xml"/><Relationship Id="rId6" Type="http://schemas.openxmlformats.org/officeDocument/2006/relationships/image" Target="../media/image196.jpeg"/><Relationship Id="rId11" Type="http://schemas.openxmlformats.org/officeDocument/2006/relationships/image" Target="../media/image201.png"/><Relationship Id="rId5" Type="http://schemas.openxmlformats.org/officeDocument/2006/relationships/image" Target="../media/image195.jpeg"/><Relationship Id="rId10" Type="http://schemas.openxmlformats.org/officeDocument/2006/relationships/image" Target="../media/image200.jpeg"/><Relationship Id="rId4" Type="http://schemas.openxmlformats.org/officeDocument/2006/relationships/image" Target="../media/image194.png"/><Relationship Id="rId9" Type="http://schemas.openxmlformats.org/officeDocument/2006/relationships/image" Target="../media/image199.jpeg"/></Relationships>
</file>

<file path=ppt/slides/_rels/slide88.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202.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Gestione delle colture in agroecologia</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MODULO 9</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descr="Field of sunflowers">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a:blip r:embed="rId3" cstate="email">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3064304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209776" y="819534"/>
            <a:ext cx="7373750" cy="339415"/>
          </a:xfrm>
        </p:spPr>
        <p:txBody>
          <a:bodyPr/>
          <a:lstStyle/>
          <a:p>
            <a:r>
              <a:rPr lang="en-US" dirty="0"/>
              <a:t>L'equilibrio ecologico è fondamentale per la produttività</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345582" y="1281249"/>
            <a:ext cx="7144885" cy="999383"/>
          </a:xfrm>
        </p:spPr>
        <p:txBody>
          <a:bodyPr/>
          <a:lstStyle/>
          <a:p>
            <a:r>
              <a:rPr lang="en-US" dirty="0"/>
              <a:t>I sistemi di coltivazione sostenibili dovrebbero imitare gli ecosistemi naturali nella loro diversità e complessità per aumentare la resilienza e la produttività.</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a:xfrm>
            <a:off x="3679525" y="1017636"/>
            <a:ext cx="641119" cy="955625"/>
          </a:xfrm>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912292" y="2642342"/>
            <a:ext cx="6562677" cy="339415"/>
          </a:xfrm>
        </p:spPr>
        <p:txBody>
          <a:bodyPr/>
          <a:lstStyle/>
          <a:p>
            <a:r>
              <a:rPr lang="en-US" dirty="0"/>
              <a:t>La biodiversità aumenta la resilienza del sistema</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367277" y="3017648"/>
            <a:ext cx="7144884" cy="999383"/>
          </a:xfrm>
        </p:spPr>
        <p:txBody>
          <a:bodyPr/>
          <a:lstStyle/>
          <a:p>
            <a:r>
              <a:rPr lang="en-US" sz="2100" dirty="0"/>
              <a:t>Le strategie di coltivazione diversificate, tra cui la rotazione delle colture, la consociazione e l'uso di colture di copertura, sono </a:t>
            </a:r>
            <a:r>
              <a:rPr lang="en-US" sz="2100" dirty="0" err="1"/>
              <a:t>prioritarie </a:t>
            </a:r>
            <a:r>
              <a:rPr lang="en-US" sz="2100" dirty="0"/>
              <a:t>per migliorare la biodiversità sia sopra che sotto la superficie del suolo.</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a:xfrm>
            <a:off x="3679524" y="2940769"/>
            <a:ext cx="641119" cy="955625"/>
          </a:xfrm>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481466" y="4551190"/>
            <a:ext cx="7009002" cy="339415"/>
          </a:xfrm>
        </p:spPr>
        <p:txBody>
          <a:bodyPr/>
          <a:lstStyle/>
          <a:p>
            <a:r>
              <a:rPr lang="en-US" dirty="0"/>
              <a:t>La salute del suolo è la base della </a:t>
            </a:r>
            <a:r>
              <a:rPr lang="pl-PL" dirty="0"/>
              <a:t>salute </a:t>
            </a:r>
            <a:r>
              <a:rPr lang="en-US" dirty="0"/>
              <a:t>delle piante</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345584" y="4925072"/>
            <a:ext cx="7144884" cy="999383"/>
          </a:xfrm>
        </p:spPr>
        <p:txBody>
          <a:bodyPr/>
          <a:lstStyle/>
          <a:p>
            <a:r>
              <a:rPr lang="en-US" sz="2000" dirty="0"/>
              <a:t>Il suolo non è solo un mezzo per la crescita delle piante, ma un ecosistema vivente vitale per il loro sostentamento. Un terreno sano e biologicamente attivo può fornire tutti i nutrienti necessari alle </a:t>
            </a:r>
            <a:r>
              <a:rPr lang="pl-PL" sz="2000" dirty="0"/>
              <a:t>piante</a:t>
            </a:r>
            <a:r>
              <a:rPr lang="en-US" sz="2000" dirty="0"/>
              <a:t>.</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a:xfrm>
            <a:off x="3695022" y="4804566"/>
            <a:ext cx="641119" cy="955625"/>
          </a:xfrm>
        </p:spPr>
        <p:txBody>
          <a:bodyPr/>
          <a:lstStyle/>
          <a:p>
            <a:r>
              <a:rPr lang="en-US" dirty="0"/>
              <a:t>3</a:t>
            </a:r>
          </a:p>
        </p:txBody>
      </p:sp>
      <p:pic>
        <p:nvPicPr>
          <p:cNvPr id="7" name="Picture Placeholder 6">
            <a:extLst>
              <a:ext uri="{FF2B5EF4-FFF2-40B4-BE49-F238E27FC236}">
                <a16:creationId xmlns:a16="http://schemas.microsoft.com/office/drawing/2014/main" id="{B9A964BE-F6AB-D684-3CC8-04AE0933EE01}"/>
              </a:ext>
            </a:extLst>
          </p:cNvPr>
          <p:cNvPicPr>
            <a:picLocks noGrp="1" noChangeAspect="1"/>
          </p:cNvPicPr>
          <p:nvPr>
            <p:ph type="pic" sz="quarter" idx="41"/>
          </p:nvPr>
        </p:nvPicPr>
        <p:blipFill>
          <a:blip r:embed="rId2"/>
          <a:stretch>
            <a:fillRect/>
          </a:stretch>
        </p:blipFill>
        <p:spPr>
          <a:xfrm>
            <a:off x="7559" y="539011"/>
            <a:ext cx="3354094" cy="5222196"/>
          </a:xfrm>
        </p:spPr>
      </p:pic>
      <p:grpSp>
        <p:nvGrpSpPr>
          <p:cNvPr id="8" name="Group 7">
            <a:extLst>
              <a:ext uri="{FF2B5EF4-FFF2-40B4-BE49-F238E27FC236}">
                <a16:creationId xmlns:a16="http://schemas.microsoft.com/office/drawing/2014/main" id="{A880A7B0-697A-0108-6789-319A36BFE6A4}"/>
              </a:ext>
            </a:extLst>
          </p:cNvPr>
          <p:cNvGrpSpPr/>
          <p:nvPr/>
        </p:nvGrpSpPr>
        <p:grpSpPr>
          <a:xfrm rot="3730759">
            <a:off x="11352275" y="-50406"/>
            <a:ext cx="762119" cy="873205"/>
            <a:chOff x="7602444" y="4967675"/>
            <a:chExt cx="483619" cy="592374"/>
          </a:xfrm>
        </p:grpSpPr>
        <p:grpSp>
          <p:nvGrpSpPr>
            <p:cNvPr id="11" name="Graphic 214">
              <a:extLst>
                <a:ext uri="{FF2B5EF4-FFF2-40B4-BE49-F238E27FC236}">
                  <a16:creationId xmlns:a16="http://schemas.microsoft.com/office/drawing/2014/main" id="{CFBBC64E-2F5F-C8CB-2BC7-7B6BEDC8B9D8}"/>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E5A8B658-BA1C-A939-09AB-21B5DADC8FD4}"/>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D78CF97-32ED-5C80-3AFC-D975C5EB9602}"/>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29D884B-85FA-1D18-64D1-1E173A1CF5D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5" name="Graphic 214">
              <a:extLst>
                <a:ext uri="{FF2B5EF4-FFF2-40B4-BE49-F238E27FC236}">
                  <a16:creationId xmlns:a16="http://schemas.microsoft.com/office/drawing/2014/main" id="{C3FB2784-4306-31B5-3C49-7313D86D9D34}"/>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646CF8EE-3CFA-8CF9-305A-EFE3DF16756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0445878D-68B9-3382-6F66-8588B286BEB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4" name="Text Placeholder 3">
            <a:extLst>
              <a:ext uri="{FF2B5EF4-FFF2-40B4-BE49-F238E27FC236}">
                <a16:creationId xmlns:a16="http://schemas.microsoft.com/office/drawing/2014/main" id="{60E943D1-F11E-4011-8898-F6B432BD0296}"/>
              </a:ext>
            </a:extLst>
          </p:cNvPr>
          <p:cNvSpPr txBox="1">
            <a:spLocks/>
          </p:cNvSpPr>
          <p:nvPr/>
        </p:nvSpPr>
        <p:spPr>
          <a:xfrm>
            <a:off x="0" y="4158"/>
            <a:ext cx="8908610" cy="696106"/>
          </a:xfrm>
          <a:prstGeom prst="rect">
            <a:avLst/>
          </a:prstGeom>
          <a:solidFill>
            <a:srgbClr val="9FDADF"/>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b="1" dirty="0">
                <a:solidFill>
                  <a:srgbClr val="000000"/>
                </a:solidFill>
                <a:highlight>
                  <a:srgbClr val="9DD8DE"/>
                </a:highlight>
              </a:rPr>
              <a:t>   Pratiche di gestione sostenibile delle colture - Paradigmi</a:t>
            </a:r>
          </a:p>
        </p:txBody>
      </p:sp>
    </p:spTree>
    <p:extLst>
      <p:ext uri="{BB962C8B-B14F-4D97-AF65-F5344CB8AC3E}">
        <p14:creationId xmlns:p14="http://schemas.microsoft.com/office/powerpoint/2010/main" val="1583653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3652605" y="775127"/>
            <a:ext cx="8041056" cy="339415"/>
          </a:xfrm>
        </p:spPr>
        <p:txBody>
          <a:bodyPr/>
          <a:lstStyle/>
          <a:p>
            <a:r>
              <a:rPr lang="en-US" sz="2300" dirty="0"/>
              <a:t>La sostenibilità richiede la </a:t>
            </a:r>
            <a:r>
              <a:rPr lang="en-US" sz="2300" dirty="0" err="1"/>
              <a:t>minimizzazione degli </a:t>
            </a:r>
            <a:r>
              <a:rPr lang="en-US" sz="2300" dirty="0"/>
              <a:t>input esterni</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345583" y="1195810"/>
            <a:ext cx="7144884" cy="999383"/>
          </a:xfrm>
        </p:spPr>
        <p:txBody>
          <a:bodyPr/>
          <a:lstStyle/>
          <a:p>
            <a:r>
              <a:rPr lang="en-US" sz="2100" dirty="0"/>
              <a:t>I sistemi di coltivazione sostenibili dovrebbero </a:t>
            </a:r>
            <a:r>
              <a:rPr lang="en-US" sz="2100" dirty="0" err="1"/>
              <a:t>ridurre al minimo la </a:t>
            </a:r>
            <a:r>
              <a:rPr lang="en-US" sz="2100" dirty="0"/>
              <a:t>dipendenza da input esterni (come i </a:t>
            </a:r>
            <a:r>
              <a:rPr lang="en-US" sz="2100" dirty="0" err="1"/>
              <a:t>fertilizzanti </a:t>
            </a:r>
            <a:r>
              <a:rPr lang="en-US" sz="2100" dirty="0"/>
              <a:t>sintetici) che possono danneggiare l'ambiente e degradare le risorse naturali.</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pl-PL" dirty="0"/>
              <a:t>4</a:t>
            </a:r>
            <a:endParaRPr lang="en-US" dirty="0"/>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dirty="0"/>
              <a:t>Gli agroecosistemi sono specifici del contesto</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450080" y="3192973"/>
            <a:ext cx="7015447" cy="999383"/>
          </a:xfrm>
        </p:spPr>
        <p:txBody>
          <a:bodyPr/>
          <a:lstStyle/>
          <a:p>
            <a:r>
              <a:rPr lang="en-US" sz="2100" dirty="0"/>
              <a:t>Non esiste una soluzione unica per l'agricoltura. Le pratiche colturali sostenibili devono essere adattate ai contesti ambientali, culturali e socio-economici locali.</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pl-PL" dirty="0"/>
              <a:t>5</a:t>
            </a:r>
            <a:endParaRPr lang="en-US" dirty="0"/>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450080" y="4490770"/>
            <a:ext cx="7040387" cy="339415"/>
          </a:xfrm>
        </p:spPr>
        <p:txBody>
          <a:bodyPr/>
          <a:lstStyle/>
          <a:p>
            <a:r>
              <a:rPr lang="en-US" dirty="0"/>
              <a:t>La resilienza al cambiamento climatico è essenziale</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345583" y="4830185"/>
            <a:ext cx="7144884" cy="999383"/>
          </a:xfrm>
        </p:spPr>
        <p:txBody>
          <a:bodyPr/>
          <a:lstStyle/>
          <a:p>
            <a:r>
              <a:rPr lang="en-US" sz="2100" dirty="0"/>
              <a:t>Con il crescente impatto dei cambiamenti climatici, i sistemi di coltivazione devono essere resistenti agli eventi meteorologici estremi, ai cambiamenti di temperatura e alla pressione di parassiti e malattie.</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pl-PL" dirty="0"/>
              <a:t>6</a:t>
            </a:r>
            <a:endParaRPr lang="en-US" dirty="0"/>
          </a:p>
        </p:txBody>
      </p:sp>
      <p:pic>
        <p:nvPicPr>
          <p:cNvPr id="7" name="Picture Placeholder 6">
            <a:extLst>
              <a:ext uri="{FF2B5EF4-FFF2-40B4-BE49-F238E27FC236}">
                <a16:creationId xmlns:a16="http://schemas.microsoft.com/office/drawing/2014/main" id="{B9A964BE-F6AB-D684-3CC8-04AE0933EE01}"/>
              </a:ext>
            </a:extLst>
          </p:cNvPr>
          <p:cNvPicPr>
            <a:picLocks noGrp="1" noChangeAspect="1"/>
          </p:cNvPicPr>
          <p:nvPr>
            <p:ph type="pic" sz="quarter" idx="41"/>
          </p:nvPr>
        </p:nvPicPr>
        <p:blipFill>
          <a:blip r:embed="rId3"/>
          <a:stretch>
            <a:fillRect/>
          </a:stretch>
        </p:blipFill>
        <p:spPr>
          <a:xfrm>
            <a:off x="7559" y="539011"/>
            <a:ext cx="3354094" cy="5222196"/>
          </a:xfrm>
        </p:spPr>
      </p:pic>
      <p:sp>
        <p:nvSpPr>
          <p:cNvPr id="23" name="Text Placeholder 3">
            <a:extLst>
              <a:ext uri="{FF2B5EF4-FFF2-40B4-BE49-F238E27FC236}">
                <a16:creationId xmlns:a16="http://schemas.microsoft.com/office/drawing/2014/main" id="{69E94CDD-6010-47FC-B73F-1C6C5DFA58A8}"/>
              </a:ext>
            </a:extLst>
          </p:cNvPr>
          <p:cNvSpPr txBox="1">
            <a:spLocks/>
          </p:cNvSpPr>
          <p:nvPr/>
        </p:nvSpPr>
        <p:spPr>
          <a:xfrm>
            <a:off x="88304" y="-50208"/>
            <a:ext cx="11357846"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dirty="0" err="1"/>
              <a:t>Pratiche di</a:t>
            </a:r>
            <a:r>
              <a:rPr lang="pl-PL" dirty="0"/>
              <a:t> gestione </a:t>
            </a:r>
            <a:r>
              <a:rPr lang="pl-PL" dirty="0" err="1"/>
              <a:t>sostenibile delle colture </a:t>
            </a:r>
            <a:r>
              <a:rPr lang="pl-PL" dirty="0"/>
              <a:t>- </a:t>
            </a:r>
            <a:r>
              <a:rPr lang="pl-PL" dirty="0" err="1"/>
              <a:t>Paradigmi</a:t>
            </a:r>
            <a:endParaRPr lang="pl-PL" dirty="0"/>
          </a:p>
        </p:txBody>
      </p:sp>
      <p:grpSp>
        <p:nvGrpSpPr>
          <p:cNvPr id="24" name="Group 7">
            <a:extLst>
              <a:ext uri="{FF2B5EF4-FFF2-40B4-BE49-F238E27FC236}">
                <a16:creationId xmlns:a16="http://schemas.microsoft.com/office/drawing/2014/main" id="{93C47BF2-B54E-4B22-BA90-A703217FDFBA}"/>
              </a:ext>
            </a:extLst>
          </p:cNvPr>
          <p:cNvGrpSpPr/>
          <p:nvPr/>
        </p:nvGrpSpPr>
        <p:grpSpPr>
          <a:xfrm rot="3730759">
            <a:off x="11352275" y="-50406"/>
            <a:ext cx="762119" cy="873205"/>
            <a:chOff x="7602444" y="4967675"/>
            <a:chExt cx="483619" cy="592374"/>
          </a:xfrm>
        </p:grpSpPr>
        <p:grpSp>
          <p:nvGrpSpPr>
            <p:cNvPr id="25" name="Graphic 214">
              <a:extLst>
                <a:ext uri="{FF2B5EF4-FFF2-40B4-BE49-F238E27FC236}">
                  <a16:creationId xmlns:a16="http://schemas.microsoft.com/office/drawing/2014/main" id="{47456041-979C-41C7-B191-CBB2C28B7A7B}"/>
                </a:ext>
              </a:extLst>
            </p:cNvPr>
            <p:cNvGrpSpPr/>
            <p:nvPr/>
          </p:nvGrpSpPr>
          <p:grpSpPr>
            <a:xfrm>
              <a:off x="7618661" y="4967675"/>
              <a:ext cx="467402" cy="507608"/>
              <a:chOff x="2251964" y="3590497"/>
              <a:chExt cx="467402" cy="507608"/>
            </a:xfrm>
            <a:solidFill>
              <a:srgbClr val="8DC641"/>
            </a:solidFill>
          </p:grpSpPr>
          <p:sp>
            <p:nvSpPr>
              <p:cNvPr id="29" name="Freeform 19">
                <a:extLst>
                  <a:ext uri="{FF2B5EF4-FFF2-40B4-BE49-F238E27FC236}">
                    <a16:creationId xmlns:a16="http://schemas.microsoft.com/office/drawing/2014/main" id="{B5CD2D53-3870-4C5F-A3A0-21F0509499B2}"/>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30" name="Freeform 20">
                <a:extLst>
                  <a:ext uri="{FF2B5EF4-FFF2-40B4-BE49-F238E27FC236}">
                    <a16:creationId xmlns:a16="http://schemas.microsoft.com/office/drawing/2014/main" id="{D06343DE-D3C9-403B-ADD2-913A1EE76A22}"/>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31" name="Freeform 21">
                <a:extLst>
                  <a:ext uri="{FF2B5EF4-FFF2-40B4-BE49-F238E27FC236}">
                    <a16:creationId xmlns:a16="http://schemas.microsoft.com/office/drawing/2014/main" id="{2FA0890C-3BAC-4E34-9E9F-7AAE57F7B01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26" name="Graphic 214">
              <a:extLst>
                <a:ext uri="{FF2B5EF4-FFF2-40B4-BE49-F238E27FC236}">
                  <a16:creationId xmlns:a16="http://schemas.microsoft.com/office/drawing/2014/main" id="{EF692058-C1C1-4352-B75A-2899354798D3}"/>
                </a:ext>
              </a:extLst>
            </p:cNvPr>
            <p:cNvGrpSpPr/>
            <p:nvPr/>
          </p:nvGrpSpPr>
          <p:grpSpPr>
            <a:xfrm>
              <a:off x="7602444" y="4993761"/>
              <a:ext cx="421973" cy="566288"/>
              <a:chOff x="2235747" y="3616583"/>
              <a:chExt cx="421973" cy="566288"/>
            </a:xfrm>
            <a:solidFill>
              <a:srgbClr val="231F20"/>
            </a:solidFill>
          </p:grpSpPr>
          <p:sp>
            <p:nvSpPr>
              <p:cNvPr id="27" name="Freeform 17">
                <a:extLst>
                  <a:ext uri="{FF2B5EF4-FFF2-40B4-BE49-F238E27FC236}">
                    <a16:creationId xmlns:a16="http://schemas.microsoft.com/office/drawing/2014/main" id="{8A63E0D8-2D51-4162-A511-353A8D809C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8" name="Freeform 18">
                <a:extLst>
                  <a:ext uri="{FF2B5EF4-FFF2-40B4-BE49-F238E27FC236}">
                    <a16:creationId xmlns:a16="http://schemas.microsoft.com/office/drawing/2014/main" id="{1E712481-6004-4ABB-A84E-EEC1C4DC0C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 name="Text Placeholder 3">
            <a:extLst>
              <a:ext uri="{FF2B5EF4-FFF2-40B4-BE49-F238E27FC236}">
                <a16:creationId xmlns:a16="http://schemas.microsoft.com/office/drawing/2014/main" id="{9621C7E0-7BB1-5F81-8470-3246EFBA076C}"/>
              </a:ext>
            </a:extLst>
          </p:cNvPr>
          <p:cNvSpPr txBox="1">
            <a:spLocks/>
          </p:cNvSpPr>
          <p:nvPr/>
        </p:nvSpPr>
        <p:spPr>
          <a:xfrm>
            <a:off x="-1" y="4158"/>
            <a:ext cx="8830349" cy="696106"/>
          </a:xfrm>
          <a:prstGeom prst="rect">
            <a:avLst/>
          </a:prstGeom>
          <a:solidFill>
            <a:srgbClr val="9FDADF"/>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b="1" dirty="0">
                <a:solidFill>
                  <a:srgbClr val="000000"/>
                </a:solidFill>
                <a:highlight>
                  <a:srgbClr val="9DD8DE"/>
                </a:highlight>
              </a:rPr>
              <a:t>   Pratiche di gestione sostenibile delle colture - Paradigmi</a:t>
            </a:r>
          </a:p>
        </p:txBody>
      </p:sp>
    </p:spTree>
    <p:extLst>
      <p:ext uri="{BB962C8B-B14F-4D97-AF65-F5344CB8AC3E}">
        <p14:creationId xmlns:p14="http://schemas.microsoft.com/office/powerpoint/2010/main" val="2850435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863501" y="2341241"/>
            <a:ext cx="6194026" cy="3066422"/>
          </a:xfrm>
        </p:spPr>
        <p:txBody>
          <a:bodyPr/>
          <a:lstStyle/>
          <a:p>
            <a:r>
              <a:rPr lang="en-US" dirty="0"/>
              <a:t>Diversificazione delle colture e sistemi di policoltura</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03</a:t>
            </a:r>
            <a:endParaRPr lang="en-US" dirty="0"/>
          </a:p>
        </p:txBody>
      </p:sp>
    </p:spTree>
    <p:extLst>
      <p:ext uri="{BB962C8B-B14F-4D97-AF65-F5344CB8AC3E}">
        <p14:creationId xmlns:p14="http://schemas.microsoft.com/office/powerpoint/2010/main" val="3138358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xfrm>
            <a:off x="1646993" y="1619363"/>
            <a:ext cx="5123310" cy="3994947"/>
          </a:xfrm>
        </p:spPr>
        <p:txBody>
          <a:bodyPr/>
          <a:lstStyle/>
          <a:p>
            <a:endParaRPr lang="pl-PL" b="1" dirty="0"/>
          </a:p>
          <a:p>
            <a:r>
              <a:rPr lang="en-US" b="1" dirty="0"/>
              <a:t>Monocoltura </a:t>
            </a:r>
            <a:r>
              <a:rPr lang="pl-PL" dirty="0"/>
              <a:t>- </a:t>
            </a:r>
            <a:r>
              <a:rPr lang="en-US" dirty="0"/>
              <a:t>coltivazione di un'unica specie vegetale su una vasta area</a:t>
            </a:r>
            <a:r>
              <a:rPr lang="pl-PL" dirty="0"/>
              <a:t>.</a:t>
            </a:r>
            <a:endParaRPr lang="en-US" dirty="0"/>
          </a:p>
          <a:p>
            <a:endParaRPr lang="pl-PL" b="1" dirty="0"/>
          </a:p>
          <a:p>
            <a:r>
              <a:rPr lang="en-US" b="1" dirty="0"/>
              <a:t>Coltura mista </a:t>
            </a:r>
            <a:r>
              <a:rPr lang="pl-PL" dirty="0"/>
              <a:t>- </a:t>
            </a:r>
            <a:r>
              <a:rPr lang="en-US" dirty="0"/>
              <a:t>coltivazione di due o più colture contemporaneamente sullo stesso terreno</a:t>
            </a:r>
            <a:r>
              <a:rPr lang="pl-PL" dirty="0"/>
              <a:t>.</a:t>
            </a:r>
          </a:p>
          <a:p>
            <a:endParaRPr lang="pl-PL" dirty="0"/>
          </a:p>
          <a:p>
            <a:endParaRPr lang="pl-PL"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6"/>
          </p:nvPr>
        </p:nvSpPr>
        <p:spPr>
          <a:xfrm>
            <a:off x="487681" y="876244"/>
            <a:ext cx="6366042" cy="992652"/>
          </a:xfrm>
        </p:spPr>
        <p:txBody>
          <a:bodyPr/>
          <a:lstStyle/>
          <a:p>
            <a:r>
              <a:rPr lang="en-US" dirty="0"/>
              <a:t>Coltura mista </a:t>
            </a:r>
            <a:r>
              <a:rPr lang="pl-PL" dirty="0"/>
              <a:t>vs. </a:t>
            </a:r>
            <a:r>
              <a:rPr lang="pl-PL" dirty="0" err="1"/>
              <a:t>monocoltura</a:t>
            </a:r>
            <a:endParaRPr lang="en-US" dirty="0"/>
          </a:p>
          <a:p>
            <a:endParaRPr lang="en-US" dirty="0"/>
          </a:p>
        </p:txBody>
      </p:sp>
      <p:pic>
        <p:nvPicPr>
          <p:cNvPr id="7" name="Picture Placeholder 6">
            <a:extLst>
              <a:ext uri="{FF2B5EF4-FFF2-40B4-BE49-F238E27FC236}">
                <a16:creationId xmlns:a16="http://schemas.microsoft.com/office/drawing/2014/main" id="{6F922B2C-B0F6-88A7-2A90-BECA6D33887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tretch>
            <a:fillRect/>
          </a:stretch>
        </p:blipFill>
        <p:spPr>
          <a:xfrm>
            <a:off x="7040880" y="1420553"/>
            <a:ext cx="4990998" cy="3913188"/>
          </a:xfrm>
        </p:spPr>
      </p:pic>
      <p:pic>
        <p:nvPicPr>
          <p:cNvPr id="4" name="Graphic 3" descr="Plant outline">
            <a:extLst>
              <a:ext uri="{FF2B5EF4-FFF2-40B4-BE49-F238E27FC236}">
                <a16:creationId xmlns:a16="http://schemas.microsoft.com/office/drawing/2014/main" id="{C83ABA08-C441-A29E-AAB9-FFC8C4761F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175" y="1889266"/>
            <a:ext cx="914400" cy="914400"/>
          </a:xfrm>
          <a:prstGeom prst="rect">
            <a:avLst/>
          </a:prstGeom>
        </p:spPr>
      </p:pic>
      <p:pic>
        <p:nvPicPr>
          <p:cNvPr id="8" name="Graphic 7">
            <a:extLst>
              <a:ext uri="{FF2B5EF4-FFF2-40B4-BE49-F238E27FC236}">
                <a16:creationId xmlns:a16="http://schemas.microsoft.com/office/drawing/2014/main" id="{09966F9B-D853-DF95-B3EC-4DE053186892}"/>
              </a:ext>
            </a:extLst>
          </p:cNvPr>
          <p:cNvPicPr>
            <a:picLocks noChangeAspect="1"/>
          </p:cNvPicPr>
          <p:nvPr/>
        </p:nvPicPr>
        <p:blipFill>
          <a:blip r:embed="rId5"/>
          <a:srcRect/>
          <a:stretch/>
        </p:blipFill>
        <p:spPr>
          <a:xfrm>
            <a:off x="610567" y="3303453"/>
            <a:ext cx="497840" cy="914400"/>
          </a:xfrm>
          <a:prstGeom prst="rect">
            <a:avLst/>
          </a:prstGeom>
        </p:spPr>
      </p:pic>
      <p:pic>
        <p:nvPicPr>
          <p:cNvPr id="9" name="Graphic 8" descr="Plant outline">
            <a:extLst>
              <a:ext uri="{FF2B5EF4-FFF2-40B4-BE49-F238E27FC236}">
                <a16:creationId xmlns:a16="http://schemas.microsoft.com/office/drawing/2014/main" id="{30C35B53-4384-4A94-5D6E-E92AC9A4BC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135" y="3303453"/>
            <a:ext cx="702858" cy="788244"/>
          </a:xfrm>
          <a:prstGeom prst="rect">
            <a:avLst/>
          </a:prstGeom>
        </p:spPr>
      </p:pic>
    </p:spTree>
    <p:extLst>
      <p:ext uri="{BB962C8B-B14F-4D97-AF65-F5344CB8AC3E}">
        <p14:creationId xmlns:p14="http://schemas.microsoft.com/office/powerpoint/2010/main" val="3945948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3">
            <a:extLst>
              <a:ext uri="{FF2B5EF4-FFF2-40B4-BE49-F238E27FC236}">
                <a16:creationId xmlns:a16="http://schemas.microsoft.com/office/drawing/2014/main" id="{82F1BA4B-D7F1-4DB0-89D3-97C7CAB60ECF}"/>
              </a:ext>
            </a:extLst>
          </p:cNvPr>
          <p:cNvSpPr txBox="1">
            <a:spLocks/>
          </p:cNvSpPr>
          <p:nvPr/>
        </p:nvSpPr>
        <p:spPr>
          <a:xfrm>
            <a:off x="1244697" y="587429"/>
            <a:ext cx="756607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Monocoltura </a:t>
            </a:r>
            <a:r>
              <a:rPr lang="pl-PL" b="1" dirty="0"/>
              <a:t>- Pro e contro </a:t>
            </a:r>
            <a:endParaRPr lang="en-US" b="1" dirty="0"/>
          </a:p>
          <a:p>
            <a:endParaRPr lang="en-US" b="1" dirty="0"/>
          </a:p>
          <a:p>
            <a:endParaRPr lang="en-US" b="1" dirty="0"/>
          </a:p>
        </p:txBody>
      </p:sp>
      <p:pic>
        <p:nvPicPr>
          <p:cNvPr id="20" name="Symbol zastępczy obrazu 19">
            <a:extLst>
              <a:ext uri="{FF2B5EF4-FFF2-40B4-BE49-F238E27FC236}">
                <a16:creationId xmlns:a16="http://schemas.microsoft.com/office/drawing/2014/main" id="{AD8F5EAF-C297-4CE5-9624-128A3517339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9" name="Grupa 8">
            <a:extLst>
              <a:ext uri="{FF2B5EF4-FFF2-40B4-BE49-F238E27FC236}">
                <a16:creationId xmlns:a16="http://schemas.microsoft.com/office/drawing/2014/main" id="{989496DD-0DB9-439A-852A-2BB3AA6DDCB0}"/>
              </a:ext>
            </a:extLst>
          </p:cNvPr>
          <p:cNvGrpSpPr/>
          <p:nvPr/>
        </p:nvGrpSpPr>
        <p:grpSpPr>
          <a:xfrm>
            <a:off x="830708" y="2091029"/>
            <a:ext cx="7986419" cy="3367093"/>
            <a:chOff x="2129335" y="2137471"/>
            <a:chExt cx="7986419" cy="4127333"/>
          </a:xfrm>
        </p:grpSpPr>
        <p:sp>
          <p:nvSpPr>
            <p:cNvPr id="11" name="Prostokąt 10">
              <a:extLst>
                <a:ext uri="{FF2B5EF4-FFF2-40B4-BE49-F238E27FC236}">
                  <a16:creationId xmlns:a16="http://schemas.microsoft.com/office/drawing/2014/main" id="{60DCB4A0-988B-4EAE-A8F5-EC10C0883F5E}"/>
                </a:ext>
              </a:extLst>
            </p:cNvPr>
            <p:cNvSpPr/>
            <p:nvPr/>
          </p:nvSpPr>
          <p:spPr>
            <a:xfrm>
              <a:off x="2129335" y="2137471"/>
              <a:ext cx="7986419" cy="4127333"/>
            </a:xfrm>
            <a:prstGeom prst="rect">
              <a:avLst/>
            </a:prstGeom>
            <a:solidFill>
              <a:srgbClr val="9FDADF"/>
            </a:solid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2" name="Dowolny kształt: kształt 11">
              <a:extLst>
                <a:ext uri="{FF2B5EF4-FFF2-40B4-BE49-F238E27FC236}">
                  <a16:creationId xmlns:a16="http://schemas.microsoft.com/office/drawing/2014/main" id="{67A02600-C579-47D7-B29A-4D2D625B0201}"/>
                </a:ext>
              </a:extLst>
            </p:cNvPr>
            <p:cNvSpPr/>
            <p:nvPr/>
          </p:nvSpPr>
          <p:spPr>
            <a:xfrm>
              <a:off x="2368009"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algn="l" defTabSz="1066800">
                <a:lnSpc>
                  <a:spcPct val="90000"/>
                </a:lnSpc>
                <a:spcBef>
                  <a:spcPct val="0"/>
                </a:spcBef>
                <a:spcAft>
                  <a:spcPct val="35000"/>
                </a:spcAft>
                <a:buBlip>
                  <a:blip r:embed="rId3"/>
                </a:buBlip>
              </a:pPr>
              <a:r>
                <a:rPr lang="en-US" sz="2300" kern="1200" dirty="0">
                  <a:solidFill>
                    <a:srgbClr val="231F20"/>
                  </a:solidFill>
                </a:rPr>
                <a:t>aumentare l'efficienza della semina, della manutenzione e del raccolto</a:t>
              </a:r>
              <a:r>
                <a:rPr lang="pl-PL" sz="2300" kern="1200" dirty="0">
                  <a:solidFill>
                    <a:srgbClr val="231F20"/>
                  </a:solidFill>
                </a:rPr>
                <a:t>;</a:t>
              </a:r>
            </a:p>
            <a:p>
              <a:pPr marL="342900" lvl="0" indent="-342900" algn="l" defTabSz="1066800">
                <a:lnSpc>
                  <a:spcPct val="90000"/>
                </a:lnSpc>
                <a:spcBef>
                  <a:spcPct val="0"/>
                </a:spcBef>
                <a:spcAft>
                  <a:spcPct val="35000"/>
                </a:spcAft>
                <a:buBlip>
                  <a:blip r:embed="rId3"/>
                </a:buBlip>
              </a:pPr>
              <a:r>
                <a:rPr lang="en-US" sz="2300" kern="1200" dirty="0">
                  <a:solidFill>
                    <a:srgbClr val="231F20"/>
                  </a:solidFill>
                </a:rPr>
                <a:t>più interessante dal punto di vista economico nel breve periodo, grazie al potenziale di rese più elevate e ai minori costi di manodopera</a:t>
              </a:r>
              <a:r>
                <a:rPr lang="pl-PL" sz="2300" kern="1200" dirty="0">
                  <a:solidFill>
                    <a:srgbClr val="231F20"/>
                  </a:solidFill>
                </a:rPr>
                <a:t>.</a:t>
              </a:r>
            </a:p>
          </p:txBody>
        </p:sp>
        <p:sp>
          <p:nvSpPr>
            <p:cNvPr id="13" name="Dowolny kształt: kształt 12">
              <a:extLst>
                <a:ext uri="{FF2B5EF4-FFF2-40B4-BE49-F238E27FC236}">
                  <a16:creationId xmlns:a16="http://schemas.microsoft.com/office/drawing/2014/main" id="{754EEA4C-63CB-4CEE-B28C-2FFBC0CAEBE0}"/>
                </a:ext>
              </a:extLst>
            </p:cNvPr>
            <p:cNvSpPr/>
            <p:nvPr/>
          </p:nvSpPr>
          <p:spPr>
            <a:xfrm>
              <a:off x="6159264"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algn="l" defTabSz="1066800">
                <a:lnSpc>
                  <a:spcPct val="90000"/>
                </a:lnSpc>
                <a:spcBef>
                  <a:spcPct val="0"/>
                </a:spcBef>
                <a:spcAft>
                  <a:spcPct val="35000"/>
                </a:spcAft>
                <a:buBlip>
                  <a:blip r:embed="rId4"/>
                </a:buBlip>
              </a:pPr>
              <a:r>
                <a:rPr lang="en-US" sz="2300" kern="1200" dirty="0">
                  <a:solidFill>
                    <a:srgbClr val="231F20"/>
                  </a:solidFill>
                </a:rPr>
                <a:t>spesso si traduce in una maggiore vulnerabilità a parassiti, malattie e condizioni climatiche avverse</a:t>
              </a:r>
              <a:r>
                <a:rPr lang="pl-PL" sz="2300" kern="1200" dirty="0">
                  <a:solidFill>
                    <a:srgbClr val="231F20"/>
                  </a:solidFill>
                </a:rPr>
                <a:t>;</a:t>
              </a:r>
            </a:p>
            <a:p>
              <a:pPr marL="342900" lvl="0" indent="-342900" algn="l" defTabSz="1066800">
                <a:lnSpc>
                  <a:spcPct val="90000"/>
                </a:lnSpc>
                <a:spcBef>
                  <a:spcPct val="0"/>
                </a:spcBef>
                <a:spcAft>
                  <a:spcPct val="35000"/>
                </a:spcAft>
                <a:buBlip>
                  <a:blip r:embed="rId4"/>
                </a:buBlip>
              </a:pPr>
              <a:r>
                <a:rPr lang="en-US" sz="2300" kern="1200" dirty="0">
                  <a:solidFill>
                    <a:srgbClr val="231F20"/>
                  </a:solidFill>
                </a:rPr>
                <a:t>portano all'impoverimento dei nutrienti del suolo e a una maggiore dipendenza da input chimici come </a:t>
              </a:r>
              <a:r>
                <a:rPr lang="en-US" sz="2300" kern="1200" dirty="0" err="1">
                  <a:solidFill>
                    <a:srgbClr val="231F20"/>
                  </a:solidFill>
                </a:rPr>
                <a:t>fertilizzanti </a:t>
              </a:r>
              <a:r>
                <a:rPr lang="en-US" sz="2300" kern="1200" dirty="0">
                  <a:solidFill>
                    <a:srgbClr val="231F20"/>
                  </a:solidFill>
                </a:rPr>
                <a:t>e pesticidi</a:t>
              </a:r>
              <a:r>
                <a:rPr lang="pl-PL" sz="2300" kern="1200" dirty="0">
                  <a:solidFill>
                    <a:srgbClr val="231F20"/>
                  </a:solidFill>
                </a:rPr>
                <a:t>.</a:t>
              </a:r>
            </a:p>
          </p:txBody>
        </p:sp>
        <p:sp>
          <p:nvSpPr>
            <p:cNvPr id="16" name="Łącznik prosty 15">
              <a:extLst>
                <a:ext uri="{FF2B5EF4-FFF2-40B4-BE49-F238E27FC236}">
                  <a16:creationId xmlns:a16="http://schemas.microsoft.com/office/drawing/2014/main" id="{D10E56A9-9373-48A7-9130-D96014211443}"/>
                </a:ext>
              </a:extLst>
            </p:cNvPr>
            <p:cNvSpPr/>
            <p:nvPr/>
          </p:nvSpPr>
          <p:spPr>
            <a:xfrm>
              <a:off x="6122545" y="2627718"/>
              <a:ext cx="917" cy="3372333"/>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grpSp>
      <p:grpSp>
        <p:nvGrpSpPr>
          <p:cNvPr id="2" name="Group 1">
            <a:extLst>
              <a:ext uri="{FF2B5EF4-FFF2-40B4-BE49-F238E27FC236}">
                <a16:creationId xmlns:a16="http://schemas.microsoft.com/office/drawing/2014/main" id="{1F6EE4EF-E8B2-6824-4902-5E429DD3AC05}"/>
              </a:ext>
            </a:extLst>
          </p:cNvPr>
          <p:cNvGrpSpPr/>
          <p:nvPr/>
        </p:nvGrpSpPr>
        <p:grpSpPr>
          <a:xfrm>
            <a:off x="440348" y="1110984"/>
            <a:ext cx="1212169" cy="1212407"/>
            <a:chOff x="2872398" y="4601387"/>
            <a:chExt cx="1633745" cy="1634066"/>
          </a:xfrm>
        </p:grpSpPr>
        <p:grpSp>
          <p:nvGrpSpPr>
            <p:cNvPr id="3" name="Graphic 3">
              <a:extLst>
                <a:ext uri="{FF2B5EF4-FFF2-40B4-BE49-F238E27FC236}">
                  <a16:creationId xmlns:a16="http://schemas.microsoft.com/office/drawing/2014/main" id="{6D802323-7254-42BC-EFC4-2D2503C9054F}"/>
                </a:ext>
              </a:extLst>
            </p:cNvPr>
            <p:cNvGrpSpPr/>
            <p:nvPr/>
          </p:nvGrpSpPr>
          <p:grpSpPr>
            <a:xfrm>
              <a:off x="3263598" y="4990755"/>
              <a:ext cx="851341" cy="854106"/>
              <a:chOff x="4669868" y="3456115"/>
              <a:chExt cx="851341" cy="854106"/>
            </a:xfrm>
          </p:grpSpPr>
          <p:sp>
            <p:nvSpPr>
              <p:cNvPr id="10" name="Freeform 25">
                <a:extLst>
                  <a:ext uri="{FF2B5EF4-FFF2-40B4-BE49-F238E27FC236}">
                    <a16:creationId xmlns:a16="http://schemas.microsoft.com/office/drawing/2014/main" id="{5823C38A-4A70-1DE6-D241-9526E36DB7CE}"/>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8A912183-A1C2-B76F-96A9-A84820DF7A01}"/>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00BADE"/>
              </a:solidFill>
              <a:ln w="6040" cap="flat">
                <a:noFill/>
                <a:prstDash val="solid"/>
                <a:miter/>
              </a:ln>
            </p:spPr>
            <p:txBody>
              <a:bodyPr rtlCol="0" anchor="ctr"/>
              <a:lstStyle/>
              <a:p>
                <a:endParaRPr lang="en-US"/>
              </a:p>
            </p:txBody>
          </p:sp>
        </p:grpSp>
        <p:grpSp>
          <p:nvGrpSpPr>
            <p:cNvPr id="4" name="Graphic 3">
              <a:extLst>
                <a:ext uri="{FF2B5EF4-FFF2-40B4-BE49-F238E27FC236}">
                  <a16:creationId xmlns:a16="http://schemas.microsoft.com/office/drawing/2014/main" id="{9AD3EA8E-EADB-3CAB-822B-16542E71D388}"/>
                </a:ext>
              </a:extLst>
            </p:cNvPr>
            <p:cNvGrpSpPr/>
            <p:nvPr/>
          </p:nvGrpSpPr>
          <p:grpSpPr>
            <a:xfrm>
              <a:off x="2872398" y="4601387"/>
              <a:ext cx="1633745" cy="1634066"/>
              <a:chOff x="4278668" y="3066747"/>
              <a:chExt cx="1633745" cy="1634066"/>
            </a:xfrm>
            <a:solidFill>
              <a:srgbClr val="000000"/>
            </a:solidFill>
          </p:grpSpPr>
          <p:sp>
            <p:nvSpPr>
              <p:cNvPr id="5" name="Freeform 28">
                <a:extLst>
                  <a:ext uri="{FF2B5EF4-FFF2-40B4-BE49-F238E27FC236}">
                    <a16:creationId xmlns:a16="http://schemas.microsoft.com/office/drawing/2014/main" id="{3B15F259-A04E-DD75-A470-6C05B0486DBA}"/>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6" name="Freeform 29">
                <a:extLst>
                  <a:ext uri="{FF2B5EF4-FFF2-40B4-BE49-F238E27FC236}">
                    <a16:creationId xmlns:a16="http://schemas.microsoft.com/office/drawing/2014/main" id="{32B242EA-EEE0-3B57-8184-22751B352CE7}"/>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7" name="Freeform 30">
                <a:extLst>
                  <a:ext uri="{FF2B5EF4-FFF2-40B4-BE49-F238E27FC236}">
                    <a16:creationId xmlns:a16="http://schemas.microsoft.com/office/drawing/2014/main" id="{0CDB0062-1E66-AA49-65B3-8AE02599034D}"/>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8" name="Freeform 31">
                <a:extLst>
                  <a:ext uri="{FF2B5EF4-FFF2-40B4-BE49-F238E27FC236}">
                    <a16:creationId xmlns:a16="http://schemas.microsoft.com/office/drawing/2014/main" id="{B4566EE0-A802-09A5-2EFC-1F2EBFD398DB}"/>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grpSp>
        <p:nvGrpSpPr>
          <p:cNvPr id="19" name="Group 18">
            <a:extLst>
              <a:ext uri="{FF2B5EF4-FFF2-40B4-BE49-F238E27FC236}">
                <a16:creationId xmlns:a16="http://schemas.microsoft.com/office/drawing/2014/main" id="{30EB6D9A-A49A-BBAD-674F-6A10D4F26FFB}"/>
              </a:ext>
            </a:extLst>
          </p:cNvPr>
          <p:cNvGrpSpPr/>
          <p:nvPr/>
        </p:nvGrpSpPr>
        <p:grpSpPr>
          <a:xfrm>
            <a:off x="7581166" y="1086753"/>
            <a:ext cx="1212169" cy="1212407"/>
            <a:chOff x="5766825" y="4735040"/>
            <a:chExt cx="1633745" cy="1634066"/>
          </a:xfrm>
        </p:grpSpPr>
        <p:sp>
          <p:nvSpPr>
            <p:cNvPr id="21" name="Freeform 32">
              <a:extLst>
                <a:ext uri="{FF2B5EF4-FFF2-40B4-BE49-F238E27FC236}">
                  <a16:creationId xmlns:a16="http://schemas.microsoft.com/office/drawing/2014/main" id="{5F439AB2-C8D1-D5F1-34C5-B1D2445B8832}"/>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00BADE"/>
            </a:solidFill>
            <a:ln w="6040" cap="flat">
              <a:noFill/>
              <a:prstDash val="solid"/>
              <a:miter/>
            </a:ln>
          </p:spPr>
          <p:txBody>
            <a:bodyPr rtlCol="0" anchor="ctr"/>
            <a:lstStyle/>
            <a:p>
              <a:endParaRPr lang="en-US"/>
            </a:p>
          </p:txBody>
        </p:sp>
        <p:grpSp>
          <p:nvGrpSpPr>
            <p:cNvPr id="22" name="Graphic 3">
              <a:extLst>
                <a:ext uri="{FF2B5EF4-FFF2-40B4-BE49-F238E27FC236}">
                  <a16:creationId xmlns:a16="http://schemas.microsoft.com/office/drawing/2014/main" id="{1C8F3E02-8AFA-0FF4-F679-5A17CBF863F8}"/>
                </a:ext>
              </a:extLst>
            </p:cNvPr>
            <p:cNvGrpSpPr/>
            <p:nvPr/>
          </p:nvGrpSpPr>
          <p:grpSpPr>
            <a:xfrm>
              <a:off x="5766825" y="4735040"/>
              <a:ext cx="1633745" cy="1634066"/>
              <a:chOff x="7173095" y="3200400"/>
              <a:chExt cx="1633745" cy="1634066"/>
            </a:xfrm>
            <a:solidFill>
              <a:srgbClr val="000000"/>
            </a:solidFill>
          </p:grpSpPr>
          <p:sp>
            <p:nvSpPr>
              <p:cNvPr id="24" name="Freeform 34">
                <a:extLst>
                  <a:ext uri="{FF2B5EF4-FFF2-40B4-BE49-F238E27FC236}">
                    <a16:creationId xmlns:a16="http://schemas.microsoft.com/office/drawing/2014/main" id="{B8B90E71-5CD0-7451-0B3E-F43C57CEB63E}"/>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5" name="Freeform 35">
                <a:extLst>
                  <a:ext uri="{FF2B5EF4-FFF2-40B4-BE49-F238E27FC236}">
                    <a16:creationId xmlns:a16="http://schemas.microsoft.com/office/drawing/2014/main" id="{36FED4C8-4ADA-71E0-C45A-8FADE774226D}"/>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6" name="Freeform 36">
                <a:extLst>
                  <a:ext uri="{FF2B5EF4-FFF2-40B4-BE49-F238E27FC236}">
                    <a16:creationId xmlns:a16="http://schemas.microsoft.com/office/drawing/2014/main" id="{6073675B-5850-EA51-655D-9CB94876C0A1}"/>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7" name="Freeform 37">
                <a:extLst>
                  <a:ext uri="{FF2B5EF4-FFF2-40B4-BE49-F238E27FC236}">
                    <a16:creationId xmlns:a16="http://schemas.microsoft.com/office/drawing/2014/main" id="{B2AAE3A0-80E4-0F9A-EE6E-32EED8F25B11}"/>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3" name="Freeform 38">
              <a:extLst>
                <a:ext uri="{FF2B5EF4-FFF2-40B4-BE49-F238E27FC236}">
                  <a16:creationId xmlns:a16="http://schemas.microsoft.com/office/drawing/2014/main" id="{50D5826B-25C5-D305-95BF-1E96436334F8}"/>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Tree>
    <p:extLst>
      <p:ext uri="{BB962C8B-B14F-4D97-AF65-F5344CB8AC3E}">
        <p14:creationId xmlns:p14="http://schemas.microsoft.com/office/powerpoint/2010/main" val="241682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3">
            <a:extLst>
              <a:ext uri="{FF2B5EF4-FFF2-40B4-BE49-F238E27FC236}">
                <a16:creationId xmlns:a16="http://schemas.microsoft.com/office/drawing/2014/main" id="{82F1BA4B-D7F1-4DB0-89D3-97C7CAB60ECF}"/>
              </a:ext>
            </a:extLst>
          </p:cNvPr>
          <p:cNvSpPr txBox="1">
            <a:spLocks/>
          </p:cNvSpPr>
          <p:nvPr/>
        </p:nvSpPr>
        <p:spPr>
          <a:xfrm>
            <a:off x="1244697" y="587429"/>
            <a:ext cx="756607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Coltura mista - Pro e contro </a:t>
            </a:r>
          </a:p>
          <a:p>
            <a:endParaRPr lang="en-US" b="1" dirty="0"/>
          </a:p>
          <a:p>
            <a:endParaRPr lang="en-US" b="1" dirty="0"/>
          </a:p>
        </p:txBody>
      </p:sp>
      <p:pic>
        <p:nvPicPr>
          <p:cNvPr id="5" name="Symbol zastępczy obrazu 4">
            <a:extLst>
              <a:ext uri="{FF2B5EF4-FFF2-40B4-BE49-F238E27FC236}">
                <a16:creationId xmlns:a16="http://schemas.microsoft.com/office/drawing/2014/main" id="{DC5AEA57-B885-4005-B4CE-F86C5DDFA43D}"/>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9" name="Grupa 8">
            <a:extLst>
              <a:ext uri="{FF2B5EF4-FFF2-40B4-BE49-F238E27FC236}">
                <a16:creationId xmlns:a16="http://schemas.microsoft.com/office/drawing/2014/main" id="{989496DD-0DB9-439A-852A-2BB3AA6DDCB0}"/>
              </a:ext>
            </a:extLst>
          </p:cNvPr>
          <p:cNvGrpSpPr/>
          <p:nvPr/>
        </p:nvGrpSpPr>
        <p:grpSpPr>
          <a:xfrm>
            <a:off x="835671" y="2330121"/>
            <a:ext cx="7739961" cy="3284838"/>
            <a:chOff x="2127939" y="2620168"/>
            <a:chExt cx="7739961" cy="3644636"/>
          </a:xfrm>
        </p:grpSpPr>
        <p:sp>
          <p:nvSpPr>
            <p:cNvPr id="11" name="Prostokąt 10">
              <a:extLst>
                <a:ext uri="{FF2B5EF4-FFF2-40B4-BE49-F238E27FC236}">
                  <a16:creationId xmlns:a16="http://schemas.microsoft.com/office/drawing/2014/main" id="{60DCB4A0-988B-4EAE-A8F5-EC10C0883F5E}"/>
                </a:ext>
              </a:extLst>
            </p:cNvPr>
            <p:cNvSpPr/>
            <p:nvPr/>
          </p:nvSpPr>
          <p:spPr>
            <a:xfrm>
              <a:off x="2129335" y="2733921"/>
              <a:ext cx="7738565" cy="3530883"/>
            </a:xfrm>
            <a:prstGeom prst="rect">
              <a:avLst/>
            </a:prstGeom>
            <a:no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sp>
          <p:nvSpPr>
            <p:cNvPr id="12" name="Dowolny kształt: kształt 11">
              <a:extLst>
                <a:ext uri="{FF2B5EF4-FFF2-40B4-BE49-F238E27FC236}">
                  <a16:creationId xmlns:a16="http://schemas.microsoft.com/office/drawing/2014/main" id="{67A02600-C579-47D7-B29A-4D2D625B0201}"/>
                </a:ext>
              </a:extLst>
            </p:cNvPr>
            <p:cNvSpPr/>
            <p:nvPr/>
          </p:nvSpPr>
          <p:spPr>
            <a:xfrm>
              <a:off x="2127939" y="2620168"/>
              <a:ext cx="394870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defTabSz="1066800">
                <a:lnSpc>
                  <a:spcPct val="90000"/>
                </a:lnSpc>
                <a:spcBef>
                  <a:spcPct val="0"/>
                </a:spcBef>
                <a:spcAft>
                  <a:spcPct val="35000"/>
                </a:spcAft>
                <a:buBlip>
                  <a:blip r:embed="rId3"/>
                </a:buBlip>
              </a:pPr>
              <a:r>
                <a:rPr lang="en-US" sz="2300" dirty="0">
                  <a:solidFill>
                    <a:srgbClr val="231F20"/>
                  </a:solidFill>
                </a:rPr>
                <a:t>un migliore </a:t>
              </a:r>
              <a:r>
                <a:rPr lang="en-US" sz="2300" dirty="0" err="1">
                  <a:solidFill>
                    <a:srgbClr val="231F20"/>
                  </a:solidFill>
                </a:rPr>
                <a:t>utilizzo </a:t>
              </a:r>
              <a:r>
                <a:rPr lang="en-US" sz="2300" dirty="0">
                  <a:solidFill>
                    <a:srgbClr val="231F20"/>
                  </a:solidFill>
                </a:rPr>
                <a:t>delle risorse;</a:t>
              </a:r>
            </a:p>
            <a:p>
              <a:pPr marL="342900" lvl="0" indent="-342900" defTabSz="1066800">
                <a:lnSpc>
                  <a:spcPct val="90000"/>
                </a:lnSpc>
                <a:spcBef>
                  <a:spcPct val="0"/>
                </a:spcBef>
                <a:spcAft>
                  <a:spcPct val="35000"/>
                </a:spcAft>
                <a:buBlip>
                  <a:blip r:embed="rId3"/>
                </a:buBlip>
              </a:pPr>
              <a:r>
                <a:rPr lang="en-US" sz="2300" dirty="0">
                  <a:solidFill>
                    <a:srgbClr val="231F20"/>
                  </a:solidFill>
                </a:rPr>
                <a:t>riduzione del rischio di fallimento totale del raccolto a causa di parassiti o malattie;</a:t>
              </a:r>
            </a:p>
            <a:p>
              <a:pPr marL="342900" lvl="0" indent="-342900" defTabSz="1066800">
                <a:lnSpc>
                  <a:spcPct val="90000"/>
                </a:lnSpc>
                <a:spcBef>
                  <a:spcPct val="0"/>
                </a:spcBef>
                <a:spcAft>
                  <a:spcPct val="35000"/>
                </a:spcAft>
                <a:buBlip>
                  <a:blip r:embed="rId3"/>
                </a:buBlip>
              </a:pPr>
              <a:r>
                <a:rPr lang="en-US" sz="2300" dirty="0">
                  <a:solidFill>
                    <a:srgbClr val="231F20"/>
                  </a:solidFill>
                </a:rPr>
                <a:t>migliora la biodiversità;</a:t>
              </a:r>
            </a:p>
            <a:p>
              <a:pPr marL="342900" lvl="0" indent="-342900" defTabSz="1066800">
                <a:lnSpc>
                  <a:spcPct val="90000"/>
                </a:lnSpc>
                <a:spcBef>
                  <a:spcPct val="0"/>
                </a:spcBef>
                <a:spcAft>
                  <a:spcPct val="35000"/>
                </a:spcAft>
                <a:buBlip>
                  <a:blip r:embed="rId3"/>
                </a:buBlip>
              </a:pPr>
              <a:r>
                <a:rPr lang="en-US" sz="2300" dirty="0">
                  <a:solidFill>
                    <a:srgbClr val="231F20"/>
                  </a:solidFill>
                </a:rPr>
                <a:t>migliora la salute del suolo e può portare a rese più stabili.</a:t>
              </a:r>
            </a:p>
          </p:txBody>
        </p:sp>
        <p:sp>
          <p:nvSpPr>
            <p:cNvPr id="13" name="Dowolny kształt: kształt 12">
              <a:extLst>
                <a:ext uri="{FF2B5EF4-FFF2-40B4-BE49-F238E27FC236}">
                  <a16:creationId xmlns:a16="http://schemas.microsoft.com/office/drawing/2014/main" id="{754EEA4C-63CB-4CEE-B28C-2FFBC0CAEBE0}"/>
                </a:ext>
              </a:extLst>
            </p:cNvPr>
            <p:cNvSpPr/>
            <p:nvPr/>
          </p:nvSpPr>
          <p:spPr>
            <a:xfrm>
              <a:off x="6159264"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defTabSz="1066800">
                <a:lnSpc>
                  <a:spcPct val="90000"/>
                </a:lnSpc>
                <a:spcBef>
                  <a:spcPct val="0"/>
                </a:spcBef>
                <a:spcAft>
                  <a:spcPct val="35000"/>
                </a:spcAft>
                <a:buBlip>
                  <a:blip r:embed="rId4"/>
                </a:buBlip>
              </a:pPr>
              <a:r>
                <a:rPr lang="en-US" sz="2400" dirty="0">
                  <a:solidFill>
                    <a:srgbClr val="231F20"/>
                  </a:solidFill>
                </a:rPr>
                <a:t>possono essere economicamente più attraenti nel breve periodo a causa della minore efficienza di impianto, manutenzione e raccolta.</a:t>
              </a:r>
            </a:p>
          </p:txBody>
        </p:sp>
        <p:sp>
          <p:nvSpPr>
            <p:cNvPr id="16" name="Łącznik prosty 15">
              <a:extLst>
                <a:ext uri="{FF2B5EF4-FFF2-40B4-BE49-F238E27FC236}">
                  <a16:creationId xmlns:a16="http://schemas.microsoft.com/office/drawing/2014/main" id="{D10E56A9-9373-48A7-9130-D96014211443}"/>
                </a:ext>
              </a:extLst>
            </p:cNvPr>
            <p:cNvSpPr/>
            <p:nvPr/>
          </p:nvSpPr>
          <p:spPr>
            <a:xfrm>
              <a:off x="6122545" y="2627718"/>
              <a:ext cx="917" cy="3372333"/>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grpSp>
      <p:grpSp>
        <p:nvGrpSpPr>
          <p:cNvPr id="2" name="Group 1">
            <a:extLst>
              <a:ext uri="{FF2B5EF4-FFF2-40B4-BE49-F238E27FC236}">
                <a16:creationId xmlns:a16="http://schemas.microsoft.com/office/drawing/2014/main" id="{501F7EB2-244D-2A9A-AA4F-E89507BFC6F4}"/>
              </a:ext>
            </a:extLst>
          </p:cNvPr>
          <p:cNvGrpSpPr/>
          <p:nvPr/>
        </p:nvGrpSpPr>
        <p:grpSpPr>
          <a:xfrm>
            <a:off x="440348" y="1110984"/>
            <a:ext cx="1212169" cy="1212407"/>
            <a:chOff x="2872398" y="4601387"/>
            <a:chExt cx="1633745" cy="1634066"/>
          </a:xfrm>
        </p:grpSpPr>
        <p:grpSp>
          <p:nvGrpSpPr>
            <p:cNvPr id="3" name="Graphic 3">
              <a:extLst>
                <a:ext uri="{FF2B5EF4-FFF2-40B4-BE49-F238E27FC236}">
                  <a16:creationId xmlns:a16="http://schemas.microsoft.com/office/drawing/2014/main" id="{D9FA7492-9875-376F-E015-447143D04265}"/>
                </a:ext>
              </a:extLst>
            </p:cNvPr>
            <p:cNvGrpSpPr/>
            <p:nvPr/>
          </p:nvGrpSpPr>
          <p:grpSpPr>
            <a:xfrm>
              <a:off x="3263598" y="4990755"/>
              <a:ext cx="851341" cy="854106"/>
              <a:chOff x="4669868" y="3456115"/>
              <a:chExt cx="851341" cy="854106"/>
            </a:xfrm>
          </p:grpSpPr>
          <p:sp>
            <p:nvSpPr>
              <p:cNvPr id="18" name="Freeform 25">
                <a:extLst>
                  <a:ext uri="{FF2B5EF4-FFF2-40B4-BE49-F238E27FC236}">
                    <a16:creationId xmlns:a16="http://schemas.microsoft.com/office/drawing/2014/main" id="{644B2D83-CAED-863A-4451-C1E62F263C68}"/>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19" name="Freeform 26">
                <a:extLst>
                  <a:ext uri="{FF2B5EF4-FFF2-40B4-BE49-F238E27FC236}">
                    <a16:creationId xmlns:a16="http://schemas.microsoft.com/office/drawing/2014/main" id="{90EA2810-6E7F-9830-E114-6F665B09E0DE}"/>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00BADE"/>
              </a:solidFill>
              <a:ln w="6040" cap="flat">
                <a:noFill/>
                <a:prstDash val="solid"/>
                <a:miter/>
              </a:ln>
            </p:spPr>
            <p:txBody>
              <a:bodyPr rtlCol="0" anchor="ctr"/>
              <a:lstStyle/>
              <a:p>
                <a:endParaRPr lang="en-US"/>
              </a:p>
            </p:txBody>
          </p:sp>
        </p:grpSp>
        <p:grpSp>
          <p:nvGrpSpPr>
            <p:cNvPr id="4" name="Graphic 3">
              <a:extLst>
                <a:ext uri="{FF2B5EF4-FFF2-40B4-BE49-F238E27FC236}">
                  <a16:creationId xmlns:a16="http://schemas.microsoft.com/office/drawing/2014/main" id="{99BD7573-A851-F310-9CBF-AA9501086DE4}"/>
                </a:ext>
              </a:extLst>
            </p:cNvPr>
            <p:cNvGrpSpPr/>
            <p:nvPr/>
          </p:nvGrpSpPr>
          <p:grpSpPr>
            <a:xfrm>
              <a:off x="2872398" y="4601387"/>
              <a:ext cx="1633745" cy="1634066"/>
              <a:chOff x="4278668" y="3066747"/>
              <a:chExt cx="1633745" cy="1634066"/>
            </a:xfrm>
            <a:solidFill>
              <a:srgbClr val="000000"/>
            </a:solidFill>
          </p:grpSpPr>
          <p:sp>
            <p:nvSpPr>
              <p:cNvPr id="6" name="Freeform 28">
                <a:extLst>
                  <a:ext uri="{FF2B5EF4-FFF2-40B4-BE49-F238E27FC236}">
                    <a16:creationId xmlns:a16="http://schemas.microsoft.com/office/drawing/2014/main" id="{7CBB7866-2A7D-BA88-639A-E8667C389696}"/>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7" name="Freeform 29">
                <a:extLst>
                  <a:ext uri="{FF2B5EF4-FFF2-40B4-BE49-F238E27FC236}">
                    <a16:creationId xmlns:a16="http://schemas.microsoft.com/office/drawing/2014/main" id="{E8E9517D-5B5E-5A14-86E8-4E9ABE4AF8DC}"/>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8" name="Freeform 30">
                <a:extLst>
                  <a:ext uri="{FF2B5EF4-FFF2-40B4-BE49-F238E27FC236}">
                    <a16:creationId xmlns:a16="http://schemas.microsoft.com/office/drawing/2014/main" id="{40417F55-A4E6-8F58-E4A8-C9144B5FB27F}"/>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10" name="Freeform 31">
                <a:extLst>
                  <a:ext uri="{FF2B5EF4-FFF2-40B4-BE49-F238E27FC236}">
                    <a16:creationId xmlns:a16="http://schemas.microsoft.com/office/drawing/2014/main" id="{14D6EED8-B638-A64B-F0B8-345616A5060D}"/>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grpSp>
        <p:nvGrpSpPr>
          <p:cNvPr id="20" name="Group 19">
            <a:extLst>
              <a:ext uri="{FF2B5EF4-FFF2-40B4-BE49-F238E27FC236}">
                <a16:creationId xmlns:a16="http://schemas.microsoft.com/office/drawing/2014/main" id="{10CF4E38-1A7C-D497-ED21-5C4AAEFBB78A}"/>
              </a:ext>
            </a:extLst>
          </p:cNvPr>
          <p:cNvGrpSpPr/>
          <p:nvPr/>
        </p:nvGrpSpPr>
        <p:grpSpPr>
          <a:xfrm>
            <a:off x="7581166" y="1086753"/>
            <a:ext cx="1212169" cy="1212407"/>
            <a:chOff x="5766825" y="4735040"/>
            <a:chExt cx="1633745" cy="1634066"/>
          </a:xfrm>
        </p:grpSpPr>
        <p:sp>
          <p:nvSpPr>
            <p:cNvPr id="21" name="Freeform 32">
              <a:extLst>
                <a:ext uri="{FF2B5EF4-FFF2-40B4-BE49-F238E27FC236}">
                  <a16:creationId xmlns:a16="http://schemas.microsoft.com/office/drawing/2014/main" id="{AE0409C0-9372-6FC2-8985-71AEBC0CD639}"/>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00BADE"/>
            </a:solidFill>
            <a:ln w="6040" cap="flat">
              <a:noFill/>
              <a:prstDash val="solid"/>
              <a:miter/>
            </a:ln>
          </p:spPr>
          <p:txBody>
            <a:bodyPr rtlCol="0" anchor="ctr"/>
            <a:lstStyle/>
            <a:p>
              <a:endParaRPr lang="en-US"/>
            </a:p>
          </p:txBody>
        </p:sp>
        <p:grpSp>
          <p:nvGrpSpPr>
            <p:cNvPr id="22" name="Graphic 3">
              <a:extLst>
                <a:ext uri="{FF2B5EF4-FFF2-40B4-BE49-F238E27FC236}">
                  <a16:creationId xmlns:a16="http://schemas.microsoft.com/office/drawing/2014/main" id="{9693A8DA-49C5-9337-A714-7E3D723E582A}"/>
                </a:ext>
              </a:extLst>
            </p:cNvPr>
            <p:cNvGrpSpPr/>
            <p:nvPr/>
          </p:nvGrpSpPr>
          <p:grpSpPr>
            <a:xfrm>
              <a:off x="5766825" y="4735040"/>
              <a:ext cx="1633745" cy="1634066"/>
              <a:chOff x="7173095" y="3200400"/>
              <a:chExt cx="1633745" cy="1634066"/>
            </a:xfrm>
            <a:solidFill>
              <a:srgbClr val="000000"/>
            </a:solidFill>
          </p:grpSpPr>
          <p:sp>
            <p:nvSpPr>
              <p:cNvPr id="24" name="Freeform 34">
                <a:extLst>
                  <a:ext uri="{FF2B5EF4-FFF2-40B4-BE49-F238E27FC236}">
                    <a16:creationId xmlns:a16="http://schemas.microsoft.com/office/drawing/2014/main" id="{9AFF966D-99A9-A69B-BA9B-F18BE15A8780}"/>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5" name="Freeform 35">
                <a:extLst>
                  <a:ext uri="{FF2B5EF4-FFF2-40B4-BE49-F238E27FC236}">
                    <a16:creationId xmlns:a16="http://schemas.microsoft.com/office/drawing/2014/main" id="{56D83843-84AF-25DD-FAC1-CA93BE6D290F}"/>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6" name="Freeform 36">
                <a:extLst>
                  <a:ext uri="{FF2B5EF4-FFF2-40B4-BE49-F238E27FC236}">
                    <a16:creationId xmlns:a16="http://schemas.microsoft.com/office/drawing/2014/main" id="{1D13B6BE-1E26-5F3D-778F-16652654479F}"/>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7" name="Freeform 37">
                <a:extLst>
                  <a:ext uri="{FF2B5EF4-FFF2-40B4-BE49-F238E27FC236}">
                    <a16:creationId xmlns:a16="http://schemas.microsoft.com/office/drawing/2014/main" id="{5C3D38ED-2B9F-82C0-05FC-AAE878A9B5FA}"/>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3" name="Freeform 38">
              <a:extLst>
                <a:ext uri="{FF2B5EF4-FFF2-40B4-BE49-F238E27FC236}">
                  <a16:creationId xmlns:a16="http://schemas.microsoft.com/office/drawing/2014/main" id="{4078AE7F-E3E8-11C7-5010-79BF06F10B89}"/>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Tree>
    <p:extLst>
      <p:ext uri="{BB962C8B-B14F-4D97-AF65-F5344CB8AC3E}">
        <p14:creationId xmlns:p14="http://schemas.microsoft.com/office/powerpoint/2010/main" val="2340432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Coltura mista - </a:t>
            </a:r>
            <a:r>
              <a:rPr lang="pl-PL" b="1" dirty="0" err="1"/>
              <a:t>Fatti in pillole</a:t>
            </a:r>
            <a:endParaRPr lang="pl-PL" b="1" dirty="0"/>
          </a:p>
        </p:txBody>
      </p:sp>
      <p:grpSp>
        <p:nvGrpSpPr>
          <p:cNvPr id="3" name="Grupa 2">
            <a:extLst>
              <a:ext uri="{FF2B5EF4-FFF2-40B4-BE49-F238E27FC236}">
                <a16:creationId xmlns:a16="http://schemas.microsoft.com/office/drawing/2014/main" id="{C97F441B-10B0-4739-82D7-30B9FBFB78FB}"/>
              </a:ext>
            </a:extLst>
          </p:cNvPr>
          <p:cNvGrpSpPr/>
          <p:nvPr/>
        </p:nvGrpSpPr>
        <p:grpSpPr>
          <a:xfrm>
            <a:off x="1765248" y="1313804"/>
            <a:ext cx="9256795" cy="4793030"/>
            <a:chOff x="1765248" y="1313804"/>
            <a:chExt cx="9256795" cy="4793030"/>
          </a:xfrm>
        </p:grpSpPr>
        <p:sp>
          <p:nvSpPr>
            <p:cNvPr id="5" name="Dowolny kształt: kształt 4">
              <a:extLst>
                <a:ext uri="{FF2B5EF4-FFF2-40B4-BE49-F238E27FC236}">
                  <a16:creationId xmlns:a16="http://schemas.microsoft.com/office/drawing/2014/main" id="{2B945125-93C0-402E-B8E7-C60A0EBB577E}"/>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PIANO D'IMPIANTO </a:t>
              </a:r>
              <a:r>
                <a:rPr lang="pl-PL" sz="2000" b="1" dirty="0">
                  <a:solidFill>
                    <a:srgbClr val="231F20"/>
                  </a:solidFill>
                </a:rPr>
                <a:t>- </a:t>
              </a:r>
              <a:r>
                <a:rPr lang="en-US" sz="2000" kern="1200" dirty="0">
                  <a:solidFill>
                    <a:srgbClr val="231F20"/>
                  </a:solidFill>
                </a:rPr>
                <a:t>due o più colture sono coltivate simultaneamente sullo stesso campo senza file </a:t>
              </a:r>
              <a:r>
                <a:rPr lang="pl-PL" sz="2000" kern="1200" dirty="0">
                  <a:solidFill>
                    <a:srgbClr val="231F20"/>
                  </a:solidFill>
                </a:rPr>
                <a:t>distinte/ </a:t>
              </a:r>
              <a:r>
                <a:rPr lang="en-US" sz="2000" kern="1200" dirty="0">
                  <a:solidFill>
                    <a:srgbClr val="231F20"/>
                  </a:solidFill>
                </a:rPr>
                <a:t>in strisce alternate </a:t>
              </a:r>
              <a:r>
                <a:rPr lang="pl-PL" sz="2000" kern="1200" dirty="0" err="1">
                  <a:solidFill>
                    <a:srgbClr val="231F20"/>
                  </a:solidFill>
                </a:rPr>
                <a:t>o </a:t>
              </a:r>
              <a:r>
                <a:rPr lang="en-US" sz="2000" kern="1200" dirty="0">
                  <a:solidFill>
                    <a:srgbClr val="231F20"/>
                  </a:solidFill>
                </a:rPr>
                <a:t>una seconda coltura è seminata prima del raccolto della prima)</a:t>
              </a:r>
              <a:endParaRPr lang="pl-PL" sz="2000" kern="1200" dirty="0">
                <a:solidFill>
                  <a:srgbClr val="231F20"/>
                </a:solidFill>
              </a:endParaRPr>
            </a:p>
          </p:txBody>
        </p:sp>
        <p:sp>
          <p:nvSpPr>
            <p:cNvPr id="7" name="Prostokąt 6">
              <a:extLst>
                <a:ext uri="{FF2B5EF4-FFF2-40B4-BE49-F238E27FC236}">
                  <a16:creationId xmlns:a16="http://schemas.microsoft.com/office/drawing/2014/main" id="{BD573AE8-C19C-4E94-B742-453FDC94EDA9}"/>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7" name="Dowolny kształt: kształt 16">
              <a:extLst>
                <a:ext uri="{FF2B5EF4-FFF2-40B4-BE49-F238E27FC236}">
                  <a16:creationId xmlns:a16="http://schemas.microsoft.com/office/drawing/2014/main" id="{4AE9BE09-9415-47DF-A7AD-D67B02484B29}"/>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IMPIANTO COMPLEMENTARE </a:t>
              </a:r>
              <a:r>
                <a:rPr lang="pl-PL" sz="2000" b="1" dirty="0">
                  <a:solidFill>
                    <a:srgbClr val="231F20"/>
                  </a:solidFill>
                </a:rPr>
                <a:t>- Le </a:t>
              </a:r>
              <a:r>
                <a:rPr lang="en-US" sz="2000" kern="1200" dirty="0" err="1">
                  <a:solidFill>
                    <a:srgbClr val="231F20"/>
                  </a:solidFill>
                </a:rPr>
                <a:t>colture </a:t>
              </a:r>
              <a:r>
                <a:rPr lang="en-US" sz="2000" kern="1200" dirty="0">
                  <a:solidFill>
                    <a:srgbClr val="231F20"/>
                  </a:solidFill>
                </a:rPr>
                <a:t>scelte per la consociazione in fila hanno spesso altezze, profondità delle radici, esigenze nutritive e date di maturazione diverse, che permettono loro di coesistere senza una significativa competizione.</a:t>
              </a:r>
              <a:endParaRPr lang="pl-PL" sz="2000" kern="1200" dirty="0">
                <a:solidFill>
                  <a:srgbClr val="231F20"/>
                </a:solidFill>
              </a:endParaRPr>
            </a:p>
          </p:txBody>
        </p:sp>
        <p:sp>
          <p:nvSpPr>
            <p:cNvPr id="18" name="Prostokąt 17">
              <a:extLst>
                <a:ext uri="{FF2B5EF4-FFF2-40B4-BE49-F238E27FC236}">
                  <a16:creationId xmlns:a16="http://schemas.microsoft.com/office/drawing/2014/main" id="{B256EC3E-FEAD-4FA7-8F65-1D9209CD92B8}"/>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DBDC5DB1-BB33-41BB-A8AA-7D3D1129C8DE}"/>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GESTIONE DELLE COLTURE E DEI TEMPI </a:t>
              </a:r>
              <a:r>
                <a:rPr lang="pl-PL" sz="2000" b="1" dirty="0">
                  <a:solidFill>
                    <a:srgbClr val="231F20"/>
                  </a:solidFill>
                </a:rPr>
                <a:t>- </a:t>
              </a:r>
              <a:r>
                <a:rPr lang="en-US" sz="2000" kern="1200" dirty="0">
                  <a:solidFill>
                    <a:srgbClr val="231F20"/>
                  </a:solidFill>
                </a:rPr>
                <a:t>gestione accurata di entrambe le </a:t>
              </a:r>
              <a:r>
                <a:rPr lang="pl-PL" sz="2000" kern="1200" dirty="0" err="1">
                  <a:solidFill>
                    <a:srgbClr val="231F20"/>
                  </a:solidFill>
                </a:rPr>
                <a:t>piante, compresi i </a:t>
              </a:r>
              <a:r>
                <a:rPr lang="en-US" sz="2000" kern="1200" dirty="0">
                  <a:solidFill>
                    <a:srgbClr val="231F20"/>
                  </a:solidFill>
                </a:rPr>
                <a:t>tempi di semina e raccolta per ciascuna coltura, per ottimizzare i benefici della pratica.</a:t>
              </a:r>
              <a:endParaRPr lang="pl-PL" sz="2000" kern="1200" dirty="0">
                <a:solidFill>
                  <a:srgbClr val="231F20"/>
                </a:solidFill>
              </a:endParaRPr>
            </a:p>
          </p:txBody>
        </p:sp>
        <p:sp>
          <p:nvSpPr>
            <p:cNvPr id="20" name="Prostokąt 19">
              <a:extLst>
                <a:ext uri="{FF2B5EF4-FFF2-40B4-BE49-F238E27FC236}">
                  <a16:creationId xmlns:a16="http://schemas.microsoft.com/office/drawing/2014/main" id="{2256AA14-C5CF-45AD-8044-C36C788A28B3}"/>
                </a:ext>
              </a:extLst>
            </p:cNvPr>
            <p:cNvSpPr/>
            <p:nvPr/>
          </p:nvSpPr>
          <p:spPr>
            <a:xfrm>
              <a:off x="3261230" y="4667486"/>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6320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359564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Coltura mista - </a:t>
            </a:r>
            <a:r>
              <a:rPr lang="pl-PL" b="1" dirty="0" err="1"/>
              <a:t>Attuazione</a:t>
            </a:r>
            <a:endParaRPr lang="pl-PL" b="1" dirty="0"/>
          </a:p>
        </p:txBody>
      </p:sp>
      <p:grpSp>
        <p:nvGrpSpPr>
          <p:cNvPr id="2" name="Grupa 1">
            <a:extLst>
              <a:ext uri="{FF2B5EF4-FFF2-40B4-BE49-F238E27FC236}">
                <a16:creationId xmlns:a16="http://schemas.microsoft.com/office/drawing/2014/main" id="{1DC8DECA-00F8-4AF6-A308-201A89C1C509}"/>
              </a:ext>
            </a:extLst>
          </p:cNvPr>
          <p:cNvGrpSpPr/>
          <p:nvPr/>
        </p:nvGrpSpPr>
        <p:grpSpPr>
          <a:xfrm>
            <a:off x="1765248" y="1313804"/>
            <a:ext cx="9256795" cy="4793766"/>
            <a:chOff x="1765248" y="1313804"/>
            <a:chExt cx="9256795" cy="4793766"/>
          </a:xfrm>
        </p:grpSpPr>
        <p:sp>
          <p:nvSpPr>
            <p:cNvPr id="3" name="Dowolny kształt: kształt 2">
              <a:extLst>
                <a:ext uri="{FF2B5EF4-FFF2-40B4-BE49-F238E27FC236}">
                  <a16:creationId xmlns:a16="http://schemas.microsoft.com/office/drawing/2014/main" id="{63E0FADF-D43D-424F-8B1A-95D63C9A976F}"/>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PIANIFICAZIONE DETTAGLIATA </a:t>
              </a:r>
              <a:r>
                <a:rPr lang="pl-PL" sz="2000" b="1" dirty="0">
                  <a:solidFill>
                    <a:srgbClr val="231F20"/>
                  </a:solidFill>
                </a:rPr>
                <a:t>- </a:t>
              </a:r>
              <a:r>
                <a:rPr lang="en-US" sz="2000" b="0" kern="1200" dirty="0" err="1">
                  <a:solidFill>
                    <a:srgbClr val="231F20"/>
                  </a:solidFill>
                </a:rPr>
                <a:t>comprendere </a:t>
              </a:r>
              <a:r>
                <a:rPr lang="en-US" sz="2000" b="0" kern="1200" dirty="0">
                  <a:solidFill>
                    <a:srgbClr val="231F20"/>
                  </a:solidFill>
                </a:rPr>
                <a:t>i modelli di crescita e le esigenze di ciascuna coltura per </a:t>
              </a:r>
              <a:r>
                <a:rPr lang="en-IE" sz="2000" b="0" kern="1200" dirty="0">
                  <a:solidFill>
                    <a:srgbClr val="231F20"/>
                  </a:solidFill>
                </a:rPr>
                <a:t>ottimizzare</a:t>
              </a:r>
              <a:r>
                <a:rPr lang="pl-PL" sz="2000" b="0" kern="1200" dirty="0">
                  <a:solidFill>
                    <a:srgbClr val="231F20"/>
                  </a:solidFill>
                </a:rPr>
                <a:t> la produttività</a:t>
              </a:r>
              <a:r>
                <a:rPr lang="en-US" sz="2000" b="0" kern="1200" dirty="0">
                  <a:solidFill>
                    <a:srgbClr val="231F20"/>
                  </a:solidFill>
                </a:rPr>
                <a:t>.</a:t>
              </a:r>
              <a:endParaRPr lang="pl-PL" sz="2000" b="0" kern="1200" dirty="0">
                <a:solidFill>
                  <a:srgbClr val="231F20"/>
                </a:solidFill>
              </a:endParaRPr>
            </a:p>
          </p:txBody>
        </p:sp>
        <p:sp>
          <p:nvSpPr>
            <p:cNvPr id="5" name="Prostokąt 4">
              <a:extLst>
                <a:ext uri="{FF2B5EF4-FFF2-40B4-BE49-F238E27FC236}">
                  <a16:creationId xmlns:a16="http://schemas.microsoft.com/office/drawing/2014/main" id="{469FA1F9-3A0A-4C33-88D2-6D204345A259}"/>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7" name="Dowolny kształt: kształt 6">
              <a:extLst>
                <a:ext uri="{FF2B5EF4-FFF2-40B4-BE49-F238E27FC236}">
                  <a16:creationId xmlns:a16="http://schemas.microsoft.com/office/drawing/2014/main" id="{D8F6C938-3F0A-4E2F-A2F2-A6229A438AFC}"/>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ESECUZIONE ATTENTA </a:t>
              </a:r>
              <a:r>
                <a:rPr lang="pl-PL" sz="2000" b="1" dirty="0">
                  <a:solidFill>
                    <a:srgbClr val="231F20"/>
                  </a:solidFill>
                </a:rPr>
                <a:t>- </a:t>
              </a:r>
              <a:r>
                <a:rPr lang="en-US" sz="2000" b="0" kern="1200" dirty="0">
                  <a:solidFill>
                    <a:srgbClr val="231F20"/>
                  </a:solidFill>
                </a:rPr>
                <a:t>tempistica </a:t>
              </a:r>
              <a:r>
                <a:rPr lang="en-US" sz="2000" b="0" kern="1200" dirty="0" err="1">
                  <a:solidFill>
                    <a:srgbClr val="231F20"/>
                  </a:solidFill>
                </a:rPr>
                <a:t>precisa </a:t>
              </a:r>
              <a:r>
                <a:rPr lang="en-US" sz="2000" b="0" kern="1200" dirty="0">
                  <a:solidFill>
                    <a:srgbClr val="231F20"/>
                  </a:solidFill>
                </a:rPr>
                <a:t>della semina e del raccolto per garantire che le colture non competano tra loro.</a:t>
              </a:r>
              <a:endParaRPr lang="pl-PL" sz="2000" b="0" kern="1200" dirty="0">
                <a:solidFill>
                  <a:srgbClr val="231F20"/>
                </a:solidFill>
              </a:endParaRPr>
            </a:p>
          </p:txBody>
        </p:sp>
        <p:sp>
          <p:nvSpPr>
            <p:cNvPr id="8" name="Prostokąt 7">
              <a:extLst>
                <a:ext uri="{FF2B5EF4-FFF2-40B4-BE49-F238E27FC236}">
                  <a16:creationId xmlns:a16="http://schemas.microsoft.com/office/drawing/2014/main" id="{864D293C-3B4A-4DD8-8E9C-4C75F0B112BC}"/>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AFDD5DAA-56E6-4EB8-A9C8-4919CF1912F3}"/>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MONITORAGGIO E REGOLAZIONE </a:t>
              </a:r>
              <a:r>
                <a:rPr lang="pl-PL" sz="2000" b="1" dirty="0">
                  <a:solidFill>
                    <a:srgbClr val="231F20"/>
                  </a:solidFill>
                </a:rPr>
                <a:t>- </a:t>
              </a:r>
              <a:r>
                <a:rPr lang="en-US" sz="2000" b="0" kern="1200" dirty="0">
                  <a:solidFill>
                    <a:srgbClr val="231F20"/>
                  </a:solidFill>
                </a:rPr>
                <a:t>osservazione </a:t>
              </a:r>
              <a:r>
                <a:rPr lang="en-US" sz="2000" b="0" kern="1200" dirty="0" err="1">
                  <a:solidFill>
                    <a:srgbClr val="231F20"/>
                  </a:solidFill>
                </a:rPr>
                <a:t>regolare </a:t>
              </a:r>
              <a:r>
                <a:rPr lang="en-US" sz="2000" b="0" kern="1200" dirty="0">
                  <a:solidFill>
                    <a:srgbClr val="231F20"/>
                  </a:solidFill>
                </a:rPr>
                <a:t>della crescita e dell'interazione tra le colture, apportando le modifiche necessarie alla gestione dell'acqua, della spaziatura e dei nutrienti.</a:t>
              </a:r>
              <a:endParaRPr lang="pl-PL" sz="2000" b="0" kern="1200" dirty="0">
                <a:solidFill>
                  <a:srgbClr val="231F20"/>
                </a:solidFill>
              </a:endParaRPr>
            </a:p>
          </p:txBody>
        </p:sp>
        <p:sp>
          <p:nvSpPr>
            <p:cNvPr id="20" name="Prostokąt 19">
              <a:extLst>
                <a:ext uri="{FF2B5EF4-FFF2-40B4-BE49-F238E27FC236}">
                  <a16:creationId xmlns:a16="http://schemas.microsoft.com/office/drawing/2014/main" id="{DD4C894B-8619-4313-B0DD-E73F8E86DD77}"/>
                </a:ext>
              </a:extLst>
            </p:cNvPr>
            <p:cNvSpPr/>
            <p:nvPr/>
          </p:nvSpPr>
          <p:spPr>
            <a:xfrm>
              <a:off x="3261230" y="4668222"/>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63298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Ritaglio misto - Attenzione!</a:t>
            </a:r>
          </a:p>
        </p:txBody>
      </p:sp>
      <p:grpSp>
        <p:nvGrpSpPr>
          <p:cNvPr id="2" name="Grupa 1">
            <a:extLst>
              <a:ext uri="{FF2B5EF4-FFF2-40B4-BE49-F238E27FC236}">
                <a16:creationId xmlns:a16="http://schemas.microsoft.com/office/drawing/2014/main" id="{F493B369-1108-42C9-A71D-8063B7176FF1}"/>
              </a:ext>
            </a:extLst>
          </p:cNvPr>
          <p:cNvGrpSpPr/>
          <p:nvPr/>
        </p:nvGrpSpPr>
        <p:grpSpPr>
          <a:xfrm>
            <a:off x="1765248" y="1313804"/>
            <a:ext cx="9256795" cy="4793030"/>
            <a:chOff x="1765248" y="1313804"/>
            <a:chExt cx="9256795" cy="4793030"/>
          </a:xfrm>
        </p:grpSpPr>
        <p:sp>
          <p:nvSpPr>
            <p:cNvPr id="3" name="Dowolny kształt: kształt 2">
              <a:extLst>
                <a:ext uri="{FF2B5EF4-FFF2-40B4-BE49-F238E27FC236}">
                  <a16:creationId xmlns:a16="http://schemas.microsoft.com/office/drawing/2014/main" id="{B6D1E5AD-597D-4619-97FC-ACE88FA7A791}"/>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SELEZIONE DELLE COLTURE </a:t>
              </a:r>
              <a:r>
                <a:rPr lang="pl-PL" sz="2000" b="1" dirty="0">
                  <a:solidFill>
                    <a:srgbClr val="231F20"/>
                  </a:solidFill>
                </a:rPr>
                <a:t>- </a:t>
              </a:r>
              <a:r>
                <a:rPr lang="en-US" sz="2000" b="0" kern="1200" dirty="0">
                  <a:solidFill>
                    <a:srgbClr val="231F20"/>
                  </a:solidFill>
                </a:rPr>
                <a:t>è fondamentale selezionare colture compatibili in termini di esigenze di crescita e che non competano aggressivamente tra loro per le risorse.</a:t>
              </a:r>
              <a:endParaRPr lang="pl-PL" sz="2000" b="0" kern="1200" dirty="0">
                <a:solidFill>
                  <a:srgbClr val="231F20"/>
                </a:solidFill>
              </a:endParaRPr>
            </a:p>
          </p:txBody>
        </p:sp>
        <p:sp>
          <p:nvSpPr>
            <p:cNvPr id="5" name="Prostokąt 4">
              <a:extLst>
                <a:ext uri="{FF2B5EF4-FFF2-40B4-BE49-F238E27FC236}">
                  <a16:creationId xmlns:a16="http://schemas.microsoft.com/office/drawing/2014/main" id="{D141BD6B-4C71-4FFC-95DC-E83256B72E9F}"/>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7" name="Dowolny kształt: kształt 6">
              <a:extLst>
                <a:ext uri="{FF2B5EF4-FFF2-40B4-BE49-F238E27FC236}">
                  <a16:creationId xmlns:a16="http://schemas.microsoft.com/office/drawing/2014/main" id="{0B916542-0CB3-48DD-9EF8-3CC87431912B}"/>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COMPLESSITÀ DI GESTIONE </a:t>
              </a:r>
              <a:r>
                <a:rPr lang="pl-PL" sz="2000" b="1" dirty="0">
                  <a:solidFill>
                    <a:srgbClr val="231F20"/>
                  </a:solidFill>
                </a:rPr>
                <a:t>- La </a:t>
              </a:r>
              <a:r>
                <a:rPr lang="en-US" sz="2000" kern="1200" dirty="0" err="1">
                  <a:solidFill>
                    <a:srgbClr val="231F20"/>
                  </a:solidFill>
                </a:rPr>
                <a:t>consociazione </a:t>
              </a:r>
              <a:r>
                <a:rPr lang="en-US" sz="2000" kern="1200" dirty="0">
                  <a:solidFill>
                    <a:srgbClr val="231F20"/>
                  </a:solidFill>
                </a:rPr>
                <a:t>può complicare le operazioni in campo, come la semina, la coltivazione e il raccolto, richiedendo una maggiore pianificazione e manodopera rispetto alla monocoltura.</a:t>
              </a:r>
              <a:endParaRPr lang="pl-PL" sz="2000" kern="1200" dirty="0">
                <a:solidFill>
                  <a:srgbClr val="231F20"/>
                </a:solidFill>
              </a:endParaRPr>
            </a:p>
          </p:txBody>
        </p:sp>
        <p:sp>
          <p:nvSpPr>
            <p:cNvPr id="8" name="Prostokąt 7">
              <a:extLst>
                <a:ext uri="{FF2B5EF4-FFF2-40B4-BE49-F238E27FC236}">
                  <a16:creationId xmlns:a16="http://schemas.microsoft.com/office/drawing/2014/main" id="{D8205636-6308-484B-8A63-0C8E0E4A2A7F}"/>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1F1A3C6A-BAA7-42B0-9969-FAD0FEB1A2CF}"/>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DOMANDA DI MERCATO </a:t>
              </a:r>
              <a:r>
                <a:rPr lang="pl-PL" sz="2000" b="1" dirty="0">
                  <a:solidFill>
                    <a:srgbClr val="231F20"/>
                  </a:solidFill>
                </a:rPr>
                <a:t>- Gli </a:t>
              </a:r>
              <a:r>
                <a:rPr lang="en-US" sz="2000" kern="1200" dirty="0" err="1">
                  <a:solidFill>
                    <a:srgbClr val="231F20"/>
                  </a:solidFill>
                </a:rPr>
                <a:t>agricoltori </a:t>
              </a:r>
              <a:r>
                <a:rPr lang="en-US" sz="2000" kern="1200" dirty="0">
                  <a:solidFill>
                    <a:srgbClr val="231F20"/>
                  </a:solidFill>
                </a:rPr>
                <a:t>devono considerare la domanda di mercato per le colture scelte per la consociazione, per garantire la redditività.</a:t>
              </a:r>
              <a:endParaRPr lang="pl-PL" sz="2000" kern="1200" dirty="0">
                <a:solidFill>
                  <a:srgbClr val="231F20"/>
                </a:solidFill>
              </a:endParaRPr>
            </a:p>
          </p:txBody>
        </p:sp>
        <p:sp>
          <p:nvSpPr>
            <p:cNvPr id="20" name="Prostokąt 19">
              <a:extLst>
                <a:ext uri="{FF2B5EF4-FFF2-40B4-BE49-F238E27FC236}">
                  <a16:creationId xmlns:a16="http://schemas.microsoft.com/office/drawing/2014/main" id="{B526C2C3-9C69-4AC4-8A55-633F72732D8E}"/>
                </a:ext>
              </a:extLst>
            </p:cNvPr>
            <p:cNvSpPr/>
            <p:nvPr/>
          </p:nvSpPr>
          <p:spPr>
            <a:xfrm>
              <a:off x="3261230" y="4667486"/>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20639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Coltura mista - Esempi</a:t>
            </a:r>
          </a:p>
        </p:txBody>
      </p:sp>
      <p:grpSp>
        <p:nvGrpSpPr>
          <p:cNvPr id="37" name="Grupa 36">
            <a:extLst>
              <a:ext uri="{FF2B5EF4-FFF2-40B4-BE49-F238E27FC236}">
                <a16:creationId xmlns:a16="http://schemas.microsoft.com/office/drawing/2014/main" id="{897C5E70-C862-4942-B9F5-FA569479C189}"/>
              </a:ext>
            </a:extLst>
          </p:cNvPr>
          <p:cNvGrpSpPr/>
          <p:nvPr/>
        </p:nvGrpSpPr>
        <p:grpSpPr>
          <a:xfrm>
            <a:off x="511507" y="966424"/>
            <a:ext cx="11145077" cy="5368842"/>
            <a:chOff x="511507" y="966424"/>
            <a:chExt cx="10703228" cy="5368842"/>
          </a:xfrm>
        </p:grpSpPr>
        <p:sp>
          <p:nvSpPr>
            <p:cNvPr id="5" name="Dowolny kształt: kształt 4">
              <a:extLst>
                <a:ext uri="{FF2B5EF4-FFF2-40B4-BE49-F238E27FC236}">
                  <a16:creationId xmlns:a16="http://schemas.microsoft.com/office/drawing/2014/main" id="{1FA40B2E-1FA7-4318-9718-D39953A03CE4}"/>
                </a:ext>
              </a:extLst>
            </p:cNvPr>
            <p:cNvSpPr/>
            <p:nvPr/>
          </p:nvSpPr>
          <p:spPr>
            <a:xfrm>
              <a:off x="4812037" y="1259374"/>
              <a:ext cx="6380724"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b="1" kern="1200" dirty="0">
                  <a:solidFill>
                    <a:srgbClr val="231F20"/>
                  </a:solidFill>
                </a:rPr>
                <a:t>COLTURE A CEREALI ALTI E LEGUMI </a:t>
              </a:r>
              <a:r>
                <a:rPr lang="pl-PL" b="1" dirty="0">
                  <a:solidFill>
                    <a:srgbClr val="231F20"/>
                  </a:solidFill>
                </a:rPr>
                <a:t>- Le </a:t>
              </a:r>
              <a:r>
                <a:rPr lang="pl-PL" b="0" kern="1200" dirty="0" err="1">
                  <a:solidFill>
                    <a:srgbClr val="231F20"/>
                  </a:solidFill>
                </a:rPr>
                <a:t>colture a cereali alti </a:t>
              </a:r>
              <a:r>
                <a:rPr lang="pl-PL" b="0" kern="1200" dirty="0">
                  <a:solidFill>
                    <a:srgbClr val="231F20"/>
                  </a:solidFill>
                </a:rPr>
                <a:t>(</a:t>
              </a:r>
              <a:r>
                <a:rPr lang="pl-PL" b="0" kern="1200" dirty="0" err="1">
                  <a:solidFill>
                    <a:srgbClr val="231F20"/>
                  </a:solidFill>
                </a:rPr>
                <a:t>ad esempio mais</a:t>
              </a:r>
              <a:r>
                <a:rPr lang="pl-PL" b="0" kern="1200" dirty="0">
                  <a:solidFill>
                    <a:srgbClr val="231F20"/>
                  </a:solidFill>
                </a:rPr>
                <a:t>, </a:t>
              </a:r>
              <a:r>
                <a:rPr lang="pl-PL" b="0" kern="1200" dirty="0" err="1">
                  <a:solidFill>
                    <a:srgbClr val="231F20"/>
                  </a:solidFill>
                </a:rPr>
                <a:t>sorgo</a:t>
              </a:r>
              <a:r>
                <a:rPr lang="pl-PL" b="0" kern="1200" dirty="0">
                  <a:solidFill>
                    <a:srgbClr val="231F20"/>
                  </a:solidFill>
                </a:rPr>
                <a:t>) </a:t>
              </a:r>
              <a:r>
                <a:rPr lang="en-US" b="0" kern="1200" dirty="0">
                  <a:solidFill>
                    <a:srgbClr val="231F20"/>
                  </a:solidFill>
                </a:rPr>
                <a:t>possono essere consociate con legumi </a:t>
              </a:r>
              <a:r>
                <a:rPr lang="pl-PL" b="0" kern="1200" dirty="0">
                  <a:solidFill>
                    <a:srgbClr val="231F20"/>
                  </a:solidFill>
                </a:rPr>
                <a:t>(</a:t>
              </a:r>
              <a:r>
                <a:rPr lang="pl-PL" b="0" kern="1200" dirty="0" err="1">
                  <a:solidFill>
                    <a:srgbClr val="231F20"/>
                  </a:solidFill>
                </a:rPr>
                <a:t>ad</a:t>
              </a:r>
              <a:r>
                <a:rPr lang="pl-PL" b="0" kern="1200" dirty="0">
                  <a:solidFill>
                    <a:srgbClr val="231F20"/>
                  </a:solidFill>
                </a:rPr>
                <a:t> esempio </a:t>
              </a:r>
              <a:r>
                <a:rPr lang="en-US" b="0" kern="1200" dirty="0">
                  <a:solidFill>
                    <a:srgbClr val="231F20"/>
                  </a:solidFill>
                </a:rPr>
                <a:t>piselli o soia</a:t>
              </a:r>
              <a:r>
                <a:rPr lang="pl-PL" b="0" kern="1200" dirty="0">
                  <a:solidFill>
                    <a:srgbClr val="231F20"/>
                  </a:solidFill>
                </a:rPr>
                <a:t>)</a:t>
              </a:r>
              <a:r>
                <a:rPr lang="en-US" b="0" kern="1200" dirty="0">
                  <a:solidFill>
                    <a:srgbClr val="231F20"/>
                  </a:solidFill>
                </a:rPr>
                <a:t>. Le </a:t>
              </a:r>
              <a:r>
                <a:rPr lang="pl-PL" b="0" kern="1200" dirty="0" err="1">
                  <a:solidFill>
                    <a:srgbClr val="231F20"/>
                  </a:solidFill>
                </a:rPr>
                <a:t>colture cerealicole alte </a:t>
              </a:r>
              <a:r>
                <a:rPr lang="en-US" b="0" kern="1200" dirty="0">
                  <a:solidFill>
                    <a:srgbClr val="231F20"/>
                  </a:solidFill>
                </a:rPr>
                <a:t>forniscono un traliccio su cui le leguminose possono arrampicarsi, mentre le leguminose fissano l'azoto nel terreno, migliorando la fertilità complessiva del suolo.</a:t>
              </a:r>
              <a:endParaRPr lang="pl-PL" b="0" kern="1200" dirty="0">
                <a:solidFill>
                  <a:srgbClr val="231F20"/>
                </a:solidFill>
              </a:endParaRPr>
            </a:p>
          </p:txBody>
        </p:sp>
        <p:sp>
          <p:nvSpPr>
            <p:cNvPr id="17" name="Dowolny kształt: kształt 16">
              <a:extLst>
                <a:ext uri="{FF2B5EF4-FFF2-40B4-BE49-F238E27FC236}">
                  <a16:creationId xmlns:a16="http://schemas.microsoft.com/office/drawing/2014/main" id="{0DFC442E-1D56-4985-8659-98E589EF0C3B}"/>
                </a:ext>
              </a:extLst>
            </p:cNvPr>
            <p:cNvSpPr/>
            <p:nvPr/>
          </p:nvSpPr>
          <p:spPr>
            <a:xfrm>
              <a:off x="1581327" y="3001531"/>
              <a:ext cx="6429472"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1900" b="1" kern="1200" dirty="0">
                  <a:solidFill>
                    <a:srgbClr val="231F20"/>
                  </a:solidFill>
                </a:rPr>
                <a:t>CEREALI CON LEGUMI </a:t>
              </a:r>
              <a:r>
                <a:rPr lang="pl-PL" sz="1900" b="1" dirty="0">
                  <a:solidFill>
                    <a:srgbClr val="231F20"/>
                  </a:solidFill>
                </a:rPr>
                <a:t>- La </a:t>
              </a:r>
              <a:r>
                <a:rPr lang="en-US" sz="1900" b="0" kern="1200" dirty="0">
                  <a:solidFill>
                    <a:srgbClr val="231F20"/>
                  </a:solidFill>
                </a:rPr>
                <a:t>coltivazione di cereali come il grano o l'orzo insieme a legumi come piselli o lenticchie può migliorare la salute e la fertilità del suolo. I legumi fissano l'azoto nel terreno, a beneficio dei cereali, mentre questi ultimi forniscono un supporto strutturale ai legumi.</a:t>
              </a:r>
              <a:endParaRPr lang="pl-PL" sz="1900" b="0" kern="1200" dirty="0">
                <a:solidFill>
                  <a:srgbClr val="231F20"/>
                </a:solidFill>
              </a:endParaRPr>
            </a:p>
          </p:txBody>
        </p:sp>
        <p:sp>
          <p:nvSpPr>
            <p:cNvPr id="19" name="Dowolny kształt: kształt 18">
              <a:extLst>
                <a:ext uri="{FF2B5EF4-FFF2-40B4-BE49-F238E27FC236}">
                  <a16:creationId xmlns:a16="http://schemas.microsoft.com/office/drawing/2014/main" id="{4357B917-912C-4444-837B-C15F6D485979}"/>
                </a:ext>
              </a:extLst>
            </p:cNvPr>
            <p:cNvSpPr/>
            <p:nvPr/>
          </p:nvSpPr>
          <p:spPr>
            <a:xfrm>
              <a:off x="4820438" y="4754574"/>
              <a:ext cx="6380724"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1900" b="1" kern="1200" dirty="0">
                  <a:solidFill>
                    <a:srgbClr val="231F20"/>
                  </a:solidFill>
                </a:rPr>
                <a:t>GIRASOLI E ZUCCHE </a:t>
              </a:r>
              <a:r>
                <a:rPr lang="pl-PL" sz="1900" b="1" dirty="0">
                  <a:solidFill>
                    <a:srgbClr val="231F20"/>
                  </a:solidFill>
                </a:rPr>
                <a:t>- </a:t>
              </a:r>
              <a:r>
                <a:rPr lang="en-US" sz="1900" b="0" kern="1200" dirty="0" err="1">
                  <a:solidFill>
                    <a:srgbClr val="231F20"/>
                  </a:solidFill>
                </a:rPr>
                <a:t>piantare </a:t>
              </a:r>
              <a:r>
                <a:rPr lang="en-US" sz="1900" b="0" kern="1200" dirty="0">
                  <a:solidFill>
                    <a:srgbClr val="231F20"/>
                  </a:solidFill>
                </a:rPr>
                <a:t>girasoli in file alternate con le zucche può fornire ombra e sostegno alle zucche, riducendo l'evaporazione dell'acqua dal terreno e impedendo alle erbacce di crescere tra le file.</a:t>
              </a:r>
              <a:endParaRPr lang="pl-PL" sz="1900" b="0" kern="1200" dirty="0">
                <a:solidFill>
                  <a:srgbClr val="231F20"/>
                </a:solidFill>
              </a:endParaRPr>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0877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4" name="Grupa 23">
              <a:extLst>
                <a:ext uri="{FF2B5EF4-FFF2-40B4-BE49-F238E27FC236}">
                  <a16:creationId xmlns:a16="http://schemas.microsoft.com/office/drawing/2014/main" id="{E4540000-3713-404F-9D24-1C86307DCD9D}"/>
                </a:ext>
              </a:extLst>
            </p:cNvPr>
            <p:cNvGrpSpPr/>
            <p:nvPr/>
          </p:nvGrpSpPr>
          <p:grpSpPr>
            <a:xfrm>
              <a:off x="1586129" y="966424"/>
              <a:ext cx="3084155" cy="1727909"/>
              <a:chOff x="1586129" y="1020854"/>
              <a:chExt cx="3084155" cy="1727909"/>
            </a:xfrm>
          </p:grpSpPr>
          <p:sp>
            <p:nvSpPr>
              <p:cNvPr id="25" name="Dowolny kształt: kształt 24">
                <a:extLst>
                  <a:ext uri="{FF2B5EF4-FFF2-40B4-BE49-F238E27FC236}">
                    <a16:creationId xmlns:a16="http://schemas.microsoft.com/office/drawing/2014/main" id="{973CEE49-5D5E-4B2A-B585-F9BC47BC33A1}"/>
                  </a:ext>
                </a:extLst>
              </p:cNvPr>
              <p:cNvSpPr/>
              <p:nvPr/>
            </p:nvSpPr>
            <p:spPr>
              <a:xfrm>
                <a:off x="1586129" y="1020854"/>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Cereali </a:t>
                </a:r>
                <a:r>
                  <a:rPr lang="pl-PL" sz="1600" b="1" kern="1200" dirty="0" err="1">
                    <a:solidFill>
                      <a:srgbClr val="231F20"/>
                    </a:solidFill>
                  </a:rPr>
                  <a:t>alti </a:t>
                </a:r>
              </a:p>
            </p:txBody>
          </p:sp>
          <p:sp>
            <p:nvSpPr>
              <p:cNvPr id="26" name="Prostokąt 25">
                <a:extLst>
                  <a:ext uri="{FF2B5EF4-FFF2-40B4-BE49-F238E27FC236}">
                    <a16:creationId xmlns:a16="http://schemas.microsoft.com/office/drawing/2014/main" id="{671419B7-61D5-4F3E-A40E-8F87C3B07F72}"/>
                  </a:ext>
                </a:extLst>
              </p:cNvPr>
              <p:cNvSpPr/>
              <p:nvPr/>
            </p:nvSpPr>
            <p:spPr>
              <a:xfrm>
                <a:off x="1586129" y="1284099"/>
                <a:ext cx="1464664" cy="1464664"/>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7" name="Dowolny kształt: kształt 26">
                <a:extLst>
                  <a:ext uri="{FF2B5EF4-FFF2-40B4-BE49-F238E27FC236}">
                    <a16:creationId xmlns:a16="http://schemas.microsoft.com/office/drawing/2014/main" id="{0E20BBC0-D0D1-471B-8039-A01773DE54F0}"/>
                  </a:ext>
                </a:extLst>
              </p:cNvPr>
              <p:cNvSpPr/>
              <p:nvPr/>
            </p:nvSpPr>
            <p:spPr>
              <a:xfrm>
                <a:off x="3205620" y="1020854"/>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Legumi</a:t>
                </a:r>
                <a:endParaRPr lang="pl-PL" sz="1600" b="1" kern="1200" dirty="0">
                  <a:solidFill>
                    <a:srgbClr val="231F20"/>
                  </a:solidFill>
                </a:endParaRPr>
              </a:p>
            </p:txBody>
          </p:sp>
          <p:sp>
            <p:nvSpPr>
              <p:cNvPr id="28" name="Prostokąt 27">
                <a:extLst>
                  <a:ext uri="{FF2B5EF4-FFF2-40B4-BE49-F238E27FC236}">
                    <a16:creationId xmlns:a16="http://schemas.microsoft.com/office/drawing/2014/main" id="{39BC3DED-D6CE-47BD-AF34-BFDD636B641F}"/>
                  </a:ext>
                </a:extLst>
              </p:cNvPr>
              <p:cNvSpPr/>
              <p:nvPr/>
            </p:nvSpPr>
            <p:spPr>
              <a:xfrm>
                <a:off x="3205620" y="1284099"/>
                <a:ext cx="1464664" cy="1464664"/>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nvGrpSpPr>
            <p:cNvPr id="31" name="Grupa 30">
              <a:extLst>
                <a:ext uri="{FF2B5EF4-FFF2-40B4-BE49-F238E27FC236}">
                  <a16:creationId xmlns:a16="http://schemas.microsoft.com/office/drawing/2014/main" id="{8C84D34D-4C80-4229-916C-D70C03AE4CA6}"/>
                </a:ext>
              </a:extLst>
            </p:cNvPr>
            <p:cNvGrpSpPr/>
            <p:nvPr/>
          </p:nvGrpSpPr>
          <p:grpSpPr>
            <a:xfrm>
              <a:off x="8115143" y="2740277"/>
              <a:ext cx="3099592" cy="1736804"/>
              <a:chOff x="8126405" y="2764404"/>
              <a:chExt cx="3099592" cy="1736804"/>
            </a:xfrm>
          </p:grpSpPr>
          <p:sp>
            <p:nvSpPr>
              <p:cNvPr id="32" name="Dowolny kształt: kształt 31">
                <a:extLst>
                  <a:ext uri="{FF2B5EF4-FFF2-40B4-BE49-F238E27FC236}">
                    <a16:creationId xmlns:a16="http://schemas.microsoft.com/office/drawing/2014/main" id="{5C5FEC55-B34A-4EE3-863A-CD10AB28337F}"/>
                  </a:ext>
                </a:extLst>
              </p:cNvPr>
              <p:cNvSpPr/>
              <p:nvPr/>
            </p:nvSpPr>
            <p:spPr>
              <a:xfrm>
                <a:off x="8148379" y="2787948"/>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Cereali </a:t>
                </a:r>
              </a:p>
            </p:txBody>
          </p:sp>
          <p:sp>
            <p:nvSpPr>
              <p:cNvPr id="33" name="Prostokąt 32">
                <a:extLst>
                  <a:ext uri="{FF2B5EF4-FFF2-40B4-BE49-F238E27FC236}">
                    <a16:creationId xmlns:a16="http://schemas.microsoft.com/office/drawing/2014/main" id="{5F31E7DB-24E0-4AAC-8DD7-6A4FDC19C726}"/>
                  </a:ext>
                </a:extLst>
              </p:cNvPr>
              <p:cNvSpPr/>
              <p:nvPr/>
            </p:nvSpPr>
            <p:spPr>
              <a:xfrm>
                <a:off x="8126405" y="3036544"/>
                <a:ext cx="1464664" cy="1464664"/>
              </a:xfrm>
              <a:prstGeom prst="rect">
                <a:avLst/>
              </a:prstGeom>
              <a:blipFill>
                <a:blip r:embed="rId4"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34" name="Dowolny kształt: kształt 33">
                <a:extLst>
                  <a:ext uri="{FF2B5EF4-FFF2-40B4-BE49-F238E27FC236}">
                    <a16:creationId xmlns:a16="http://schemas.microsoft.com/office/drawing/2014/main" id="{1E96D87B-7779-49A1-8CF9-AD2C90904B66}"/>
                  </a:ext>
                </a:extLst>
              </p:cNvPr>
              <p:cNvSpPr/>
              <p:nvPr/>
            </p:nvSpPr>
            <p:spPr>
              <a:xfrm>
                <a:off x="9761333" y="2764404"/>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Legumi</a:t>
                </a:r>
                <a:endParaRPr lang="pl-PL" sz="1600" b="1" kern="1200" dirty="0">
                  <a:solidFill>
                    <a:srgbClr val="231F20"/>
                  </a:solidFill>
                </a:endParaRPr>
              </a:p>
            </p:txBody>
          </p:sp>
          <p:sp>
            <p:nvSpPr>
              <p:cNvPr id="35" name="Prostokąt 34">
                <a:extLst>
                  <a:ext uri="{FF2B5EF4-FFF2-40B4-BE49-F238E27FC236}">
                    <a16:creationId xmlns:a16="http://schemas.microsoft.com/office/drawing/2014/main" id="{C6CEA1CC-6F36-4171-887E-8CFE431023B3}"/>
                  </a:ext>
                </a:extLst>
              </p:cNvPr>
              <p:cNvSpPr/>
              <p:nvPr/>
            </p:nvSpPr>
            <p:spPr>
              <a:xfrm>
                <a:off x="9739359" y="3000342"/>
                <a:ext cx="1464664" cy="1464664"/>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aphicFrame>
          <p:nvGraphicFramePr>
            <p:cNvPr id="36" name="Diagram 35">
              <a:extLst>
                <a:ext uri="{FF2B5EF4-FFF2-40B4-BE49-F238E27FC236}">
                  <a16:creationId xmlns:a16="http://schemas.microsoft.com/office/drawing/2014/main" id="{497032FA-A15D-493E-B966-9C113E39F745}"/>
                </a:ext>
              </a:extLst>
            </p:cNvPr>
            <p:cNvGraphicFramePr>
              <a:graphicFrameLocks noChangeAspect="1"/>
            </p:cNvGraphicFramePr>
            <p:nvPr>
              <p:extLst>
                <p:ext uri="{D42A27DB-BD31-4B8C-83A1-F6EECF244321}">
                  <p14:modId xmlns:p14="http://schemas.microsoft.com/office/powerpoint/2010/main" val="4146412479"/>
                </p:ext>
              </p:extLst>
            </p:nvPr>
          </p:nvGraphicFramePr>
          <p:xfrm>
            <a:off x="1581327" y="4294291"/>
            <a:ext cx="3084284" cy="20409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spTree>
    <p:extLst>
      <p:ext uri="{BB962C8B-B14F-4D97-AF65-F5344CB8AC3E}">
        <p14:creationId xmlns:p14="http://schemas.microsoft.com/office/powerpoint/2010/main" val="2275194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a:xfrm>
            <a:off x="5565431" y="1328682"/>
            <a:ext cx="700387" cy="689518"/>
          </a:xfrm>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400728" y="1328682"/>
            <a:ext cx="4465067" cy="689519"/>
          </a:xfrm>
        </p:spPr>
        <p:txBody>
          <a:bodyPr/>
          <a:lstStyle/>
          <a:p>
            <a:r>
              <a:rPr lang="pl-PL" sz="2400" dirty="0"/>
              <a:t>Introduzione</a:t>
            </a:r>
            <a:endParaRPr lang="en-US" sz="2400"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484093" y="1259210"/>
            <a:ext cx="5104115" cy="3982712"/>
          </a:xfrm>
        </p:spPr>
        <p:txBody>
          <a:bodyPr/>
          <a:lstStyle/>
          <a:p>
            <a:r>
              <a:rPr lang="en-US" sz="2200" dirty="0"/>
              <a:t>Esplorerete diverse tecniche che prevedono la combinazione strategica delle colture per massimizzare lo spazio e le risorse e promuovere i benefici reciproci tra le piante. Imparerete anche a conoscere i metodi sostenibili per mantenere e migliorare la fertilità del suolo e, infine, scoprirete come la rotazione di diverse colture in una sequenza specifica possa migliorare la struttura del suolo, interrompere i cicli di parassiti e malattie e aumentare la produttività complessiva dell'azienda.</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a:xfrm>
            <a:off x="5587134" y="2243670"/>
            <a:ext cx="700387" cy="689518"/>
          </a:xfrm>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6422431" y="2243670"/>
            <a:ext cx="5835961" cy="689519"/>
          </a:xfrm>
        </p:spPr>
        <p:txBody>
          <a:bodyPr/>
          <a:lstStyle/>
          <a:p>
            <a:r>
              <a:rPr lang="en-US" sz="2400" dirty="0"/>
              <a:t>Pratiche di gestione sostenibile delle colture</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a:xfrm>
            <a:off x="5593713" y="3158657"/>
            <a:ext cx="700387" cy="689518"/>
          </a:xfrm>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429010" y="3158657"/>
            <a:ext cx="5431030" cy="689519"/>
          </a:xfrm>
        </p:spPr>
        <p:txBody>
          <a:bodyPr/>
          <a:lstStyle/>
          <a:p>
            <a:r>
              <a:rPr lang="en-US" sz="2400" dirty="0"/>
              <a:t>Diversificazione delle colture e sistemi di policoltura</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a:xfrm>
            <a:off x="5615416" y="4073645"/>
            <a:ext cx="700387" cy="689518"/>
          </a:xfrm>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450713" y="4073645"/>
            <a:ext cx="5104115" cy="689519"/>
          </a:xfrm>
        </p:spPr>
        <p:txBody>
          <a:bodyPr/>
          <a:lstStyle/>
          <a:p>
            <a:r>
              <a:rPr lang="pl-PL" sz="2400" dirty="0" err="1"/>
              <a:t>Successione </a:t>
            </a:r>
            <a:r>
              <a:rPr lang="pl-PL" sz="2400" dirty="0"/>
              <a:t>e </a:t>
            </a:r>
            <a:r>
              <a:rPr lang="en-US" sz="2400" dirty="0"/>
              <a:t>rotazione delle colture</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a:xfrm>
            <a:off x="5593713" y="4988632"/>
            <a:ext cx="700387" cy="689518"/>
          </a:xfrm>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6429010" y="4988632"/>
            <a:ext cx="5199558" cy="689519"/>
          </a:xfrm>
        </p:spPr>
        <p:txBody>
          <a:bodyPr/>
          <a:lstStyle/>
          <a:p>
            <a:r>
              <a:rPr lang="en-US" sz="2400" dirty="0"/>
              <a:t>Pratiche agroecologiche per la gestione dei nutrienti in un'azienda agricola</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pl-PL" dirty="0" err="1"/>
              <a:t>Panoramica </a:t>
            </a:r>
            <a:r>
              <a:rPr lang="pl-PL" dirty="0"/>
              <a:t>dei contenuti</a:t>
            </a:r>
            <a:endParaRPr lang="en-US" dirty="0"/>
          </a:p>
        </p:txBody>
      </p:sp>
      <p:grpSp>
        <p:nvGrpSpPr>
          <p:cNvPr id="2" name="Group 1">
            <a:extLst>
              <a:ext uri="{FF2B5EF4-FFF2-40B4-BE49-F238E27FC236}">
                <a16:creationId xmlns:a16="http://schemas.microsoft.com/office/drawing/2014/main" id="{26CE3FF7-AE59-BB75-1468-553A6CCD98D5}"/>
              </a:ext>
            </a:extLst>
          </p:cNvPr>
          <p:cNvGrpSpPr/>
          <p:nvPr/>
        </p:nvGrpSpPr>
        <p:grpSpPr>
          <a:xfrm rot="3730759">
            <a:off x="10867815" y="245890"/>
            <a:ext cx="949885" cy="1163493"/>
            <a:chOff x="7602444" y="4967675"/>
            <a:chExt cx="483619" cy="592374"/>
          </a:xfrm>
        </p:grpSpPr>
        <p:grpSp>
          <p:nvGrpSpPr>
            <p:cNvPr id="3" name="Graphic 214">
              <a:extLst>
                <a:ext uri="{FF2B5EF4-FFF2-40B4-BE49-F238E27FC236}">
                  <a16:creationId xmlns:a16="http://schemas.microsoft.com/office/drawing/2014/main" id="{B1D2659F-8E40-B475-0749-C0D61FA4D02D}"/>
                </a:ext>
              </a:extLst>
            </p:cNvPr>
            <p:cNvGrpSpPr/>
            <p:nvPr/>
          </p:nvGrpSpPr>
          <p:grpSpPr>
            <a:xfrm>
              <a:off x="7618661" y="4967675"/>
              <a:ext cx="467402" cy="507608"/>
              <a:chOff x="2251964" y="3590497"/>
              <a:chExt cx="467402" cy="507608"/>
            </a:xfrm>
            <a:solidFill>
              <a:srgbClr val="8DC641"/>
            </a:solidFill>
          </p:grpSpPr>
          <p:sp>
            <p:nvSpPr>
              <p:cNvPr id="7" name="Freeform 6">
                <a:extLst>
                  <a:ext uri="{FF2B5EF4-FFF2-40B4-BE49-F238E27FC236}">
                    <a16:creationId xmlns:a16="http://schemas.microsoft.com/office/drawing/2014/main" id="{68D31A6E-DA3C-EEBA-73AF-9DE523439792}"/>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B0E960B-888A-D63E-F704-5D76164064A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96D06EC-EF69-1EDD-0C52-D981A83C5966}"/>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4" name="Graphic 214">
              <a:extLst>
                <a:ext uri="{FF2B5EF4-FFF2-40B4-BE49-F238E27FC236}">
                  <a16:creationId xmlns:a16="http://schemas.microsoft.com/office/drawing/2014/main" id="{27369D2E-71B8-064A-BC2A-4623595193CF}"/>
                </a:ext>
              </a:extLst>
            </p:cNvPr>
            <p:cNvGrpSpPr/>
            <p:nvPr/>
          </p:nvGrpSpPr>
          <p:grpSpPr>
            <a:xfrm>
              <a:off x="7602444" y="4993761"/>
              <a:ext cx="421973" cy="566288"/>
              <a:chOff x="2235747" y="3616583"/>
              <a:chExt cx="421973" cy="566288"/>
            </a:xfrm>
            <a:solidFill>
              <a:srgbClr val="231F20"/>
            </a:solidFill>
          </p:grpSpPr>
          <p:sp>
            <p:nvSpPr>
              <p:cNvPr id="5" name="Freeform 4">
                <a:extLst>
                  <a:ext uri="{FF2B5EF4-FFF2-40B4-BE49-F238E27FC236}">
                    <a16:creationId xmlns:a16="http://schemas.microsoft.com/office/drawing/2014/main" id="{A79F1BAA-1E8F-A14E-2E86-F8E6DC688BE9}"/>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D6F9B1CC-50A8-5810-DE78-5A65353F070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Coltura mista - Esempi</a:t>
            </a:r>
          </a:p>
        </p:txBody>
      </p:sp>
      <p:grpSp>
        <p:nvGrpSpPr>
          <p:cNvPr id="2" name="Grupa 1">
            <a:extLst>
              <a:ext uri="{FF2B5EF4-FFF2-40B4-BE49-F238E27FC236}">
                <a16:creationId xmlns:a16="http://schemas.microsoft.com/office/drawing/2014/main" id="{CEA8E213-72E5-49B5-92BB-F07562079947}"/>
              </a:ext>
            </a:extLst>
          </p:cNvPr>
          <p:cNvGrpSpPr/>
          <p:nvPr/>
        </p:nvGrpSpPr>
        <p:grpSpPr>
          <a:xfrm>
            <a:off x="511507" y="820780"/>
            <a:ext cx="10986394" cy="5543833"/>
            <a:chOff x="511507" y="820780"/>
            <a:chExt cx="10681318" cy="5543833"/>
          </a:xfrm>
        </p:grpSpPr>
        <p:sp>
          <p:nvSpPr>
            <p:cNvPr id="5" name="Dowolny kształt: kształt 4">
              <a:extLst>
                <a:ext uri="{FF2B5EF4-FFF2-40B4-BE49-F238E27FC236}">
                  <a16:creationId xmlns:a16="http://schemas.microsoft.com/office/drawing/2014/main" id="{1FA40B2E-1FA7-4318-9718-D39953A03CE4}"/>
                </a:ext>
              </a:extLst>
            </p:cNvPr>
            <p:cNvSpPr/>
            <p:nvPr/>
          </p:nvSpPr>
          <p:spPr>
            <a:xfrm>
              <a:off x="4812037" y="1259374"/>
              <a:ext cx="6380788"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sz="1900" b="1" dirty="0">
                  <a:solidFill>
                    <a:srgbClr val="231F20"/>
                  </a:solidFill>
                </a:rPr>
                <a:t>POMODORI E BASILICO - </a:t>
              </a:r>
              <a:r>
                <a:rPr lang="en-US" sz="1900" dirty="0" err="1">
                  <a:solidFill>
                    <a:srgbClr val="231F20"/>
                  </a:solidFill>
                </a:rPr>
                <a:t>piantare il </a:t>
              </a:r>
              <a:r>
                <a:rPr lang="en-US" sz="1900" dirty="0">
                  <a:solidFill>
                    <a:srgbClr val="231F20"/>
                  </a:solidFill>
                </a:rPr>
                <a:t>basilico tra le file di pomodori può aiutare a respingere i parassiti che colpiscono i pomodori, mentre i pomodori forniscono ombra e sostegno al basilico. Inoltre, il basilico rilascia composti che possono esaltare </a:t>
              </a:r>
              <a:r>
                <a:rPr lang="en-US" sz="1900" dirty="0" err="1">
                  <a:solidFill>
                    <a:srgbClr val="231F20"/>
                  </a:solidFill>
                </a:rPr>
                <a:t>il sapore </a:t>
              </a:r>
              <a:r>
                <a:rPr lang="en-US" sz="1900" dirty="0">
                  <a:solidFill>
                    <a:srgbClr val="231F20"/>
                  </a:solidFill>
                </a:rPr>
                <a:t>dei pomodori.</a:t>
              </a:r>
              <a:endParaRPr lang="pl-PL" sz="1900" dirty="0">
                <a:solidFill>
                  <a:srgbClr val="231F20"/>
                </a:solidFill>
              </a:endParaRPr>
            </a:p>
          </p:txBody>
        </p:sp>
        <p:sp>
          <p:nvSpPr>
            <p:cNvPr id="17" name="Dowolny kształt: kształt 16">
              <a:extLst>
                <a:ext uri="{FF2B5EF4-FFF2-40B4-BE49-F238E27FC236}">
                  <a16:creationId xmlns:a16="http://schemas.microsoft.com/office/drawing/2014/main" id="{0DFC442E-1D56-4985-8659-98E589EF0C3B}"/>
                </a:ext>
              </a:extLst>
            </p:cNvPr>
            <p:cNvSpPr/>
            <p:nvPr/>
          </p:nvSpPr>
          <p:spPr>
            <a:xfrm>
              <a:off x="1594466" y="3001531"/>
              <a:ext cx="6372387"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b="1" dirty="0">
                  <a:solidFill>
                    <a:srgbClr val="231F20"/>
                  </a:solidFill>
                </a:rPr>
                <a:t>LETTUGA E CAROTE - L'</a:t>
              </a:r>
              <a:r>
                <a:rPr lang="en-US" dirty="0" err="1">
                  <a:solidFill>
                    <a:srgbClr val="231F20"/>
                  </a:solidFill>
                </a:rPr>
                <a:t>interpianta di </a:t>
              </a:r>
              <a:r>
                <a:rPr lang="en-US" dirty="0">
                  <a:solidFill>
                    <a:srgbClr val="231F20"/>
                  </a:solidFill>
                </a:rPr>
                <a:t>lattuga e carote consente un uso efficiente dello spazio, poiché la lattuga matura rapidamente e viene raccolta prima che le carote si sviluppino completamente. La lattuga fornisce una copertura del terreno, riducendo la concorrenza delle erbe infestanti e conservando l'umidità del suolo per le carote.</a:t>
              </a:r>
              <a:endParaRPr lang="pl-PL" dirty="0">
                <a:solidFill>
                  <a:srgbClr val="231F20"/>
                </a:solidFill>
              </a:endParaRPr>
            </a:p>
          </p:txBody>
        </p:sp>
        <p:sp>
          <p:nvSpPr>
            <p:cNvPr id="19" name="Dowolny kształt: kształt 18">
              <a:extLst>
                <a:ext uri="{FF2B5EF4-FFF2-40B4-BE49-F238E27FC236}">
                  <a16:creationId xmlns:a16="http://schemas.microsoft.com/office/drawing/2014/main" id="{4357B917-912C-4444-837B-C15F6D485979}"/>
                </a:ext>
              </a:extLst>
            </p:cNvPr>
            <p:cNvSpPr/>
            <p:nvPr/>
          </p:nvSpPr>
          <p:spPr>
            <a:xfrm>
              <a:off x="4820438" y="4754574"/>
              <a:ext cx="6372387"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sz="1900" b="1" dirty="0">
                  <a:solidFill>
                    <a:srgbClr val="231F20"/>
                  </a:solidFill>
                </a:rPr>
                <a:t>GIRASOLI E CUCUMBRI - I </a:t>
              </a:r>
              <a:r>
                <a:rPr lang="en-US" sz="1900" dirty="0" err="1">
                  <a:solidFill>
                    <a:srgbClr val="231F20"/>
                  </a:solidFill>
                </a:rPr>
                <a:t>girasoli </a:t>
              </a:r>
              <a:r>
                <a:rPr lang="en-US" sz="1900" dirty="0">
                  <a:solidFill>
                    <a:srgbClr val="231F20"/>
                  </a:solidFill>
                </a:rPr>
                <a:t>possono fungere da traliccio naturale per le viti dei cetrioli e i loro grandi steli offrono una certa protezione dal vento per le piante di cetriolo più delicate.</a:t>
              </a:r>
              <a:endParaRPr lang="pl-PL" sz="1900" dirty="0">
                <a:solidFill>
                  <a:srgbClr val="231F20"/>
                </a:solidFill>
              </a:endParaRPr>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0877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0" name="Diagram 29">
              <a:extLst>
                <a:ext uri="{FF2B5EF4-FFF2-40B4-BE49-F238E27FC236}">
                  <a16:creationId xmlns:a16="http://schemas.microsoft.com/office/drawing/2014/main" id="{C9649360-9EC3-449F-BEB8-8C799F806065}"/>
                </a:ext>
              </a:extLst>
            </p:cNvPr>
            <p:cNvGraphicFramePr>
              <a:graphicFrameLocks noChangeAspect="1"/>
            </p:cNvGraphicFramePr>
            <p:nvPr>
              <p:extLst>
                <p:ext uri="{D42A27DB-BD31-4B8C-83A1-F6EECF244321}">
                  <p14:modId xmlns:p14="http://schemas.microsoft.com/office/powerpoint/2010/main" val="1152639808"/>
                </p:ext>
              </p:extLst>
            </p:nvPr>
          </p:nvGraphicFramePr>
          <p:xfrm>
            <a:off x="1586065" y="820780"/>
            <a:ext cx="3084284" cy="2040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7" name="Diagram 36">
              <a:extLst>
                <a:ext uri="{FF2B5EF4-FFF2-40B4-BE49-F238E27FC236}">
                  <a16:creationId xmlns:a16="http://schemas.microsoft.com/office/drawing/2014/main" id="{6D74CADC-C7F3-477D-9170-B46EECBFF2BD}"/>
                </a:ext>
              </a:extLst>
            </p:cNvPr>
            <p:cNvGraphicFramePr>
              <a:graphicFrameLocks noChangeAspect="1"/>
            </p:cNvGraphicFramePr>
            <p:nvPr/>
          </p:nvGraphicFramePr>
          <p:xfrm>
            <a:off x="8108541" y="2578522"/>
            <a:ext cx="3084284" cy="20409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8" name="Diagram 37">
              <a:extLst>
                <a:ext uri="{FF2B5EF4-FFF2-40B4-BE49-F238E27FC236}">
                  <a16:creationId xmlns:a16="http://schemas.microsoft.com/office/drawing/2014/main" id="{F2F32F73-1C54-4B83-8490-D1FBE528EAFF}"/>
                </a:ext>
              </a:extLst>
            </p:cNvPr>
            <p:cNvGraphicFramePr>
              <a:graphicFrameLocks noChangeAspect="1"/>
            </p:cNvGraphicFramePr>
            <p:nvPr/>
          </p:nvGraphicFramePr>
          <p:xfrm>
            <a:off x="1594466" y="4323638"/>
            <a:ext cx="3084284" cy="204097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spTree>
    <p:extLst>
      <p:ext uri="{BB962C8B-B14F-4D97-AF65-F5344CB8AC3E}">
        <p14:creationId xmlns:p14="http://schemas.microsoft.com/office/powerpoint/2010/main" val="2852199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80188" y="464421"/>
            <a:ext cx="6257388" cy="992652"/>
          </a:xfrm>
        </p:spPr>
        <p:txBody>
          <a:bodyPr/>
          <a:lstStyle/>
          <a:p>
            <a:r>
              <a:rPr lang="en-US" b="1" dirty="0" err="1"/>
              <a:t>Tipi </a:t>
            </a:r>
            <a:r>
              <a:rPr lang="en-US" b="1" dirty="0"/>
              <a:t>di sistemi di colture miste</a:t>
            </a:r>
          </a:p>
          <a:p>
            <a:endParaRPr lang="en-US" b="1" dirty="0"/>
          </a:p>
        </p:txBody>
      </p:sp>
      <p:graphicFrame>
        <p:nvGraphicFramePr>
          <p:cNvPr id="17" name="Diagram 16">
            <a:extLst>
              <a:ext uri="{FF2B5EF4-FFF2-40B4-BE49-F238E27FC236}">
                <a16:creationId xmlns:a16="http://schemas.microsoft.com/office/drawing/2014/main" id="{6AF43EDF-E3B3-4746-82B4-C3B5393FC808}"/>
              </a:ext>
            </a:extLst>
          </p:cNvPr>
          <p:cNvGraphicFramePr/>
          <p:nvPr>
            <p:extLst>
              <p:ext uri="{D42A27DB-BD31-4B8C-83A1-F6EECF244321}">
                <p14:modId xmlns:p14="http://schemas.microsoft.com/office/powerpoint/2010/main" val="3598866084"/>
              </p:ext>
            </p:extLst>
          </p:nvPr>
        </p:nvGraphicFramePr>
        <p:xfrm>
          <a:off x="950505" y="1470933"/>
          <a:ext cx="5943600" cy="46049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9" name="Symbol zastępczy obrazu 18">
            <a:extLst>
              <a:ext uri="{FF2B5EF4-FFF2-40B4-BE49-F238E27FC236}">
                <a16:creationId xmlns:a16="http://schemas.microsoft.com/office/drawing/2014/main" id="{EB71EC92-E76F-4CB8-9F29-D3EF3D72AB18}"/>
              </a:ext>
            </a:extLst>
          </p:cNvPr>
          <p:cNvPicPr>
            <a:picLocks noGrp="1" noChangeAspect="1"/>
          </p:cNvPicPr>
          <p:nvPr>
            <p:ph type="pic" sz="quarter" idx="42"/>
          </p:nvPr>
        </p:nvPicPr>
        <p:blipFill>
          <a:blip r:embed="rId7"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87096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7DECCFB-1706-DBBF-AD45-2C09F82AF7A5}"/>
              </a:ext>
            </a:extLst>
          </p:cNvPr>
          <p:cNvGrpSpPr/>
          <p:nvPr/>
        </p:nvGrpSpPr>
        <p:grpSpPr>
          <a:xfrm rot="3730759">
            <a:off x="10590025" y="380631"/>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17" name="Grupa 16">
            <a:extLst>
              <a:ext uri="{FF2B5EF4-FFF2-40B4-BE49-F238E27FC236}">
                <a16:creationId xmlns:a16="http://schemas.microsoft.com/office/drawing/2014/main" id="{633F027B-254A-4F11-9AA9-7B6ADB0740DA}"/>
              </a:ext>
            </a:extLst>
          </p:cNvPr>
          <p:cNvGrpSpPr/>
          <p:nvPr/>
        </p:nvGrpSpPr>
        <p:grpSpPr>
          <a:xfrm>
            <a:off x="1282429" y="3003373"/>
            <a:ext cx="9554116" cy="2555875"/>
            <a:chOff x="1282429" y="3003373"/>
            <a:chExt cx="9554116" cy="2555875"/>
          </a:xfrm>
        </p:grpSpPr>
        <p:sp>
          <p:nvSpPr>
            <p:cNvPr id="18" name="Prostokąt 17">
              <a:extLst>
                <a:ext uri="{FF2B5EF4-FFF2-40B4-BE49-F238E27FC236}">
                  <a16:creationId xmlns:a16="http://schemas.microsoft.com/office/drawing/2014/main" id="{2D5DAF20-06FA-4B92-9F77-38E33252DD92}"/>
                </a:ext>
              </a:extLst>
            </p:cNvPr>
            <p:cNvSpPr/>
            <p:nvPr/>
          </p:nvSpPr>
          <p:spPr>
            <a:xfrm>
              <a:off x="1282429" y="3003373"/>
              <a:ext cx="2981939" cy="2555875"/>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9" name="Dowolny kształt: kształt 18">
              <a:extLst>
                <a:ext uri="{FF2B5EF4-FFF2-40B4-BE49-F238E27FC236}">
                  <a16:creationId xmlns:a16="http://schemas.microsoft.com/office/drawing/2014/main" id="{20696435-47CB-4913-809F-10CE6330FF21}"/>
                </a:ext>
              </a:extLst>
            </p:cNvPr>
            <p:cNvSpPr/>
            <p:nvPr/>
          </p:nvSpPr>
          <p:spPr>
            <a:xfrm>
              <a:off x="1282429"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pl-PL" sz="2600" b="1" kern="1200" dirty="0" err="1"/>
                <a:t>consociazione a file</a:t>
              </a:r>
              <a:endParaRPr lang="pl-PL" sz="2600" b="1" kern="1200" dirty="0"/>
            </a:p>
          </p:txBody>
        </p:sp>
        <p:sp>
          <p:nvSpPr>
            <p:cNvPr id="20" name="Prostokąt 19">
              <a:extLst>
                <a:ext uri="{FF2B5EF4-FFF2-40B4-BE49-F238E27FC236}">
                  <a16:creationId xmlns:a16="http://schemas.microsoft.com/office/drawing/2014/main" id="{D1C741B3-EE1B-444C-999B-0816901BCDB8}"/>
                </a:ext>
              </a:extLst>
            </p:cNvPr>
            <p:cNvSpPr/>
            <p:nvPr/>
          </p:nvSpPr>
          <p:spPr>
            <a:xfrm>
              <a:off x="4568517" y="3003373"/>
              <a:ext cx="2981939" cy="2555875"/>
            </a:xfrm>
            <a:prstGeom prst="rect">
              <a:avLst/>
            </a:prstGeom>
            <a:blipFill>
              <a:blip r:embed="rId4"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1" name="Dowolny kształt: kształt 20">
              <a:extLst>
                <a:ext uri="{FF2B5EF4-FFF2-40B4-BE49-F238E27FC236}">
                  <a16:creationId xmlns:a16="http://schemas.microsoft.com/office/drawing/2014/main" id="{AB4EF5AF-89EB-482C-B928-B51B46B2225B}"/>
                </a:ext>
              </a:extLst>
            </p:cNvPr>
            <p:cNvSpPr/>
            <p:nvPr/>
          </p:nvSpPr>
          <p:spPr>
            <a:xfrm>
              <a:off x="4568517"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pl-PL" sz="2600" b="1" kern="1200" dirty="0" err="1"/>
                <a:t>la coltura a strisce</a:t>
              </a:r>
              <a:endParaRPr lang="pl-PL" sz="2600" b="1" kern="1200" dirty="0"/>
            </a:p>
          </p:txBody>
        </p:sp>
        <p:sp>
          <p:nvSpPr>
            <p:cNvPr id="22" name="Prostokąt 21">
              <a:extLst>
                <a:ext uri="{FF2B5EF4-FFF2-40B4-BE49-F238E27FC236}">
                  <a16:creationId xmlns:a16="http://schemas.microsoft.com/office/drawing/2014/main" id="{EEE82FA1-806E-4FF9-886F-C83FC6D29ED2}"/>
                </a:ext>
              </a:extLst>
            </p:cNvPr>
            <p:cNvSpPr/>
            <p:nvPr/>
          </p:nvSpPr>
          <p:spPr>
            <a:xfrm>
              <a:off x="7854606" y="3003373"/>
              <a:ext cx="2981939" cy="2555875"/>
            </a:xfrm>
            <a:prstGeom prst="rect">
              <a:avLst/>
            </a:prstGeom>
            <a:blipFill>
              <a:blip r:embed="rId5"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3" name="Dowolny kształt: kształt 22">
              <a:extLst>
                <a:ext uri="{FF2B5EF4-FFF2-40B4-BE49-F238E27FC236}">
                  <a16:creationId xmlns:a16="http://schemas.microsoft.com/office/drawing/2014/main" id="{4D48D804-D2D9-4FB1-84B8-BE827BDA99D0}"/>
                </a:ext>
              </a:extLst>
            </p:cNvPr>
            <p:cNvSpPr/>
            <p:nvPr/>
          </p:nvSpPr>
          <p:spPr>
            <a:xfrm>
              <a:off x="7854606"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en-US" sz="2600" b="1" kern="1200" dirty="0" err="1"/>
                <a:t>intercoltura </a:t>
              </a:r>
              <a:r>
                <a:rPr lang="pl-PL" sz="2600" b="1" kern="1200" dirty="0" err="1"/>
                <a:t>mista</a:t>
              </a:r>
              <a:endParaRPr lang="pl-PL" sz="2600" b="1" kern="1200" dirty="0"/>
            </a:p>
          </p:txBody>
        </p:sp>
      </p:grpSp>
      <p:sp>
        <p:nvSpPr>
          <p:cNvPr id="14" name="Text Placeholder 4">
            <a:extLst>
              <a:ext uri="{FF2B5EF4-FFF2-40B4-BE49-F238E27FC236}">
                <a16:creationId xmlns:a16="http://schemas.microsoft.com/office/drawing/2014/main" id="{D42FACE0-22F5-430B-AE68-BE4759737922}"/>
              </a:ext>
            </a:extLst>
          </p:cNvPr>
          <p:cNvSpPr txBox="1">
            <a:spLocks/>
          </p:cNvSpPr>
          <p:nvPr/>
        </p:nvSpPr>
        <p:spPr>
          <a:xfrm>
            <a:off x="798380" y="1675587"/>
            <a:ext cx="10595237"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dirty="0"/>
              <a:t>La consociazione consiste nel coltivare due o più colture contemporaneamente sullo stesso campo, scegliendo i modelli di impianto e le colture in modo che si completino a vicenda. Questa strategia può assumere diverse forme:</a:t>
            </a:r>
            <a:endParaRPr lang="pl-PL" dirty="0"/>
          </a:p>
        </p:txBody>
      </p:sp>
      <p:sp>
        <p:nvSpPr>
          <p:cNvPr id="15" name="Text Placeholder 3">
            <a:extLst>
              <a:ext uri="{FF2B5EF4-FFF2-40B4-BE49-F238E27FC236}">
                <a16:creationId xmlns:a16="http://schemas.microsoft.com/office/drawing/2014/main" id="{42F29C54-6F0E-4BD3-8473-E26864846171}"/>
              </a:ext>
            </a:extLst>
          </p:cNvPr>
          <p:cNvSpPr txBox="1">
            <a:spLocks/>
          </p:cNvSpPr>
          <p:nvPr/>
        </p:nvSpPr>
        <p:spPr>
          <a:xfrm>
            <a:off x="798381" y="761603"/>
            <a:ext cx="1059523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Forme </a:t>
            </a:r>
            <a:r>
              <a:rPr lang="pl-PL" b="1" dirty="0"/>
              <a:t>di </a:t>
            </a:r>
            <a:r>
              <a:rPr lang="pl-PL" b="1" dirty="0" err="1"/>
              <a:t>intercalazione</a:t>
            </a:r>
            <a:endParaRPr lang="pl-PL" b="1" dirty="0"/>
          </a:p>
        </p:txBody>
      </p:sp>
    </p:spTree>
    <p:extLst>
      <p:ext uri="{BB962C8B-B14F-4D97-AF65-F5344CB8AC3E}">
        <p14:creationId xmlns:p14="http://schemas.microsoft.com/office/powerpoint/2010/main" val="1411144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A83D591D-11B0-4CE8-94C9-4E3880DF10EA}"/>
              </a:ext>
            </a:extLst>
          </p:cNvPr>
          <p:cNvSpPr txBox="1">
            <a:spLocks/>
          </p:cNvSpPr>
          <p:nvPr/>
        </p:nvSpPr>
        <p:spPr>
          <a:xfrm>
            <a:off x="798382" y="636781"/>
            <a:ext cx="997590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Schemi </a:t>
            </a:r>
            <a:r>
              <a:rPr lang="pl-PL" b="1" dirty="0"/>
              <a:t>di </a:t>
            </a:r>
            <a:r>
              <a:rPr lang="pl-PL" b="1" dirty="0" err="1"/>
              <a:t>varie forme </a:t>
            </a:r>
            <a:r>
              <a:rPr lang="pl-PL" b="1" dirty="0"/>
              <a:t>di </a:t>
            </a:r>
            <a:r>
              <a:rPr lang="pl-PL" b="1" dirty="0" err="1"/>
              <a:t>intercalazione</a:t>
            </a:r>
            <a:endParaRPr lang="pl-PL" b="1" dirty="0"/>
          </a:p>
        </p:txBody>
      </p:sp>
      <p:grpSp>
        <p:nvGrpSpPr>
          <p:cNvPr id="32" name="Grupa 31">
            <a:extLst>
              <a:ext uri="{FF2B5EF4-FFF2-40B4-BE49-F238E27FC236}">
                <a16:creationId xmlns:a16="http://schemas.microsoft.com/office/drawing/2014/main" id="{A0EEDEB7-EE07-48C3-AC1E-989517009BDC}"/>
              </a:ext>
            </a:extLst>
          </p:cNvPr>
          <p:cNvGrpSpPr/>
          <p:nvPr/>
        </p:nvGrpSpPr>
        <p:grpSpPr>
          <a:xfrm>
            <a:off x="4655307" y="1760467"/>
            <a:ext cx="2853268" cy="2081487"/>
            <a:chOff x="4908766" y="1749593"/>
            <a:chExt cx="2858380" cy="2081487"/>
          </a:xfrm>
        </p:grpSpPr>
        <p:grpSp>
          <p:nvGrpSpPr>
            <p:cNvPr id="61" name="Grupa 60">
              <a:extLst>
                <a:ext uri="{FF2B5EF4-FFF2-40B4-BE49-F238E27FC236}">
                  <a16:creationId xmlns:a16="http://schemas.microsoft.com/office/drawing/2014/main" id="{E8D65F50-E196-4BFF-A02D-C56630C35F7F}"/>
                </a:ext>
              </a:extLst>
            </p:cNvPr>
            <p:cNvGrpSpPr/>
            <p:nvPr/>
          </p:nvGrpSpPr>
          <p:grpSpPr>
            <a:xfrm>
              <a:off x="4908766" y="1751085"/>
              <a:ext cx="388483" cy="2079988"/>
              <a:chOff x="3977643" y="1745669"/>
              <a:chExt cx="263237" cy="1311704"/>
            </a:xfrm>
          </p:grpSpPr>
          <p:sp>
            <p:nvSpPr>
              <p:cNvPr id="58" name="Schemat blokowy: łącznik 57">
                <a:extLst>
                  <a:ext uri="{FF2B5EF4-FFF2-40B4-BE49-F238E27FC236}">
                    <a16:creationId xmlns:a16="http://schemas.microsoft.com/office/drawing/2014/main" id="{216B9ED3-3AE8-435D-A005-C8C6CCF97D0C}"/>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2" name="Schemat blokowy: łącznik 51">
                <a:extLst>
                  <a:ext uri="{FF2B5EF4-FFF2-40B4-BE49-F238E27FC236}">
                    <a16:creationId xmlns:a16="http://schemas.microsoft.com/office/drawing/2014/main" id="{79389A40-672C-4589-B593-14B39BDCF79A}"/>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46" name="Schemat blokowy: łącznik 45">
                <a:extLst>
                  <a:ext uri="{FF2B5EF4-FFF2-40B4-BE49-F238E27FC236}">
                    <a16:creationId xmlns:a16="http://schemas.microsoft.com/office/drawing/2014/main" id="{E3F05733-49AE-42EB-8E2C-78DD0CAF544F}"/>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40" name="Schemat blokowy: łącznik 39">
                <a:extLst>
                  <a:ext uri="{FF2B5EF4-FFF2-40B4-BE49-F238E27FC236}">
                    <a16:creationId xmlns:a16="http://schemas.microsoft.com/office/drawing/2014/main" id="{88CF08F5-994C-4675-A781-8D074153BC4D}"/>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3" name="Grupa 62">
              <a:extLst>
                <a:ext uri="{FF2B5EF4-FFF2-40B4-BE49-F238E27FC236}">
                  <a16:creationId xmlns:a16="http://schemas.microsoft.com/office/drawing/2014/main" id="{97CF6D3C-2D7E-431B-A002-B66D5FBCAA38}"/>
                </a:ext>
              </a:extLst>
            </p:cNvPr>
            <p:cNvGrpSpPr/>
            <p:nvPr/>
          </p:nvGrpSpPr>
          <p:grpSpPr>
            <a:xfrm>
              <a:off x="5404592" y="1751085"/>
              <a:ext cx="388483" cy="2079988"/>
              <a:chOff x="3977643" y="1745669"/>
              <a:chExt cx="263237" cy="1311704"/>
            </a:xfrm>
          </p:grpSpPr>
          <p:sp>
            <p:nvSpPr>
              <p:cNvPr id="64" name="Schemat blokowy: łącznik 63">
                <a:extLst>
                  <a:ext uri="{FF2B5EF4-FFF2-40B4-BE49-F238E27FC236}">
                    <a16:creationId xmlns:a16="http://schemas.microsoft.com/office/drawing/2014/main" id="{998A5112-53B4-44AB-9869-C3F36AEA8890}"/>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5" name="Schemat blokowy: łącznik 64">
                <a:extLst>
                  <a:ext uri="{FF2B5EF4-FFF2-40B4-BE49-F238E27FC236}">
                    <a16:creationId xmlns:a16="http://schemas.microsoft.com/office/drawing/2014/main" id="{FAF0C735-CB7A-4DC1-B9C8-368639F179DE}"/>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6" name="Schemat blokowy: łącznik 65">
                <a:extLst>
                  <a:ext uri="{FF2B5EF4-FFF2-40B4-BE49-F238E27FC236}">
                    <a16:creationId xmlns:a16="http://schemas.microsoft.com/office/drawing/2014/main" id="{5EB6AF46-FD4C-4F90-AD03-D399D74CCF5B}"/>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7" name="Schemat blokowy: łącznik 66">
                <a:extLst>
                  <a:ext uri="{FF2B5EF4-FFF2-40B4-BE49-F238E27FC236}">
                    <a16:creationId xmlns:a16="http://schemas.microsoft.com/office/drawing/2014/main" id="{970F8ACF-6B44-46E7-92A7-48B1E4773309}"/>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8" name="Grupa 67">
              <a:extLst>
                <a:ext uri="{FF2B5EF4-FFF2-40B4-BE49-F238E27FC236}">
                  <a16:creationId xmlns:a16="http://schemas.microsoft.com/office/drawing/2014/main" id="{20A7A9CB-F825-4CC1-A748-E5E60F735111}"/>
                </a:ext>
              </a:extLst>
            </p:cNvPr>
            <p:cNvGrpSpPr/>
            <p:nvPr/>
          </p:nvGrpSpPr>
          <p:grpSpPr>
            <a:xfrm>
              <a:off x="5900418" y="1751092"/>
              <a:ext cx="388483" cy="2079988"/>
              <a:chOff x="3977643" y="1745669"/>
              <a:chExt cx="263237" cy="1311704"/>
            </a:xfrm>
          </p:grpSpPr>
          <p:sp>
            <p:nvSpPr>
              <p:cNvPr id="69" name="Schemat blokowy: łącznik 68">
                <a:extLst>
                  <a:ext uri="{FF2B5EF4-FFF2-40B4-BE49-F238E27FC236}">
                    <a16:creationId xmlns:a16="http://schemas.microsoft.com/office/drawing/2014/main" id="{36E36F40-A210-46F5-8284-C14155C43F1A}"/>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0" name="Schemat blokowy: łącznik 69">
                <a:extLst>
                  <a:ext uri="{FF2B5EF4-FFF2-40B4-BE49-F238E27FC236}">
                    <a16:creationId xmlns:a16="http://schemas.microsoft.com/office/drawing/2014/main" id="{113F78A1-8385-4750-BD49-41D950B6E563}"/>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1" name="Schemat blokowy: łącznik 70">
                <a:extLst>
                  <a:ext uri="{FF2B5EF4-FFF2-40B4-BE49-F238E27FC236}">
                    <a16:creationId xmlns:a16="http://schemas.microsoft.com/office/drawing/2014/main" id="{2701598D-1CC1-4716-ADD4-BF7513361CF5}"/>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2" name="Schemat blokowy: łącznik 71">
                <a:extLst>
                  <a:ext uri="{FF2B5EF4-FFF2-40B4-BE49-F238E27FC236}">
                    <a16:creationId xmlns:a16="http://schemas.microsoft.com/office/drawing/2014/main" id="{54C9EFA8-7C3F-4EFD-A968-8FA91DFB2636}"/>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2FDF2C9D-7D49-4192-B9FB-FDB5B627B900}"/>
                </a:ext>
              </a:extLst>
            </p:cNvPr>
            <p:cNvGrpSpPr/>
            <p:nvPr/>
          </p:nvGrpSpPr>
          <p:grpSpPr>
            <a:xfrm>
              <a:off x="7378663" y="1749593"/>
              <a:ext cx="388483" cy="2079988"/>
              <a:chOff x="3641670" y="1745670"/>
              <a:chExt cx="263237" cy="1311704"/>
            </a:xfrm>
          </p:grpSpPr>
          <p:sp>
            <p:nvSpPr>
              <p:cNvPr id="74" name="Schemat blokowy: łącznik 73">
                <a:extLst>
                  <a:ext uri="{FF2B5EF4-FFF2-40B4-BE49-F238E27FC236}">
                    <a16:creationId xmlns:a16="http://schemas.microsoft.com/office/drawing/2014/main" id="{363D8D8D-BD45-480F-B6EF-BA15240C9BED}"/>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Schemat blokowy: łącznik 74">
                <a:extLst>
                  <a:ext uri="{FF2B5EF4-FFF2-40B4-BE49-F238E27FC236}">
                    <a16:creationId xmlns:a16="http://schemas.microsoft.com/office/drawing/2014/main" id="{24FE3DE0-F233-42FD-9DBF-AF145385500B}"/>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Schemat blokowy: łącznik 75">
                <a:extLst>
                  <a:ext uri="{FF2B5EF4-FFF2-40B4-BE49-F238E27FC236}">
                    <a16:creationId xmlns:a16="http://schemas.microsoft.com/office/drawing/2014/main" id="{82244FA8-23CE-49B3-ABE6-087A1EC34427}"/>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7" name="Schemat blokowy: łącznik 76">
                <a:extLst>
                  <a:ext uri="{FF2B5EF4-FFF2-40B4-BE49-F238E27FC236}">
                    <a16:creationId xmlns:a16="http://schemas.microsoft.com/office/drawing/2014/main" id="{E48097E1-F5F0-40B1-BB42-D56A34C5C918}"/>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3245450E-D774-4714-93F3-DAFC78EAA9B8}"/>
                </a:ext>
              </a:extLst>
            </p:cNvPr>
            <p:cNvGrpSpPr/>
            <p:nvPr/>
          </p:nvGrpSpPr>
          <p:grpSpPr>
            <a:xfrm>
              <a:off x="6905707" y="1751087"/>
              <a:ext cx="388483" cy="2079988"/>
              <a:chOff x="3641670" y="1745670"/>
              <a:chExt cx="263237" cy="1311704"/>
            </a:xfrm>
          </p:grpSpPr>
          <p:sp>
            <p:nvSpPr>
              <p:cNvPr id="79" name="Schemat blokowy: łącznik 78">
                <a:extLst>
                  <a:ext uri="{FF2B5EF4-FFF2-40B4-BE49-F238E27FC236}">
                    <a16:creationId xmlns:a16="http://schemas.microsoft.com/office/drawing/2014/main" id="{1FD18ADE-A8C6-4333-861C-6FBED0110B0A}"/>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Schemat blokowy: łącznik 79">
                <a:extLst>
                  <a:ext uri="{FF2B5EF4-FFF2-40B4-BE49-F238E27FC236}">
                    <a16:creationId xmlns:a16="http://schemas.microsoft.com/office/drawing/2014/main" id="{55707291-220F-48D1-B79A-645FC175E574}"/>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81" name="Schemat blokowy: łącznik 80">
                <a:extLst>
                  <a:ext uri="{FF2B5EF4-FFF2-40B4-BE49-F238E27FC236}">
                    <a16:creationId xmlns:a16="http://schemas.microsoft.com/office/drawing/2014/main" id="{6B117931-8D47-4F9B-8FFE-B4B2B4B1F96B}"/>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Schemat blokowy: łącznik 81">
                <a:extLst>
                  <a:ext uri="{FF2B5EF4-FFF2-40B4-BE49-F238E27FC236}">
                    <a16:creationId xmlns:a16="http://schemas.microsoft.com/office/drawing/2014/main" id="{217EF76F-2743-4FCD-B3E4-AF8E58CAAFA7}"/>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83" name="Grupa 82">
              <a:extLst>
                <a:ext uri="{FF2B5EF4-FFF2-40B4-BE49-F238E27FC236}">
                  <a16:creationId xmlns:a16="http://schemas.microsoft.com/office/drawing/2014/main" id="{5ACD1999-D131-4386-A5B2-E130578D438F}"/>
                </a:ext>
              </a:extLst>
            </p:cNvPr>
            <p:cNvGrpSpPr/>
            <p:nvPr/>
          </p:nvGrpSpPr>
          <p:grpSpPr>
            <a:xfrm>
              <a:off x="6404769" y="1751087"/>
              <a:ext cx="388483" cy="2079988"/>
              <a:chOff x="3641670" y="1745670"/>
              <a:chExt cx="263237" cy="1311704"/>
            </a:xfrm>
          </p:grpSpPr>
          <p:sp>
            <p:nvSpPr>
              <p:cNvPr id="84" name="Schemat blokowy: łącznik 83">
                <a:extLst>
                  <a:ext uri="{FF2B5EF4-FFF2-40B4-BE49-F238E27FC236}">
                    <a16:creationId xmlns:a16="http://schemas.microsoft.com/office/drawing/2014/main" id="{4037AAD3-4156-4DA4-9E0D-40E692789A1D}"/>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Schemat blokowy: łącznik 84">
                <a:extLst>
                  <a:ext uri="{FF2B5EF4-FFF2-40B4-BE49-F238E27FC236}">
                    <a16:creationId xmlns:a16="http://schemas.microsoft.com/office/drawing/2014/main" id="{A93200B3-2806-485A-91DC-9AFB6B7F7FE8}"/>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Schemat blokowy: łącznik 85">
                <a:extLst>
                  <a:ext uri="{FF2B5EF4-FFF2-40B4-BE49-F238E27FC236}">
                    <a16:creationId xmlns:a16="http://schemas.microsoft.com/office/drawing/2014/main" id="{F50A2CD4-5C30-4F6A-A787-0142D3982769}"/>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Schemat blokowy: łącznik 86">
                <a:extLst>
                  <a:ext uri="{FF2B5EF4-FFF2-40B4-BE49-F238E27FC236}">
                    <a16:creationId xmlns:a16="http://schemas.microsoft.com/office/drawing/2014/main" id="{63238F62-3EB4-4C50-99B0-C60E68E9F55F}"/>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161" name="pole tekstowe 160">
            <a:extLst>
              <a:ext uri="{FF2B5EF4-FFF2-40B4-BE49-F238E27FC236}">
                <a16:creationId xmlns:a16="http://schemas.microsoft.com/office/drawing/2014/main" id="{34123A61-4E5B-4977-B3E6-EB3CD995F635}"/>
              </a:ext>
            </a:extLst>
          </p:cNvPr>
          <p:cNvSpPr txBox="1"/>
          <p:nvPr/>
        </p:nvSpPr>
        <p:spPr>
          <a:xfrm>
            <a:off x="663096" y="4142992"/>
            <a:ext cx="2320522" cy="830997"/>
          </a:xfrm>
          <a:prstGeom prst="rect">
            <a:avLst/>
          </a:prstGeom>
          <a:noFill/>
        </p:spPr>
        <p:txBody>
          <a:bodyPr wrap="square" rtlCol="0">
            <a:spAutoFit/>
          </a:bodyPr>
          <a:lstStyle/>
          <a:p>
            <a:pPr algn="ctr"/>
            <a:r>
              <a:rPr lang="pl-PL" sz="2400" b="1" dirty="0">
                <a:solidFill>
                  <a:srgbClr val="231F20"/>
                </a:solidFill>
              </a:rPr>
              <a:t>Intercultura a file</a:t>
            </a:r>
          </a:p>
        </p:txBody>
      </p:sp>
      <p:sp>
        <p:nvSpPr>
          <p:cNvPr id="162" name="pole tekstowe 161">
            <a:extLst>
              <a:ext uri="{FF2B5EF4-FFF2-40B4-BE49-F238E27FC236}">
                <a16:creationId xmlns:a16="http://schemas.microsoft.com/office/drawing/2014/main" id="{FB1EE2F8-3F13-4428-A60C-7FEBCFD08DC3}"/>
              </a:ext>
            </a:extLst>
          </p:cNvPr>
          <p:cNvSpPr txBox="1"/>
          <p:nvPr/>
        </p:nvSpPr>
        <p:spPr>
          <a:xfrm>
            <a:off x="4935739" y="4114731"/>
            <a:ext cx="2320522" cy="830997"/>
          </a:xfrm>
          <a:prstGeom prst="rect">
            <a:avLst/>
          </a:prstGeom>
          <a:noFill/>
        </p:spPr>
        <p:txBody>
          <a:bodyPr wrap="square" rtlCol="0">
            <a:spAutoFit/>
          </a:bodyPr>
          <a:lstStyle/>
          <a:p>
            <a:pPr algn="ctr"/>
            <a:r>
              <a:rPr lang="pl-PL" sz="2400" b="1" dirty="0">
                <a:solidFill>
                  <a:srgbClr val="231F20"/>
                </a:solidFill>
              </a:rPr>
              <a:t>Intercultura a strisce</a:t>
            </a:r>
          </a:p>
        </p:txBody>
      </p:sp>
      <p:sp>
        <p:nvSpPr>
          <p:cNvPr id="163" name="pole tekstowe 162">
            <a:extLst>
              <a:ext uri="{FF2B5EF4-FFF2-40B4-BE49-F238E27FC236}">
                <a16:creationId xmlns:a16="http://schemas.microsoft.com/office/drawing/2014/main" id="{280C9137-B459-4D82-984F-BEA79DD2E212}"/>
              </a:ext>
            </a:extLst>
          </p:cNvPr>
          <p:cNvSpPr txBox="1"/>
          <p:nvPr/>
        </p:nvSpPr>
        <p:spPr>
          <a:xfrm>
            <a:off x="8869165" y="4141522"/>
            <a:ext cx="2652638" cy="830997"/>
          </a:xfrm>
          <a:prstGeom prst="rect">
            <a:avLst/>
          </a:prstGeom>
          <a:noFill/>
        </p:spPr>
        <p:txBody>
          <a:bodyPr wrap="square" rtlCol="0">
            <a:spAutoFit/>
          </a:bodyPr>
          <a:lstStyle/>
          <a:p>
            <a:pPr algn="ctr"/>
            <a:r>
              <a:rPr lang="pl-PL" sz="2400" b="1" dirty="0">
                <a:solidFill>
                  <a:srgbClr val="231F20"/>
                </a:solidFill>
              </a:rPr>
              <a:t>Intercultura mista</a:t>
            </a:r>
          </a:p>
        </p:txBody>
      </p:sp>
      <p:grpSp>
        <p:nvGrpSpPr>
          <p:cNvPr id="36" name="Grupa 35">
            <a:extLst>
              <a:ext uri="{FF2B5EF4-FFF2-40B4-BE49-F238E27FC236}">
                <a16:creationId xmlns:a16="http://schemas.microsoft.com/office/drawing/2014/main" id="{70877733-5787-4C8A-B405-A23B3167E3DC}"/>
              </a:ext>
            </a:extLst>
          </p:cNvPr>
          <p:cNvGrpSpPr/>
          <p:nvPr/>
        </p:nvGrpSpPr>
        <p:grpSpPr>
          <a:xfrm>
            <a:off x="3113065" y="5212250"/>
            <a:ext cx="2198992" cy="861774"/>
            <a:chOff x="2940802" y="4934789"/>
            <a:chExt cx="2198992" cy="861774"/>
          </a:xfrm>
        </p:grpSpPr>
        <p:grpSp>
          <p:nvGrpSpPr>
            <p:cNvPr id="34" name="Grupa 33">
              <a:extLst>
                <a:ext uri="{FF2B5EF4-FFF2-40B4-BE49-F238E27FC236}">
                  <a16:creationId xmlns:a16="http://schemas.microsoft.com/office/drawing/2014/main" id="{B6122FA7-330C-4A0E-A87F-02026D6FD60C}"/>
                </a:ext>
              </a:extLst>
            </p:cNvPr>
            <p:cNvGrpSpPr/>
            <p:nvPr/>
          </p:nvGrpSpPr>
          <p:grpSpPr>
            <a:xfrm>
              <a:off x="2940802" y="4945033"/>
              <a:ext cx="388624" cy="788154"/>
              <a:chOff x="1626418" y="5028161"/>
              <a:chExt cx="388624" cy="788154"/>
            </a:xfrm>
          </p:grpSpPr>
          <p:sp>
            <p:nvSpPr>
              <p:cNvPr id="123" name="Schemat blokowy: łącznik 122">
                <a:extLst>
                  <a:ext uri="{FF2B5EF4-FFF2-40B4-BE49-F238E27FC236}">
                    <a16:creationId xmlns:a16="http://schemas.microsoft.com/office/drawing/2014/main" id="{106A0DF0-A37F-4C54-9AF2-93F38D6B1741}"/>
                  </a:ext>
                </a:extLst>
              </p:cNvPr>
              <p:cNvSpPr/>
              <p:nvPr/>
            </p:nvSpPr>
            <p:spPr>
              <a:xfrm>
                <a:off x="1626418" y="5028161"/>
                <a:ext cx="383371" cy="34601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231F20"/>
                  </a:solidFill>
                </a:endParaRPr>
              </a:p>
            </p:txBody>
          </p:sp>
          <p:sp>
            <p:nvSpPr>
              <p:cNvPr id="128" name="Schemat blokowy: łącznik 127">
                <a:extLst>
                  <a:ext uri="{FF2B5EF4-FFF2-40B4-BE49-F238E27FC236}">
                    <a16:creationId xmlns:a16="http://schemas.microsoft.com/office/drawing/2014/main" id="{77D0867C-3C0B-498D-AB10-68D976CB5B1D}"/>
                  </a:ext>
                </a:extLst>
              </p:cNvPr>
              <p:cNvSpPr/>
              <p:nvPr/>
            </p:nvSpPr>
            <p:spPr>
              <a:xfrm>
                <a:off x="1631671" y="5470298"/>
                <a:ext cx="383371" cy="346017"/>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solidFill>
                    <a:srgbClr val="231F20"/>
                  </a:solidFill>
                </a:endParaRPr>
              </a:p>
            </p:txBody>
          </p:sp>
        </p:grpSp>
        <p:sp>
          <p:nvSpPr>
            <p:cNvPr id="35" name="pole tekstowe 34">
              <a:extLst>
                <a:ext uri="{FF2B5EF4-FFF2-40B4-BE49-F238E27FC236}">
                  <a16:creationId xmlns:a16="http://schemas.microsoft.com/office/drawing/2014/main" id="{BC45BA9F-F046-41AD-8281-BC9E39050B89}"/>
                </a:ext>
              </a:extLst>
            </p:cNvPr>
            <p:cNvSpPr txBox="1"/>
            <p:nvPr/>
          </p:nvSpPr>
          <p:spPr>
            <a:xfrm>
              <a:off x="3409369" y="4934789"/>
              <a:ext cx="1730425" cy="861774"/>
            </a:xfrm>
            <a:prstGeom prst="rect">
              <a:avLst/>
            </a:prstGeom>
            <a:noFill/>
          </p:spPr>
          <p:txBody>
            <a:bodyPr wrap="square" rtlCol="0">
              <a:spAutoFit/>
            </a:bodyPr>
            <a:lstStyle/>
            <a:p>
              <a:pPr>
                <a:spcBef>
                  <a:spcPts val="600"/>
                </a:spcBef>
                <a:spcAft>
                  <a:spcPts val="600"/>
                </a:spcAft>
              </a:pPr>
              <a:r>
                <a:rPr lang="pl-PL" sz="2000" b="1" dirty="0">
                  <a:solidFill>
                    <a:srgbClr val="231F20"/>
                  </a:solidFill>
                </a:rPr>
                <a:t>Impianto A</a:t>
              </a:r>
            </a:p>
            <a:p>
              <a:pPr>
                <a:spcBef>
                  <a:spcPts val="600"/>
                </a:spcBef>
                <a:spcAft>
                  <a:spcPts val="600"/>
                </a:spcAft>
              </a:pPr>
              <a:r>
                <a:rPr lang="pl-PL" sz="2000" b="1" dirty="0">
                  <a:solidFill>
                    <a:srgbClr val="231F20"/>
                  </a:solidFill>
                </a:rPr>
                <a:t>Impianto B</a:t>
              </a:r>
            </a:p>
          </p:txBody>
        </p:sp>
      </p:grpSp>
      <p:grpSp>
        <p:nvGrpSpPr>
          <p:cNvPr id="33" name="Grupa 32">
            <a:extLst>
              <a:ext uri="{FF2B5EF4-FFF2-40B4-BE49-F238E27FC236}">
                <a16:creationId xmlns:a16="http://schemas.microsoft.com/office/drawing/2014/main" id="{8CC2FBA3-257F-4368-9C40-4145C9FF2212}"/>
              </a:ext>
            </a:extLst>
          </p:cNvPr>
          <p:cNvGrpSpPr/>
          <p:nvPr/>
        </p:nvGrpSpPr>
        <p:grpSpPr>
          <a:xfrm>
            <a:off x="663096" y="1749592"/>
            <a:ext cx="2663632" cy="2092362"/>
            <a:chOff x="442230" y="1749592"/>
            <a:chExt cx="2884498" cy="2092362"/>
          </a:xfrm>
        </p:grpSpPr>
        <p:grpSp>
          <p:nvGrpSpPr>
            <p:cNvPr id="31" name="Grupa 30">
              <a:extLst>
                <a:ext uri="{FF2B5EF4-FFF2-40B4-BE49-F238E27FC236}">
                  <a16:creationId xmlns:a16="http://schemas.microsoft.com/office/drawing/2014/main" id="{0841E8F8-661E-4907-96E1-0350603306A9}"/>
                </a:ext>
              </a:extLst>
            </p:cNvPr>
            <p:cNvGrpSpPr>
              <a:grpSpLocks noChangeAspect="1"/>
            </p:cNvGrpSpPr>
            <p:nvPr/>
          </p:nvGrpSpPr>
          <p:grpSpPr>
            <a:xfrm>
              <a:off x="442230" y="1749592"/>
              <a:ext cx="1877310" cy="2081482"/>
              <a:chOff x="1014845" y="1745673"/>
              <a:chExt cx="1271156" cy="1311704"/>
            </a:xfrm>
          </p:grpSpPr>
          <p:grpSp>
            <p:nvGrpSpPr>
              <p:cNvPr id="9" name="Grupa 8">
                <a:extLst>
                  <a:ext uri="{FF2B5EF4-FFF2-40B4-BE49-F238E27FC236}">
                    <a16:creationId xmlns:a16="http://schemas.microsoft.com/office/drawing/2014/main" id="{AF6E6B9F-D0E3-40F5-ABB9-874A98FC5F6A}"/>
                  </a:ext>
                </a:extLst>
              </p:cNvPr>
              <p:cNvGrpSpPr/>
              <p:nvPr/>
            </p:nvGrpSpPr>
            <p:grpSpPr>
              <a:xfrm>
                <a:off x="1018309" y="1745673"/>
                <a:ext cx="1267692" cy="218211"/>
                <a:chOff x="1007918" y="1724889"/>
                <a:chExt cx="1267692" cy="218211"/>
              </a:xfrm>
            </p:grpSpPr>
            <p:grpSp>
              <p:nvGrpSpPr>
                <p:cNvPr id="5" name="Grupa 4">
                  <a:extLst>
                    <a:ext uri="{FF2B5EF4-FFF2-40B4-BE49-F238E27FC236}">
                      <a16:creationId xmlns:a16="http://schemas.microsoft.com/office/drawing/2014/main" id="{2F255937-E4DD-41D4-B0AC-6575FB5EA42D}"/>
                    </a:ext>
                  </a:extLst>
                </p:cNvPr>
                <p:cNvGrpSpPr/>
                <p:nvPr/>
              </p:nvGrpSpPr>
              <p:grpSpPr>
                <a:xfrm>
                  <a:off x="1007918" y="1724890"/>
                  <a:ext cx="595746" cy="218210"/>
                  <a:chOff x="1007918" y="1724890"/>
                  <a:chExt cx="595746" cy="218210"/>
                </a:xfrm>
              </p:grpSpPr>
              <p:sp>
                <p:nvSpPr>
                  <p:cNvPr id="3" name="Schemat blokowy: łącznik 2">
                    <a:extLst>
                      <a:ext uri="{FF2B5EF4-FFF2-40B4-BE49-F238E27FC236}">
                        <a16:creationId xmlns:a16="http://schemas.microsoft.com/office/drawing/2014/main" id="{716D9094-132E-4E1D-8E1C-72E9FA4941D2}"/>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Schemat blokowy: łącznik 3">
                    <a:extLst>
                      <a:ext uri="{FF2B5EF4-FFF2-40B4-BE49-F238E27FC236}">
                        <a16:creationId xmlns:a16="http://schemas.microsoft.com/office/drawing/2014/main" id="{2D4218AC-8160-456A-A105-E2AF25C98452}"/>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 name="Grupa 5">
                  <a:extLst>
                    <a:ext uri="{FF2B5EF4-FFF2-40B4-BE49-F238E27FC236}">
                      <a16:creationId xmlns:a16="http://schemas.microsoft.com/office/drawing/2014/main" id="{9C32DF25-31A0-4305-940A-80782A1CFBF0}"/>
                    </a:ext>
                  </a:extLst>
                </p:cNvPr>
                <p:cNvGrpSpPr/>
                <p:nvPr/>
              </p:nvGrpSpPr>
              <p:grpSpPr>
                <a:xfrm>
                  <a:off x="1679864" y="1724889"/>
                  <a:ext cx="595746" cy="218210"/>
                  <a:chOff x="1007918" y="1724890"/>
                  <a:chExt cx="595746" cy="218210"/>
                </a:xfrm>
              </p:grpSpPr>
              <p:sp>
                <p:nvSpPr>
                  <p:cNvPr id="7" name="Schemat blokowy: łącznik 6">
                    <a:extLst>
                      <a:ext uri="{FF2B5EF4-FFF2-40B4-BE49-F238E27FC236}">
                        <a16:creationId xmlns:a16="http://schemas.microsoft.com/office/drawing/2014/main" id="{274234BE-0357-4978-9E5E-C3719EF54ECD}"/>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8" name="Schemat blokowy: łącznik 7">
                    <a:extLst>
                      <a:ext uri="{FF2B5EF4-FFF2-40B4-BE49-F238E27FC236}">
                        <a16:creationId xmlns:a16="http://schemas.microsoft.com/office/drawing/2014/main" id="{9DDC6C52-F20C-4D88-A518-33BB4708C690}"/>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10" name="Grupa 9">
                <a:extLst>
                  <a:ext uri="{FF2B5EF4-FFF2-40B4-BE49-F238E27FC236}">
                    <a16:creationId xmlns:a16="http://schemas.microsoft.com/office/drawing/2014/main" id="{05AE89AF-A237-4263-8E29-15B2519F9782}"/>
                  </a:ext>
                </a:extLst>
              </p:cNvPr>
              <p:cNvGrpSpPr/>
              <p:nvPr/>
            </p:nvGrpSpPr>
            <p:grpSpPr>
              <a:xfrm>
                <a:off x="1014845" y="2123283"/>
                <a:ext cx="1267692" cy="218211"/>
                <a:chOff x="1007918" y="1724889"/>
                <a:chExt cx="1267692" cy="218211"/>
              </a:xfrm>
            </p:grpSpPr>
            <p:grpSp>
              <p:nvGrpSpPr>
                <p:cNvPr id="11" name="Grupa 10">
                  <a:extLst>
                    <a:ext uri="{FF2B5EF4-FFF2-40B4-BE49-F238E27FC236}">
                      <a16:creationId xmlns:a16="http://schemas.microsoft.com/office/drawing/2014/main" id="{B9FB80B5-5A18-42C1-BBFD-F0D57423702B}"/>
                    </a:ext>
                  </a:extLst>
                </p:cNvPr>
                <p:cNvGrpSpPr/>
                <p:nvPr/>
              </p:nvGrpSpPr>
              <p:grpSpPr>
                <a:xfrm>
                  <a:off x="1007918" y="1724890"/>
                  <a:ext cx="595746" cy="218210"/>
                  <a:chOff x="1007918" y="1724890"/>
                  <a:chExt cx="595746" cy="218210"/>
                </a:xfrm>
              </p:grpSpPr>
              <p:sp>
                <p:nvSpPr>
                  <p:cNvPr id="15" name="Schemat blokowy: łącznik 14">
                    <a:extLst>
                      <a:ext uri="{FF2B5EF4-FFF2-40B4-BE49-F238E27FC236}">
                        <a16:creationId xmlns:a16="http://schemas.microsoft.com/office/drawing/2014/main" id="{2CE6A3E5-C3B8-4B81-9013-147B3D8023E7}"/>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Schemat blokowy: łącznik 15">
                    <a:extLst>
                      <a:ext uri="{FF2B5EF4-FFF2-40B4-BE49-F238E27FC236}">
                        <a16:creationId xmlns:a16="http://schemas.microsoft.com/office/drawing/2014/main" id="{4CEA1AB5-8FF3-4685-9070-3C8F985ADA09}"/>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12" name="Grupa 11">
                  <a:extLst>
                    <a:ext uri="{FF2B5EF4-FFF2-40B4-BE49-F238E27FC236}">
                      <a16:creationId xmlns:a16="http://schemas.microsoft.com/office/drawing/2014/main" id="{35F910F7-6367-40AA-B2E9-926897F1F105}"/>
                    </a:ext>
                  </a:extLst>
                </p:cNvPr>
                <p:cNvGrpSpPr/>
                <p:nvPr/>
              </p:nvGrpSpPr>
              <p:grpSpPr>
                <a:xfrm>
                  <a:off x="1679864" y="1724889"/>
                  <a:ext cx="595746" cy="218210"/>
                  <a:chOff x="1007918" y="1724890"/>
                  <a:chExt cx="595746" cy="218210"/>
                </a:xfrm>
              </p:grpSpPr>
              <p:sp>
                <p:nvSpPr>
                  <p:cNvPr id="13" name="Schemat blokowy: łącznik 12">
                    <a:extLst>
                      <a:ext uri="{FF2B5EF4-FFF2-40B4-BE49-F238E27FC236}">
                        <a16:creationId xmlns:a16="http://schemas.microsoft.com/office/drawing/2014/main" id="{88C3B000-BF89-4190-AB51-E7F48440AF6B}"/>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Schemat blokowy: łącznik 13">
                    <a:extLst>
                      <a:ext uri="{FF2B5EF4-FFF2-40B4-BE49-F238E27FC236}">
                        <a16:creationId xmlns:a16="http://schemas.microsoft.com/office/drawing/2014/main" id="{94F4FE46-7C2D-4259-B49F-C34A3A8DA2BC}"/>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17" name="Grupa 16">
                <a:extLst>
                  <a:ext uri="{FF2B5EF4-FFF2-40B4-BE49-F238E27FC236}">
                    <a16:creationId xmlns:a16="http://schemas.microsoft.com/office/drawing/2014/main" id="{E8394195-6B52-4529-999F-24AD1E8BFC1C}"/>
                  </a:ext>
                </a:extLst>
              </p:cNvPr>
              <p:cNvGrpSpPr/>
              <p:nvPr/>
            </p:nvGrpSpPr>
            <p:grpSpPr>
              <a:xfrm>
                <a:off x="1014845" y="2476145"/>
                <a:ext cx="1267692" cy="218211"/>
                <a:chOff x="1007918" y="1724889"/>
                <a:chExt cx="1267692" cy="218211"/>
              </a:xfrm>
            </p:grpSpPr>
            <p:grpSp>
              <p:nvGrpSpPr>
                <p:cNvPr id="18" name="Grupa 17">
                  <a:extLst>
                    <a:ext uri="{FF2B5EF4-FFF2-40B4-BE49-F238E27FC236}">
                      <a16:creationId xmlns:a16="http://schemas.microsoft.com/office/drawing/2014/main" id="{39B1ABF5-B3C1-460D-9B03-825189A8EE1D}"/>
                    </a:ext>
                  </a:extLst>
                </p:cNvPr>
                <p:cNvGrpSpPr/>
                <p:nvPr/>
              </p:nvGrpSpPr>
              <p:grpSpPr>
                <a:xfrm>
                  <a:off x="1007918" y="1724890"/>
                  <a:ext cx="595746" cy="218210"/>
                  <a:chOff x="1007918" y="1724890"/>
                  <a:chExt cx="595746" cy="218210"/>
                </a:xfrm>
              </p:grpSpPr>
              <p:sp>
                <p:nvSpPr>
                  <p:cNvPr id="22" name="Schemat blokowy: łącznik 21">
                    <a:extLst>
                      <a:ext uri="{FF2B5EF4-FFF2-40B4-BE49-F238E27FC236}">
                        <a16:creationId xmlns:a16="http://schemas.microsoft.com/office/drawing/2014/main" id="{E14A09CE-8C01-41B1-AD4E-FC07DD5CC658}"/>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 name="Schemat blokowy: łącznik 22">
                    <a:extLst>
                      <a:ext uri="{FF2B5EF4-FFF2-40B4-BE49-F238E27FC236}">
                        <a16:creationId xmlns:a16="http://schemas.microsoft.com/office/drawing/2014/main" id="{8717454B-7297-4C7F-A90F-B59D5F8C4B7F}"/>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8A877364-085C-4328-B1EF-ABDFAAD98BAA}"/>
                    </a:ext>
                  </a:extLst>
                </p:cNvPr>
                <p:cNvGrpSpPr/>
                <p:nvPr/>
              </p:nvGrpSpPr>
              <p:grpSpPr>
                <a:xfrm>
                  <a:off x="1679864" y="1724889"/>
                  <a:ext cx="595746" cy="218210"/>
                  <a:chOff x="1007918" y="1724890"/>
                  <a:chExt cx="595746" cy="218210"/>
                </a:xfrm>
              </p:grpSpPr>
              <p:sp>
                <p:nvSpPr>
                  <p:cNvPr id="20" name="Schemat blokowy: łącznik 19">
                    <a:extLst>
                      <a:ext uri="{FF2B5EF4-FFF2-40B4-BE49-F238E27FC236}">
                        <a16:creationId xmlns:a16="http://schemas.microsoft.com/office/drawing/2014/main" id="{3A87B52E-A30A-4412-80A4-CED81AB19228}"/>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Schemat blokowy: łącznik 20">
                    <a:extLst>
                      <a:ext uri="{FF2B5EF4-FFF2-40B4-BE49-F238E27FC236}">
                        <a16:creationId xmlns:a16="http://schemas.microsoft.com/office/drawing/2014/main" id="{439DCD86-DE68-411A-98E2-4F9A90A0178B}"/>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24" name="Grupa 23">
                <a:extLst>
                  <a:ext uri="{FF2B5EF4-FFF2-40B4-BE49-F238E27FC236}">
                    <a16:creationId xmlns:a16="http://schemas.microsoft.com/office/drawing/2014/main" id="{CB0C2BB4-F55E-4E2D-A041-DC2177318026}"/>
                  </a:ext>
                </a:extLst>
              </p:cNvPr>
              <p:cNvGrpSpPr/>
              <p:nvPr/>
            </p:nvGrpSpPr>
            <p:grpSpPr>
              <a:xfrm>
                <a:off x="1014845" y="2839166"/>
                <a:ext cx="1267692" cy="218211"/>
                <a:chOff x="1007918" y="1724889"/>
                <a:chExt cx="1267692" cy="218211"/>
              </a:xfrm>
            </p:grpSpPr>
            <p:grpSp>
              <p:nvGrpSpPr>
                <p:cNvPr id="25" name="Grupa 24">
                  <a:extLst>
                    <a:ext uri="{FF2B5EF4-FFF2-40B4-BE49-F238E27FC236}">
                      <a16:creationId xmlns:a16="http://schemas.microsoft.com/office/drawing/2014/main" id="{AFF77E80-95B6-438B-970C-B13545FD190D}"/>
                    </a:ext>
                  </a:extLst>
                </p:cNvPr>
                <p:cNvGrpSpPr/>
                <p:nvPr/>
              </p:nvGrpSpPr>
              <p:grpSpPr>
                <a:xfrm>
                  <a:off x="1007918" y="1724890"/>
                  <a:ext cx="595746" cy="218210"/>
                  <a:chOff x="1007918" y="1724890"/>
                  <a:chExt cx="595746" cy="218210"/>
                </a:xfrm>
              </p:grpSpPr>
              <p:sp>
                <p:nvSpPr>
                  <p:cNvPr id="29" name="Schemat blokowy: łącznik 28">
                    <a:extLst>
                      <a:ext uri="{FF2B5EF4-FFF2-40B4-BE49-F238E27FC236}">
                        <a16:creationId xmlns:a16="http://schemas.microsoft.com/office/drawing/2014/main" id="{1D3D513E-6299-4BF6-805E-172807C1B1F6}"/>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Schemat blokowy: łącznik 29">
                    <a:extLst>
                      <a:ext uri="{FF2B5EF4-FFF2-40B4-BE49-F238E27FC236}">
                        <a16:creationId xmlns:a16="http://schemas.microsoft.com/office/drawing/2014/main" id="{AB9133BA-5D0E-4DDB-BE04-B5B49BDD3BA7}"/>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26" name="Grupa 25">
                  <a:extLst>
                    <a:ext uri="{FF2B5EF4-FFF2-40B4-BE49-F238E27FC236}">
                      <a16:creationId xmlns:a16="http://schemas.microsoft.com/office/drawing/2014/main" id="{311FD3B5-B824-4DC8-B01A-6C9881897203}"/>
                    </a:ext>
                  </a:extLst>
                </p:cNvPr>
                <p:cNvGrpSpPr/>
                <p:nvPr/>
              </p:nvGrpSpPr>
              <p:grpSpPr>
                <a:xfrm>
                  <a:off x="1679864" y="1724889"/>
                  <a:ext cx="595746" cy="218210"/>
                  <a:chOff x="1007918" y="1724890"/>
                  <a:chExt cx="595746" cy="218210"/>
                </a:xfrm>
              </p:grpSpPr>
              <p:sp>
                <p:nvSpPr>
                  <p:cNvPr id="27" name="Schemat blokowy: łącznik 26">
                    <a:extLst>
                      <a:ext uri="{FF2B5EF4-FFF2-40B4-BE49-F238E27FC236}">
                        <a16:creationId xmlns:a16="http://schemas.microsoft.com/office/drawing/2014/main" id="{A1EBA6CF-31AE-44CE-B738-F72139104E06}"/>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Schemat blokowy: łącznik 27">
                    <a:extLst>
                      <a:ext uri="{FF2B5EF4-FFF2-40B4-BE49-F238E27FC236}">
                        <a16:creationId xmlns:a16="http://schemas.microsoft.com/office/drawing/2014/main" id="{ECBCF3C8-25E1-4048-B46A-222C99F4FD99}"/>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grpSp>
          <p:nvGrpSpPr>
            <p:cNvPr id="166" name="Grupa 165">
              <a:extLst>
                <a:ext uri="{FF2B5EF4-FFF2-40B4-BE49-F238E27FC236}">
                  <a16:creationId xmlns:a16="http://schemas.microsoft.com/office/drawing/2014/main" id="{A61F9C01-7E9A-4275-8EE7-0DCB3F1FBC66}"/>
                </a:ext>
              </a:extLst>
            </p:cNvPr>
            <p:cNvGrpSpPr/>
            <p:nvPr/>
          </p:nvGrpSpPr>
          <p:grpSpPr>
            <a:xfrm>
              <a:off x="2440163" y="1761966"/>
              <a:ext cx="388483" cy="2079988"/>
              <a:chOff x="3641670" y="1745670"/>
              <a:chExt cx="263237" cy="1311704"/>
            </a:xfrm>
          </p:grpSpPr>
          <p:sp>
            <p:nvSpPr>
              <p:cNvPr id="167" name="Schemat blokowy: łącznik 166">
                <a:extLst>
                  <a:ext uri="{FF2B5EF4-FFF2-40B4-BE49-F238E27FC236}">
                    <a16:creationId xmlns:a16="http://schemas.microsoft.com/office/drawing/2014/main" id="{27C12E11-64BE-4A2C-B9A8-BB30DAE1C852}"/>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8" name="Schemat blokowy: łącznik 167">
                <a:extLst>
                  <a:ext uri="{FF2B5EF4-FFF2-40B4-BE49-F238E27FC236}">
                    <a16:creationId xmlns:a16="http://schemas.microsoft.com/office/drawing/2014/main" id="{16526975-F58B-4007-8370-FEBBAC3410A8}"/>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69" name="Schemat blokowy: łącznik 168">
                <a:extLst>
                  <a:ext uri="{FF2B5EF4-FFF2-40B4-BE49-F238E27FC236}">
                    <a16:creationId xmlns:a16="http://schemas.microsoft.com/office/drawing/2014/main" id="{0756AF02-54EE-4DDD-A6A8-E86580D4EA07}"/>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0" name="Schemat blokowy: łącznik 169">
                <a:extLst>
                  <a:ext uri="{FF2B5EF4-FFF2-40B4-BE49-F238E27FC236}">
                    <a16:creationId xmlns:a16="http://schemas.microsoft.com/office/drawing/2014/main" id="{3A5AA998-9853-43FB-872D-7AF14BAF99FB}"/>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71" name="Grupa 170">
              <a:extLst>
                <a:ext uri="{FF2B5EF4-FFF2-40B4-BE49-F238E27FC236}">
                  <a16:creationId xmlns:a16="http://schemas.microsoft.com/office/drawing/2014/main" id="{1C229723-386F-4DBB-96EB-A8C8605F65A2}"/>
                </a:ext>
              </a:extLst>
            </p:cNvPr>
            <p:cNvGrpSpPr/>
            <p:nvPr/>
          </p:nvGrpSpPr>
          <p:grpSpPr>
            <a:xfrm>
              <a:off x="2938245" y="1751085"/>
              <a:ext cx="388483" cy="2079988"/>
              <a:chOff x="3977643" y="1745669"/>
              <a:chExt cx="263237" cy="1311704"/>
            </a:xfrm>
          </p:grpSpPr>
          <p:sp>
            <p:nvSpPr>
              <p:cNvPr id="172" name="Schemat blokowy: łącznik 171">
                <a:extLst>
                  <a:ext uri="{FF2B5EF4-FFF2-40B4-BE49-F238E27FC236}">
                    <a16:creationId xmlns:a16="http://schemas.microsoft.com/office/drawing/2014/main" id="{A9A53290-33ED-4DD3-9B36-A0D72E14D11C}"/>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3" name="Schemat blokowy: łącznik 172">
                <a:extLst>
                  <a:ext uri="{FF2B5EF4-FFF2-40B4-BE49-F238E27FC236}">
                    <a16:creationId xmlns:a16="http://schemas.microsoft.com/office/drawing/2014/main" id="{E1AF7237-80EC-46B2-9112-EDFE692DE124}"/>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4" name="Schemat blokowy: łącznik 173">
                <a:extLst>
                  <a:ext uri="{FF2B5EF4-FFF2-40B4-BE49-F238E27FC236}">
                    <a16:creationId xmlns:a16="http://schemas.microsoft.com/office/drawing/2014/main" id="{F64507B1-09F4-412F-BAA2-AB41A739586A}"/>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5" name="Schemat blokowy: łącznik 174">
                <a:extLst>
                  <a:ext uri="{FF2B5EF4-FFF2-40B4-BE49-F238E27FC236}">
                    <a16:creationId xmlns:a16="http://schemas.microsoft.com/office/drawing/2014/main" id="{8EAAEE42-5F73-4BC4-8DDB-7FB26D78D8FF}"/>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38" name="Grupa 37">
            <a:extLst>
              <a:ext uri="{FF2B5EF4-FFF2-40B4-BE49-F238E27FC236}">
                <a16:creationId xmlns:a16="http://schemas.microsoft.com/office/drawing/2014/main" id="{F31A3F5A-9DA0-473B-958B-A42847867B56}"/>
              </a:ext>
            </a:extLst>
          </p:cNvPr>
          <p:cNvGrpSpPr/>
          <p:nvPr/>
        </p:nvGrpSpPr>
        <p:grpSpPr>
          <a:xfrm>
            <a:off x="8740501" y="1761966"/>
            <a:ext cx="2788404" cy="2127991"/>
            <a:chOff x="8636016" y="1689510"/>
            <a:chExt cx="2902549" cy="2127991"/>
          </a:xfrm>
        </p:grpSpPr>
        <p:grpSp>
          <p:nvGrpSpPr>
            <p:cNvPr id="159" name="Grupa 158">
              <a:extLst>
                <a:ext uri="{FF2B5EF4-FFF2-40B4-BE49-F238E27FC236}">
                  <a16:creationId xmlns:a16="http://schemas.microsoft.com/office/drawing/2014/main" id="{3BB0B8D0-ECEA-4D72-9751-48FE7A051B47}"/>
                </a:ext>
              </a:extLst>
            </p:cNvPr>
            <p:cNvGrpSpPr>
              <a:grpSpLocks noChangeAspect="1"/>
            </p:cNvGrpSpPr>
            <p:nvPr/>
          </p:nvGrpSpPr>
          <p:grpSpPr>
            <a:xfrm>
              <a:off x="8636016" y="1736014"/>
              <a:ext cx="1727914" cy="2081487"/>
              <a:chOff x="5846072" y="1550714"/>
              <a:chExt cx="1343892" cy="1506665"/>
            </a:xfrm>
          </p:grpSpPr>
          <p:sp>
            <p:nvSpPr>
              <p:cNvPr id="121" name="Schemat blokowy: łącznik 120">
                <a:extLst>
                  <a:ext uri="{FF2B5EF4-FFF2-40B4-BE49-F238E27FC236}">
                    <a16:creationId xmlns:a16="http://schemas.microsoft.com/office/drawing/2014/main" id="{48AB0566-92B8-4D9F-8E3A-F220743D7E64}"/>
                  </a:ext>
                </a:extLst>
              </p:cNvPr>
              <p:cNvSpPr/>
              <p:nvPr/>
            </p:nvSpPr>
            <p:spPr>
              <a:xfrm>
                <a:off x="5946142" y="191421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2" name="Schemat blokowy: łącznik 121">
                <a:extLst>
                  <a:ext uri="{FF2B5EF4-FFF2-40B4-BE49-F238E27FC236}">
                    <a16:creationId xmlns:a16="http://schemas.microsoft.com/office/drawing/2014/main" id="{1A21149F-4E50-447F-A23F-A0260237746B}"/>
                  </a:ext>
                </a:extLst>
              </p:cNvPr>
              <p:cNvSpPr/>
              <p:nvPr/>
            </p:nvSpPr>
            <p:spPr>
              <a:xfrm>
                <a:off x="5990565" y="218271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9" name="Schemat blokowy: łącznik 118">
                <a:extLst>
                  <a:ext uri="{FF2B5EF4-FFF2-40B4-BE49-F238E27FC236}">
                    <a16:creationId xmlns:a16="http://schemas.microsoft.com/office/drawing/2014/main" id="{3C6E6D7F-62F6-4D5A-B866-68803EB4A08B}"/>
                  </a:ext>
                </a:extLst>
              </p:cNvPr>
              <p:cNvSpPr/>
              <p:nvPr/>
            </p:nvSpPr>
            <p:spPr>
              <a:xfrm>
                <a:off x="6247524" y="201417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0" name="Schemat blokowy: łącznik 119">
                <a:extLst>
                  <a:ext uri="{FF2B5EF4-FFF2-40B4-BE49-F238E27FC236}">
                    <a16:creationId xmlns:a16="http://schemas.microsoft.com/office/drawing/2014/main" id="{45EDA53C-854D-4B3B-9C62-46F6C57FDAA6}"/>
                  </a:ext>
                </a:extLst>
              </p:cNvPr>
              <p:cNvSpPr/>
              <p:nvPr/>
            </p:nvSpPr>
            <p:spPr>
              <a:xfrm>
                <a:off x="6187107" y="177479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5" name="Schemat blokowy: łącznik 114">
                <a:extLst>
                  <a:ext uri="{FF2B5EF4-FFF2-40B4-BE49-F238E27FC236}">
                    <a16:creationId xmlns:a16="http://schemas.microsoft.com/office/drawing/2014/main" id="{7A0E3691-DAF2-47AD-9D5D-22E7860071E8}"/>
                  </a:ext>
                </a:extLst>
              </p:cNvPr>
              <p:cNvSpPr/>
              <p:nvPr/>
            </p:nvSpPr>
            <p:spPr>
              <a:xfrm>
                <a:off x="6670508" y="2295763"/>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6" name="Schemat blokowy: łącznik 115">
                <a:extLst>
                  <a:ext uri="{FF2B5EF4-FFF2-40B4-BE49-F238E27FC236}">
                    <a16:creationId xmlns:a16="http://schemas.microsoft.com/office/drawing/2014/main" id="{BCE58E2E-045C-4596-8B1A-AB9DE2D576BF}"/>
                  </a:ext>
                </a:extLst>
              </p:cNvPr>
              <p:cNvSpPr/>
              <p:nvPr/>
            </p:nvSpPr>
            <p:spPr>
              <a:xfrm>
                <a:off x="5858105" y="246156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3" name="Schemat blokowy: łącznik 112">
                <a:extLst>
                  <a:ext uri="{FF2B5EF4-FFF2-40B4-BE49-F238E27FC236}">
                    <a16:creationId xmlns:a16="http://schemas.microsoft.com/office/drawing/2014/main" id="{C595E9BF-9ABA-4D12-87CC-E6B8B5CF8923}"/>
                  </a:ext>
                </a:extLst>
              </p:cNvPr>
              <p:cNvSpPr/>
              <p:nvPr/>
            </p:nvSpPr>
            <p:spPr>
              <a:xfrm>
                <a:off x="6518019" y="251589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Schemat blokowy: łącznik 113">
                <a:extLst>
                  <a:ext uri="{FF2B5EF4-FFF2-40B4-BE49-F238E27FC236}">
                    <a16:creationId xmlns:a16="http://schemas.microsoft.com/office/drawing/2014/main" id="{F2945FCD-244C-434B-BD82-9B3BFBA71D54}"/>
                  </a:ext>
                </a:extLst>
              </p:cNvPr>
              <p:cNvSpPr/>
              <p:nvPr/>
            </p:nvSpPr>
            <p:spPr>
              <a:xfrm>
                <a:off x="6539330" y="2073613"/>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9" name="Schemat blokowy: łącznik 108">
                <a:extLst>
                  <a:ext uri="{FF2B5EF4-FFF2-40B4-BE49-F238E27FC236}">
                    <a16:creationId xmlns:a16="http://schemas.microsoft.com/office/drawing/2014/main" id="{0D9BA953-A042-41AF-9B9E-0879764EC2E7}"/>
                  </a:ext>
                </a:extLst>
              </p:cNvPr>
              <p:cNvSpPr/>
              <p:nvPr/>
            </p:nvSpPr>
            <p:spPr>
              <a:xfrm>
                <a:off x="6350032" y="2263633"/>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Schemat blokowy: łącznik 109">
                <a:extLst>
                  <a:ext uri="{FF2B5EF4-FFF2-40B4-BE49-F238E27FC236}">
                    <a16:creationId xmlns:a16="http://schemas.microsoft.com/office/drawing/2014/main" id="{1862812D-5226-4671-BAC3-D4149350C2F2}"/>
                  </a:ext>
                </a:extLst>
              </p:cNvPr>
              <p:cNvSpPr/>
              <p:nvPr/>
            </p:nvSpPr>
            <p:spPr>
              <a:xfrm>
                <a:off x="6182046" y="2478093"/>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7" name="Schemat blokowy: łącznik 106">
                <a:extLst>
                  <a:ext uri="{FF2B5EF4-FFF2-40B4-BE49-F238E27FC236}">
                    <a16:creationId xmlns:a16="http://schemas.microsoft.com/office/drawing/2014/main" id="{6164012C-CA79-4BCA-BDAB-6ADD74F6794B}"/>
                  </a:ext>
                </a:extLst>
              </p:cNvPr>
              <p:cNvSpPr/>
              <p:nvPr/>
            </p:nvSpPr>
            <p:spPr>
              <a:xfrm>
                <a:off x="6777792" y="273410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Schemat blokowy: łącznik 107">
                <a:extLst>
                  <a:ext uri="{FF2B5EF4-FFF2-40B4-BE49-F238E27FC236}">
                    <a16:creationId xmlns:a16="http://schemas.microsoft.com/office/drawing/2014/main" id="{17578260-B2DA-4B99-86BF-57C3DDCB84DD}"/>
                  </a:ext>
                </a:extLst>
              </p:cNvPr>
              <p:cNvSpPr/>
              <p:nvPr/>
            </p:nvSpPr>
            <p:spPr>
              <a:xfrm>
                <a:off x="6853992" y="247614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3" name="Schemat blokowy: łącznik 102">
                <a:extLst>
                  <a:ext uri="{FF2B5EF4-FFF2-40B4-BE49-F238E27FC236}">
                    <a16:creationId xmlns:a16="http://schemas.microsoft.com/office/drawing/2014/main" id="{66C50024-1937-4D70-B45E-F67A732BB657}"/>
                  </a:ext>
                </a:extLst>
              </p:cNvPr>
              <p:cNvSpPr/>
              <p:nvPr/>
            </p:nvSpPr>
            <p:spPr>
              <a:xfrm>
                <a:off x="5846072" y="28391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Schemat blokowy: łącznik 103">
                <a:extLst>
                  <a:ext uri="{FF2B5EF4-FFF2-40B4-BE49-F238E27FC236}">
                    <a16:creationId xmlns:a16="http://schemas.microsoft.com/office/drawing/2014/main" id="{E6F75AB8-296E-4E5E-AE90-45468477A406}"/>
                  </a:ext>
                </a:extLst>
              </p:cNvPr>
              <p:cNvSpPr/>
              <p:nvPr/>
            </p:nvSpPr>
            <p:spPr>
              <a:xfrm>
                <a:off x="5927335" y="1589452"/>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dirty="0"/>
              </a:p>
            </p:txBody>
          </p:sp>
          <p:sp>
            <p:nvSpPr>
              <p:cNvPr id="101" name="Schemat blokowy: łącznik 100">
                <a:extLst>
                  <a:ext uri="{FF2B5EF4-FFF2-40B4-BE49-F238E27FC236}">
                    <a16:creationId xmlns:a16="http://schemas.microsoft.com/office/drawing/2014/main" id="{B7DD9899-A3BC-4732-9BE3-12B8E2052E9D}"/>
                  </a:ext>
                </a:extLst>
              </p:cNvPr>
              <p:cNvSpPr/>
              <p:nvPr/>
            </p:nvSpPr>
            <p:spPr>
              <a:xfrm>
                <a:off x="6182046" y="2756936"/>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2" name="Schemat blokowy: łącznik 101">
                <a:extLst>
                  <a:ext uri="{FF2B5EF4-FFF2-40B4-BE49-F238E27FC236}">
                    <a16:creationId xmlns:a16="http://schemas.microsoft.com/office/drawing/2014/main" id="{CC50FAA1-A30C-4D69-AB89-259FAE996659}"/>
                  </a:ext>
                </a:extLst>
              </p:cNvPr>
              <p:cNvSpPr/>
              <p:nvPr/>
            </p:nvSpPr>
            <p:spPr>
              <a:xfrm>
                <a:off x="6489772" y="283916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24" name="Schemat blokowy: łącznik 123">
                <a:extLst>
                  <a:ext uri="{FF2B5EF4-FFF2-40B4-BE49-F238E27FC236}">
                    <a16:creationId xmlns:a16="http://schemas.microsoft.com/office/drawing/2014/main" id="{533F44C4-E64A-4C8B-9E2B-F84B7AE0A96D}"/>
                  </a:ext>
                </a:extLst>
              </p:cNvPr>
              <p:cNvSpPr/>
              <p:nvPr/>
            </p:nvSpPr>
            <p:spPr>
              <a:xfrm>
                <a:off x="6796289" y="194236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5" name="Schemat blokowy: łącznik 124">
                <a:extLst>
                  <a:ext uri="{FF2B5EF4-FFF2-40B4-BE49-F238E27FC236}">
                    <a16:creationId xmlns:a16="http://schemas.microsoft.com/office/drawing/2014/main" id="{A17CE619-D166-4CCC-815B-4A0ECC03A5E0}"/>
                  </a:ext>
                </a:extLst>
              </p:cNvPr>
              <p:cNvSpPr/>
              <p:nvPr/>
            </p:nvSpPr>
            <p:spPr>
              <a:xfrm>
                <a:off x="6930191" y="220575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6" name="Schemat blokowy: łącznik 125">
                <a:extLst>
                  <a:ext uri="{FF2B5EF4-FFF2-40B4-BE49-F238E27FC236}">
                    <a16:creationId xmlns:a16="http://schemas.microsoft.com/office/drawing/2014/main" id="{9EF631F7-63C8-4D8B-9509-6B9CD4E84074}"/>
                  </a:ext>
                </a:extLst>
              </p:cNvPr>
              <p:cNvSpPr/>
              <p:nvPr/>
            </p:nvSpPr>
            <p:spPr>
              <a:xfrm>
                <a:off x="6308128" y="155071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27" name="Schemat blokowy: łącznik 126">
                <a:extLst>
                  <a:ext uri="{FF2B5EF4-FFF2-40B4-BE49-F238E27FC236}">
                    <a16:creationId xmlns:a16="http://schemas.microsoft.com/office/drawing/2014/main" id="{56044FAE-B70C-477D-8F62-18EFD92F2099}"/>
                  </a:ext>
                </a:extLst>
              </p:cNvPr>
              <p:cNvSpPr/>
              <p:nvPr/>
            </p:nvSpPr>
            <p:spPr>
              <a:xfrm>
                <a:off x="6567900" y="1744326"/>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177" name="Schemat blokowy: łącznik 176">
              <a:extLst>
                <a:ext uri="{FF2B5EF4-FFF2-40B4-BE49-F238E27FC236}">
                  <a16:creationId xmlns:a16="http://schemas.microsoft.com/office/drawing/2014/main" id="{366F18FE-1941-4241-B2BC-E1B71C6BF716}"/>
                </a:ext>
              </a:extLst>
            </p:cNvPr>
            <p:cNvSpPr/>
            <p:nvPr/>
          </p:nvSpPr>
          <p:spPr>
            <a:xfrm rot="21368144">
              <a:off x="10414920" y="2178370"/>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8" name="Schemat blokowy: łącznik 177">
              <a:extLst>
                <a:ext uri="{FF2B5EF4-FFF2-40B4-BE49-F238E27FC236}">
                  <a16:creationId xmlns:a16="http://schemas.microsoft.com/office/drawing/2014/main" id="{795D0D24-4EE9-4066-8122-2E5DDA8B93B3}"/>
                </a:ext>
              </a:extLst>
            </p:cNvPr>
            <p:cNvSpPr/>
            <p:nvPr/>
          </p:nvSpPr>
          <p:spPr>
            <a:xfrm rot="21368144">
              <a:off x="10496906" y="2544624"/>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9" name="Schemat blokowy: łącznik 178">
              <a:extLst>
                <a:ext uri="{FF2B5EF4-FFF2-40B4-BE49-F238E27FC236}">
                  <a16:creationId xmlns:a16="http://schemas.microsoft.com/office/drawing/2014/main" id="{E930398E-C7F7-4EC8-9A4A-71E688C1225D}"/>
                </a:ext>
              </a:extLst>
            </p:cNvPr>
            <p:cNvSpPr/>
            <p:nvPr/>
          </p:nvSpPr>
          <p:spPr>
            <a:xfrm rot="21368144">
              <a:off x="10810849" y="2290042"/>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0" name="Schemat blokowy: łącznik 179">
              <a:extLst>
                <a:ext uri="{FF2B5EF4-FFF2-40B4-BE49-F238E27FC236}">
                  <a16:creationId xmlns:a16="http://schemas.microsoft.com/office/drawing/2014/main" id="{20BFFC6C-0995-43A8-90E7-AB47D0A656F9}"/>
                </a:ext>
              </a:extLst>
            </p:cNvPr>
            <p:cNvSpPr/>
            <p:nvPr/>
          </p:nvSpPr>
          <p:spPr>
            <a:xfrm rot="21368144">
              <a:off x="10711057" y="1965315"/>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2" name="Schemat blokowy: łącznik 181">
              <a:extLst>
                <a:ext uri="{FF2B5EF4-FFF2-40B4-BE49-F238E27FC236}">
                  <a16:creationId xmlns:a16="http://schemas.microsoft.com/office/drawing/2014/main" id="{684BDC76-31A7-480C-87D6-21835C2A0FAE}"/>
                </a:ext>
              </a:extLst>
            </p:cNvPr>
            <p:cNvSpPr/>
            <p:nvPr/>
          </p:nvSpPr>
          <p:spPr>
            <a:xfrm rot="21368144">
              <a:off x="10408729" y="2875379"/>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3" name="Schemat blokowy: łącznik 182">
              <a:extLst>
                <a:ext uri="{FF2B5EF4-FFF2-40B4-BE49-F238E27FC236}">
                  <a16:creationId xmlns:a16="http://schemas.microsoft.com/office/drawing/2014/main" id="{D5411EC0-F08A-447D-A8E9-36FECE49B46E}"/>
                </a:ext>
              </a:extLst>
            </p:cNvPr>
            <p:cNvSpPr/>
            <p:nvPr/>
          </p:nvSpPr>
          <p:spPr>
            <a:xfrm rot="21368144">
              <a:off x="11204561" y="2958169"/>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4" name="Schemat blokowy: łącznik 183">
              <a:extLst>
                <a:ext uri="{FF2B5EF4-FFF2-40B4-BE49-F238E27FC236}">
                  <a16:creationId xmlns:a16="http://schemas.microsoft.com/office/drawing/2014/main" id="{E8AA936C-E2F8-4641-9899-CCC29B768BC3}"/>
                </a:ext>
              </a:extLst>
            </p:cNvPr>
            <p:cNvSpPr/>
            <p:nvPr/>
          </p:nvSpPr>
          <p:spPr>
            <a:xfrm rot="21368144">
              <a:off x="11190721" y="2346685"/>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5" name="Schemat blokowy: łącznik 184">
              <a:extLst>
                <a:ext uri="{FF2B5EF4-FFF2-40B4-BE49-F238E27FC236}">
                  <a16:creationId xmlns:a16="http://schemas.microsoft.com/office/drawing/2014/main" id="{D2C1E6A6-1682-4A90-9082-2BB0D1BF85EE}"/>
                </a:ext>
              </a:extLst>
            </p:cNvPr>
            <p:cNvSpPr/>
            <p:nvPr/>
          </p:nvSpPr>
          <p:spPr>
            <a:xfrm rot="21368144">
              <a:off x="10965575" y="2625007"/>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6" name="Schemat blokowy: łącznik 185">
              <a:extLst>
                <a:ext uri="{FF2B5EF4-FFF2-40B4-BE49-F238E27FC236}">
                  <a16:creationId xmlns:a16="http://schemas.microsoft.com/office/drawing/2014/main" id="{105D5BE5-884B-491A-9100-5ACA9251EBCA}"/>
                </a:ext>
              </a:extLst>
            </p:cNvPr>
            <p:cNvSpPr/>
            <p:nvPr/>
          </p:nvSpPr>
          <p:spPr>
            <a:xfrm rot="21368144">
              <a:off x="10770045" y="2935170"/>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9" name="Schemat blokowy: łącznik 188">
              <a:extLst>
                <a:ext uri="{FF2B5EF4-FFF2-40B4-BE49-F238E27FC236}">
                  <a16:creationId xmlns:a16="http://schemas.microsoft.com/office/drawing/2014/main" id="{733BCD1D-1B40-4397-9976-D857C163642B}"/>
                </a:ext>
              </a:extLst>
            </p:cNvPr>
            <p:cNvSpPr/>
            <p:nvPr/>
          </p:nvSpPr>
          <p:spPr>
            <a:xfrm rot="21368144">
              <a:off x="10449202" y="3265925"/>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0" name="Schemat blokowy: łącznik 189">
              <a:extLst>
                <a:ext uri="{FF2B5EF4-FFF2-40B4-BE49-F238E27FC236}">
                  <a16:creationId xmlns:a16="http://schemas.microsoft.com/office/drawing/2014/main" id="{40C4F08E-7630-4343-B09C-FAF07617F3D2}"/>
                </a:ext>
              </a:extLst>
            </p:cNvPr>
            <p:cNvSpPr/>
            <p:nvPr/>
          </p:nvSpPr>
          <p:spPr>
            <a:xfrm rot="21368144">
              <a:off x="10360557" y="1732357"/>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dirty="0"/>
            </a:p>
          </p:txBody>
        </p:sp>
        <p:sp>
          <p:nvSpPr>
            <p:cNvPr id="191" name="Schemat blokowy: łącznik 190">
              <a:extLst>
                <a:ext uri="{FF2B5EF4-FFF2-40B4-BE49-F238E27FC236}">
                  <a16:creationId xmlns:a16="http://schemas.microsoft.com/office/drawing/2014/main" id="{717EE9C7-D8EC-4780-A67B-A2FB593CA3A8}"/>
                </a:ext>
              </a:extLst>
            </p:cNvPr>
            <p:cNvSpPr/>
            <p:nvPr/>
          </p:nvSpPr>
          <p:spPr>
            <a:xfrm rot="21368144">
              <a:off x="10796007" y="3319521"/>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2" name="Schemat blokowy: łącznik 191">
              <a:extLst>
                <a:ext uri="{FF2B5EF4-FFF2-40B4-BE49-F238E27FC236}">
                  <a16:creationId xmlns:a16="http://schemas.microsoft.com/office/drawing/2014/main" id="{D5BA5F06-51A6-4AD1-961B-E50D2BB681D7}"/>
                </a:ext>
              </a:extLst>
            </p:cNvPr>
            <p:cNvSpPr/>
            <p:nvPr/>
          </p:nvSpPr>
          <p:spPr>
            <a:xfrm rot="21368144">
              <a:off x="11198423" y="3406204"/>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95" name="Schemat blokowy: łącznik 194">
              <a:extLst>
                <a:ext uri="{FF2B5EF4-FFF2-40B4-BE49-F238E27FC236}">
                  <a16:creationId xmlns:a16="http://schemas.microsoft.com/office/drawing/2014/main" id="{33FC0816-4199-4439-866F-7E95CD9BA3BE}"/>
                </a:ext>
              </a:extLst>
            </p:cNvPr>
            <p:cNvSpPr/>
            <p:nvPr/>
          </p:nvSpPr>
          <p:spPr>
            <a:xfrm rot="21368144">
              <a:off x="10845443" y="1689510"/>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96" name="Schemat blokowy: łącznik 195">
              <a:extLst>
                <a:ext uri="{FF2B5EF4-FFF2-40B4-BE49-F238E27FC236}">
                  <a16:creationId xmlns:a16="http://schemas.microsoft.com/office/drawing/2014/main" id="{2B6C0B2E-F1AD-4031-838E-75ADC7143240}"/>
                </a:ext>
              </a:extLst>
            </p:cNvPr>
            <p:cNvSpPr/>
            <p:nvPr/>
          </p:nvSpPr>
          <p:spPr>
            <a:xfrm rot="21368144">
              <a:off x="11196713" y="1890327"/>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237" name="Schemat blokowy: łącznik 236">
              <a:extLst>
                <a:ext uri="{FF2B5EF4-FFF2-40B4-BE49-F238E27FC236}">
                  <a16:creationId xmlns:a16="http://schemas.microsoft.com/office/drawing/2014/main" id="{9AA22F53-AA15-499C-B6F1-04398428F931}"/>
                </a:ext>
              </a:extLst>
            </p:cNvPr>
            <p:cNvSpPr/>
            <p:nvPr/>
          </p:nvSpPr>
          <p:spPr>
            <a:xfrm rot="21368144">
              <a:off x="9807439" y="1709681"/>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8" name="Schemat blokowy: łącznik 237">
              <a:extLst>
                <a:ext uri="{FF2B5EF4-FFF2-40B4-BE49-F238E27FC236}">
                  <a16:creationId xmlns:a16="http://schemas.microsoft.com/office/drawing/2014/main" id="{019F4763-11B5-4593-B11C-916F229A1E12}"/>
                </a:ext>
              </a:extLst>
            </p:cNvPr>
            <p:cNvSpPr/>
            <p:nvPr/>
          </p:nvSpPr>
          <p:spPr>
            <a:xfrm rot="21368144">
              <a:off x="10089103" y="2014404"/>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9" name="Schemat blokowy: łącznik 238">
              <a:extLst>
                <a:ext uri="{FF2B5EF4-FFF2-40B4-BE49-F238E27FC236}">
                  <a16:creationId xmlns:a16="http://schemas.microsoft.com/office/drawing/2014/main" id="{A1691174-D375-4469-ABFA-65F1C53085D0}"/>
                </a:ext>
              </a:extLst>
            </p:cNvPr>
            <p:cNvSpPr/>
            <p:nvPr/>
          </p:nvSpPr>
          <p:spPr>
            <a:xfrm rot="21368144">
              <a:off x="10192173" y="3470458"/>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3100329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83160" y="1212392"/>
            <a:ext cx="5811612" cy="3025975"/>
          </a:xfrm>
        </p:spPr>
        <p:txBody>
          <a:bodyPr/>
          <a:lstStyle/>
          <a:p>
            <a:r>
              <a:rPr lang="en-US" sz="2300" dirty="0"/>
              <a:t>Nella consociazione a file, diverse colture sono piantate in file alternate all'interno dello stesso campo. </a:t>
            </a:r>
            <a:r>
              <a:rPr lang="en-US" sz="2300" b="1" dirty="0"/>
              <a:t>Le file sono piuttosto ravvicinate </a:t>
            </a:r>
            <a:r>
              <a:rPr lang="en-US" sz="2300" dirty="0"/>
              <a:t>e ogni fila è costituita da un unico tipo di coltura. Le colture sono strettamente intercalate, consentendo loro di crescere fianco a fianco e di interagire, con potenziali vantaggi reciproci. Questo metodo è </a:t>
            </a:r>
            <a:r>
              <a:rPr lang="en-US" sz="2300" b="1" dirty="0"/>
              <a:t>spesso utilizzato per le coltivazioni su piccola scala o per gli orti</a:t>
            </a:r>
            <a:r>
              <a:rPr lang="en-US" sz="2300" dirty="0"/>
              <a:t>, dove l'obiettivo è </a:t>
            </a:r>
            <a:r>
              <a:rPr lang="en-US" sz="2300" dirty="0" err="1"/>
              <a:t>massimizzare </a:t>
            </a:r>
            <a:r>
              <a:rPr lang="en-US" sz="2300" dirty="0"/>
              <a:t>l'uso dello spazio e delle risorse. Consente una gestione più semplice e può essere particolarmente efficace nel controllo di erbe infestanti e parassiti.</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59288" y="628984"/>
            <a:ext cx="4990998" cy="992652"/>
          </a:xfrm>
        </p:spPr>
        <p:txBody>
          <a:bodyPr/>
          <a:lstStyle/>
          <a:p>
            <a:r>
              <a:rPr lang="pl-PL" dirty="0" err="1"/>
              <a:t>Intercultura a file</a:t>
            </a:r>
            <a:endParaRPr lang="en-US" dirty="0"/>
          </a:p>
          <a:p>
            <a:endParaRPr lang="en-US" dirty="0"/>
          </a:p>
        </p:txBody>
      </p:sp>
      <p:pic>
        <p:nvPicPr>
          <p:cNvPr id="13" name="Symbol zastępczy obrazu 12">
            <a:extLst>
              <a:ext uri="{FF2B5EF4-FFF2-40B4-BE49-F238E27FC236}">
                <a16:creationId xmlns:a16="http://schemas.microsoft.com/office/drawing/2014/main" id="{1EC404A6-C2D3-404E-8433-D2851D8479DE}"/>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0599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401511"/>
            <a:ext cx="11729533" cy="803654"/>
          </a:xfrm>
        </p:spPr>
        <p:txBody>
          <a:bodyPr/>
          <a:lstStyle/>
          <a:p>
            <a:r>
              <a:rPr lang="pl-PL" b="1" dirty="0" err="1"/>
              <a:t>Esempio di consociazione a file</a:t>
            </a:r>
            <a:endParaRPr lang="pl-PL" b="1" dirty="0"/>
          </a:p>
        </p:txBody>
      </p:sp>
      <p:grpSp>
        <p:nvGrpSpPr>
          <p:cNvPr id="33" name="Grupa 32">
            <a:extLst>
              <a:ext uri="{FF2B5EF4-FFF2-40B4-BE49-F238E27FC236}">
                <a16:creationId xmlns:a16="http://schemas.microsoft.com/office/drawing/2014/main" id="{E9A40E73-8D65-475A-A291-D970FA75DF25}"/>
              </a:ext>
            </a:extLst>
          </p:cNvPr>
          <p:cNvGrpSpPr/>
          <p:nvPr/>
        </p:nvGrpSpPr>
        <p:grpSpPr>
          <a:xfrm>
            <a:off x="7453564" y="1475246"/>
            <a:ext cx="4435112" cy="4375487"/>
            <a:chOff x="6383783" y="1763140"/>
            <a:chExt cx="4435112" cy="4375487"/>
          </a:xfrm>
        </p:grpSpPr>
        <p:pic>
          <p:nvPicPr>
            <p:cNvPr id="5" name="Obraz 4">
              <a:extLst>
                <a:ext uri="{FF2B5EF4-FFF2-40B4-BE49-F238E27FC236}">
                  <a16:creationId xmlns:a16="http://schemas.microsoft.com/office/drawing/2014/main" id="{E6AD1F85-58CA-487D-85B5-B5210F285F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3783" y="2168556"/>
              <a:ext cx="4435112" cy="3970071"/>
            </a:xfrm>
            <a:prstGeom prst="rect">
              <a:avLst/>
            </a:prstGeom>
          </p:spPr>
        </p:pic>
        <p:pic>
          <p:nvPicPr>
            <p:cNvPr id="7" name="Obraz 6">
              <a:extLst>
                <a:ext uri="{FF2B5EF4-FFF2-40B4-BE49-F238E27FC236}">
                  <a16:creationId xmlns:a16="http://schemas.microsoft.com/office/drawing/2014/main" id="{F797A1F1-2BCB-4BA8-AA12-B96FECB3DC8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93404" y="4659931"/>
              <a:ext cx="950852" cy="633901"/>
            </a:xfrm>
            <a:prstGeom prst="rect">
              <a:avLst/>
            </a:prstGeom>
          </p:spPr>
        </p:pic>
        <p:pic>
          <p:nvPicPr>
            <p:cNvPr id="92" name="Obraz 91">
              <a:extLst>
                <a:ext uri="{FF2B5EF4-FFF2-40B4-BE49-F238E27FC236}">
                  <a16:creationId xmlns:a16="http://schemas.microsoft.com/office/drawing/2014/main" id="{71AF91D4-82CA-43F0-AE9F-6CB17523762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80427" y="1763140"/>
              <a:ext cx="979714" cy="979714"/>
            </a:xfrm>
            <a:prstGeom prst="rect">
              <a:avLst/>
            </a:prstGeom>
          </p:spPr>
        </p:pic>
        <p:pic>
          <p:nvPicPr>
            <p:cNvPr id="93" name="Obraz 92">
              <a:extLst>
                <a:ext uri="{FF2B5EF4-FFF2-40B4-BE49-F238E27FC236}">
                  <a16:creationId xmlns:a16="http://schemas.microsoft.com/office/drawing/2014/main" id="{6C805E24-28E7-4CCC-A084-3E3BF3C5F9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80774" y="4040293"/>
              <a:ext cx="950852" cy="633901"/>
            </a:xfrm>
            <a:prstGeom prst="rect">
              <a:avLst/>
            </a:prstGeom>
          </p:spPr>
        </p:pic>
        <p:pic>
          <p:nvPicPr>
            <p:cNvPr id="94" name="Obraz 93">
              <a:extLst>
                <a:ext uri="{FF2B5EF4-FFF2-40B4-BE49-F238E27FC236}">
                  <a16:creationId xmlns:a16="http://schemas.microsoft.com/office/drawing/2014/main" id="{2147D96E-89A8-4E6F-94BE-26779425B51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36476" y="3433866"/>
              <a:ext cx="950852" cy="633901"/>
            </a:xfrm>
            <a:prstGeom prst="rect">
              <a:avLst/>
            </a:prstGeom>
          </p:spPr>
        </p:pic>
        <p:pic>
          <p:nvPicPr>
            <p:cNvPr id="95" name="Obraz 94">
              <a:extLst>
                <a:ext uri="{FF2B5EF4-FFF2-40B4-BE49-F238E27FC236}">
                  <a16:creationId xmlns:a16="http://schemas.microsoft.com/office/drawing/2014/main" id="{864B487E-FC40-49DD-836C-0D510C84D64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42593" y="2803338"/>
              <a:ext cx="950852" cy="633901"/>
            </a:xfrm>
            <a:prstGeom prst="rect">
              <a:avLst/>
            </a:prstGeom>
          </p:spPr>
        </p:pic>
        <p:pic>
          <p:nvPicPr>
            <p:cNvPr id="97" name="Obraz 96">
              <a:extLst>
                <a:ext uri="{FF2B5EF4-FFF2-40B4-BE49-F238E27FC236}">
                  <a16:creationId xmlns:a16="http://schemas.microsoft.com/office/drawing/2014/main" id="{D7248E81-19A7-4779-B00F-12DD8AEA1D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42593" y="2199442"/>
              <a:ext cx="950852" cy="633901"/>
            </a:xfrm>
            <a:prstGeom prst="rect">
              <a:avLst/>
            </a:prstGeom>
          </p:spPr>
        </p:pic>
        <p:pic>
          <p:nvPicPr>
            <p:cNvPr id="154" name="Obraz 153">
              <a:extLst>
                <a:ext uri="{FF2B5EF4-FFF2-40B4-BE49-F238E27FC236}">
                  <a16:creationId xmlns:a16="http://schemas.microsoft.com/office/drawing/2014/main" id="{E88D89B3-4CCA-4FE7-BB9B-D2159C96853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17506" y="1773978"/>
              <a:ext cx="804145" cy="1217111"/>
            </a:xfrm>
            <a:prstGeom prst="rect">
              <a:avLst/>
            </a:prstGeom>
          </p:spPr>
        </p:pic>
        <p:pic>
          <p:nvPicPr>
            <p:cNvPr id="155" name="Obraz 154">
              <a:extLst>
                <a:ext uri="{FF2B5EF4-FFF2-40B4-BE49-F238E27FC236}">
                  <a16:creationId xmlns:a16="http://schemas.microsoft.com/office/drawing/2014/main" id="{8F2B70C8-30A4-4849-BF7D-E9989290F8F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61621" y="2238687"/>
              <a:ext cx="979714" cy="979714"/>
            </a:xfrm>
            <a:prstGeom prst="rect">
              <a:avLst/>
            </a:prstGeom>
          </p:spPr>
        </p:pic>
        <p:pic>
          <p:nvPicPr>
            <p:cNvPr id="156" name="Obraz 155">
              <a:extLst>
                <a:ext uri="{FF2B5EF4-FFF2-40B4-BE49-F238E27FC236}">
                  <a16:creationId xmlns:a16="http://schemas.microsoft.com/office/drawing/2014/main" id="{7C6311BC-8337-4586-82C3-093116B7E7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51094" y="2623337"/>
              <a:ext cx="979714" cy="979714"/>
            </a:xfrm>
            <a:prstGeom prst="rect">
              <a:avLst/>
            </a:prstGeom>
          </p:spPr>
        </p:pic>
        <p:pic>
          <p:nvPicPr>
            <p:cNvPr id="157" name="Obraz 156">
              <a:extLst>
                <a:ext uri="{FF2B5EF4-FFF2-40B4-BE49-F238E27FC236}">
                  <a16:creationId xmlns:a16="http://schemas.microsoft.com/office/drawing/2014/main" id="{9DE4A633-FDA4-4968-931E-3E8DC912B4D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49521" y="3047232"/>
              <a:ext cx="979714" cy="979714"/>
            </a:xfrm>
            <a:prstGeom prst="rect">
              <a:avLst/>
            </a:prstGeom>
          </p:spPr>
        </p:pic>
        <p:pic>
          <p:nvPicPr>
            <p:cNvPr id="158" name="Obraz 157">
              <a:extLst>
                <a:ext uri="{FF2B5EF4-FFF2-40B4-BE49-F238E27FC236}">
                  <a16:creationId xmlns:a16="http://schemas.microsoft.com/office/drawing/2014/main" id="{023225D2-0D78-4D96-A5CC-C4F9AF4DAAE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6314" y="3471127"/>
              <a:ext cx="979714" cy="979714"/>
            </a:xfrm>
            <a:prstGeom prst="rect">
              <a:avLst/>
            </a:prstGeom>
          </p:spPr>
        </p:pic>
        <p:pic>
          <p:nvPicPr>
            <p:cNvPr id="159" name="Obraz 158">
              <a:extLst>
                <a:ext uri="{FF2B5EF4-FFF2-40B4-BE49-F238E27FC236}">
                  <a16:creationId xmlns:a16="http://schemas.microsoft.com/office/drawing/2014/main" id="{F17567EB-72DC-4D50-964F-7ADF872392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25034" y="3960984"/>
              <a:ext cx="979714" cy="979714"/>
            </a:xfrm>
            <a:prstGeom prst="rect">
              <a:avLst/>
            </a:prstGeom>
          </p:spPr>
        </p:pic>
        <p:pic>
          <p:nvPicPr>
            <p:cNvPr id="160" name="Obraz 159">
              <a:extLst>
                <a:ext uri="{FF2B5EF4-FFF2-40B4-BE49-F238E27FC236}">
                  <a16:creationId xmlns:a16="http://schemas.microsoft.com/office/drawing/2014/main" id="{D618A93C-6C82-435A-BE51-688F174C4FC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7396" y="4419802"/>
              <a:ext cx="979714" cy="979714"/>
            </a:xfrm>
            <a:prstGeom prst="rect">
              <a:avLst/>
            </a:prstGeom>
          </p:spPr>
        </p:pic>
        <p:pic>
          <p:nvPicPr>
            <p:cNvPr id="161" name="Obraz 160">
              <a:extLst>
                <a:ext uri="{FF2B5EF4-FFF2-40B4-BE49-F238E27FC236}">
                  <a16:creationId xmlns:a16="http://schemas.microsoft.com/office/drawing/2014/main" id="{4465A975-E244-4625-8D2F-5E46EE48D6C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7259" y="4853843"/>
              <a:ext cx="979714" cy="979714"/>
            </a:xfrm>
            <a:prstGeom prst="rect">
              <a:avLst/>
            </a:prstGeom>
          </p:spPr>
        </p:pic>
        <p:pic>
          <p:nvPicPr>
            <p:cNvPr id="163" name="Obraz 162">
              <a:extLst>
                <a:ext uri="{FF2B5EF4-FFF2-40B4-BE49-F238E27FC236}">
                  <a16:creationId xmlns:a16="http://schemas.microsoft.com/office/drawing/2014/main" id="{516A6F79-9043-4E35-939B-C9B4A1178B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80774" y="5302279"/>
              <a:ext cx="950852" cy="633901"/>
            </a:xfrm>
            <a:prstGeom prst="rect">
              <a:avLst/>
            </a:prstGeom>
          </p:spPr>
        </p:pic>
        <p:pic>
          <p:nvPicPr>
            <p:cNvPr id="164" name="Obraz 163">
              <a:extLst>
                <a:ext uri="{FF2B5EF4-FFF2-40B4-BE49-F238E27FC236}">
                  <a16:creationId xmlns:a16="http://schemas.microsoft.com/office/drawing/2014/main" id="{720A5250-A4CA-4F41-B3A6-1FAF18C56DA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6979" y="2097510"/>
              <a:ext cx="804145" cy="1217111"/>
            </a:xfrm>
            <a:prstGeom prst="rect">
              <a:avLst/>
            </a:prstGeom>
          </p:spPr>
        </p:pic>
        <p:pic>
          <p:nvPicPr>
            <p:cNvPr id="165" name="Obraz 164">
              <a:extLst>
                <a:ext uri="{FF2B5EF4-FFF2-40B4-BE49-F238E27FC236}">
                  <a16:creationId xmlns:a16="http://schemas.microsoft.com/office/drawing/2014/main" id="{1DB4A326-94D7-4D72-B4CC-542AA74ED91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6978" y="2397771"/>
              <a:ext cx="804145" cy="1217111"/>
            </a:xfrm>
            <a:prstGeom prst="rect">
              <a:avLst/>
            </a:prstGeom>
          </p:spPr>
        </p:pic>
        <p:pic>
          <p:nvPicPr>
            <p:cNvPr id="166" name="Obraz 165">
              <a:extLst>
                <a:ext uri="{FF2B5EF4-FFF2-40B4-BE49-F238E27FC236}">
                  <a16:creationId xmlns:a16="http://schemas.microsoft.com/office/drawing/2014/main" id="{08E0511A-6A58-445A-829D-59BB3C60D94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2717578"/>
              <a:ext cx="804145" cy="1217111"/>
            </a:xfrm>
            <a:prstGeom prst="rect">
              <a:avLst/>
            </a:prstGeom>
          </p:spPr>
        </p:pic>
        <p:pic>
          <p:nvPicPr>
            <p:cNvPr id="167" name="Obraz 166">
              <a:extLst>
                <a:ext uri="{FF2B5EF4-FFF2-40B4-BE49-F238E27FC236}">
                  <a16:creationId xmlns:a16="http://schemas.microsoft.com/office/drawing/2014/main" id="{FCD954A4-B9F4-416B-BCB0-945F263BD61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3025872"/>
              <a:ext cx="804145" cy="1217111"/>
            </a:xfrm>
            <a:prstGeom prst="rect">
              <a:avLst/>
            </a:prstGeom>
          </p:spPr>
        </p:pic>
        <p:pic>
          <p:nvPicPr>
            <p:cNvPr id="168" name="Obraz 167">
              <a:extLst>
                <a:ext uri="{FF2B5EF4-FFF2-40B4-BE49-F238E27FC236}">
                  <a16:creationId xmlns:a16="http://schemas.microsoft.com/office/drawing/2014/main" id="{CC34426A-C03A-4A62-BA57-D9EF395B542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3340491"/>
              <a:ext cx="804145" cy="1217111"/>
            </a:xfrm>
            <a:prstGeom prst="rect">
              <a:avLst/>
            </a:prstGeom>
          </p:spPr>
        </p:pic>
        <p:pic>
          <p:nvPicPr>
            <p:cNvPr id="169" name="Obraz 168">
              <a:extLst>
                <a:ext uri="{FF2B5EF4-FFF2-40B4-BE49-F238E27FC236}">
                  <a16:creationId xmlns:a16="http://schemas.microsoft.com/office/drawing/2014/main" id="{03FD0C35-0F16-48B8-9F98-7E5CAE287EA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737" y="3585408"/>
              <a:ext cx="804145" cy="1217111"/>
            </a:xfrm>
            <a:prstGeom prst="rect">
              <a:avLst/>
            </a:prstGeom>
          </p:spPr>
        </p:pic>
        <p:pic>
          <p:nvPicPr>
            <p:cNvPr id="170" name="Obraz 169">
              <a:extLst>
                <a:ext uri="{FF2B5EF4-FFF2-40B4-BE49-F238E27FC236}">
                  <a16:creationId xmlns:a16="http://schemas.microsoft.com/office/drawing/2014/main" id="{FF044B18-9161-4268-A2D0-8A39C124C53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40196" y="3849892"/>
              <a:ext cx="804145" cy="1217111"/>
            </a:xfrm>
            <a:prstGeom prst="rect">
              <a:avLst/>
            </a:prstGeom>
          </p:spPr>
        </p:pic>
        <p:pic>
          <p:nvPicPr>
            <p:cNvPr id="171" name="Obraz 170">
              <a:extLst>
                <a:ext uri="{FF2B5EF4-FFF2-40B4-BE49-F238E27FC236}">
                  <a16:creationId xmlns:a16="http://schemas.microsoft.com/office/drawing/2014/main" id="{4EC17DE8-46E8-473A-BD03-60A02C80DEE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50704" y="4114376"/>
              <a:ext cx="804145" cy="1217111"/>
            </a:xfrm>
            <a:prstGeom prst="rect">
              <a:avLst/>
            </a:prstGeom>
          </p:spPr>
        </p:pic>
        <p:pic>
          <p:nvPicPr>
            <p:cNvPr id="172" name="Obraz 171">
              <a:extLst>
                <a:ext uri="{FF2B5EF4-FFF2-40B4-BE49-F238E27FC236}">
                  <a16:creationId xmlns:a16="http://schemas.microsoft.com/office/drawing/2014/main" id="{58569CCC-7A60-4457-B818-AF19C833C42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50131" y="4375920"/>
              <a:ext cx="804145" cy="1217111"/>
            </a:xfrm>
            <a:prstGeom prst="rect">
              <a:avLst/>
            </a:prstGeom>
          </p:spPr>
        </p:pic>
        <p:pic>
          <p:nvPicPr>
            <p:cNvPr id="173" name="Obraz 172">
              <a:extLst>
                <a:ext uri="{FF2B5EF4-FFF2-40B4-BE49-F238E27FC236}">
                  <a16:creationId xmlns:a16="http://schemas.microsoft.com/office/drawing/2014/main" id="{8FF5856B-76AA-4D1D-A3D0-317258D4DD5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61017" y="4637464"/>
              <a:ext cx="804145" cy="1217111"/>
            </a:xfrm>
            <a:prstGeom prst="rect">
              <a:avLst/>
            </a:prstGeom>
          </p:spPr>
        </p:pic>
      </p:grpSp>
      <p:grpSp>
        <p:nvGrpSpPr>
          <p:cNvPr id="175" name="Grupa 174">
            <a:extLst>
              <a:ext uri="{FF2B5EF4-FFF2-40B4-BE49-F238E27FC236}">
                <a16:creationId xmlns:a16="http://schemas.microsoft.com/office/drawing/2014/main" id="{D54C5C9F-7499-46E5-8054-43DAAFAD13D7}"/>
              </a:ext>
            </a:extLst>
          </p:cNvPr>
          <p:cNvGrpSpPr/>
          <p:nvPr/>
        </p:nvGrpSpPr>
        <p:grpSpPr>
          <a:xfrm>
            <a:off x="597671" y="2253350"/>
            <a:ext cx="6387024" cy="4099350"/>
            <a:chOff x="3600589" y="503595"/>
            <a:chExt cx="7056071" cy="5727462"/>
          </a:xfrm>
        </p:grpSpPr>
        <p:sp>
          <p:nvSpPr>
            <p:cNvPr id="176" name="Dowolny kształt: kształt 175">
              <a:extLst>
                <a:ext uri="{FF2B5EF4-FFF2-40B4-BE49-F238E27FC236}">
                  <a16:creationId xmlns:a16="http://schemas.microsoft.com/office/drawing/2014/main" id="{DC08DBB2-00FF-4060-9141-0BB79623ECB3}"/>
                </a:ext>
              </a:extLst>
            </p:cNvPr>
            <p:cNvSpPr/>
            <p:nvPr/>
          </p:nvSpPr>
          <p:spPr>
            <a:xfrm rot="3600583">
              <a:off x="7567323" y="2811657"/>
              <a:ext cx="1461927" cy="491033"/>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0" y="245517"/>
                  </a:moveTo>
                  <a:lnTo>
                    <a:pt x="245517" y="0"/>
                  </a:lnTo>
                  <a:lnTo>
                    <a:pt x="245517" y="98207"/>
                  </a:lnTo>
                  <a:lnTo>
                    <a:pt x="1216411" y="98207"/>
                  </a:lnTo>
                  <a:lnTo>
                    <a:pt x="1216411" y="0"/>
                  </a:lnTo>
                  <a:lnTo>
                    <a:pt x="1461927" y="245517"/>
                  </a:lnTo>
                  <a:lnTo>
                    <a:pt x="1216411" y="491033"/>
                  </a:lnTo>
                  <a:lnTo>
                    <a:pt x="1216411" y="392826"/>
                  </a:lnTo>
                  <a:lnTo>
                    <a:pt x="245517" y="392826"/>
                  </a:lnTo>
                  <a:lnTo>
                    <a:pt x="245517" y="491033"/>
                  </a:lnTo>
                  <a:lnTo>
                    <a:pt x="0" y="245517"/>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10" tIns="98206" rIns="147309" bIns="98207" numCol="1" spcCol="1270" anchor="ctr" anchorCtr="0">
              <a:noAutofit/>
            </a:bodyPr>
            <a:lstStyle/>
            <a:p>
              <a:pPr marL="0" lvl="0" indent="0" algn="ctr" defTabSz="933450">
                <a:lnSpc>
                  <a:spcPct val="90000"/>
                </a:lnSpc>
                <a:spcBef>
                  <a:spcPct val="0"/>
                </a:spcBef>
                <a:spcAft>
                  <a:spcPct val="35000"/>
                </a:spcAft>
                <a:buNone/>
              </a:pPr>
              <a:endParaRPr lang="pl-PL" sz="2100" kern="1200"/>
            </a:p>
          </p:txBody>
        </p:sp>
        <p:sp>
          <p:nvSpPr>
            <p:cNvPr id="177" name="Dowolny kształt: kształt 176">
              <a:extLst>
                <a:ext uri="{FF2B5EF4-FFF2-40B4-BE49-F238E27FC236}">
                  <a16:creationId xmlns:a16="http://schemas.microsoft.com/office/drawing/2014/main" id="{9586639F-15F4-4BBD-9BF1-BE5D834AF9D5}"/>
                </a:ext>
              </a:extLst>
            </p:cNvPr>
            <p:cNvSpPr/>
            <p:nvPr/>
          </p:nvSpPr>
          <p:spPr>
            <a:xfrm>
              <a:off x="6408994" y="4818727"/>
              <a:ext cx="1461927" cy="491034"/>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1461927" y="245516"/>
                  </a:moveTo>
                  <a:lnTo>
                    <a:pt x="1216410" y="491032"/>
                  </a:lnTo>
                  <a:lnTo>
                    <a:pt x="1216410" y="392825"/>
                  </a:lnTo>
                  <a:lnTo>
                    <a:pt x="245516" y="392825"/>
                  </a:lnTo>
                  <a:lnTo>
                    <a:pt x="245516" y="491032"/>
                  </a:lnTo>
                  <a:lnTo>
                    <a:pt x="0" y="245516"/>
                  </a:lnTo>
                  <a:lnTo>
                    <a:pt x="245516" y="1"/>
                  </a:lnTo>
                  <a:lnTo>
                    <a:pt x="245516" y="98208"/>
                  </a:lnTo>
                  <a:lnTo>
                    <a:pt x="1216410" y="98208"/>
                  </a:lnTo>
                  <a:lnTo>
                    <a:pt x="1216410" y="1"/>
                  </a:lnTo>
                  <a:lnTo>
                    <a:pt x="1461927" y="245516"/>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10" tIns="98208" rIns="147310" bIns="98207" numCol="1" spcCol="1270" anchor="ctr" anchorCtr="0">
              <a:noAutofit/>
            </a:bodyPr>
            <a:lstStyle/>
            <a:p>
              <a:pPr marL="0" lvl="0" indent="0" algn="ctr" defTabSz="933450">
                <a:lnSpc>
                  <a:spcPct val="90000"/>
                </a:lnSpc>
                <a:spcBef>
                  <a:spcPct val="0"/>
                </a:spcBef>
                <a:spcAft>
                  <a:spcPct val="35000"/>
                </a:spcAft>
                <a:buNone/>
              </a:pPr>
              <a:endParaRPr lang="pl-PL" sz="2100" kern="1200"/>
            </a:p>
          </p:txBody>
        </p:sp>
        <p:sp>
          <p:nvSpPr>
            <p:cNvPr id="178" name="Dowolny kształt: kształt 177">
              <a:extLst>
                <a:ext uri="{FF2B5EF4-FFF2-40B4-BE49-F238E27FC236}">
                  <a16:creationId xmlns:a16="http://schemas.microsoft.com/office/drawing/2014/main" id="{D55F2811-557D-4E99-A501-6E3B3C89606B}"/>
                </a:ext>
              </a:extLst>
            </p:cNvPr>
            <p:cNvSpPr/>
            <p:nvPr/>
          </p:nvSpPr>
          <p:spPr>
            <a:xfrm rot="17999417">
              <a:off x="5250665" y="2811657"/>
              <a:ext cx="1461927" cy="491033"/>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0" y="245517"/>
                  </a:moveTo>
                  <a:lnTo>
                    <a:pt x="245517" y="0"/>
                  </a:lnTo>
                  <a:lnTo>
                    <a:pt x="245517" y="98207"/>
                  </a:lnTo>
                  <a:lnTo>
                    <a:pt x="1216411" y="98207"/>
                  </a:lnTo>
                  <a:lnTo>
                    <a:pt x="1216411" y="0"/>
                  </a:lnTo>
                  <a:lnTo>
                    <a:pt x="1461927" y="245517"/>
                  </a:lnTo>
                  <a:lnTo>
                    <a:pt x="1216411" y="491033"/>
                  </a:lnTo>
                  <a:lnTo>
                    <a:pt x="1216411" y="392826"/>
                  </a:lnTo>
                  <a:lnTo>
                    <a:pt x="245517" y="392826"/>
                  </a:lnTo>
                  <a:lnTo>
                    <a:pt x="245517" y="491033"/>
                  </a:lnTo>
                  <a:lnTo>
                    <a:pt x="0" y="245517"/>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09" tIns="98207" rIns="147310" bIns="98206" numCol="1" spcCol="1270" anchor="ctr" anchorCtr="0">
              <a:noAutofit/>
            </a:bodyPr>
            <a:lstStyle/>
            <a:p>
              <a:pPr marL="0" lvl="0" indent="0" algn="ctr" defTabSz="933450">
                <a:lnSpc>
                  <a:spcPct val="90000"/>
                </a:lnSpc>
                <a:spcBef>
                  <a:spcPct val="0"/>
                </a:spcBef>
                <a:spcAft>
                  <a:spcPct val="35000"/>
                </a:spcAft>
                <a:buNone/>
              </a:pPr>
              <a:endParaRPr lang="pl-PL" sz="2100" kern="1200"/>
            </a:p>
          </p:txBody>
        </p:sp>
        <p:grpSp>
          <p:nvGrpSpPr>
            <p:cNvPr id="179" name="Grupa 178">
              <a:extLst>
                <a:ext uri="{FF2B5EF4-FFF2-40B4-BE49-F238E27FC236}">
                  <a16:creationId xmlns:a16="http://schemas.microsoft.com/office/drawing/2014/main" id="{CFC50DD2-5170-43A4-95EB-7EE04A16C7B6}"/>
                </a:ext>
              </a:extLst>
            </p:cNvPr>
            <p:cNvGrpSpPr/>
            <p:nvPr/>
          </p:nvGrpSpPr>
          <p:grpSpPr>
            <a:xfrm>
              <a:off x="3600589" y="3777279"/>
              <a:ext cx="3865962" cy="2453778"/>
              <a:chOff x="3600589" y="3777279"/>
              <a:chExt cx="3865962" cy="2453778"/>
            </a:xfrm>
          </p:grpSpPr>
          <p:sp>
            <p:nvSpPr>
              <p:cNvPr id="186" name="Dowolny kształt: kształt 185">
                <a:extLst>
                  <a:ext uri="{FF2B5EF4-FFF2-40B4-BE49-F238E27FC236}">
                    <a16:creationId xmlns:a16="http://schemas.microsoft.com/office/drawing/2014/main" id="{584BD04B-EB8F-44C4-A57F-078244F0F5EA}"/>
                  </a:ext>
                </a:extLst>
              </p:cNvPr>
              <p:cNvSpPr/>
              <p:nvPr/>
            </p:nvSpPr>
            <p:spPr>
              <a:xfrm>
                <a:off x="3600589" y="3777279"/>
                <a:ext cx="3865962" cy="327338"/>
              </a:xfrm>
              <a:custGeom>
                <a:avLst/>
                <a:gdLst>
                  <a:gd name="connsiteX0" fmla="*/ 0 w 2182235"/>
                  <a:gd name="connsiteY0" fmla="*/ 0 h 327335"/>
                  <a:gd name="connsiteX1" fmla="*/ 2182235 w 2182235"/>
                  <a:gd name="connsiteY1" fmla="*/ 0 h 327335"/>
                  <a:gd name="connsiteX2" fmla="*/ 2182235 w 2182235"/>
                  <a:gd name="connsiteY2" fmla="*/ 327335 h 327335"/>
                  <a:gd name="connsiteX3" fmla="*/ 0 w 2182235"/>
                  <a:gd name="connsiteY3" fmla="*/ 327335 h 327335"/>
                  <a:gd name="connsiteX4" fmla="*/ 0 w 2182235"/>
                  <a:gd name="connsiteY4" fmla="*/ 0 h 327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235" h="327335">
                    <a:moveTo>
                      <a:pt x="0" y="0"/>
                    </a:moveTo>
                    <a:lnTo>
                      <a:pt x="2182235" y="0"/>
                    </a:lnTo>
                    <a:lnTo>
                      <a:pt x="2182235" y="327335"/>
                    </a:lnTo>
                    <a:lnTo>
                      <a:pt x="0" y="3273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Carota </a:t>
                </a:r>
                <a:r>
                  <a:rPr lang="pl-PL" sz="1800" kern="1200" dirty="0">
                    <a:solidFill>
                      <a:srgbClr val="231F20"/>
                    </a:solidFill>
                  </a:rPr>
                  <a:t>(</a:t>
                </a:r>
                <a:r>
                  <a:rPr lang="pl-PL" sz="1800" b="0" i="1" kern="1200" dirty="0" err="1">
                    <a:solidFill>
                      <a:srgbClr val="231F20"/>
                    </a:solidFill>
                  </a:rPr>
                  <a:t>Daucus carota</a:t>
                </a:r>
                <a:r>
                  <a:rPr lang="pl-PL" sz="1800" b="0" i="0" kern="1200" dirty="0">
                    <a:solidFill>
                      <a:srgbClr val="231F20"/>
                    </a:solidFill>
                  </a:rPr>
                  <a:t>)</a:t>
                </a:r>
                <a:endParaRPr lang="pl-PL" sz="1800" kern="1200" dirty="0">
                  <a:solidFill>
                    <a:srgbClr val="231F20"/>
                  </a:solidFill>
                </a:endParaRPr>
              </a:p>
            </p:txBody>
          </p:sp>
          <p:sp>
            <p:nvSpPr>
              <p:cNvPr id="187" name="Prostokąt 186">
                <a:extLst>
                  <a:ext uri="{FF2B5EF4-FFF2-40B4-BE49-F238E27FC236}">
                    <a16:creationId xmlns:a16="http://schemas.microsoft.com/office/drawing/2014/main" id="{BD289992-88EB-429F-BB2E-0E5BFC49B808}"/>
                  </a:ext>
                </a:extLst>
              </p:cNvPr>
              <p:cNvSpPr/>
              <p:nvPr/>
            </p:nvSpPr>
            <p:spPr>
              <a:xfrm>
                <a:off x="4442454" y="4048822"/>
                <a:ext cx="2182234" cy="2182235"/>
              </a:xfrm>
              <a:prstGeom prst="rect">
                <a:avLst/>
              </a:prstGeom>
              <a:blipFill>
                <a:blip r:embed="rId7" cstate="email">
                  <a:extLst>
                    <a:ext uri="{28A0092B-C50C-407E-A947-70E740481C1C}">
                      <a14:useLocalDpi xmlns:a14="http://schemas.microsoft.com/office/drawing/2010/main"/>
                    </a:ext>
                  </a:extLst>
                </a:blip>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grpSp>
        <p:grpSp>
          <p:nvGrpSpPr>
            <p:cNvPr id="180" name="Grupa 179">
              <a:extLst>
                <a:ext uri="{FF2B5EF4-FFF2-40B4-BE49-F238E27FC236}">
                  <a16:creationId xmlns:a16="http://schemas.microsoft.com/office/drawing/2014/main" id="{61FD3F66-7075-475E-9015-0DA1E0233C00}"/>
                </a:ext>
              </a:extLst>
            </p:cNvPr>
            <p:cNvGrpSpPr/>
            <p:nvPr/>
          </p:nvGrpSpPr>
          <p:grpSpPr>
            <a:xfrm>
              <a:off x="4802260" y="503595"/>
              <a:ext cx="4673242" cy="2266006"/>
              <a:chOff x="4802260" y="503595"/>
              <a:chExt cx="4673242" cy="2266006"/>
            </a:xfrm>
          </p:grpSpPr>
          <p:sp>
            <p:nvSpPr>
              <p:cNvPr id="184" name="Dowolny kształt: kształt 183">
                <a:extLst>
                  <a:ext uri="{FF2B5EF4-FFF2-40B4-BE49-F238E27FC236}">
                    <a16:creationId xmlns:a16="http://schemas.microsoft.com/office/drawing/2014/main" id="{2F6BB92F-7808-421D-B7CD-39493DA4D174}"/>
                  </a:ext>
                </a:extLst>
              </p:cNvPr>
              <p:cNvSpPr/>
              <p:nvPr/>
            </p:nvSpPr>
            <p:spPr>
              <a:xfrm>
                <a:off x="4802260" y="503595"/>
                <a:ext cx="4673242" cy="327014"/>
              </a:xfrm>
              <a:custGeom>
                <a:avLst/>
                <a:gdLst>
                  <a:gd name="connsiteX0" fmla="*/ 0 w 2180104"/>
                  <a:gd name="connsiteY0" fmla="*/ 0 h 327015"/>
                  <a:gd name="connsiteX1" fmla="*/ 2180104 w 2180104"/>
                  <a:gd name="connsiteY1" fmla="*/ 0 h 327015"/>
                  <a:gd name="connsiteX2" fmla="*/ 2180104 w 2180104"/>
                  <a:gd name="connsiteY2" fmla="*/ 327015 h 327015"/>
                  <a:gd name="connsiteX3" fmla="*/ 0 w 2180104"/>
                  <a:gd name="connsiteY3" fmla="*/ 327015 h 327015"/>
                  <a:gd name="connsiteX4" fmla="*/ 0 w 2180104"/>
                  <a:gd name="connsiteY4" fmla="*/ 0 h 327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0104" h="327015">
                    <a:moveTo>
                      <a:pt x="0" y="0"/>
                    </a:moveTo>
                    <a:lnTo>
                      <a:pt x="2180104" y="0"/>
                    </a:lnTo>
                    <a:lnTo>
                      <a:pt x="2180104" y="327015"/>
                    </a:lnTo>
                    <a:lnTo>
                      <a:pt x="0" y="3270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Lattuga </a:t>
                </a:r>
                <a:r>
                  <a:rPr lang="pl-PL" sz="1800" kern="1200" dirty="0">
                    <a:solidFill>
                      <a:srgbClr val="231F20"/>
                    </a:solidFill>
                  </a:rPr>
                  <a:t>(</a:t>
                </a:r>
                <a:r>
                  <a:rPr lang="pl-PL" sz="1800" b="0" i="1" kern="1200" dirty="0" err="1">
                    <a:solidFill>
                      <a:srgbClr val="231F20"/>
                    </a:solidFill>
                  </a:rPr>
                  <a:t>Lactuca sativa</a:t>
                </a:r>
                <a:r>
                  <a:rPr lang="pl-PL" sz="1800" b="0" i="0" kern="1200" dirty="0">
                    <a:solidFill>
                      <a:srgbClr val="231F20"/>
                    </a:solidFill>
                  </a:rPr>
                  <a:t>)</a:t>
                </a:r>
                <a:endParaRPr lang="pl-PL" sz="1800" kern="1200" dirty="0">
                  <a:solidFill>
                    <a:srgbClr val="231F20"/>
                  </a:solidFill>
                </a:endParaRPr>
              </a:p>
            </p:txBody>
          </p:sp>
          <p:sp>
            <p:nvSpPr>
              <p:cNvPr id="185" name="Prostokąt 184">
                <a:extLst>
                  <a:ext uri="{FF2B5EF4-FFF2-40B4-BE49-F238E27FC236}">
                    <a16:creationId xmlns:a16="http://schemas.microsoft.com/office/drawing/2014/main" id="{377AF312-E24C-4A21-A6B9-2A8BACAB5A94}"/>
                  </a:ext>
                </a:extLst>
              </p:cNvPr>
              <p:cNvSpPr/>
              <p:nvPr/>
            </p:nvSpPr>
            <p:spPr>
              <a:xfrm>
                <a:off x="6048829" y="589497"/>
                <a:ext cx="2180104" cy="2180104"/>
              </a:xfrm>
              <a:prstGeom prst="rect">
                <a:avLst/>
              </a:prstGeom>
              <a:blipFill dpi="0" rotWithShape="1">
                <a:blip r:embed="rId8" cstate="email">
                  <a:extLst>
                    <a:ext uri="{28A0092B-C50C-407E-A947-70E740481C1C}">
                      <a14:useLocalDpi xmlns:a14="http://schemas.microsoft.com/office/drawing/2010/main"/>
                    </a:ext>
                  </a:extLst>
                </a:blip>
                <a:srcRect/>
                <a:stretch>
                  <a:fillRect t="10000" b="4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grpSp>
        <p:grpSp>
          <p:nvGrpSpPr>
            <p:cNvPr id="181" name="Grupa 180">
              <a:extLst>
                <a:ext uri="{FF2B5EF4-FFF2-40B4-BE49-F238E27FC236}">
                  <a16:creationId xmlns:a16="http://schemas.microsoft.com/office/drawing/2014/main" id="{24A1FC49-1A8D-41E3-88E2-0754D3AE2B05}"/>
                </a:ext>
              </a:extLst>
            </p:cNvPr>
            <p:cNvGrpSpPr/>
            <p:nvPr/>
          </p:nvGrpSpPr>
          <p:grpSpPr>
            <a:xfrm>
              <a:off x="7142147" y="3766250"/>
              <a:ext cx="3514513" cy="2434335"/>
              <a:chOff x="7142147" y="3766250"/>
              <a:chExt cx="3514513" cy="2434335"/>
            </a:xfrm>
          </p:grpSpPr>
          <p:sp>
            <p:nvSpPr>
              <p:cNvPr id="182" name="Dowolny kształt: kształt 181">
                <a:extLst>
                  <a:ext uri="{FF2B5EF4-FFF2-40B4-BE49-F238E27FC236}">
                    <a16:creationId xmlns:a16="http://schemas.microsoft.com/office/drawing/2014/main" id="{01144355-C995-418D-A7E3-0A8E2636B6D4}"/>
                  </a:ext>
                </a:extLst>
              </p:cNvPr>
              <p:cNvSpPr/>
              <p:nvPr/>
            </p:nvSpPr>
            <p:spPr>
              <a:xfrm>
                <a:off x="7142147" y="3766250"/>
                <a:ext cx="3514513" cy="327336"/>
              </a:xfrm>
              <a:custGeom>
                <a:avLst/>
                <a:gdLst>
                  <a:gd name="connsiteX0" fmla="*/ 0 w 2182235"/>
                  <a:gd name="connsiteY0" fmla="*/ 0 h 327335"/>
                  <a:gd name="connsiteX1" fmla="*/ 2182235 w 2182235"/>
                  <a:gd name="connsiteY1" fmla="*/ 0 h 327335"/>
                  <a:gd name="connsiteX2" fmla="*/ 2182235 w 2182235"/>
                  <a:gd name="connsiteY2" fmla="*/ 327335 h 327335"/>
                  <a:gd name="connsiteX3" fmla="*/ 0 w 2182235"/>
                  <a:gd name="connsiteY3" fmla="*/ 327335 h 327335"/>
                  <a:gd name="connsiteX4" fmla="*/ 0 w 2182235"/>
                  <a:gd name="connsiteY4" fmla="*/ 0 h 327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235" h="327335">
                    <a:moveTo>
                      <a:pt x="0" y="0"/>
                    </a:moveTo>
                    <a:lnTo>
                      <a:pt x="2182235" y="0"/>
                    </a:lnTo>
                    <a:lnTo>
                      <a:pt x="2182235" y="327335"/>
                    </a:lnTo>
                    <a:lnTo>
                      <a:pt x="0" y="3273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Cipolla </a:t>
                </a:r>
                <a:r>
                  <a:rPr lang="pl-PL" sz="1800" kern="1200" dirty="0">
                    <a:solidFill>
                      <a:srgbClr val="231F20"/>
                    </a:solidFill>
                  </a:rPr>
                  <a:t>(</a:t>
                </a:r>
                <a:r>
                  <a:rPr lang="pl-PL" sz="1800" b="0" i="1" kern="1200" dirty="0" err="1">
                    <a:solidFill>
                      <a:srgbClr val="231F20"/>
                    </a:solidFill>
                  </a:rPr>
                  <a:t>Allium </a:t>
                </a:r>
                <a:r>
                  <a:rPr lang="pl-PL" sz="1800" b="0" i="1" kern="1200" dirty="0">
                    <a:solidFill>
                      <a:srgbClr val="231F20"/>
                    </a:solidFill>
                  </a:rPr>
                  <a:t>cepa</a:t>
                </a:r>
                <a:r>
                  <a:rPr lang="pl-PL" sz="1800" b="0" i="0" kern="1200" dirty="0">
                    <a:solidFill>
                      <a:srgbClr val="231F20"/>
                    </a:solidFill>
                  </a:rPr>
                  <a:t>)</a:t>
                </a:r>
                <a:endParaRPr lang="pl-PL" sz="1800" kern="1200" dirty="0">
                  <a:solidFill>
                    <a:srgbClr val="231F20"/>
                  </a:solidFill>
                </a:endParaRPr>
              </a:p>
            </p:txBody>
          </p:sp>
          <p:sp>
            <p:nvSpPr>
              <p:cNvPr id="183" name="Prostokąt 182">
                <a:extLst>
                  <a:ext uri="{FF2B5EF4-FFF2-40B4-BE49-F238E27FC236}">
                    <a16:creationId xmlns:a16="http://schemas.microsoft.com/office/drawing/2014/main" id="{F79CBE85-A5B3-4955-966C-568C7FB0BBDC}"/>
                  </a:ext>
                </a:extLst>
              </p:cNvPr>
              <p:cNvSpPr/>
              <p:nvPr/>
            </p:nvSpPr>
            <p:spPr>
              <a:xfrm>
                <a:off x="7808287" y="4018350"/>
                <a:ext cx="2182235" cy="2182235"/>
              </a:xfrm>
              <a:prstGeom prst="rect">
                <a:avLst/>
              </a:prstGeom>
              <a:blipFill dpi="0" rotWithShape="1">
                <a:blip r:embed="rId9" cstate="email">
                  <a:extLst>
                    <a:ext uri="{28A0092B-C50C-407E-A947-70E740481C1C}">
                      <a14:useLocalDpi xmlns:a14="http://schemas.microsoft.com/office/drawing/2010/main"/>
                    </a:ext>
                  </a:extLst>
                </a:blip>
                <a:srcRect/>
                <a:stretch>
                  <a:fillRect l="11000" r="11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sp>
        <p:nvSpPr>
          <p:cNvPr id="188" name="Text Placeholder 4">
            <a:extLst>
              <a:ext uri="{FF2B5EF4-FFF2-40B4-BE49-F238E27FC236}">
                <a16:creationId xmlns:a16="http://schemas.microsoft.com/office/drawing/2014/main" id="{7F3BEEFA-141E-4054-A0FD-C414EEC0E925}"/>
              </a:ext>
            </a:extLst>
          </p:cNvPr>
          <p:cNvSpPr>
            <a:spLocks noGrp="1"/>
          </p:cNvSpPr>
          <p:nvPr>
            <p:ph type="body" sz="quarter" idx="18"/>
          </p:nvPr>
        </p:nvSpPr>
        <p:spPr>
          <a:xfrm>
            <a:off x="461727" y="1119659"/>
            <a:ext cx="7087361" cy="3849918"/>
          </a:xfrm>
        </p:spPr>
        <p:txBody>
          <a:bodyPr/>
          <a:lstStyle/>
          <a:p>
            <a:pPr algn="ctr"/>
            <a:r>
              <a:rPr lang="en-US" dirty="0"/>
              <a:t>La scelta delle piante per le file deve tenere conto della loro influenza reciproca </a:t>
            </a:r>
            <a:r>
              <a:rPr lang="pl-PL" dirty="0"/>
              <a:t>(</a:t>
            </a:r>
            <a:r>
              <a:rPr lang="pl-PL" dirty="0" err="1"/>
              <a:t>vedi piantine compagne</a:t>
            </a:r>
            <a:r>
              <a:rPr lang="pl-PL" dirty="0"/>
              <a:t>).</a:t>
            </a:r>
            <a:endParaRPr lang="en-US" dirty="0"/>
          </a:p>
        </p:txBody>
      </p:sp>
    </p:spTree>
    <p:extLst>
      <p:ext uri="{BB962C8B-B14F-4D97-AF65-F5344CB8AC3E}">
        <p14:creationId xmlns:p14="http://schemas.microsoft.com/office/powerpoint/2010/main" val="4278947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49471" y="1212392"/>
            <a:ext cx="5871920" cy="3025975"/>
          </a:xfrm>
        </p:spPr>
        <p:txBody>
          <a:bodyPr/>
          <a:lstStyle/>
          <a:p>
            <a:r>
              <a:rPr lang="en-US" dirty="0"/>
              <a:t>La consociazione a strisce consiste nel </a:t>
            </a:r>
            <a:r>
              <a:rPr lang="en-US" b="1" dirty="0"/>
              <a:t>piantare le colture in strisce più larghe</a:t>
            </a:r>
            <a:r>
              <a:rPr lang="en-US" dirty="0"/>
              <a:t>, con ogni striscia costituita da una singola coltura. </a:t>
            </a:r>
            <a:r>
              <a:rPr lang="en-US" b="1" dirty="0"/>
              <a:t>Le strisce sono in genere larghe diverse file </a:t>
            </a:r>
            <a:r>
              <a:rPr lang="en-US" dirty="0"/>
              <a:t>e le colture sono disposte in modo tale da essere coltivate in strisce parallele sul campo. Questo </a:t>
            </a:r>
            <a:r>
              <a:rPr lang="en-US" b="1" dirty="0"/>
              <a:t>metodo viene utilizzato su scala più ampia </a:t>
            </a:r>
            <a:r>
              <a:rPr lang="en-US" dirty="0"/>
              <a:t>rispetto alla consociazione a file ed è progettato per </a:t>
            </a:r>
            <a:r>
              <a:rPr lang="en-US" dirty="0" err="1"/>
              <a:t>ottimizzare l</a:t>
            </a:r>
            <a:r>
              <a:rPr lang="en-US" dirty="0"/>
              <a:t>'uso dello spazio, sfruttando al contempo le interazioni tra le diverse colture. La consociazione a strisce consente un </a:t>
            </a:r>
            <a:r>
              <a:rPr lang="en-US" b="1" dirty="0"/>
              <a:t>uso più efficiente dei macchinari per la semina, la coltivazione e il raccolto</a:t>
            </a:r>
            <a:r>
              <a:rPr lang="en-US" dirty="0"/>
              <a:t>.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dirty="0" err="1"/>
              <a:t>Intercultura a strisce</a:t>
            </a:r>
            <a:endParaRPr lang="en-US" dirty="0"/>
          </a:p>
        </p:txBody>
      </p:sp>
      <p:pic>
        <p:nvPicPr>
          <p:cNvPr id="7" name="Symbol zastępczy obrazu 6">
            <a:extLst>
              <a:ext uri="{FF2B5EF4-FFF2-40B4-BE49-F238E27FC236}">
                <a16:creationId xmlns:a16="http://schemas.microsoft.com/office/drawing/2014/main" id="{CD858794-97C2-4843-B0A2-92867F357C90}"/>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28057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76625" y="346832"/>
            <a:ext cx="11729533" cy="803654"/>
          </a:xfrm>
        </p:spPr>
        <p:txBody>
          <a:bodyPr/>
          <a:lstStyle/>
          <a:p>
            <a:r>
              <a:rPr lang="pl-PL" b="1" dirty="0" err="1"/>
              <a:t>Intercultura a strisce </a:t>
            </a:r>
            <a:r>
              <a:rPr lang="pl-PL" b="1" dirty="0"/>
              <a:t>- </a:t>
            </a:r>
            <a:r>
              <a:rPr lang="pl-PL" b="1" dirty="0" err="1"/>
              <a:t>Esempio</a:t>
            </a:r>
            <a:endParaRPr lang="pl-PL" b="1" dirty="0"/>
          </a:p>
        </p:txBody>
      </p:sp>
      <p:pic>
        <p:nvPicPr>
          <p:cNvPr id="5" name="Obraz 4">
            <a:extLst>
              <a:ext uri="{FF2B5EF4-FFF2-40B4-BE49-F238E27FC236}">
                <a16:creationId xmlns:a16="http://schemas.microsoft.com/office/drawing/2014/main" id="{E6AD1F85-58CA-487D-85B5-B5210F285F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3783" y="2168556"/>
            <a:ext cx="4435112" cy="3970071"/>
          </a:xfrm>
          <a:prstGeom prst="rect">
            <a:avLst/>
          </a:prstGeom>
        </p:spPr>
      </p:pic>
      <p:grpSp>
        <p:nvGrpSpPr>
          <p:cNvPr id="20" name="Grupa 19">
            <a:extLst>
              <a:ext uri="{FF2B5EF4-FFF2-40B4-BE49-F238E27FC236}">
                <a16:creationId xmlns:a16="http://schemas.microsoft.com/office/drawing/2014/main" id="{D9B38858-B4E1-424C-88B3-BA6623A6A7F9}"/>
              </a:ext>
            </a:extLst>
          </p:cNvPr>
          <p:cNvGrpSpPr/>
          <p:nvPr/>
        </p:nvGrpSpPr>
        <p:grpSpPr>
          <a:xfrm>
            <a:off x="6313038" y="881993"/>
            <a:ext cx="4318899" cy="4998703"/>
            <a:chOff x="1758031" y="313267"/>
            <a:chExt cx="4318899" cy="4998703"/>
          </a:xfrm>
        </p:grpSpPr>
        <p:grpSp>
          <p:nvGrpSpPr>
            <p:cNvPr id="18" name="Grupa 17">
              <a:extLst>
                <a:ext uri="{FF2B5EF4-FFF2-40B4-BE49-F238E27FC236}">
                  <a16:creationId xmlns:a16="http://schemas.microsoft.com/office/drawing/2014/main" id="{256D9940-81EF-40F0-BE31-4D86F34D4AC5}"/>
                </a:ext>
              </a:extLst>
            </p:cNvPr>
            <p:cNvGrpSpPr/>
            <p:nvPr/>
          </p:nvGrpSpPr>
          <p:grpSpPr>
            <a:xfrm>
              <a:off x="1758031" y="313267"/>
              <a:ext cx="4304319" cy="1554689"/>
              <a:chOff x="1758031" y="313267"/>
              <a:chExt cx="4304319" cy="1554689"/>
            </a:xfrm>
          </p:grpSpPr>
          <p:pic>
            <p:nvPicPr>
              <p:cNvPr id="58" name="Obraz 57">
                <a:extLst>
                  <a:ext uri="{FF2B5EF4-FFF2-40B4-BE49-F238E27FC236}">
                    <a16:creationId xmlns:a16="http://schemas.microsoft.com/office/drawing/2014/main" id="{14C99F58-3560-49DA-9DE6-99B4EC8A20D6}"/>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59" name="Obraz 58">
                <a:extLst>
                  <a:ext uri="{FF2B5EF4-FFF2-40B4-BE49-F238E27FC236}">
                    <a16:creationId xmlns:a16="http://schemas.microsoft.com/office/drawing/2014/main" id="{3F0CE548-A890-4E03-ACA6-61C98595A09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74" name="Obraz 73">
                <a:extLst>
                  <a:ext uri="{FF2B5EF4-FFF2-40B4-BE49-F238E27FC236}">
                    <a16:creationId xmlns:a16="http://schemas.microsoft.com/office/drawing/2014/main" id="{25F6AD46-A64E-4ED4-8B00-0172DD21EE2C}"/>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88" name="Obraz 87">
                <a:extLst>
                  <a:ext uri="{FF2B5EF4-FFF2-40B4-BE49-F238E27FC236}">
                    <a16:creationId xmlns:a16="http://schemas.microsoft.com/office/drawing/2014/main" id="{2796733B-1653-4B05-87AF-376B3CCECF5B}"/>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90" name="Obraz 89">
                <a:extLst>
                  <a:ext uri="{FF2B5EF4-FFF2-40B4-BE49-F238E27FC236}">
                    <a16:creationId xmlns:a16="http://schemas.microsoft.com/office/drawing/2014/main" id="{E7B31EC3-3599-43F2-9188-70357B0125DE}"/>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96" name="Obraz 95">
                <a:extLst>
                  <a:ext uri="{FF2B5EF4-FFF2-40B4-BE49-F238E27FC236}">
                    <a16:creationId xmlns:a16="http://schemas.microsoft.com/office/drawing/2014/main" id="{D868871E-EEEF-447F-8614-7AE9EF27BDD3}"/>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98" name="Grupa 97">
              <a:extLst>
                <a:ext uri="{FF2B5EF4-FFF2-40B4-BE49-F238E27FC236}">
                  <a16:creationId xmlns:a16="http://schemas.microsoft.com/office/drawing/2014/main" id="{52E8B0BA-3CF7-4C11-BDB0-8E4FB3C45348}"/>
                </a:ext>
              </a:extLst>
            </p:cNvPr>
            <p:cNvGrpSpPr/>
            <p:nvPr/>
          </p:nvGrpSpPr>
          <p:grpSpPr>
            <a:xfrm>
              <a:off x="1772611" y="759119"/>
              <a:ext cx="4304319" cy="1554689"/>
              <a:chOff x="1758031" y="313267"/>
              <a:chExt cx="4304319" cy="1554689"/>
            </a:xfrm>
          </p:grpSpPr>
          <p:pic>
            <p:nvPicPr>
              <p:cNvPr id="99" name="Obraz 98">
                <a:extLst>
                  <a:ext uri="{FF2B5EF4-FFF2-40B4-BE49-F238E27FC236}">
                    <a16:creationId xmlns:a16="http://schemas.microsoft.com/office/drawing/2014/main" id="{45CCE944-286F-4145-8D20-3B02BF6E9F8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00" name="Obraz 99">
                <a:extLst>
                  <a:ext uri="{FF2B5EF4-FFF2-40B4-BE49-F238E27FC236}">
                    <a16:creationId xmlns:a16="http://schemas.microsoft.com/office/drawing/2014/main" id="{DC8923D8-C8D6-4709-8E08-FDE23F7E19F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01" name="Obraz 100">
                <a:extLst>
                  <a:ext uri="{FF2B5EF4-FFF2-40B4-BE49-F238E27FC236}">
                    <a16:creationId xmlns:a16="http://schemas.microsoft.com/office/drawing/2014/main" id="{842D53CD-324C-45CA-8389-101738C50D0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02" name="Obraz 101">
                <a:extLst>
                  <a:ext uri="{FF2B5EF4-FFF2-40B4-BE49-F238E27FC236}">
                    <a16:creationId xmlns:a16="http://schemas.microsoft.com/office/drawing/2014/main" id="{DAC955E8-4E03-422C-8BD8-03954F59CAE8}"/>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03" name="Obraz 102">
                <a:extLst>
                  <a:ext uri="{FF2B5EF4-FFF2-40B4-BE49-F238E27FC236}">
                    <a16:creationId xmlns:a16="http://schemas.microsoft.com/office/drawing/2014/main" id="{EEAC2A62-5A65-4529-9351-E8A3F916DC1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04" name="Obraz 103">
                <a:extLst>
                  <a:ext uri="{FF2B5EF4-FFF2-40B4-BE49-F238E27FC236}">
                    <a16:creationId xmlns:a16="http://schemas.microsoft.com/office/drawing/2014/main" id="{5ECCE06E-2FA4-4136-80FB-994C53D26C38}"/>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05" name="Grupa 104">
              <a:extLst>
                <a:ext uri="{FF2B5EF4-FFF2-40B4-BE49-F238E27FC236}">
                  <a16:creationId xmlns:a16="http://schemas.microsoft.com/office/drawing/2014/main" id="{F3C5B5EC-FFCB-4C9B-8669-0DB2BB1A1ED7}"/>
                </a:ext>
              </a:extLst>
            </p:cNvPr>
            <p:cNvGrpSpPr/>
            <p:nvPr/>
          </p:nvGrpSpPr>
          <p:grpSpPr>
            <a:xfrm>
              <a:off x="1769281" y="1329527"/>
              <a:ext cx="4304319" cy="1554689"/>
              <a:chOff x="1758031" y="313267"/>
              <a:chExt cx="4304319" cy="1554689"/>
            </a:xfrm>
          </p:grpSpPr>
          <p:pic>
            <p:nvPicPr>
              <p:cNvPr id="106" name="Obraz 105">
                <a:extLst>
                  <a:ext uri="{FF2B5EF4-FFF2-40B4-BE49-F238E27FC236}">
                    <a16:creationId xmlns:a16="http://schemas.microsoft.com/office/drawing/2014/main" id="{C54A234A-B339-41F0-B212-5C93B2132E1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07" name="Obraz 106">
                <a:extLst>
                  <a:ext uri="{FF2B5EF4-FFF2-40B4-BE49-F238E27FC236}">
                    <a16:creationId xmlns:a16="http://schemas.microsoft.com/office/drawing/2014/main" id="{95350FF5-FF5B-47B7-B9CB-2B319FC2174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08" name="Obraz 107">
                <a:extLst>
                  <a:ext uri="{FF2B5EF4-FFF2-40B4-BE49-F238E27FC236}">
                    <a16:creationId xmlns:a16="http://schemas.microsoft.com/office/drawing/2014/main" id="{0A1B19AF-C326-4032-9A33-AC98B92C0F92}"/>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09" name="Obraz 108">
                <a:extLst>
                  <a:ext uri="{FF2B5EF4-FFF2-40B4-BE49-F238E27FC236}">
                    <a16:creationId xmlns:a16="http://schemas.microsoft.com/office/drawing/2014/main" id="{AA87CDF9-0EE4-4A8E-AD9E-7D1AE502D044}"/>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10" name="Obraz 109">
                <a:extLst>
                  <a:ext uri="{FF2B5EF4-FFF2-40B4-BE49-F238E27FC236}">
                    <a16:creationId xmlns:a16="http://schemas.microsoft.com/office/drawing/2014/main" id="{76DE4A38-CED8-4950-9473-ECC4ACAC5E94}"/>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11" name="Obraz 110">
                <a:extLst>
                  <a:ext uri="{FF2B5EF4-FFF2-40B4-BE49-F238E27FC236}">
                    <a16:creationId xmlns:a16="http://schemas.microsoft.com/office/drawing/2014/main" id="{B4BC4879-6D21-4D39-B717-F13F265C4A0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12" name="Grupa 111">
              <a:extLst>
                <a:ext uri="{FF2B5EF4-FFF2-40B4-BE49-F238E27FC236}">
                  <a16:creationId xmlns:a16="http://schemas.microsoft.com/office/drawing/2014/main" id="{9911DAB7-4CE6-4E05-8B2D-B073019A8AD5}"/>
                </a:ext>
              </a:extLst>
            </p:cNvPr>
            <p:cNvGrpSpPr/>
            <p:nvPr/>
          </p:nvGrpSpPr>
          <p:grpSpPr>
            <a:xfrm>
              <a:off x="1769281" y="1826656"/>
              <a:ext cx="4304319" cy="1554689"/>
              <a:chOff x="1758031" y="313267"/>
              <a:chExt cx="4304319" cy="1554689"/>
            </a:xfrm>
          </p:grpSpPr>
          <p:pic>
            <p:nvPicPr>
              <p:cNvPr id="113" name="Obraz 112">
                <a:extLst>
                  <a:ext uri="{FF2B5EF4-FFF2-40B4-BE49-F238E27FC236}">
                    <a16:creationId xmlns:a16="http://schemas.microsoft.com/office/drawing/2014/main" id="{E830E4FC-CE7B-4833-B20C-52B729F56D2B}"/>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14" name="Obraz 113">
                <a:extLst>
                  <a:ext uri="{FF2B5EF4-FFF2-40B4-BE49-F238E27FC236}">
                    <a16:creationId xmlns:a16="http://schemas.microsoft.com/office/drawing/2014/main" id="{2602BF16-D59A-4163-8E0B-E6E6B46F67E8}"/>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15" name="Obraz 114">
                <a:extLst>
                  <a:ext uri="{FF2B5EF4-FFF2-40B4-BE49-F238E27FC236}">
                    <a16:creationId xmlns:a16="http://schemas.microsoft.com/office/drawing/2014/main" id="{A06FEF88-566B-4D8D-AAEB-74E123A5228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16" name="Obraz 115">
                <a:extLst>
                  <a:ext uri="{FF2B5EF4-FFF2-40B4-BE49-F238E27FC236}">
                    <a16:creationId xmlns:a16="http://schemas.microsoft.com/office/drawing/2014/main" id="{C772591E-4010-471B-B5EA-CA9FACD100A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17" name="Obraz 116">
                <a:extLst>
                  <a:ext uri="{FF2B5EF4-FFF2-40B4-BE49-F238E27FC236}">
                    <a16:creationId xmlns:a16="http://schemas.microsoft.com/office/drawing/2014/main" id="{42A2F844-8CF0-4F8E-9FA8-93FDDD5DBD5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18" name="Obraz 117">
                <a:extLst>
                  <a:ext uri="{FF2B5EF4-FFF2-40B4-BE49-F238E27FC236}">
                    <a16:creationId xmlns:a16="http://schemas.microsoft.com/office/drawing/2014/main" id="{5508C6FD-051B-4653-9386-D8CAD3FD9B9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19" name="Grupa 118">
              <a:extLst>
                <a:ext uri="{FF2B5EF4-FFF2-40B4-BE49-F238E27FC236}">
                  <a16:creationId xmlns:a16="http://schemas.microsoft.com/office/drawing/2014/main" id="{BA2D5757-860F-4384-8A66-D2D37030228A}"/>
                </a:ext>
              </a:extLst>
            </p:cNvPr>
            <p:cNvGrpSpPr/>
            <p:nvPr/>
          </p:nvGrpSpPr>
          <p:grpSpPr>
            <a:xfrm>
              <a:off x="1758031" y="2419096"/>
              <a:ext cx="4304319" cy="1554689"/>
              <a:chOff x="1758031" y="313267"/>
              <a:chExt cx="4304319" cy="1554689"/>
            </a:xfrm>
          </p:grpSpPr>
          <p:pic>
            <p:nvPicPr>
              <p:cNvPr id="120" name="Obraz 119">
                <a:extLst>
                  <a:ext uri="{FF2B5EF4-FFF2-40B4-BE49-F238E27FC236}">
                    <a16:creationId xmlns:a16="http://schemas.microsoft.com/office/drawing/2014/main" id="{7616BBA8-BB26-4ECB-9BFF-E9B6E19A03B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21" name="Obraz 120">
                <a:extLst>
                  <a:ext uri="{FF2B5EF4-FFF2-40B4-BE49-F238E27FC236}">
                    <a16:creationId xmlns:a16="http://schemas.microsoft.com/office/drawing/2014/main" id="{61E90E73-E0D8-4DF4-99C3-FDA59C41F707}"/>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22" name="Obraz 121">
                <a:extLst>
                  <a:ext uri="{FF2B5EF4-FFF2-40B4-BE49-F238E27FC236}">
                    <a16:creationId xmlns:a16="http://schemas.microsoft.com/office/drawing/2014/main" id="{8287991D-A3C3-4A69-B533-EE398599EEB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23" name="Obraz 122">
                <a:extLst>
                  <a:ext uri="{FF2B5EF4-FFF2-40B4-BE49-F238E27FC236}">
                    <a16:creationId xmlns:a16="http://schemas.microsoft.com/office/drawing/2014/main" id="{005676AF-F08F-4266-A1F9-994A494EEC7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24" name="Obraz 123">
                <a:extLst>
                  <a:ext uri="{FF2B5EF4-FFF2-40B4-BE49-F238E27FC236}">
                    <a16:creationId xmlns:a16="http://schemas.microsoft.com/office/drawing/2014/main" id="{DD461EEB-70AC-4A4F-A318-342ED4C5819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25" name="Obraz 124">
                <a:extLst>
                  <a:ext uri="{FF2B5EF4-FFF2-40B4-BE49-F238E27FC236}">
                    <a16:creationId xmlns:a16="http://schemas.microsoft.com/office/drawing/2014/main" id="{448A562D-9B98-49FB-8FC5-A3D2C6F2ADF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26" name="Grupa 125">
              <a:extLst>
                <a:ext uri="{FF2B5EF4-FFF2-40B4-BE49-F238E27FC236}">
                  <a16:creationId xmlns:a16="http://schemas.microsoft.com/office/drawing/2014/main" id="{5F3DDC43-02FA-472E-BC5A-6C5419C6ECF9}"/>
                </a:ext>
              </a:extLst>
            </p:cNvPr>
            <p:cNvGrpSpPr/>
            <p:nvPr/>
          </p:nvGrpSpPr>
          <p:grpSpPr>
            <a:xfrm>
              <a:off x="1758031" y="2771754"/>
              <a:ext cx="4304319" cy="1554689"/>
              <a:chOff x="1758031" y="313267"/>
              <a:chExt cx="4304319" cy="1554689"/>
            </a:xfrm>
          </p:grpSpPr>
          <p:pic>
            <p:nvPicPr>
              <p:cNvPr id="127" name="Obraz 126">
                <a:extLst>
                  <a:ext uri="{FF2B5EF4-FFF2-40B4-BE49-F238E27FC236}">
                    <a16:creationId xmlns:a16="http://schemas.microsoft.com/office/drawing/2014/main" id="{88F1F9C7-DD9B-435F-A0F1-65AF1ECA63A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28" name="Obraz 127">
                <a:extLst>
                  <a:ext uri="{FF2B5EF4-FFF2-40B4-BE49-F238E27FC236}">
                    <a16:creationId xmlns:a16="http://schemas.microsoft.com/office/drawing/2014/main" id="{0AB36B77-CDEE-40DA-8808-DB627E9CBDF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29" name="Obraz 128">
                <a:extLst>
                  <a:ext uri="{FF2B5EF4-FFF2-40B4-BE49-F238E27FC236}">
                    <a16:creationId xmlns:a16="http://schemas.microsoft.com/office/drawing/2014/main" id="{FF253FFD-2812-448E-AE4B-D93F797C1E1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30" name="Obraz 129">
                <a:extLst>
                  <a:ext uri="{FF2B5EF4-FFF2-40B4-BE49-F238E27FC236}">
                    <a16:creationId xmlns:a16="http://schemas.microsoft.com/office/drawing/2014/main" id="{FBC3F756-BD91-473C-8FAD-3045C32705B8}"/>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31" name="Obraz 130">
                <a:extLst>
                  <a:ext uri="{FF2B5EF4-FFF2-40B4-BE49-F238E27FC236}">
                    <a16:creationId xmlns:a16="http://schemas.microsoft.com/office/drawing/2014/main" id="{EAB65454-E21D-47D1-823F-F1294A33761B}"/>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32" name="Obraz 131">
                <a:extLst>
                  <a:ext uri="{FF2B5EF4-FFF2-40B4-BE49-F238E27FC236}">
                    <a16:creationId xmlns:a16="http://schemas.microsoft.com/office/drawing/2014/main" id="{BDB37369-50D7-4207-912B-961E15094EC4}"/>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33" name="Grupa 132">
              <a:extLst>
                <a:ext uri="{FF2B5EF4-FFF2-40B4-BE49-F238E27FC236}">
                  <a16:creationId xmlns:a16="http://schemas.microsoft.com/office/drawing/2014/main" id="{AE6850F5-5E3B-4660-A10C-B5E92DC218DF}"/>
                </a:ext>
              </a:extLst>
            </p:cNvPr>
            <p:cNvGrpSpPr/>
            <p:nvPr/>
          </p:nvGrpSpPr>
          <p:grpSpPr>
            <a:xfrm>
              <a:off x="1758031" y="3279832"/>
              <a:ext cx="4304319" cy="1554689"/>
              <a:chOff x="1758031" y="313267"/>
              <a:chExt cx="4304319" cy="1554689"/>
            </a:xfrm>
          </p:grpSpPr>
          <p:pic>
            <p:nvPicPr>
              <p:cNvPr id="134" name="Obraz 133">
                <a:extLst>
                  <a:ext uri="{FF2B5EF4-FFF2-40B4-BE49-F238E27FC236}">
                    <a16:creationId xmlns:a16="http://schemas.microsoft.com/office/drawing/2014/main" id="{0E1D6CF7-C01F-439B-BF34-9E13CD33432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35" name="Obraz 134">
                <a:extLst>
                  <a:ext uri="{FF2B5EF4-FFF2-40B4-BE49-F238E27FC236}">
                    <a16:creationId xmlns:a16="http://schemas.microsoft.com/office/drawing/2014/main" id="{BE40C6D1-3FFA-487A-8B91-26748230B0C3}"/>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36" name="Obraz 135">
                <a:extLst>
                  <a:ext uri="{FF2B5EF4-FFF2-40B4-BE49-F238E27FC236}">
                    <a16:creationId xmlns:a16="http://schemas.microsoft.com/office/drawing/2014/main" id="{2585E135-FB7D-4243-B001-023747867651}"/>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37" name="Obraz 136">
                <a:extLst>
                  <a:ext uri="{FF2B5EF4-FFF2-40B4-BE49-F238E27FC236}">
                    <a16:creationId xmlns:a16="http://schemas.microsoft.com/office/drawing/2014/main" id="{AA6094E5-7EB3-44D1-9D7A-9B0AD373616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38" name="Obraz 137">
                <a:extLst>
                  <a:ext uri="{FF2B5EF4-FFF2-40B4-BE49-F238E27FC236}">
                    <a16:creationId xmlns:a16="http://schemas.microsoft.com/office/drawing/2014/main" id="{0284D471-4CF1-4E1F-A5C7-2641FA9806D5}"/>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39" name="Obraz 138">
                <a:extLst>
                  <a:ext uri="{FF2B5EF4-FFF2-40B4-BE49-F238E27FC236}">
                    <a16:creationId xmlns:a16="http://schemas.microsoft.com/office/drawing/2014/main" id="{7643F5B8-4928-4092-B82A-DCBBE8B255D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40" name="Grupa 139">
              <a:extLst>
                <a:ext uri="{FF2B5EF4-FFF2-40B4-BE49-F238E27FC236}">
                  <a16:creationId xmlns:a16="http://schemas.microsoft.com/office/drawing/2014/main" id="{C1A420D8-F3E7-478E-988E-D6DEB4E5D67A}"/>
                </a:ext>
              </a:extLst>
            </p:cNvPr>
            <p:cNvGrpSpPr/>
            <p:nvPr/>
          </p:nvGrpSpPr>
          <p:grpSpPr>
            <a:xfrm>
              <a:off x="1758031" y="3757281"/>
              <a:ext cx="4304319" cy="1554689"/>
              <a:chOff x="1758031" y="313267"/>
              <a:chExt cx="4304319" cy="1554689"/>
            </a:xfrm>
          </p:grpSpPr>
          <p:pic>
            <p:nvPicPr>
              <p:cNvPr id="141" name="Obraz 140">
                <a:extLst>
                  <a:ext uri="{FF2B5EF4-FFF2-40B4-BE49-F238E27FC236}">
                    <a16:creationId xmlns:a16="http://schemas.microsoft.com/office/drawing/2014/main" id="{D2B87E16-8030-4FA8-BC6A-B708FC45F69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42" name="Obraz 141">
                <a:extLst>
                  <a:ext uri="{FF2B5EF4-FFF2-40B4-BE49-F238E27FC236}">
                    <a16:creationId xmlns:a16="http://schemas.microsoft.com/office/drawing/2014/main" id="{BEF547C7-0992-4C0E-AAC0-5CFDAC5B4C86}"/>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43" name="Obraz 142">
                <a:extLst>
                  <a:ext uri="{FF2B5EF4-FFF2-40B4-BE49-F238E27FC236}">
                    <a16:creationId xmlns:a16="http://schemas.microsoft.com/office/drawing/2014/main" id="{311B511D-BB17-4FAA-A4F4-D2AFAE22090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44" name="Obraz 143">
                <a:extLst>
                  <a:ext uri="{FF2B5EF4-FFF2-40B4-BE49-F238E27FC236}">
                    <a16:creationId xmlns:a16="http://schemas.microsoft.com/office/drawing/2014/main" id="{5EA3026B-F47C-4388-89E9-308612C79CAD}"/>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45" name="Obraz 144">
                <a:extLst>
                  <a:ext uri="{FF2B5EF4-FFF2-40B4-BE49-F238E27FC236}">
                    <a16:creationId xmlns:a16="http://schemas.microsoft.com/office/drawing/2014/main" id="{D970BEC0-5B92-47CA-9725-A5503A05EEE9}"/>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46" name="Obraz 145">
                <a:extLst>
                  <a:ext uri="{FF2B5EF4-FFF2-40B4-BE49-F238E27FC236}">
                    <a16:creationId xmlns:a16="http://schemas.microsoft.com/office/drawing/2014/main" id="{FFC42AAB-D3C1-41CE-BD41-DA4AB35E0CE1}"/>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pic>
        <p:nvPicPr>
          <p:cNvPr id="147" name="Obraz 146">
            <a:extLst>
              <a:ext uri="{FF2B5EF4-FFF2-40B4-BE49-F238E27FC236}">
                <a16:creationId xmlns:a16="http://schemas.microsoft.com/office/drawing/2014/main" id="{4BF5BBBC-01BC-45D2-855D-D875B23F5A5B}"/>
              </a:ext>
            </a:extLst>
          </p:cNvPr>
          <p:cNvPicPr>
            <a:picLocks noChangeAspect="1"/>
          </p:cNvPicPr>
          <p:nvPr/>
        </p:nvPicPr>
        <p:blipFill>
          <a:blip r:embed="rId8" cstate="email">
            <a:extLst>
              <a:ext uri="{BEBA8EAE-BF5A-486C-A8C5-ECC9F3942E4B}">
                <a14:imgProps xmlns:a14="http://schemas.microsoft.com/office/drawing/2010/main">
                  <a14:imgLayer r:embed="rId9">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3080454" y="1205165"/>
            <a:ext cx="2108251" cy="4264055"/>
          </a:xfrm>
          <a:prstGeom prst="rect">
            <a:avLst/>
          </a:prstGeom>
        </p:spPr>
      </p:pic>
      <p:pic>
        <p:nvPicPr>
          <p:cNvPr id="148" name="Obraz 147">
            <a:extLst>
              <a:ext uri="{FF2B5EF4-FFF2-40B4-BE49-F238E27FC236}">
                <a16:creationId xmlns:a16="http://schemas.microsoft.com/office/drawing/2014/main" id="{2E09C406-D002-4BED-AB0C-CD80237467E9}"/>
              </a:ext>
            </a:extLst>
          </p:cNvPr>
          <p:cNvPicPr>
            <a:picLocks noChangeAspect="1"/>
          </p:cNvPicPr>
          <p:nvPr/>
        </p:nvPicPr>
        <p:blipFill>
          <a:blip r:embed="rId10" cstate="email">
            <a:extLst>
              <a:ext uri="{BEBA8EAE-BF5A-486C-A8C5-ECC9F3942E4B}">
                <a14:imgProps xmlns:a14="http://schemas.microsoft.com/office/drawing/2010/main">
                  <a14:imgLayer r:embed="rId11">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1373104" y="3537025"/>
            <a:ext cx="1039513" cy="1747267"/>
          </a:xfrm>
          <a:prstGeom prst="rect">
            <a:avLst/>
          </a:prstGeom>
        </p:spPr>
      </p:pic>
      <p:sp>
        <p:nvSpPr>
          <p:cNvPr id="21" name="pole tekstowe 20">
            <a:extLst>
              <a:ext uri="{FF2B5EF4-FFF2-40B4-BE49-F238E27FC236}">
                <a16:creationId xmlns:a16="http://schemas.microsoft.com/office/drawing/2014/main" id="{A8F4D810-3807-4703-A682-C36513DE3E0B}"/>
              </a:ext>
            </a:extLst>
          </p:cNvPr>
          <p:cNvSpPr txBox="1"/>
          <p:nvPr/>
        </p:nvSpPr>
        <p:spPr>
          <a:xfrm>
            <a:off x="959805" y="5422703"/>
            <a:ext cx="1873103" cy="646331"/>
          </a:xfrm>
          <a:prstGeom prst="rect">
            <a:avLst/>
          </a:prstGeom>
          <a:noFill/>
        </p:spPr>
        <p:txBody>
          <a:bodyPr wrap="square" rtlCol="0">
            <a:spAutoFit/>
          </a:bodyPr>
          <a:lstStyle/>
          <a:p>
            <a:pPr algn="ctr"/>
            <a:r>
              <a:rPr lang="pl-PL" dirty="0">
                <a:solidFill>
                  <a:srgbClr val="231F20"/>
                </a:solidFill>
              </a:rPr>
              <a:t>Soia </a:t>
            </a:r>
          </a:p>
          <a:p>
            <a:pPr algn="ctr"/>
            <a:r>
              <a:rPr lang="pl-PL" dirty="0">
                <a:solidFill>
                  <a:srgbClr val="231F20"/>
                </a:solidFill>
              </a:rPr>
              <a:t>(</a:t>
            </a:r>
            <a:r>
              <a:rPr lang="pl-PL" i="1" dirty="0" err="1">
                <a:solidFill>
                  <a:srgbClr val="231F20"/>
                </a:solidFill>
              </a:rPr>
              <a:t>Glycine </a:t>
            </a:r>
            <a:r>
              <a:rPr lang="pl-PL" i="1" dirty="0">
                <a:solidFill>
                  <a:srgbClr val="231F20"/>
                </a:solidFill>
              </a:rPr>
              <a:t>max</a:t>
            </a:r>
            <a:r>
              <a:rPr lang="pl-PL" dirty="0">
                <a:solidFill>
                  <a:srgbClr val="231F20"/>
                </a:solidFill>
              </a:rPr>
              <a:t>)</a:t>
            </a:r>
          </a:p>
        </p:txBody>
      </p:sp>
      <p:sp>
        <p:nvSpPr>
          <p:cNvPr id="149" name="pole tekstowe 148">
            <a:extLst>
              <a:ext uri="{FF2B5EF4-FFF2-40B4-BE49-F238E27FC236}">
                <a16:creationId xmlns:a16="http://schemas.microsoft.com/office/drawing/2014/main" id="{8EC842AA-8D14-4E3C-861C-56D0A2947218}"/>
              </a:ext>
            </a:extLst>
          </p:cNvPr>
          <p:cNvSpPr txBox="1"/>
          <p:nvPr/>
        </p:nvSpPr>
        <p:spPr>
          <a:xfrm>
            <a:off x="3342636" y="5423856"/>
            <a:ext cx="1873103" cy="646331"/>
          </a:xfrm>
          <a:prstGeom prst="rect">
            <a:avLst/>
          </a:prstGeom>
          <a:noFill/>
        </p:spPr>
        <p:txBody>
          <a:bodyPr wrap="square" rtlCol="0">
            <a:spAutoFit/>
          </a:bodyPr>
          <a:lstStyle/>
          <a:p>
            <a:pPr algn="ctr"/>
            <a:r>
              <a:rPr lang="pl-PL" dirty="0">
                <a:solidFill>
                  <a:srgbClr val="231F20"/>
                </a:solidFill>
              </a:rPr>
              <a:t>Mais </a:t>
            </a:r>
          </a:p>
          <a:p>
            <a:pPr algn="ctr"/>
            <a:r>
              <a:rPr lang="pl-PL" dirty="0">
                <a:solidFill>
                  <a:srgbClr val="231F20"/>
                </a:solidFill>
              </a:rPr>
              <a:t>(</a:t>
            </a:r>
            <a:r>
              <a:rPr lang="pl-PL" i="1" dirty="0" err="1">
                <a:solidFill>
                  <a:srgbClr val="231F20"/>
                </a:solidFill>
              </a:rPr>
              <a:t>Zea mays</a:t>
            </a:r>
            <a:r>
              <a:rPr lang="pl-PL" dirty="0">
                <a:solidFill>
                  <a:srgbClr val="231F20"/>
                </a:solidFill>
              </a:rPr>
              <a:t>)</a:t>
            </a:r>
          </a:p>
        </p:txBody>
      </p:sp>
      <p:sp>
        <p:nvSpPr>
          <p:cNvPr id="150" name="pole tekstowe 149">
            <a:extLst>
              <a:ext uri="{FF2B5EF4-FFF2-40B4-BE49-F238E27FC236}">
                <a16:creationId xmlns:a16="http://schemas.microsoft.com/office/drawing/2014/main" id="{2F60B56D-3B76-480B-91C0-1A8ECBD2E1C7}"/>
              </a:ext>
            </a:extLst>
          </p:cNvPr>
          <p:cNvSpPr txBox="1"/>
          <p:nvPr/>
        </p:nvSpPr>
        <p:spPr>
          <a:xfrm>
            <a:off x="2202084" y="5564717"/>
            <a:ext cx="1873103" cy="369332"/>
          </a:xfrm>
          <a:prstGeom prst="rect">
            <a:avLst/>
          </a:prstGeom>
          <a:noFill/>
        </p:spPr>
        <p:txBody>
          <a:bodyPr wrap="square" rtlCol="0">
            <a:spAutoFit/>
          </a:bodyPr>
          <a:lstStyle/>
          <a:p>
            <a:pPr algn="ctr"/>
            <a:r>
              <a:rPr lang="pl-PL" dirty="0">
                <a:solidFill>
                  <a:srgbClr val="231F20"/>
                </a:solidFill>
              </a:rPr>
              <a:t>e </a:t>
            </a:r>
          </a:p>
        </p:txBody>
      </p:sp>
    </p:spTree>
    <p:extLst>
      <p:ext uri="{BB962C8B-B14F-4D97-AF65-F5344CB8AC3E}">
        <p14:creationId xmlns:p14="http://schemas.microsoft.com/office/powerpoint/2010/main" val="3533366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566061" y="1255936"/>
            <a:ext cx="6036540" cy="3025975"/>
          </a:xfrm>
        </p:spPr>
        <p:txBody>
          <a:bodyPr/>
          <a:lstStyle/>
          <a:p>
            <a:r>
              <a:rPr lang="en-US" sz="2300" dirty="0"/>
              <a:t>La consociazione mista prevede la coltivazione di </a:t>
            </a:r>
            <a:r>
              <a:rPr lang="en-US" sz="2300" b="1" dirty="0"/>
              <a:t>due o più colture insieme in un miscuglio casuale o semicasuale senza una specifica disposizione delle file</a:t>
            </a:r>
            <a:r>
              <a:rPr lang="en-US" sz="2300" dirty="0"/>
              <a:t>. Le colture vengono seminate e coltivate insieme nella stessa area, creando un sistema di coltivazione più integrato e complesso. Questo approccio </a:t>
            </a:r>
            <a:r>
              <a:rPr lang="en-US" sz="2300" b="1" dirty="0"/>
              <a:t>imita gli ecosistemi naturali </a:t>
            </a:r>
            <a:r>
              <a:rPr lang="en-US" sz="2300" dirty="0"/>
              <a:t>e può essere molto efficace nel promuovere la biodiversità, ridurre la pressione dei parassiti e aumentare la resilienza agli stress ambientali. Tuttavia, può rendere più impegnative le pratiche di gestione come il diserbo, la </a:t>
            </a:r>
            <a:r>
              <a:rPr lang="en-US" sz="2300" dirty="0" err="1"/>
              <a:t>concimazione </a:t>
            </a:r>
            <a:r>
              <a:rPr lang="en-US" sz="2300" dirty="0"/>
              <a:t>e il raccolto, a causa della mancanza di file definite.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dirty="0"/>
              <a:t>Intercultura mista</a:t>
            </a:r>
            <a:endParaRPr lang="en-US" dirty="0"/>
          </a:p>
        </p:txBody>
      </p:sp>
      <p:pic>
        <p:nvPicPr>
          <p:cNvPr id="13" name="Symbol zastępczy obrazu 12">
            <a:extLst>
              <a:ext uri="{FF2B5EF4-FFF2-40B4-BE49-F238E27FC236}">
                <a16:creationId xmlns:a16="http://schemas.microsoft.com/office/drawing/2014/main" id="{74638A0C-4594-497A-9742-7EED44F618F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3368288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124667" y="382231"/>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8BC540"/>
                </a:solidFill>
              </a:rPr>
              <a:t>Intercultura </a:t>
            </a:r>
            <a:r>
              <a:rPr lang="pl-PL" sz="3600" b="1" dirty="0">
                <a:solidFill>
                  <a:srgbClr val="8BC540"/>
                </a:solidFill>
              </a:rPr>
              <a:t>mista - </a:t>
            </a:r>
            <a:r>
              <a:rPr lang="pl-PL" sz="3600" b="1" dirty="0" err="1">
                <a:solidFill>
                  <a:srgbClr val="8BC540"/>
                </a:solidFill>
              </a:rPr>
              <a:t>Esempio</a:t>
            </a:r>
            <a:endParaRPr lang="en-US" sz="3600" b="1" dirty="0">
              <a:solidFill>
                <a:srgbClr val="8BC540"/>
              </a:solidFill>
            </a:endParaRP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663160" y="1119694"/>
            <a:ext cx="11007213"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pl-PL" dirty="0" err="1"/>
              <a:t>La </a:t>
            </a:r>
            <a:r>
              <a:rPr lang="en-US" b="1" dirty="0"/>
              <a:t>consociazione mista con erba e leguminose </a:t>
            </a:r>
            <a:r>
              <a:rPr lang="pl-PL" dirty="0" err="1"/>
              <a:t>è </a:t>
            </a:r>
            <a:r>
              <a:rPr lang="pl-PL" dirty="0"/>
              <a:t>una delle </a:t>
            </a:r>
            <a:r>
              <a:rPr lang="pl-PL" dirty="0" err="1"/>
              <a:t>colture miste </a:t>
            </a:r>
            <a:r>
              <a:rPr lang="pl-PL" dirty="0"/>
              <a:t>più </a:t>
            </a:r>
            <a:r>
              <a:rPr lang="pl-PL" dirty="0" err="1"/>
              <a:t>comuni </a:t>
            </a:r>
            <a:r>
              <a:rPr lang="pl-PL" dirty="0"/>
              <a:t>e </a:t>
            </a:r>
            <a:r>
              <a:rPr lang="en-US" dirty="0"/>
              <a:t>prevede la coltivazione di specie erbacee accanto a leguminose sullo stesso appezzamento di terreno, senza una disposizione distinta delle file. Questa combinazione sfrutta le caratteristiche complementari di entrambi i tipi di piante, offrendo diversi vantaggi ecologici e agricoli, in particolare per migliorare la salute del suolo e aumentare la produzione </a:t>
            </a:r>
            <a:r>
              <a:rPr lang="pl-PL" dirty="0"/>
              <a:t>e la </a:t>
            </a:r>
            <a:r>
              <a:rPr lang="pl-PL" dirty="0" err="1"/>
              <a:t>qualità </a:t>
            </a:r>
            <a:r>
              <a:rPr lang="en-US" dirty="0"/>
              <a:t>del foraggio.</a:t>
            </a:r>
            <a:endParaRPr lang="pl-PL" dirty="0"/>
          </a:p>
          <a:p>
            <a:pPr marL="0"/>
            <a:r>
              <a:rPr lang="pl-PL" dirty="0" err="1"/>
              <a:t>Esempio</a:t>
            </a:r>
            <a:r>
              <a:rPr lang="pl-PL" dirty="0"/>
              <a:t>: </a:t>
            </a:r>
            <a:r>
              <a:rPr lang="en-US" b="1" dirty="0" err="1"/>
              <a:t>Loietto </a:t>
            </a:r>
            <a:r>
              <a:rPr lang="en-US" b="1" dirty="0"/>
              <a:t>perenne </a:t>
            </a:r>
            <a:r>
              <a:rPr lang="en-US" dirty="0"/>
              <a:t>(</a:t>
            </a:r>
            <a:r>
              <a:rPr lang="en-US" i="1" dirty="0" err="1"/>
              <a:t>Lolium perenne</a:t>
            </a:r>
            <a:r>
              <a:rPr lang="en-US" dirty="0"/>
              <a:t>) e </a:t>
            </a:r>
            <a:r>
              <a:rPr lang="en-US" i="1" dirty="0" err="1"/>
              <a:t>trifoglio </a:t>
            </a:r>
            <a:r>
              <a:rPr lang="en-US" b="1" dirty="0" err="1"/>
              <a:t>bianco </a:t>
            </a:r>
            <a:r>
              <a:rPr lang="en-US" dirty="0"/>
              <a:t>(</a:t>
            </a:r>
            <a:r>
              <a:rPr lang="en-US" i="1" dirty="0" err="1"/>
              <a:t>Trifolium repens</a:t>
            </a:r>
            <a:r>
              <a:rPr lang="en-US" dirty="0"/>
              <a:t>)</a:t>
            </a:r>
          </a:p>
        </p:txBody>
      </p:sp>
      <p:grpSp>
        <p:nvGrpSpPr>
          <p:cNvPr id="5" name="Grupa 4">
            <a:extLst>
              <a:ext uri="{FF2B5EF4-FFF2-40B4-BE49-F238E27FC236}">
                <a16:creationId xmlns:a16="http://schemas.microsoft.com/office/drawing/2014/main" id="{4ED8DE91-4446-499F-8051-7A48CF4C80AB}"/>
              </a:ext>
            </a:extLst>
          </p:cNvPr>
          <p:cNvGrpSpPr/>
          <p:nvPr/>
        </p:nvGrpSpPr>
        <p:grpSpPr>
          <a:xfrm>
            <a:off x="663161" y="3937923"/>
            <a:ext cx="5390333" cy="2227487"/>
            <a:chOff x="573511" y="3955853"/>
            <a:chExt cx="5390333" cy="2227487"/>
          </a:xfrm>
        </p:grpSpPr>
        <p:sp>
          <p:nvSpPr>
            <p:cNvPr id="6" name="Dowolny kształt: kształt 5">
              <a:extLst>
                <a:ext uri="{FF2B5EF4-FFF2-40B4-BE49-F238E27FC236}">
                  <a16:creationId xmlns:a16="http://schemas.microsoft.com/office/drawing/2014/main" id="{F3B49F68-0748-469D-94A5-C264E3704F13}"/>
                </a:ext>
              </a:extLst>
            </p:cNvPr>
            <p:cNvSpPr/>
            <p:nvPr/>
          </p:nvSpPr>
          <p:spPr>
            <a:xfrm>
              <a:off x="1044909" y="4259746"/>
              <a:ext cx="4918935" cy="1923594"/>
            </a:xfrm>
            <a:custGeom>
              <a:avLst/>
              <a:gdLst>
                <a:gd name="connsiteX0" fmla="*/ 0 w 5410828"/>
                <a:gd name="connsiteY0" fmla="*/ 0 h 1690883"/>
                <a:gd name="connsiteX1" fmla="*/ 5410828 w 5410828"/>
                <a:gd name="connsiteY1" fmla="*/ 0 h 1690883"/>
                <a:gd name="connsiteX2" fmla="*/ 5410828 w 5410828"/>
                <a:gd name="connsiteY2" fmla="*/ 1690883 h 1690883"/>
                <a:gd name="connsiteX3" fmla="*/ 0 w 5410828"/>
                <a:gd name="connsiteY3" fmla="*/ 1690883 h 1690883"/>
                <a:gd name="connsiteX4" fmla="*/ 0 w 5410828"/>
                <a:gd name="connsiteY4" fmla="*/ 0 h 169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0828" h="1690883">
                  <a:moveTo>
                    <a:pt x="0" y="0"/>
                  </a:moveTo>
                  <a:lnTo>
                    <a:pt x="5410828" y="0"/>
                  </a:lnTo>
                  <a:lnTo>
                    <a:pt x="5410828" y="1690883"/>
                  </a:lnTo>
                  <a:lnTo>
                    <a:pt x="0" y="1690883"/>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145292" tIns="91440" rIns="91440" bIns="91440" numCol="1" spcCol="1270" anchor="t"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Loietto </a:t>
              </a:r>
              <a:r>
                <a:rPr lang="pl-PL" sz="2400" kern="1200" dirty="0">
                  <a:solidFill>
                    <a:srgbClr val="231F20"/>
                  </a:solidFill>
                </a:rPr>
                <a:t>perenne</a:t>
              </a:r>
            </a:p>
            <a:p>
              <a:pPr marL="228600" lvl="1" indent="-228600" algn="l" defTabSz="889000">
                <a:lnSpc>
                  <a:spcPct val="90000"/>
                </a:lnSpc>
                <a:spcBef>
                  <a:spcPct val="0"/>
                </a:spcBef>
                <a:spcAft>
                  <a:spcPct val="15000"/>
                </a:spcAft>
                <a:buChar char="•"/>
              </a:pPr>
              <a:r>
                <a:rPr lang="en-US" sz="2000" kern="1200" dirty="0">
                  <a:solidFill>
                    <a:srgbClr val="231F20"/>
                  </a:solidFill>
                </a:rPr>
                <a:t>cresce rapidamente e forma un fitto tappeto erboso che aiuta a sopprimere le erbe infestanti e a fornire una base foraggera affidabile per il bestiame.</a:t>
              </a:r>
              <a:endParaRPr lang="pl-PL" sz="2000" kern="1200" dirty="0">
                <a:solidFill>
                  <a:srgbClr val="231F20"/>
                </a:solidFill>
              </a:endParaRPr>
            </a:p>
          </p:txBody>
        </p:sp>
        <p:sp>
          <p:nvSpPr>
            <p:cNvPr id="7" name="Prostokąt 6">
              <a:extLst>
                <a:ext uri="{FF2B5EF4-FFF2-40B4-BE49-F238E27FC236}">
                  <a16:creationId xmlns:a16="http://schemas.microsoft.com/office/drawing/2014/main" id="{F6BF3618-B074-49B4-A1F7-0F6B4CAF2324}"/>
                </a:ext>
              </a:extLst>
            </p:cNvPr>
            <p:cNvSpPr/>
            <p:nvPr/>
          </p:nvSpPr>
          <p:spPr>
            <a:xfrm>
              <a:off x="573511" y="3955853"/>
              <a:ext cx="1183618" cy="1775428"/>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nvGrpSpPr>
          <p:cNvPr id="8" name="Grupa 7">
            <a:extLst>
              <a:ext uri="{FF2B5EF4-FFF2-40B4-BE49-F238E27FC236}">
                <a16:creationId xmlns:a16="http://schemas.microsoft.com/office/drawing/2014/main" id="{CD01BBCE-5BC3-4DE1-A031-C7631F0AE9CB}"/>
              </a:ext>
            </a:extLst>
          </p:cNvPr>
          <p:cNvGrpSpPr/>
          <p:nvPr/>
        </p:nvGrpSpPr>
        <p:grpSpPr>
          <a:xfrm>
            <a:off x="6201758" y="3955851"/>
            <a:ext cx="5636279" cy="2209559"/>
            <a:chOff x="6201758" y="3955851"/>
            <a:chExt cx="5636279" cy="2209559"/>
          </a:xfrm>
        </p:grpSpPr>
        <p:sp>
          <p:nvSpPr>
            <p:cNvPr id="17" name="Dowolny kształt: kształt 16">
              <a:extLst>
                <a:ext uri="{FF2B5EF4-FFF2-40B4-BE49-F238E27FC236}">
                  <a16:creationId xmlns:a16="http://schemas.microsoft.com/office/drawing/2014/main" id="{F47AE86F-873A-419E-A464-41824177CD51}"/>
                </a:ext>
              </a:extLst>
            </p:cNvPr>
            <p:cNvSpPr/>
            <p:nvPr/>
          </p:nvSpPr>
          <p:spPr>
            <a:xfrm>
              <a:off x="6427209" y="4259744"/>
              <a:ext cx="5410828" cy="1905666"/>
            </a:xfrm>
            <a:custGeom>
              <a:avLst/>
              <a:gdLst>
                <a:gd name="connsiteX0" fmla="*/ 0 w 5410828"/>
                <a:gd name="connsiteY0" fmla="*/ 0 h 1690883"/>
                <a:gd name="connsiteX1" fmla="*/ 5410828 w 5410828"/>
                <a:gd name="connsiteY1" fmla="*/ 0 h 1690883"/>
                <a:gd name="connsiteX2" fmla="*/ 5410828 w 5410828"/>
                <a:gd name="connsiteY2" fmla="*/ 1690883 h 1690883"/>
                <a:gd name="connsiteX3" fmla="*/ 0 w 5410828"/>
                <a:gd name="connsiteY3" fmla="*/ 1690883 h 1690883"/>
                <a:gd name="connsiteX4" fmla="*/ 0 w 5410828"/>
                <a:gd name="connsiteY4" fmla="*/ 0 h 169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0828" h="1690883">
                  <a:moveTo>
                    <a:pt x="0" y="0"/>
                  </a:moveTo>
                  <a:lnTo>
                    <a:pt x="5410828" y="0"/>
                  </a:lnTo>
                  <a:lnTo>
                    <a:pt x="5410828" y="1690883"/>
                  </a:lnTo>
                  <a:lnTo>
                    <a:pt x="0" y="1690883"/>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145292" tIns="91440" rIns="91440" bIns="91440" numCol="1" spcCol="1270" anchor="t" anchorCtr="0">
              <a:noAutofit/>
            </a:bodyPr>
            <a:lstStyle/>
            <a:p>
              <a:pPr lvl="0" defTabSz="1066800">
                <a:lnSpc>
                  <a:spcPct val="90000"/>
                </a:lnSpc>
                <a:spcBef>
                  <a:spcPct val="0"/>
                </a:spcBef>
                <a:spcAft>
                  <a:spcPct val="35000"/>
                </a:spcAft>
              </a:pPr>
              <a:r>
                <a:rPr lang="pl-PL" sz="2400" dirty="0" err="1">
                  <a:solidFill>
                    <a:srgbClr val="231F20"/>
                  </a:solidFill>
                </a:rPr>
                <a:t>Trifoglio </a:t>
              </a:r>
              <a:r>
                <a:rPr lang="pl-PL" sz="2400" dirty="0">
                  <a:solidFill>
                    <a:srgbClr val="231F20"/>
                  </a:solidFill>
                </a:rPr>
                <a:t>bianco</a:t>
              </a:r>
              <a:endParaRPr lang="pl-PL" sz="2400" kern="1200" dirty="0">
                <a:solidFill>
                  <a:srgbClr val="231F20"/>
                </a:solidFill>
              </a:endParaRPr>
            </a:p>
            <a:p>
              <a:pPr marL="228600" lvl="1" indent="-228600" defTabSz="889000">
                <a:lnSpc>
                  <a:spcPct val="90000"/>
                </a:lnSpc>
                <a:spcBef>
                  <a:spcPct val="0"/>
                </a:spcBef>
                <a:spcAft>
                  <a:spcPct val="15000"/>
                </a:spcAft>
                <a:buChar char="•"/>
              </a:pPr>
              <a:r>
                <a:rPr lang="pl-PL" sz="2000" dirty="0">
                  <a:solidFill>
                    <a:srgbClr val="231F20"/>
                  </a:solidFill>
                </a:rPr>
                <a:t>arricchisce </a:t>
              </a:r>
              <a:r>
                <a:rPr lang="en-US" sz="2000" dirty="0">
                  <a:solidFill>
                    <a:srgbClr val="231F20"/>
                  </a:solidFill>
                </a:rPr>
                <a:t>il terreno di azoto</a:t>
              </a:r>
              <a:r>
                <a:rPr lang="pl-PL" sz="2000" dirty="0">
                  <a:solidFill>
                    <a:srgbClr val="231F20"/>
                  </a:solidFill>
                </a:rPr>
                <a:t>, </a:t>
              </a:r>
              <a:r>
                <a:rPr lang="en-US" sz="2000" dirty="0">
                  <a:solidFill>
                    <a:srgbClr val="231F20"/>
                  </a:solidFill>
                </a:rPr>
                <a:t>migliorando la crescita del trifoglio e del loglio, riducendo la necessità di fertilizzanti azotati sintetici</a:t>
              </a:r>
              <a:endParaRPr lang="pl-PL" sz="2000" kern="1200" dirty="0">
                <a:solidFill>
                  <a:srgbClr val="231F20"/>
                </a:solidFill>
              </a:endParaRPr>
            </a:p>
          </p:txBody>
        </p:sp>
        <p:sp>
          <p:nvSpPr>
            <p:cNvPr id="19" name="Prostokąt 18">
              <a:extLst>
                <a:ext uri="{FF2B5EF4-FFF2-40B4-BE49-F238E27FC236}">
                  <a16:creationId xmlns:a16="http://schemas.microsoft.com/office/drawing/2014/main" id="{E1D0D9B6-E21D-41C0-9D5A-2F4F223E0F0C}"/>
                </a:ext>
              </a:extLst>
            </p:cNvPr>
            <p:cNvSpPr/>
            <p:nvPr/>
          </p:nvSpPr>
          <p:spPr>
            <a:xfrm>
              <a:off x="6201758" y="3955851"/>
              <a:ext cx="1183618" cy="1775428"/>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Tree>
    <p:extLst>
      <p:ext uri="{BB962C8B-B14F-4D97-AF65-F5344CB8AC3E}">
        <p14:creationId xmlns:p14="http://schemas.microsoft.com/office/powerpoint/2010/main" val="1174102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C4C521-ACB3-3C4A-98C7-52C0D86C782A}"/>
              </a:ext>
            </a:extLst>
          </p:cNvPr>
          <p:cNvSpPr>
            <a:spLocks noGrp="1"/>
          </p:cNvSpPr>
          <p:nvPr>
            <p:ph type="body" sz="quarter" idx="13"/>
          </p:nvPr>
        </p:nvSpPr>
        <p:spPr>
          <a:xfrm>
            <a:off x="629148" y="1532028"/>
            <a:ext cx="4624777" cy="3793943"/>
          </a:xfrm>
        </p:spPr>
        <p:txBody>
          <a:bodyPr>
            <a:normAutofit lnSpcReduction="10000"/>
          </a:bodyPr>
          <a:lstStyle/>
          <a:p>
            <a:r>
              <a:rPr lang="pl-PL" b="1" i="0" dirty="0"/>
              <a:t>Pensate </a:t>
            </a:r>
            <a:r>
              <a:rPr lang="en-US" i="0" dirty="0"/>
              <a:t>a come le diverse pratiche di gestione delle colture possano contribuire sia all'agricoltura sostenibile che alla conservazione dell'ambiente, considerando come questi metodi possano rimodellare il modo in cui vediamo l'agricoltura moderna</a:t>
            </a:r>
            <a:r>
              <a:rPr lang="en-IE" i="0" dirty="0"/>
              <a:t>...</a:t>
            </a:r>
            <a:endParaRPr lang="en-US" i="0" dirty="0"/>
          </a:p>
        </p:txBody>
      </p:sp>
      <p:pic>
        <p:nvPicPr>
          <p:cNvPr id="7" name="Symbol zastępczy obrazu 6">
            <a:extLst>
              <a:ext uri="{FF2B5EF4-FFF2-40B4-BE49-F238E27FC236}">
                <a16:creationId xmlns:a16="http://schemas.microsoft.com/office/drawing/2014/main" id="{34BEBF15-ACD7-49D2-8C04-83F2B1B6DFDD}"/>
              </a:ext>
            </a:extLst>
          </p:cNvPr>
          <p:cNvPicPr>
            <a:picLocks noGrp="1" noChangeAspect="1"/>
          </p:cNvPicPr>
          <p:nvPr>
            <p:ph type="pic" sz="quarter" idx="42"/>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29215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31221" y="1344981"/>
            <a:ext cx="5890170" cy="3025975"/>
          </a:xfrm>
        </p:spPr>
        <p:txBody>
          <a:bodyPr/>
          <a:lstStyle/>
          <a:p>
            <a:r>
              <a:rPr lang="en-US" sz="2350" dirty="0"/>
              <a:t>La coltura a staffetta è </a:t>
            </a:r>
            <a:r>
              <a:rPr lang="en-US" sz="2350" b="1" dirty="0"/>
              <a:t>una tecnica agricola che prevede l'impianto di una seconda coltura all'interno di una prima coltura esistente, prima che questa venga raccolta</a:t>
            </a:r>
            <a:r>
              <a:rPr lang="en-US" sz="2350" dirty="0"/>
              <a:t>. Questo metodo </a:t>
            </a:r>
            <a:r>
              <a:rPr lang="en-US" sz="2350" b="1" dirty="0"/>
              <a:t>massimizza l'utilizzo del terreno sovrapponendo i periodi di crescita di due colture</a:t>
            </a:r>
            <a:r>
              <a:rPr lang="en-US" sz="2350" dirty="0"/>
              <a:t>, migliorando la produttività complessiva. Consente un utilizzo più efficiente di risorse come la luce del sole, l'acqua e i nutrienti del suolo. Tuttavia, </a:t>
            </a:r>
            <a:r>
              <a:rPr lang="en-US" sz="2350" b="1" dirty="0"/>
              <a:t>richiede una gestione attenta per bilanciare le esigenze di entrambe le colture e ridurre al minimo la competizione per le risorse</a:t>
            </a:r>
            <a:r>
              <a:rPr lang="en-US" sz="2350" dirty="0"/>
              <a:t>.</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b="1" dirty="0"/>
              <a:t>Coltura a staffetta</a:t>
            </a:r>
            <a:endParaRPr lang="en-US" b="1" dirty="0"/>
          </a:p>
        </p:txBody>
      </p:sp>
      <p:pic>
        <p:nvPicPr>
          <p:cNvPr id="7" name="Symbol zastępczy obrazu 6">
            <a:extLst>
              <a:ext uri="{FF2B5EF4-FFF2-40B4-BE49-F238E27FC236}">
                <a16:creationId xmlns:a16="http://schemas.microsoft.com/office/drawing/2014/main" id="{490E11CB-7105-47F9-9399-B65BF9057F48}"/>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3195494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830032" y="303787"/>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400" b="1" dirty="0">
                <a:solidFill>
                  <a:srgbClr val="000000"/>
                </a:solidFill>
              </a:rPr>
              <a:t>Esempi di </a:t>
            </a:r>
            <a:r>
              <a:rPr lang="pl-PL" sz="3400" b="1" dirty="0" err="1">
                <a:solidFill>
                  <a:srgbClr val="000000"/>
                </a:solidFill>
              </a:rPr>
              <a:t>coltivazione a staffetta</a:t>
            </a:r>
            <a:endParaRPr lang="en-US" sz="34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1579725"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a:t>
              </a:r>
              <a:r>
                <a:rPr lang="en-IE" sz="1600" b="1" kern="1200" dirty="0">
                  <a:solidFill>
                    <a:srgbClr val="231F20"/>
                  </a:solidFill>
                </a:rPr>
                <a:t>T</a:t>
              </a:r>
              <a:endParaRPr lang="pl-PL" sz="1600" b="1" kern="1200" dirty="0">
                <a:solidFill>
                  <a:srgbClr val="231F20"/>
                </a:solidFill>
              </a:endParaRP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a:t>
              </a:r>
              <a:r>
                <a:rPr lang="en-IE" sz="1600" b="1" kern="1200" dirty="0">
                  <a:solidFill>
                    <a:srgbClr val="231F20"/>
                  </a:solidFill>
                </a:rPr>
                <a:t>T</a:t>
              </a:r>
              <a:r>
                <a:rPr lang="pl-PL" sz="1600" b="1" kern="1200" dirty="0">
                  <a:solidFill>
                    <a:srgbClr val="231F20"/>
                  </a:solidFill>
                </a:rPr>
                <a:t>T</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a:t>
              </a:r>
              <a:r>
                <a:rPr lang="en-IE" sz="1600" b="1" kern="1200" dirty="0">
                  <a:solidFill>
                    <a:srgbClr val="231F20"/>
                  </a:solidFill>
                </a:rPr>
                <a:t>I</a:t>
              </a:r>
              <a:r>
                <a:rPr lang="pl-PL" sz="1600" b="1" kern="1200" dirty="0">
                  <a:solidFill>
                    <a:srgbClr val="231F20"/>
                  </a:solidFill>
                </a:rPr>
                <a:t>C</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MAG</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GIU</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en-IE" sz="1600" b="1" dirty="0">
                  <a:solidFill>
                    <a:srgbClr val="231F20"/>
                  </a:solidFill>
                </a:rPr>
                <a:t>L</a:t>
              </a:r>
              <a:r>
                <a:rPr lang="pl-PL" sz="1600" b="1" kern="1200" dirty="0">
                  <a:solidFill>
                    <a:srgbClr val="231F20"/>
                  </a:solidFill>
                </a:rPr>
                <a:t>U</a:t>
              </a:r>
              <a:r>
                <a:rPr lang="en-IE" sz="1600" b="1" dirty="0">
                  <a:solidFill>
                    <a:srgbClr val="231F20"/>
                  </a:solidFill>
                </a:rPr>
                <a:t>G</a:t>
              </a:r>
              <a:endParaRPr lang="pl-PL" sz="1600" b="1" kern="1200" dirty="0">
                <a:solidFill>
                  <a:srgbClr val="231F20"/>
                </a:solidFill>
              </a:endParaRP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AG</a:t>
              </a:r>
              <a:r>
                <a:rPr lang="en-IE" sz="1600" b="1" kern="1200" dirty="0">
                  <a:solidFill>
                    <a:srgbClr val="231F20"/>
                  </a:solidFill>
                </a:rPr>
                <a:t>O</a:t>
              </a:r>
              <a:endParaRPr lang="pl-PL" sz="1600" b="1" kern="1200" dirty="0">
                <a:solidFill>
                  <a:srgbClr val="231F20"/>
                </a:solidFill>
              </a:endParaRP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a:t>
              </a:r>
              <a:r>
                <a:rPr lang="en-IE" sz="1600" b="1" kern="1200" dirty="0">
                  <a:solidFill>
                    <a:srgbClr val="231F20"/>
                  </a:solidFill>
                </a:rPr>
                <a:t>T</a:t>
              </a:r>
              <a:endParaRPr lang="pl-PL" sz="1600" b="1" kern="1200" dirty="0">
                <a:solidFill>
                  <a:srgbClr val="231F20"/>
                </a:solidFill>
              </a:endParaRP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a:t>
              </a:r>
              <a:r>
                <a:rPr lang="en-IE" sz="1600" b="1" kern="1200" dirty="0">
                  <a:solidFill>
                    <a:srgbClr val="231F20"/>
                  </a:solidFill>
                </a:rPr>
                <a:t>T</a:t>
              </a:r>
              <a:r>
                <a:rPr lang="pl-PL" sz="1600" b="1" kern="1200" dirty="0">
                  <a:solidFill>
                    <a:srgbClr val="231F20"/>
                  </a:solidFill>
                </a:rPr>
                <a:t>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801906" y="1319571"/>
            <a:ext cx="677984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FARRO </a:t>
            </a:r>
            <a:r>
              <a:rPr lang="pl-PL" sz="1600" b="1" dirty="0">
                <a:solidFill>
                  <a:srgbClr val="231F20"/>
                </a:solidFill>
              </a:rPr>
              <a:t>INVERNALE</a:t>
            </a: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6931947" y="2080831"/>
            <a:ext cx="453319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SOYBEAN</a:t>
            </a: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286507" y="3257685"/>
            <a:ext cx="10699928"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pl-PL" sz="2300" b="1" dirty="0" err="1"/>
              <a:t>Piantagione di </a:t>
            </a:r>
            <a:r>
              <a:rPr lang="en-US" sz="2300" b="1" dirty="0"/>
              <a:t>orzo invernale </a:t>
            </a:r>
            <a:r>
              <a:rPr lang="pl-PL" sz="2300" b="1" dirty="0"/>
              <a:t>(</a:t>
            </a:r>
            <a:r>
              <a:rPr lang="pl-PL" sz="2300" b="1" dirty="0" err="1"/>
              <a:t>coltura </a:t>
            </a:r>
            <a:r>
              <a:rPr lang="pl-PL" sz="2300" b="1" dirty="0"/>
              <a:t>1); </a:t>
            </a:r>
            <a:r>
              <a:rPr lang="pl-PL" sz="2300" b="1" dirty="0" err="1"/>
              <a:t>periodo</a:t>
            </a:r>
            <a:r>
              <a:rPr lang="pl-PL" sz="2300" b="1" dirty="0"/>
              <a:t>: </a:t>
            </a:r>
            <a:r>
              <a:rPr lang="en-US" sz="2300" dirty="0"/>
              <a:t>Ottobre/Novembre</a:t>
            </a:r>
            <a:r>
              <a:rPr lang="pl-PL" sz="2300" dirty="0"/>
              <a:t>; </a:t>
            </a:r>
            <a:r>
              <a:rPr lang="en-US" sz="2300" b="1" dirty="0" err="1"/>
              <a:t>esempio di varietà</a:t>
            </a:r>
            <a:r>
              <a:rPr lang="en-US" sz="2300" dirty="0"/>
              <a:t>: Bazooka (varietà ibrida con rese elevate e maturazione precoce, </a:t>
            </a:r>
            <a:r>
              <a:rPr lang="pl-PL" sz="2300" dirty="0"/>
              <a:t>adatta </a:t>
            </a:r>
            <a:r>
              <a:rPr lang="en-US" sz="2300" dirty="0"/>
              <a:t>a sistemi di coltura intensiva a staffetta)</a:t>
            </a:r>
            <a:r>
              <a:rPr lang="pl-PL" sz="2300" dirty="0"/>
              <a:t>, </a:t>
            </a:r>
            <a:r>
              <a:rPr lang="en-US" sz="2300" dirty="0"/>
              <a:t>KWS Cassia </a:t>
            </a:r>
            <a:r>
              <a:rPr lang="pl-PL" sz="2300" dirty="0" err="1"/>
              <a:t>o </a:t>
            </a:r>
            <a:r>
              <a:rPr lang="en-US" sz="2300" dirty="0"/>
              <a:t>KWS Orwell</a:t>
            </a:r>
            <a:r>
              <a:rPr lang="pl-PL" sz="2300" dirty="0"/>
              <a:t>.</a:t>
            </a:r>
          </a:p>
          <a:p>
            <a:pPr marL="0" indent="0"/>
            <a:r>
              <a:rPr lang="pl-PL" sz="2300" b="1" dirty="0" err="1"/>
              <a:t>Impianto di </a:t>
            </a:r>
            <a:r>
              <a:rPr lang="en-US" sz="2300" b="1" dirty="0"/>
              <a:t>soia </a:t>
            </a:r>
            <a:r>
              <a:rPr lang="pl-PL" sz="2300" b="1" dirty="0"/>
              <a:t>(</a:t>
            </a:r>
            <a:r>
              <a:rPr lang="pl-PL" sz="2300" b="1" dirty="0" err="1"/>
              <a:t>coltura </a:t>
            </a:r>
            <a:r>
              <a:rPr lang="pl-PL" sz="2300" b="1" dirty="0"/>
              <a:t>2)</a:t>
            </a:r>
            <a:r>
              <a:rPr lang="pl-PL" sz="2300" dirty="0"/>
              <a:t>; </a:t>
            </a:r>
            <a:r>
              <a:rPr lang="pl-PL" sz="2300" b="1" dirty="0" err="1"/>
              <a:t>periodo</a:t>
            </a:r>
            <a:r>
              <a:rPr lang="pl-PL" sz="2300" b="1" dirty="0"/>
              <a:t>: </a:t>
            </a:r>
            <a:r>
              <a:rPr lang="en-US" sz="2300" dirty="0"/>
              <a:t>fine maggio (2-3 settimane prima del raccolto dell'orzo)</a:t>
            </a:r>
            <a:r>
              <a:rPr lang="pl-PL" sz="2300" dirty="0"/>
              <a:t>; </a:t>
            </a:r>
            <a:r>
              <a:rPr lang="en-US" sz="2300" b="1" dirty="0" err="1"/>
              <a:t>esempio di varietà</a:t>
            </a:r>
            <a:r>
              <a:rPr lang="en-US" sz="2300" b="1" dirty="0"/>
              <a:t>: </a:t>
            </a:r>
            <a:r>
              <a:rPr lang="en-US" sz="2300" dirty="0"/>
              <a:t>ES Mentor </a:t>
            </a:r>
            <a:r>
              <a:rPr lang="pl-PL" sz="2300" dirty="0" err="1"/>
              <a:t>o </a:t>
            </a:r>
            <a:r>
              <a:rPr lang="en-US" sz="2300" dirty="0"/>
              <a:t>Sultana</a:t>
            </a:r>
            <a:r>
              <a:rPr lang="pl-PL" sz="2300" dirty="0"/>
              <a:t>; </a:t>
            </a:r>
            <a:r>
              <a:rPr lang="en-US" sz="2300" b="1" dirty="0" err="1"/>
              <a:t>metodo di semina</a:t>
            </a:r>
            <a:r>
              <a:rPr lang="en-US" sz="2300" dirty="0"/>
              <a:t>: </a:t>
            </a:r>
            <a:r>
              <a:rPr lang="en-US" sz="2300" dirty="0" err="1"/>
              <a:t>semina intermedia </a:t>
            </a:r>
            <a:r>
              <a:rPr lang="en-US" sz="2300" dirty="0"/>
              <a:t>di soia tra le file di orzo invernale (distanza tra le file di 38-50 cm)</a:t>
            </a:r>
            <a:r>
              <a:rPr lang="pl-PL" sz="2300" dirty="0"/>
              <a:t>.</a:t>
            </a:r>
          </a:p>
          <a:p>
            <a:pPr marL="0" indent="0"/>
            <a:r>
              <a:rPr lang="en-US" sz="2300" b="1" dirty="0"/>
              <a:t>Raccolta dell'orzo invernale </a:t>
            </a:r>
            <a:r>
              <a:rPr lang="pl-PL" sz="2300" b="1" dirty="0"/>
              <a:t>(</a:t>
            </a:r>
            <a:r>
              <a:rPr lang="pl-PL" sz="2300" b="1" dirty="0" err="1"/>
              <a:t>coltura </a:t>
            </a:r>
            <a:r>
              <a:rPr lang="pl-PL" sz="2300" b="1" dirty="0"/>
              <a:t>1)</a:t>
            </a:r>
            <a:r>
              <a:rPr lang="pl-PL" sz="2300" dirty="0"/>
              <a:t>; </a:t>
            </a:r>
            <a:r>
              <a:rPr lang="en-US" sz="2300" b="1" dirty="0"/>
              <a:t>periodo di </a:t>
            </a:r>
            <a:r>
              <a:rPr lang="en-US" sz="2300" b="1" dirty="0" err="1"/>
              <a:t>raccolta</a:t>
            </a:r>
            <a:r>
              <a:rPr lang="en-US" sz="2300" dirty="0"/>
              <a:t>: metà-fine giugno</a:t>
            </a:r>
            <a:r>
              <a:rPr lang="pl-PL" sz="2300" dirty="0"/>
              <a:t>.</a:t>
            </a:r>
            <a:endParaRPr lang="en-US" sz="2300" dirty="0"/>
          </a:p>
          <a:p>
            <a:pPr marL="0" indent="0"/>
            <a:r>
              <a:rPr lang="en-US" sz="2300" b="1" dirty="0"/>
              <a:t>Raccolta della soia </a:t>
            </a:r>
            <a:r>
              <a:rPr lang="pl-PL" sz="2300" b="1" dirty="0"/>
              <a:t>(</a:t>
            </a:r>
            <a:r>
              <a:rPr lang="pl-PL" sz="2300" b="1" dirty="0" err="1"/>
              <a:t>coltura </a:t>
            </a:r>
            <a:r>
              <a:rPr lang="pl-PL" sz="2300" b="1" dirty="0"/>
              <a:t>2); </a:t>
            </a:r>
            <a:r>
              <a:rPr lang="pl-PL" sz="2300" b="1" dirty="0" err="1"/>
              <a:t>periodo di raccolta</a:t>
            </a:r>
            <a:r>
              <a:rPr lang="pl-PL" sz="2300" dirty="0"/>
              <a:t>: </a:t>
            </a:r>
            <a:r>
              <a:rPr lang="pl-PL" sz="2300" dirty="0" err="1"/>
              <a:t>metà-fine ottobre</a:t>
            </a:r>
            <a:r>
              <a:rPr lang="pl-PL" sz="2300" dirty="0"/>
              <a:t>.</a:t>
            </a:r>
            <a:endParaRPr lang="en-US" sz="2300" dirty="0"/>
          </a:p>
          <a:p>
            <a:pPr marL="0" indent="0"/>
            <a:endParaRPr lang="en-US" sz="2300" dirty="0"/>
          </a:p>
          <a:p>
            <a:pPr marL="0" indent="0"/>
            <a:endParaRPr lang="en-US" sz="2300" dirty="0"/>
          </a:p>
        </p:txBody>
      </p:sp>
      <p:sp>
        <p:nvSpPr>
          <p:cNvPr id="71" name="pole tekstowe 70">
            <a:extLst>
              <a:ext uri="{FF2B5EF4-FFF2-40B4-BE49-F238E27FC236}">
                <a16:creationId xmlns:a16="http://schemas.microsoft.com/office/drawing/2014/main" id="{A4206CB4-220A-415B-9EF4-E82A53237AA5}"/>
              </a:ext>
            </a:extLst>
          </p:cNvPr>
          <p:cNvSpPr txBox="1"/>
          <p:nvPr/>
        </p:nvSpPr>
        <p:spPr>
          <a:xfrm>
            <a:off x="700231" y="3112595"/>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34" name="pole tekstowe 133">
            <a:extLst>
              <a:ext uri="{FF2B5EF4-FFF2-40B4-BE49-F238E27FC236}">
                <a16:creationId xmlns:a16="http://schemas.microsoft.com/office/drawing/2014/main" id="{A91AA8B3-158E-4CD7-9BDA-41BC70EA18DE}"/>
              </a:ext>
            </a:extLst>
          </p:cNvPr>
          <p:cNvSpPr txBox="1"/>
          <p:nvPr/>
        </p:nvSpPr>
        <p:spPr>
          <a:xfrm>
            <a:off x="714140" y="4160406"/>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137" name="pole tekstowe 136">
            <a:extLst>
              <a:ext uri="{FF2B5EF4-FFF2-40B4-BE49-F238E27FC236}">
                <a16:creationId xmlns:a16="http://schemas.microsoft.com/office/drawing/2014/main" id="{8DECE791-8191-4F57-A782-7732B326B94F}"/>
              </a:ext>
            </a:extLst>
          </p:cNvPr>
          <p:cNvSpPr txBox="1"/>
          <p:nvPr/>
        </p:nvSpPr>
        <p:spPr>
          <a:xfrm>
            <a:off x="728797" y="5167520"/>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140" name="pole tekstowe 139">
            <a:extLst>
              <a:ext uri="{FF2B5EF4-FFF2-40B4-BE49-F238E27FC236}">
                <a16:creationId xmlns:a16="http://schemas.microsoft.com/office/drawing/2014/main" id="{4FDC3231-3805-4E57-82BA-D32577E9EE96}"/>
              </a:ext>
            </a:extLst>
          </p:cNvPr>
          <p:cNvSpPr txBox="1"/>
          <p:nvPr/>
        </p:nvSpPr>
        <p:spPr>
          <a:xfrm>
            <a:off x="700231" y="5717398"/>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11317110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746810" y="286342"/>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500" b="1" dirty="0">
                <a:solidFill>
                  <a:srgbClr val="000000"/>
                </a:solidFill>
              </a:rPr>
              <a:t>Esempi di coltivazione a staffetta</a:t>
            </a:r>
            <a:endParaRPr lang="en-US" sz="35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1570760"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801906" y="1319571"/>
            <a:ext cx="677984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GRANO INVERNALE</a:t>
            </a:r>
            <a:endParaRPr lang="pl-PL" sz="1600" b="1" kern="1200" dirty="0">
              <a:solidFill>
                <a:srgbClr val="231F20"/>
              </a:solidFill>
            </a:endParaRP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6931947" y="2080831"/>
            <a:ext cx="453319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FAGIOLO FABA</a:t>
            </a: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570760" y="3186554"/>
            <a:ext cx="10411890"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Semina del grano </a:t>
            </a:r>
            <a:r>
              <a:rPr lang="en-US" b="1" dirty="0"/>
              <a:t>invernale </a:t>
            </a:r>
            <a:r>
              <a:rPr lang="pl-PL" b="1" dirty="0"/>
              <a:t>(</a:t>
            </a:r>
            <a:r>
              <a:rPr lang="pl-PL" b="1" dirty="0" err="1"/>
              <a:t>coltura </a:t>
            </a:r>
            <a:r>
              <a:rPr lang="pl-PL" b="1" dirty="0"/>
              <a:t>1); </a:t>
            </a:r>
            <a:r>
              <a:rPr lang="pl-PL" b="1" dirty="0" err="1"/>
              <a:t>periodo</a:t>
            </a:r>
            <a:r>
              <a:rPr lang="pl-PL" b="1" dirty="0"/>
              <a:t>: </a:t>
            </a:r>
            <a:r>
              <a:rPr lang="en-US" dirty="0"/>
              <a:t>Ottobre/Novembre</a:t>
            </a:r>
            <a:r>
              <a:rPr lang="pl-PL" dirty="0"/>
              <a:t>; </a:t>
            </a:r>
            <a:r>
              <a:rPr lang="en-US" b="1" dirty="0" err="1"/>
              <a:t>esempio di varietà</a:t>
            </a:r>
            <a:r>
              <a:rPr lang="en-US" dirty="0"/>
              <a:t>: Graham </a:t>
            </a:r>
            <a:r>
              <a:rPr lang="pl-PL" dirty="0" err="1"/>
              <a:t>o </a:t>
            </a:r>
            <a:r>
              <a:rPr lang="en-US" dirty="0"/>
              <a:t>RGT Saki </a:t>
            </a:r>
            <a:endParaRPr lang="pl-PL" dirty="0"/>
          </a:p>
          <a:p>
            <a:r>
              <a:rPr lang="pl-PL" b="1" dirty="0" err="1"/>
              <a:t>Piantagione di </a:t>
            </a:r>
            <a:r>
              <a:rPr lang="pl-PL" b="1" dirty="0"/>
              <a:t>fagioli </a:t>
            </a:r>
            <a:r>
              <a:rPr lang="pl-PL" b="1" dirty="0" err="1"/>
              <a:t>Faba </a:t>
            </a:r>
            <a:r>
              <a:rPr lang="pl-PL" b="1" dirty="0"/>
              <a:t>(</a:t>
            </a:r>
            <a:r>
              <a:rPr lang="pl-PL" b="1" dirty="0" err="1"/>
              <a:t>coltura </a:t>
            </a:r>
            <a:r>
              <a:rPr lang="pl-PL" b="1" dirty="0"/>
              <a:t>2)</a:t>
            </a:r>
            <a:r>
              <a:rPr lang="pl-PL" dirty="0"/>
              <a:t>; </a:t>
            </a:r>
            <a:r>
              <a:rPr lang="pl-PL" b="1" dirty="0" err="1"/>
              <a:t>periodo</a:t>
            </a:r>
            <a:r>
              <a:rPr lang="pl-PL" b="1" dirty="0"/>
              <a:t>: </a:t>
            </a:r>
            <a:r>
              <a:rPr lang="pl-PL" dirty="0" err="1"/>
              <a:t>Maggio/Giugno</a:t>
            </a:r>
            <a:r>
              <a:rPr lang="pl-PL" dirty="0"/>
              <a:t>; </a:t>
            </a:r>
            <a:r>
              <a:rPr lang="en-US" b="1" dirty="0" err="1"/>
              <a:t>esempio di varietà</a:t>
            </a:r>
            <a:r>
              <a:rPr lang="en-US" b="1" dirty="0"/>
              <a:t>: </a:t>
            </a:r>
            <a:r>
              <a:rPr lang="en-US" dirty="0" err="1"/>
              <a:t>Fuego </a:t>
            </a:r>
            <a:r>
              <a:rPr lang="pl-PL" dirty="0" err="1"/>
              <a:t>o Boxer </a:t>
            </a:r>
            <a:r>
              <a:rPr lang="pl-PL" dirty="0"/>
              <a:t>(</a:t>
            </a:r>
            <a:r>
              <a:rPr lang="en-US" dirty="0"/>
              <a:t>varietà a maturazione </a:t>
            </a:r>
            <a:r>
              <a:rPr lang="en-US" dirty="0" err="1"/>
              <a:t>precoce</a:t>
            </a:r>
            <a:r>
              <a:rPr lang="en-US" dirty="0"/>
              <a:t>, ad alta resa e con buona resistenza all'allettamento</a:t>
            </a:r>
            <a:r>
              <a:rPr lang="pl-PL" dirty="0"/>
              <a:t>).</a:t>
            </a:r>
          </a:p>
          <a:p>
            <a:r>
              <a:rPr lang="en-US" b="1" dirty="0"/>
              <a:t>Raccolta </a:t>
            </a:r>
            <a:r>
              <a:rPr lang="pl-PL" b="1" dirty="0" err="1"/>
              <a:t>del grano </a:t>
            </a:r>
            <a:r>
              <a:rPr lang="en-US" b="1" dirty="0"/>
              <a:t>invernale </a:t>
            </a:r>
            <a:r>
              <a:rPr lang="pl-PL" b="1" dirty="0"/>
              <a:t>(</a:t>
            </a:r>
            <a:r>
              <a:rPr lang="pl-PL" b="1" dirty="0" err="1"/>
              <a:t>coltura </a:t>
            </a:r>
            <a:r>
              <a:rPr lang="pl-PL" b="1" dirty="0"/>
              <a:t>1)</a:t>
            </a:r>
            <a:r>
              <a:rPr lang="pl-PL" dirty="0"/>
              <a:t>; </a:t>
            </a:r>
            <a:r>
              <a:rPr lang="en-US" b="1" dirty="0"/>
              <a:t>periodo di </a:t>
            </a:r>
            <a:r>
              <a:rPr lang="en-US" b="1" dirty="0" err="1"/>
              <a:t>raccolta</a:t>
            </a:r>
            <a:r>
              <a:rPr lang="en-US" dirty="0"/>
              <a:t>: </a:t>
            </a:r>
            <a:r>
              <a:rPr lang="pl-PL" dirty="0"/>
              <a:t>Luglio</a:t>
            </a:r>
            <a:endParaRPr lang="en-IE" dirty="0"/>
          </a:p>
          <a:p>
            <a:endParaRPr lang="en-US" sz="600" dirty="0"/>
          </a:p>
          <a:p>
            <a:r>
              <a:rPr lang="en-US" b="1" dirty="0"/>
              <a:t>Raccolta di </a:t>
            </a:r>
            <a:r>
              <a:rPr lang="pl-PL" b="1" dirty="0"/>
              <a:t>fagioli </a:t>
            </a:r>
            <a:r>
              <a:rPr lang="pl-PL" b="1" dirty="0" err="1"/>
              <a:t>Faba </a:t>
            </a:r>
            <a:r>
              <a:rPr lang="pl-PL" b="1" dirty="0"/>
              <a:t>(</a:t>
            </a:r>
            <a:r>
              <a:rPr lang="pl-PL" b="1" dirty="0" err="1"/>
              <a:t>coltura </a:t>
            </a:r>
            <a:r>
              <a:rPr lang="pl-PL" b="1" dirty="0"/>
              <a:t>2); </a:t>
            </a:r>
            <a:r>
              <a:rPr lang="pl-PL" b="1" dirty="0" err="1"/>
              <a:t>periodo di raccolta</a:t>
            </a:r>
            <a:r>
              <a:rPr lang="pl-PL" dirty="0"/>
              <a:t>: </a:t>
            </a:r>
            <a:r>
              <a:rPr lang="pl-PL" dirty="0" err="1"/>
              <a:t>Ottobre</a:t>
            </a:r>
            <a:endParaRPr lang="en-US" dirty="0"/>
          </a:p>
          <a:p>
            <a:endParaRPr lang="en-US" dirty="0"/>
          </a:p>
          <a:p>
            <a:endParaRPr lang="en-US" dirty="0"/>
          </a:p>
        </p:txBody>
      </p:sp>
      <p:sp>
        <p:nvSpPr>
          <p:cNvPr id="8" name="pole tekstowe 70">
            <a:extLst>
              <a:ext uri="{FF2B5EF4-FFF2-40B4-BE49-F238E27FC236}">
                <a16:creationId xmlns:a16="http://schemas.microsoft.com/office/drawing/2014/main" id="{C504EF0B-6DCB-B1AD-B05F-FC98BF787BB8}"/>
              </a:ext>
            </a:extLst>
          </p:cNvPr>
          <p:cNvSpPr txBox="1"/>
          <p:nvPr/>
        </p:nvSpPr>
        <p:spPr>
          <a:xfrm>
            <a:off x="700231" y="3074880"/>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7" name="pole tekstowe 133">
            <a:extLst>
              <a:ext uri="{FF2B5EF4-FFF2-40B4-BE49-F238E27FC236}">
                <a16:creationId xmlns:a16="http://schemas.microsoft.com/office/drawing/2014/main" id="{BEB3A479-6551-FA38-9585-CD5AF7295A02}"/>
              </a:ext>
            </a:extLst>
          </p:cNvPr>
          <p:cNvSpPr txBox="1"/>
          <p:nvPr/>
        </p:nvSpPr>
        <p:spPr>
          <a:xfrm>
            <a:off x="728797" y="3798034"/>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19" name="pole tekstowe 136">
            <a:extLst>
              <a:ext uri="{FF2B5EF4-FFF2-40B4-BE49-F238E27FC236}">
                <a16:creationId xmlns:a16="http://schemas.microsoft.com/office/drawing/2014/main" id="{1B68C2D6-978D-2058-D2A4-0AE2AFA3AF43}"/>
              </a:ext>
            </a:extLst>
          </p:cNvPr>
          <p:cNvSpPr txBox="1"/>
          <p:nvPr/>
        </p:nvSpPr>
        <p:spPr>
          <a:xfrm>
            <a:off x="746810" y="4521188"/>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20" name="pole tekstowe 139">
            <a:extLst>
              <a:ext uri="{FF2B5EF4-FFF2-40B4-BE49-F238E27FC236}">
                <a16:creationId xmlns:a16="http://schemas.microsoft.com/office/drawing/2014/main" id="{CCA7A0AD-79ED-F507-E9DF-7BF096B85328}"/>
              </a:ext>
            </a:extLst>
          </p:cNvPr>
          <p:cNvSpPr txBox="1"/>
          <p:nvPr/>
        </p:nvSpPr>
        <p:spPr>
          <a:xfrm>
            <a:off x="714140" y="5271542"/>
            <a:ext cx="557710" cy="646331"/>
          </a:xfrm>
          <a:prstGeom prst="rect">
            <a:avLst/>
          </a:prstGeom>
          <a:noFill/>
        </p:spPr>
        <p:txBody>
          <a:bodyPr wrap="square" rtlCol="0">
            <a:spAutoFit/>
          </a:bodyPr>
          <a:lstStyle/>
          <a:p>
            <a:pPr algn="ctr"/>
            <a:r>
              <a:rPr lang="pl-PL" sz="3600" b="1" dirty="0">
                <a:solidFill>
                  <a:srgbClr val="8BC540"/>
                </a:solidFill>
              </a:rPr>
              <a:t>4</a:t>
            </a:r>
          </a:p>
        </p:txBody>
      </p:sp>
      <p:grpSp>
        <p:nvGrpSpPr>
          <p:cNvPr id="31" name="Grupa 77">
            <a:extLst>
              <a:ext uri="{FF2B5EF4-FFF2-40B4-BE49-F238E27FC236}">
                <a16:creationId xmlns:a16="http://schemas.microsoft.com/office/drawing/2014/main" id="{88B80A97-9A2C-D4E0-07F1-9A6AD78811B9}"/>
              </a:ext>
            </a:extLst>
          </p:cNvPr>
          <p:cNvGrpSpPr/>
          <p:nvPr/>
        </p:nvGrpSpPr>
        <p:grpSpPr>
          <a:xfrm>
            <a:off x="491147" y="1690480"/>
            <a:ext cx="11125018" cy="390351"/>
            <a:chOff x="300359" y="3233823"/>
            <a:chExt cx="11125018" cy="390351"/>
          </a:xfrm>
          <a:solidFill>
            <a:srgbClr val="8BC540"/>
          </a:solidFill>
        </p:grpSpPr>
        <p:sp>
          <p:nvSpPr>
            <p:cNvPr id="32" name="Dowolny kształt: kształt 115">
              <a:extLst>
                <a:ext uri="{FF2B5EF4-FFF2-40B4-BE49-F238E27FC236}">
                  <a16:creationId xmlns:a16="http://schemas.microsoft.com/office/drawing/2014/main" id="{F9F43146-7AAE-B334-A1AC-6321B68722F6}"/>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a:t>
              </a:r>
              <a:r>
                <a:rPr lang="en-IE" sz="1600" b="1" kern="1200" dirty="0">
                  <a:solidFill>
                    <a:srgbClr val="231F20"/>
                  </a:solidFill>
                </a:rPr>
                <a:t>T</a:t>
              </a:r>
              <a:endParaRPr lang="pl-PL" sz="1600" b="1" kern="1200" dirty="0">
                <a:solidFill>
                  <a:srgbClr val="231F20"/>
                </a:solidFill>
              </a:endParaRPr>
            </a:p>
          </p:txBody>
        </p:sp>
        <p:sp>
          <p:nvSpPr>
            <p:cNvPr id="33" name="Dowolny kształt: kształt 116">
              <a:extLst>
                <a:ext uri="{FF2B5EF4-FFF2-40B4-BE49-F238E27FC236}">
                  <a16:creationId xmlns:a16="http://schemas.microsoft.com/office/drawing/2014/main" id="{C216191A-1069-DB0E-ECCE-916220DF0334}"/>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a:t>
              </a:r>
              <a:r>
                <a:rPr lang="en-IE" sz="1600" b="1" kern="1200" dirty="0">
                  <a:solidFill>
                    <a:srgbClr val="231F20"/>
                  </a:solidFill>
                </a:rPr>
                <a:t>T</a:t>
              </a:r>
              <a:r>
                <a:rPr lang="pl-PL" sz="1600" b="1" kern="1200" dirty="0">
                  <a:solidFill>
                    <a:srgbClr val="231F20"/>
                  </a:solidFill>
                </a:rPr>
                <a:t>T</a:t>
              </a:r>
            </a:p>
          </p:txBody>
        </p:sp>
        <p:sp>
          <p:nvSpPr>
            <p:cNvPr id="34" name="Dowolny kształt: kształt 117">
              <a:extLst>
                <a:ext uri="{FF2B5EF4-FFF2-40B4-BE49-F238E27FC236}">
                  <a16:creationId xmlns:a16="http://schemas.microsoft.com/office/drawing/2014/main" id="{BB747952-C18C-E2D1-FA73-1A15E5D641A7}"/>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35" name="Dowolny kształt: kształt 118">
              <a:extLst>
                <a:ext uri="{FF2B5EF4-FFF2-40B4-BE49-F238E27FC236}">
                  <a16:creationId xmlns:a16="http://schemas.microsoft.com/office/drawing/2014/main" id="{1ABBF61A-9270-E144-DCE0-D2A36BF0962A}"/>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a:t>
              </a:r>
              <a:r>
                <a:rPr lang="en-IE" sz="1600" b="1" kern="1200" dirty="0">
                  <a:solidFill>
                    <a:srgbClr val="231F20"/>
                  </a:solidFill>
                </a:rPr>
                <a:t>I</a:t>
              </a:r>
              <a:r>
                <a:rPr lang="pl-PL" sz="1600" b="1" kern="1200" dirty="0">
                  <a:solidFill>
                    <a:srgbClr val="231F20"/>
                  </a:solidFill>
                </a:rPr>
                <a:t>C</a:t>
              </a:r>
            </a:p>
          </p:txBody>
        </p:sp>
        <p:sp>
          <p:nvSpPr>
            <p:cNvPr id="36" name="Dowolny kształt: kształt 119">
              <a:extLst>
                <a:ext uri="{FF2B5EF4-FFF2-40B4-BE49-F238E27FC236}">
                  <a16:creationId xmlns:a16="http://schemas.microsoft.com/office/drawing/2014/main" id="{2003FD11-ADFD-EEED-3380-AC5A927079FC}"/>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37" name="Dowolny kształt: kształt 120">
              <a:extLst>
                <a:ext uri="{FF2B5EF4-FFF2-40B4-BE49-F238E27FC236}">
                  <a16:creationId xmlns:a16="http://schemas.microsoft.com/office/drawing/2014/main" id="{32CBD299-FF3D-339D-2FCA-DA065EC07C5B}"/>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38" name="Dowolny kształt: kształt 121">
              <a:extLst>
                <a:ext uri="{FF2B5EF4-FFF2-40B4-BE49-F238E27FC236}">
                  <a16:creationId xmlns:a16="http://schemas.microsoft.com/office/drawing/2014/main" id="{DF5E8484-603F-89BB-F8A5-185C983F3397}"/>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39" name="Dowolny kształt: kształt 122">
              <a:extLst>
                <a:ext uri="{FF2B5EF4-FFF2-40B4-BE49-F238E27FC236}">
                  <a16:creationId xmlns:a16="http://schemas.microsoft.com/office/drawing/2014/main" id="{DB963070-4F4D-0B2E-CAF6-C926465ABD91}"/>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40" name="Dowolny kształt: kształt 123">
              <a:extLst>
                <a:ext uri="{FF2B5EF4-FFF2-40B4-BE49-F238E27FC236}">
                  <a16:creationId xmlns:a16="http://schemas.microsoft.com/office/drawing/2014/main" id="{0A83B332-BA47-891B-EDA9-E99767C59044}"/>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MAG</a:t>
              </a:r>
            </a:p>
          </p:txBody>
        </p:sp>
        <p:sp>
          <p:nvSpPr>
            <p:cNvPr id="41" name="Dowolny kształt: kształt 124">
              <a:extLst>
                <a:ext uri="{FF2B5EF4-FFF2-40B4-BE49-F238E27FC236}">
                  <a16:creationId xmlns:a16="http://schemas.microsoft.com/office/drawing/2014/main" id="{DA493905-0C4B-2BE0-9833-5024E9DD0EA6}"/>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GIU</a:t>
              </a:r>
            </a:p>
          </p:txBody>
        </p:sp>
        <p:sp>
          <p:nvSpPr>
            <p:cNvPr id="42" name="Dowolny kształt: kształt 125">
              <a:extLst>
                <a:ext uri="{FF2B5EF4-FFF2-40B4-BE49-F238E27FC236}">
                  <a16:creationId xmlns:a16="http://schemas.microsoft.com/office/drawing/2014/main" id="{26A72817-7F21-5DA2-EC36-1C04A75D33D1}"/>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en-IE" sz="1600" b="1" dirty="0">
                  <a:solidFill>
                    <a:srgbClr val="231F20"/>
                  </a:solidFill>
                </a:rPr>
                <a:t>L</a:t>
              </a:r>
              <a:r>
                <a:rPr lang="pl-PL" sz="1600" b="1" kern="1200" dirty="0">
                  <a:solidFill>
                    <a:srgbClr val="231F20"/>
                  </a:solidFill>
                </a:rPr>
                <a:t>U</a:t>
              </a:r>
              <a:r>
                <a:rPr lang="en-IE" sz="1600" b="1" dirty="0">
                  <a:solidFill>
                    <a:srgbClr val="231F20"/>
                  </a:solidFill>
                </a:rPr>
                <a:t>G</a:t>
              </a:r>
              <a:endParaRPr lang="pl-PL" sz="1600" b="1" kern="1200" dirty="0">
                <a:solidFill>
                  <a:srgbClr val="231F20"/>
                </a:solidFill>
              </a:endParaRPr>
            </a:p>
          </p:txBody>
        </p:sp>
        <p:sp>
          <p:nvSpPr>
            <p:cNvPr id="43" name="Dowolny kształt: kształt 126">
              <a:extLst>
                <a:ext uri="{FF2B5EF4-FFF2-40B4-BE49-F238E27FC236}">
                  <a16:creationId xmlns:a16="http://schemas.microsoft.com/office/drawing/2014/main" id="{36F1F1F8-42C2-9941-E1BA-84631937EF47}"/>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AG</a:t>
              </a:r>
              <a:r>
                <a:rPr lang="en-IE" sz="1600" b="1" kern="1200" dirty="0">
                  <a:solidFill>
                    <a:srgbClr val="231F20"/>
                  </a:solidFill>
                </a:rPr>
                <a:t>O</a:t>
              </a:r>
              <a:endParaRPr lang="pl-PL" sz="1600" b="1" kern="1200" dirty="0">
                <a:solidFill>
                  <a:srgbClr val="231F20"/>
                </a:solidFill>
              </a:endParaRPr>
            </a:p>
          </p:txBody>
        </p:sp>
        <p:sp>
          <p:nvSpPr>
            <p:cNvPr id="44" name="Dowolny kształt: kształt 127">
              <a:extLst>
                <a:ext uri="{FF2B5EF4-FFF2-40B4-BE49-F238E27FC236}">
                  <a16:creationId xmlns:a16="http://schemas.microsoft.com/office/drawing/2014/main" id="{167AD403-49B4-65CB-CD96-7C594DDEDBF0}"/>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a:t>
              </a:r>
              <a:r>
                <a:rPr lang="en-IE" sz="1600" b="1" kern="1200" dirty="0">
                  <a:solidFill>
                    <a:srgbClr val="231F20"/>
                  </a:solidFill>
                </a:rPr>
                <a:t>T</a:t>
              </a:r>
              <a:endParaRPr lang="pl-PL" sz="1600" b="1" kern="1200" dirty="0">
                <a:solidFill>
                  <a:srgbClr val="231F20"/>
                </a:solidFill>
              </a:endParaRPr>
            </a:p>
          </p:txBody>
        </p:sp>
        <p:sp>
          <p:nvSpPr>
            <p:cNvPr id="45" name="Dowolny kształt: kształt 128">
              <a:extLst>
                <a:ext uri="{FF2B5EF4-FFF2-40B4-BE49-F238E27FC236}">
                  <a16:creationId xmlns:a16="http://schemas.microsoft.com/office/drawing/2014/main" id="{5851E4AA-7406-D0EC-4922-B82A7CEBB99C}"/>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a:t>
              </a:r>
              <a:r>
                <a:rPr lang="en-IE" sz="1600" b="1" kern="1200" dirty="0">
                  <a:solidFill>
                    <a:srgbClr val="231F20"/>
                  </a:solidFill>
                </a:rPr>
                <a:t>T</a:t>
              </a:r>
              <a:r>
                <a:rPr lang="pl-PL" sz="1600" b="1" kern="1200" dirty="0">
                  <a:solidFill>
                    <a:srgbClr val="231F20"/>
                  </a:solidFill>
                </a:rPr>
                <a:t>T</a:t>
              </a:r>
            </a:p>
          </p:txBody>
        </p:sp>
      </p:grpSp>
    </p:spTree>
    <p:extLst>
      <p:ext uri="{BB962C8B-B14F-4D97-AF65-F5344CB8AC3E}">
        <p14:creationId xmlns:p14="http://schemas.microsoft.com/office/powerpoint/2010/main" val="1841040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3342356" y="582302"/>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a:solidFill>
                  <a:srgbClr val="000000"/>
                </a:solidFill>
              </a:rPr>
              <a:t>Esempi di </a:t>
            </a:r>
            <a:r>
              <a:rPr lang="pl-PL" sz="3600" b="1" dirty="0" err="1">
                <a:solidFill>
                  <a:srgbClr val="000000"/>
                </a:solidFill>
              </a:rPr>
              <a:t>coltivazione a staffetta</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997018" y="333887"/>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MAG</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GIU</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L</a:t>
              </a:r>
              <a:r>
                <a:rPr lang="en-IE" sz="1600" b="1" kern="1200" dirty="0">
                  <a:solidFill>
                    <a:srgbClr val="231F20"/>
                  </a:solidFill>
                </a:rPr>
                <a:t>UG</a:t>
              </a:r>
              <a:endParaRPr lang="pl-PL" sz="1600" b="1" kern="1200" dirty="0">
                <a:solidFill>
                  <a:srgbClr val="231F20"/>
                </a:solidFill>
              </a:endParaRP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AG</a:t>
              </a:r>
              <a:r>
                <a:rPr lang="en-IE" sz="1600" b="1" kern="1200" dirty="0">
                  <a:solidFill>
                    <a:srgbClr val="231F20"/>
                  </a:solidFill>
                </a:rPr>
                <a:t>O</a:t>
              </a:r>
              <a:endParaRPr lang="pl-PL" sz="1600" b="1" kern="1200" dirty="0">
                <a:solidFill>
                  <a:srgbClr val="231F20"/>
                </a:solidFill>
              </a:endParaRP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SET</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a:t>
              </a:r>
              <a:r>
                <a:rPr lang="en-IE" sz="1600" b="1" kern="1200" dirty="0">
                  <a:solidFill>
                    <a:srgbClr val="231F20"/>
                  </a:solidFill>
                </a:rPr>
                <a:t>T</a:t>
              </a:r>
              <a:r>
                <a:rPr lang="pl-PL" sz="1600" b="1" kern="1200" dirty="0">
                  <a:solidFill>
                    <a:srgbClr val="231F20"/>
                  </a:solidFill>
                </a:rPr>
                <a:t>T</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a:t>
              </a:r>
              <a:r>
                <a:rPr lang="en-IE" sz="1600" b="1" kern="1200" dirty="0">
                  <a:solidFill>
                    <a:srgbClr val="231F20"/>
                  </a:solidFill>
                </a:rPr>
                <a:t>I</a:t>
              </a:r>
              <a:r>
                <a:rPr lang="pl-PL" sz="1600" b="1" kern="1200" dirty="0">
                  <a:solidFill>
                    <a:srgbClr val="231F20"/>
                  </a:solidFill>
                </a:rPr>
                <a:t>C</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grpSp>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128078" y="1319571"/>
            <a:ext cx="3266584"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AVENA DI PRIMAVERA</a:t>
            </a: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4053891" y="2098760"/>
            <a:ext cx="2875409"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MOSTO</a:t>
            </a:r>
          </a:p>
        </p:txBody>
      </p:sp>
      <p:grpSp>
        <p:nvGrpSpPr>
          <p:cNvPr id="4" name="Grupa 3">
            <a:extLst>
              <a:ext uri="{FF2B5EF4-FFF2-40B4-BE49-F238E27FC236}">
                <a16:creationId xmlns:a16="http://schemas.microsoft.com/office/drawing/2014/main" id="{CAA29DFF-0CD0-4B3A-9A93-CA9A2B49EFDD}"/>
              </a:ext>
            </a:extLst>
          </p:cNvPr>
          <p:cNvGrpSpPr/>
          <p:nvPr/>
        </p:nvGrpSpPr>
        <p:grpSpPr>
          <a:xfrm>
            <a:off x="3932796" y="241184"/>
            <a:ext cx="557710" cy="1075299"/>
            <a:chOff x="8065526" y="294974"/>
            <a:chExt cx="557710" cy="1075299"/>
          </a:xfrm>
        </p:grpSpPr>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906261"/>
              <a:ext cx="315523" cy="464012"/>
            </a:xfrm>
            <a:prstGeom prst="rect">
              <a:avLst/>
            </a:prstGeom>
          </p:spPr>
        </p:pic>
        <p:sp>
          <p:nvSpPr>
            <p:cNvPr id="83" name="pole tekstowe 82">
              <a:extLst>
                <a:ext uri="{FF2B5EF4-FFF2-40B4-BE49-F238E27FC236}">
                  <a16:creationId xmlns:a16="http://schemas.microsoft.com/office/drawing/2014/main" id="{B1B1CC5A-BA2D-4783-88FE-D9433D271E7E}"/>
                </a:ext>
              </a:extLst>
            </p:cNvPr>
            <p:cNvSpPr txBox="1"/>
            <p:nvPr/>
          </p:nvSpPr>
          <p:spPr>
            <a:xfrm>
              <a:off x="8065526" y="294974"/>
              <a:ext cx="557710" cy="646331"/>
            </a:xfrm>
            <a:prstGeom prst="rect">
              <a:avLst/>
            </a:prstGeom>
            <a:noFill/>
          </p:spPr>
          <p:txBody>
            <a:bodyPr wrap="square" rtlCol="0">
              <a:spAutoFit/>
            </a:bodyPr>
            <a:lstStyle/>
            <a:p>
              <a:pPr algn="ctr"/>
              <a:r>
                <a:rPr lang="pl-PL" sz="3600" b="1" dirty="0">
                  <a:solidFill>
                    <a:srgbClr val="8BC540"/>
                  </a:solidFill>
                </a:rPr>
                <a:t>3</a:t>
              </a:r>
            </a:p>
          </p:txBody>
        </p:sp>
      </p:gr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638676" y="3186554"/>
            <a:ext cx="10318741"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pl-PL" b="1" dirty="0" err="1"/>
              <a:t>Piantagione di avena </a:t>
            </a:r>
            <a:r>
              <a:rPr lang="pl-PL" b="1" dirty="0"/>
              <a:t>primaverile (</a:t>
            </a:r>
            <a:r>
              <a:rPr lang="pl-PL" b="1" dirty="0" err="1"/>
              <a:t>coltura </a:t>
            </a:r>
            <a:r>
              <a:rPr lang="pl-PL" b="1" dirty="0"/>
              <a:t>1); </a:t>
            </a:r>
            <a:r>
              <a:rPr lang="pl-PL" b="1" dirty="0" err="1"/>
              <a:t>periodo</a:t>
            </a:r>
            <a:r>
              <a:rPr lang="pl-PL" b="1" dirty="0"/>
              <a:t>: </a:t>
            </a:r>
            <a:r>
              <a:rPr lang="pl-PL" dirty="0" err="1"/>
              <a:t>Marzo/Aprile</a:t>
            </a:r>
            <a:r>
              <a:rPr lang="pl-PL" dirty="0"/>
              <a:t>; </a:t>
            </a:r>
            <a:r>
              <a:rPr lang="en-US" b="1" dirty="0" err="1"/>
              <a:t>esempio di varietà</a:t>
            </a:r>
            <a:r>
              <a:rPr lang="en-US" dirty="0"/>
              <a:t>: Husky </a:t>
            </a:r>
            <a:r>
              <a:rPr lang="pl-PL" dirty="0" err="1"/>
              <a:t>o </a:t>
            </a:r>
            <a:r>
              <a:rPr lang="en-US" dirty="0"/>
              <a:t>Canyon</a:t>
            </a:r>
            <a:endParaRPr lang="pl-PL" dirty="0"/>
          </a:p>
          <a:p>
            <a:pPr>
              <a:spcAft>
                <a:spcPts val="600"/>
              </a:spcAft>
            </a:pPr>
            <a:r>
              <a:rPr lang="pl-PL" b="1" dirty="0" err="1"/>
              <a:t>Impianto di senape </a:t>
            </a:r>
            <a:r>
              <a:rPr lang="pl-PL" b="1" dirty="0"/>
              <a:t>(</a:t>
            </a:r>
            <a:r>
              <a:rPr lang="pl-PL" b="1" dirty="0" err="1"/>
              <a:t>coltura </a:t>
            </a:r>
            <a:r>
              <a:rPr lang="pl-PL" b="1" dirty="0"/>
              <a:t>2)</a:t>
            </a:r>
            <a:r>
              <a:rPr lang="pl-PL" dirty="0"/>
              <a:t>; </a:t>
            </a:r>
            <a:r>
              <a:rPr lang="pl-PL" b="1" dirty="0" err="1"/>
              <a:t>periodo</a:t>
            </a:r>
            <a:r>
              <a:rPr lang="pl-PL" b="1" dirty="0"/>
              <a:t>: </a:t>
            </a:r>
            <a:r>
              <a:rPr lang="pl-PL" dirty="0" err="1"/>
              <a:t>Luglio</a:t>
            </a:r>
            <a:r>
              <a:rPr lang="pl-PL" dirty="0"/>
              <a:t>; </a:t>
            </a:r>
            <a:r>
              <a:rPr lang="en-US" b="1" dirty="0" err="1"/>
              <a:t>esempio di varietà</a:t>
            </a:r>
            <a:r>
              <a:rPr lang="en-US" b="1" dirty="0"/>
              <a:t>: </a:t>
            </a:r>
            <a:r>
              <a:rPr lang="en-US" dirty="0"/>
              <a:t>Caliente 199 </a:t>
            </a:r>
            <a:r>
              <a:rPr lang="pl-PL" dirty="0" err="1"/>
              <a:t>o </a:t>
            </a:r>
            <a:r>
              <a:rPr lang="en-US" dirty="0" err="1"/>
              <a:t>IdaGold </a:t>
            </a:r>
            <a:r>
              <a:rPr lang="pl-PL" dirty="0"/>
              <a:t>(</a:t>
            </a:r>
            <a:r>
              <a:rPr lang="en-US" dirty="0"/>
              <a:t>varietà a maturazione </a:t>
            </a:r>
            <a:r>
              <a:rPr lang="en-US" dirty="0" err="1"/>
              <a:t>precoce </a:t>
            </a:r>
            <a:r>
              <a:rPr lang="en-US" dirty="0"/>
              <a:t>e ad alta resa con buona resistenza all'allettamento</a:t>
            </a:r>
            <a:r>
              <a:rPr lang="pl-PL" dirty="0"/>
              <a:t>).</a:t>
            </a:r>
          </a:p>
          <a:p>
            <a:pPr>
              <a:spcAft>
                <a:spcPts val="600"/>
              </a:spcAft>
            </a:pPr>
            <a:r>
              <a:rPr lang="en-US" b="1" dirty="0"/>
              <a:t>Raccolta di </a:t>
            </a:r>
            <a:r>
              <a:rPr lang="pl-PL" b="1" dirty="0" err="1"/>
              <a:t>avena </a:t>
            </a:r>
            <a:r>
              <a:rPr lang="pl-PL" b="1" dirty="0"/>
              <a:t>primaverile (</a:t>
            </a:r>
            <a:r>
              <a:rPr lang="pl-PL" b="1" dirty="0" err="1"/>
              <a:t>coltura </a:t>
            </a:r>
            <a:r>
              <a:rPr lang="pl-PL" b="1" dirty="0"/>
              <a:t>1)</a:t>
            </a:r>
            <a:r>
              <a:rPr lang="pl-PL" dirty="0"/>
              <a:t>; </a:t>
            </a:r>
            <a:r>
              <a:rPr lang="en-US" b="1" dirty="0"/>
              <a:t>periodo di </a:t>
            </a:r>
            <a:r>
              <a:rPr lang="en-US" b="1" dirty="0" err="1"/>
              <a:t>raccolta</a:t>
            </a:r>
            <a:r>
              <a:rPr lang="en-US" dirty="0"/>
              <a:t>: </a:t>
            </a:r>
            <a:r>
              <a:rPr lang="pl-PL" dirty="0" err="1"/>
              <a:t>Luglio</a:t>
            </a:r>
            <a:endParaRPr lang="en-US" dirty="0"/>
          </a:p>
          <a:p>
            <a:pPr>
              <a:spcAft>
                <a:spcPts val="600"/>
              </a:spcAft>
            </a:pPr>
            <a:r>
              <a:rPr lang="en-US" b="1" dirty="0"/>
              <a:t>Raccolta </a:t>
            </a:r>
            <a:r>
              <a:rPr lang="pl-PL" b="1" dirty="0" err="1"/>
              <a:t>della senape </a:t>
            </a:r>
            <a:r>
              <a:rPr lang="pl-PL" b="1" dirty="0"/>
              <a:t>(</a:t>
            </a:r>
            <a:r>
              <a:rPr lang="pl-PL" b="1" dirty="0" err="1"/>
              <a:t>coltura </a:t>
            </a:r>
            <a:r>
              <a:rPr lang="pl-PL" b="1" dirty="0"/>
              <a:t>2); </a:t>
            </a:r>
            <a:r>
              <a:rPr lang="pl-PL" b="1" dirty="0" err="1"/>
              <a:t>periodo di raccolta</a:t>
            </a:r>
            <a:r>
              <a:rPr lang="pl-PL" dirty="0"/>
              <a:t>: </a:t>
            </a:r>
            <a:r>
              <a:rPr lang="pl-PL" dirty="0" err="1"/>
              <a:t>Ottobre</a:t>
            </a:r>
            <a:endParaRPr lang="en-US" dirty="0"/>
          </a:p>
          <a:p>
            <a:pPr>
              <a:spcAft>
                <a:spcPts val="600"/>
              </a:spcAft>
            </a:pPr>
            <a:endParaRPr lang="en-US" dirty="0"/>
          </a:p>
          <a:p>
            <a:pPr>
              <a:spcAft>
                <a:spcPts val="600"/>
              </a:spcAft>
            </a:pPr>
            <a:endParaRPr lang="en-US" dirty="0"/>
          </a:p>
        </p:txBody>
      </p:sp>
      <p:sp>
        <p:nvSpPr>
          <p:cNvPr id="17" name="pole tekstowe 70">
            <a:extLst>
              <a:ext uri="{FF2B5EF4-FFF2-40B4-BE49-F238E27FC236}">
                <a16:creationId xmlns:a16="http://schemas.microsoft.com/office/drawing/2014/main" id="{7127D3EF-FB1D-8393-45BE-F62FAD19AD98}"/>
              </a:ext>
            </a:extLst>
          </p:cNvPr>
          <p:cNvSpPr txBox="1"/>
          <p:nvPr/>
        </p:nvSpPr>
        <p:spPr>
          <a:xfrm>
            <a:off x="700231" y="3074880"/>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9" name="pole tekstowe 133">
            <a:extLst>
              <a:ext uri="{FF2B5EF4-FFF2-40B4-BE49-F238E27FC236}">
                <a16:creationId xmlns:a16="http://schemas.microsoft.com/office/drawing/2014/main" id="{C34AC4B7-8210-D65F-6B24-FA368F17E08D}"/>
              </a:ext>
            </a:extLst>
          </p:cNvPr>
          <p:cNvSpPr txBox="1"/>
          <p:nvPr/>
        </p:nvSpPr>
        <p:spPr>
          <a:xfrm>
            <a:off x="728797" y="3874857"/>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20" name="pole tekstowe 136">
            <a:extLst>
              <a:ext uri="{FF2B5EF4-FFF2-40B4-BE49-F238E27FC236}">
                <a16:creationId xmlns:a16="http://schemas.microsoft.com/office/drawing/2014/main" id="{4179662D-E911-859E-9D21-5E195F94837E}"/>
              </a:ext>
            </a:extLst>
          </p:cNvPr>
          <p:cNvSpPr txBox="1"/>
          <p:nvPr/>
        </p:nvSpPr>
        <p:spPr>
          <a:xfrm>
            <a:off x="718163" y="4674834"/>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21" name="pole tekstowe 139">
            <a:extLst>
              <a:ext uri="{FF2B5EF4-FFF2-40B4-BE49-F238E27FC236}">
                <a16:creationId xmlns:a16="http://schemas.microsoft.com/office/drawing/2014/main" id="{3B1FE7DA-A17B-5867-3054-48E761880819}"/>
              </a:ext>
            </a:extLst>
          </p:cNvPr>
          <p:cNvSpPr txBox="1"/>
          <p:nvPr/>
        </p:nvSpPr>
        <p:spPr>
          <a:xfrm>
            <a:off x="714140" y="5321165"/>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20662687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248830"/>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a:solidFill>
                  <a:srgbClr val="000000"/>
                </a:solidFill>
              </a:rPr>
              <a:t>Esempi di </a:t>
            </a:r>
            <a:r>
              <a:rPr lang="pl-PL" sz="3600" b="1" dirty="0" err="1">
                <a:solidFill>
                  <a:srgbClr val="000000"/>
                </a:solidFill>
              </a:rPr>
              <a:t>coltivazione a staffetta</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293706"/>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979086"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AG</a:t>
              </a:r>
              <a:r>
                <a:rPr lang="en-IE" sz="1600" b="1" kern="1200" dirty="0">
                  <a:solidFill>
                    <a:srgbClr val="231F20"/>
                  </a:solidFill>
                </a:rPr>
                <a:t>O</a:t>
              </a:r>
              <a:endParaRPr lang="pl-PL" sz="1600" b="1" kern="1200" dirty="0">
                <a:solidFill>
                  <a:srgbClr val="231F20"/>
                </a:solidFill>
              </a:endParaRP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a:t>
              </a:r>
              <a:r>
                <a:rPr lang="en-IE" sz="1600" b="1" kern="1200" dirty="0">
                  <a:solidFill>
                    <a:srgbClr val="231F20"/>
                  </a:solidFill>
                </a:rPr>
                <a:t>T</a:t>
              </a:r>
              <a:endParaRPr lang="pl-PL" sz="1600" b="1" kern="1200" dirty="0">
                <a:solidFill>
                  <a:srgbClr val="231F20"/>
                </a:solidFill>
              </a:endParaRP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a:t>
              </a:r>
              <a:r>
                <a:rPr lang="en-IE" sz="1600" b="1" kern="1200" dirty="0">
                  <a:solidFill>
                    <a:srgbClr val="231F20"/>
                  </a:solidFill>
                </a:rPr>
                <a:t>T</a:t>
              </a:r>
              <a:r>
                <a:rPr lang="pl-PL" sz="1600" b="1" kern="1200" dirty="0">
                  <a:solidFill>
                    <a:srgbClr val="231F20"/>
                  </a:solidFill>
                </a:rPr>
                <a:t>T</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a:t>
              </a:r>
              <a:r>
                <a:rPr lang="en-IE" sz="1600" b="1" kern="1200" dirty="0">
                  <a:solidFill>
                    <a:srgbClr val="231F20"/>
                  </a:solidFill>
                </a:rPr>
                <a:t>I</a:t>
              </a:r>
              <a:r>
                <a:rPr lang="pl-PL" sz="1600" b="1" kern="1200" dirty="0">
                  <a:solidFill>
                    <a:srgbClr val="231F20"/>
                  </a:solidFill>
                </a:rPr>
                <a:t>C</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MAG</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GIU</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L</a:t>
              </a:r>
              <a:r>
                <a:rPr lang="en-IE" sz="1600" b="1" kern="1200" dirty="0">
                  <a:solidFill>
                    <a:srgbClr val="231F20"/>
                  </a:solidFill>
                </a:rPr>
                <a:t>UG</a:t>
              </a:r>
              <a:endParaRPr lang="pl-PL" sz="1600" b="1" kern="1200" dirty="0">
                <a:solidFill>
                  <a:srgbClr val="231F20"/>
                </a:solidFill>
              </a:endParaRP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AG</a:t>
              </a:r>
              <a:r>
                <a:rPr lang="en-IE" sz="1600" b="1" kern="1200" dirty="0">
                  <a:solidFill>
                    <a:srgbClr val="231F20"/>
                  </a:solidFill>
                </a:rPr>
                <a:t>O</a:t>
              </a:r>
              <a:endParaRPr lang="pl-PL" sz="1600" b="1" kern="1200" dirty="0">
                <a:solidFill>
                  <a:srgbClr val="231F20"/>
                </a:solidFill>
              </a:endParaRP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a:t>
              </a:r>
              <a:r>
                <a:rPr lang="en-IE" sz="1600" b="1" kern="1200" dirty="0">
                  <a:solidFill>
                    <a:srgbClr val="231F20"/>
                  </a:solidFill>
                </a:rPr>
                <a:t>T</a:t>
              </a:r>
              <a:r>
                <a:rPr lang="pl-PL" sz="1600" b="1" kern="1200" dirty="0">
                  <a:solidFill>
                    <a:srgbClr val="231F20"/>
                  </a:solidFill>
                </a:rPr>
                <a:t>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979086" y="1319571"/>
            <a:ext cx="760266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RAPITO</a:t>
            </a:r>
            <a:endParaRPr lang="pl-PL" sz="1600" b="1" kern="1200" dirty="0">
              <a:solidFill>
                <a:srgbClr val="231F20"/>
              </a:solidFill>
            </a:endParaRP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8186620" y="2080831"/>
            <a:ext cx="3278524"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PISELLI DA CAMPO</a:t>
            </a:r>
            <a:endParaRPr lang="pl-PL" sz="1600" b="1" kern="1200" dirty="0">
              <a:solidFill>
                <a:srgbClr val="231F20"/>
              </a:solidFill>
            </a:endParaRP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618252"/>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979086" y="3110828"/>
            <a:ext cx="10925403"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spcAft>
                <a:spcPts val="400"/>
              </a:spcAft>
            </a:pPr>
            <a:r>
              <a:rPr lang="pl-PL" sz="2200" b="1" dirty="0" err="1"/>
              <a:t>Impianto di colza </a:t>
            </a:r>
            <a:r>
              <a:rPr lang="pl-PL" sz="2200" b="1" dirty="0"/>
              <a:t>(</a:t>
            </a:r>
            <a:r>
              <a:rPr lang="pl-PL" sz="2200" b="1" dirty="0" err="1"/>
              <a:t>coltura </a:t>
            </a:r>
            <a:r>
              <a:rPr lang="pl-PL" sz="2200" b="1" dirty="0"/>
              <a:t>1); </a:t>
            </a:r>
            <a:r>
              <a:rPr lang="pl-PL" sz="2200" b="1" dirty="0" err="1"/>
              <a:t>periodo</a:t>
            </a:r>
            <a:r>
              <a:rPr lang="pl-PL" sz="2200" b="1" dirty="0"/>
              <a:t>: </a:t>
            </a:r>
            <a:r>
              <a:rPr lang="en-US" sz="2200" dirty="0"/>
              <a:t>fine agosto-inizio </a:t>
            </a:r>
            <a:r>
              <a:rPr lang="pl-PL" sz="2200" dirty="0" err="1"/>
              <a:t>settembre</a:t>
            </a:r>
            <a:r>
              <a:rPr lang="pl-PL" sz="2200" dirty="0"/>
              <a:t>; </a:t>
            </a:r>
            <a:r>
              <a:rPr lang="en-US" sz="2200" b="1" dirty="0" err="1"/>
              <a:t>esempio di varietà</a:t>
            </a:r>
            <a:r>
              <a:rPr lang="en-US" sz="2200" dirty="0"/>
              <a:t>: </a:t>
            </a:r>
            <a:r>
              <a:rPr lang="en-US" sz="2200" dirty="0" err="1"/>
              <a:t>InVigor </a:t>
            </a:r>
            <a:r>
              <a:rPr lang="en-US" sz="2200" dirty="0"/>
              <a:t>L234PC </a:t>
            </a:r>
            <a:r>
              <a:rPr lang="pl-PL" sz="2200" dirty="0" err="1"/>
              <a:t>o </a:t>
            </a:r>
            <a:r>
              <a:rPr lang="en-US" sz="2200" dirty="0"/>
              <a:t>DK Exclaim </a:t>
            </a:r>
            <a:r>
              <a:rPr lang="pl-PL" sz="2200" dirty="0"/>
              <a:t>(</a:t>
            </a:r>
            <a:r>
              <a:rPr lang="en-US" sz="2200" dirty="0"/>
              <a:t>varietà a impollinazione aperta con un buon potenziale di resa e una forte resistenza invernale</a:t>
            </a:r>
            <a:r>
              <a:rPr lang="pl-PL" sz="2200" dirty="0"/>
              <a:t>).</a:t>
            </a:r>
          </a:p>
          <a:p>
            <a:pPr indent="0">
              <a:spcAft>
                <a:spcPts val="400"/>
              </a:spcAft>
            </a:pPr>
            <a:r>
              <a:rPr lang="pl-PL" sz="2200" b="1" dirty="0" err="1"/>
              <a:t>Piantagione di piselli </a:t>
            </a:r>
            <a:r>
              <a:rPr lang="pl-PL" sz="2200" b="1" dirty="0"/>
              <a:t>da campo (</a:t>
            </a:r>
            <a:r>
              <a:rPr lang="pl-PL" sz="2200" b="1" dirty="0" err="1"/>
              <a:t>coltura </a:t>
            </a:r>
            <a:r>
              <a:rPr lang="pl-PL" sz="2200" b="1" dirty="0"/>
              <a:t>2)</a:t>
            </a:r>
            <a:r>
              <a:rPr lang="pl-PL" sz="2200" dirty="0"/>
              <a:t>; </a:t>
            </a:r>
            <a:r>
              <a:rPr lang="pl-PL" sz="2200" b="1" dirty="0" err="1"/>
              <a:t>periodo</a:t>
            </a:r>
            <a:r>
              <a:rPr lang="pl-PL" sz="2200" b="1" dirty="0"/>
              <a:t>: </a:t>
            </a:r>
            <a:r>
              <a:rPr lang="en-US" sz="2200" dirty="0"/>
              <a:t>Maggio/giugno </a:t>
            </a:r>
            <a:r>
              <a:rPr lang="pl-PL" sz="2200" dirty="0"/>
              <a:t>(</a:t>
            </a:r>
            <a:r>
              <a:rPr lang="en-US" sz="2200" dirty="0"/>
              <a:t>poco prima del raccolto di colza</a:t>
            </a:r>
            <a:r>
              <a:rPr lang="pl-PL" sz="2200" dirty="0"/>
              <a:t>); </a:t>
            </a:r>
            <a:r>
              <a:rPr lang="en-US" sz="2200" b="1" dirty="0" err="1"/>
              <a:t>varietà esempio</a:t>
            </a:r>
            <a:r>
              <a:rPr lang="en-US" sz="2200" b="1" dirty="0"/>
              <a:t>: </a:t>
            </a:r>
            <a:r>
              <a:rPr lang="en-US" sz="2200" dirty="0" err="1"/>
              <a:t>Arvika </a:t>
            </a:r>
            <a:r>
              <a:rPr lang="pl-PL" sz="2200" dirty="0" err="1"/>
              <a:t>o </a:t>
            </a:r>
            <a:r>
              <a:rPr lang="en-US" sz="2200" dirty="0"/>
              <a:t>CDC Amarillo </a:t>
            </a:r>
            <a:r>
              <a:rPr lang="pl-PL" sz="2200" dirty="0"/>
              <a:t>(</a:t>
            </a:r>
            <a:r>
              <a:rPr lang="en-US" sz="2200" dirty="0"/>
              <a:t>ideale per la semina in tarda stagione</a:t>
            </a:r>
            <a:r>
              <a:rPr lang="pl-PL" sz="2200" dirty="0"/>
              <a:t>).</a:t>
            </a:r>
          </a:p>
          <a:p>
            <a:pPr indent="0">
              <a:spcAft>
                <a:spcPts val="400"/>
              </a:spcAft>
            </a:pPr>
            <a:r>
              <a:rPr lang="en-US" sz="2200" b="1" dirty="0"/>
              <a:t>Raccolta di </a:t>
            </a:r>
            <a:r>
              <a:rPr lang="pl-PL" sz="2200" b="1" dirty="0" err="1"/>
              <a:t>colza </a:t>
            </a:r>
            <a:r>
              <a:rPr lang="pl-PL" sz="2200" b="1" dirty="0"/>
              <a:t>(</a:t>
            </a:r>
            <a:r>
              <a:rPr lang="pl-PL" sz="2200" b="1" dirty="0" err="1"/>
              <a:t>coltura </a:t>
            </a:r>
            <a:r>
              <a:rPr lang="pl-PL" sz="2200" b="1" dirty="0"/>
              <a:t>1)</a:t>
            </a:r>
            <a:r>
              <a:rPr lang="pl-PL" sz="2200" dirty="0"/>
              <a:t>; </a:t>
            </a:r>
            <a:r>
              <a:rPr lang="en-US" sz="2200" b="1" dirty="0"/>
              <a:t>periodo di </a:t>
            </a:r>
            <a:r>
              <a:rPr lang="en-US" sz="2200" b="1" dirty="0" err="1"/>
              <a:t>raccolta</a:t>
            </a:r>
            <a:r>
              <a:rPr lang="en-US" sz="2200" dirty="0"/>
              <a:t>: Maggio/Giugno</a:t>
            </a:r>
          </a:p>
          <a:p>
            <a:pPr indent="0">
              <a:spcAft>
                <a:spcPts val="400"/>
              </a:spcAft>
            </a:pPr>
            <a:r>
              <a:rPr lang="en-US" sz="2200" b="1" dirty="0"/>
              <a:t>Raccolta di </a:t>
            </a:r>
            <a:r>
              <a:rPr lang="pl-PL" sz="2200" b="1" dirty="0" err="1"/>
              <a:t>piselli </a:t>
            </a:r>
            <a:r>
              <a:rPr lang="pl-PL" sz="2200" b="1" dirty="0"/>
              <a:t>di campo (</a:t>
            </a:r>
            <a:r>
              <a:rPr lang="pl-PL" sz="2200" b="1" dirty="0" err="1"/>
              <a:t>coltura </a:t>
            </a:r>
            <a:r>
              <a:rPr lang="pl-PL" sz="2200" b="1" dirty="0"/>
              <a:t>2); </a:t>
            </a:r>
            <a:r>
              <a:rPr lang="pl-PL" sz="2200" b="1" dirty="0" err="1"/>
              <a:t>periodo di raccolta</a:t>
            </a:r>
            <a:r>
              <a:rPr lang="pl-PL" sz="2200" dirty="0"/>
              <a:t>: </a:t>
            </a:r>
            <a:r>
              <a:rPr lang="pl-PL" sz="2200" dirty="0" err="1"/>
              <a:t>Ottobre/Novembre</a:t>
            </a:r>
            <a:endParaRPr lang="en-US" sz="2200" dirty="0"/>
          </a:p>
          <a:p>
            <a:pPr>
              <a:spcAft>
                <a:spcPts val="600"/>
              </a:spcAft>
            </a:pPr>
            <a:endParaRPr lang="en-US" sz="2200" dirty="0"/>
          </a:p>
          <a:p>
            <a:pPr>
              <a:spcAft>
                <a:spcPts val="600"/>
              </a:spcAft>
            </a:pPr>
            <a:endParaRPr lang="en-US" sz="2200" dirty="0"/>
          </a:p>
        </p:txBody>
      </p:sp>
      <p:sp>
        <p:nvSpPr>
          <p:cNvPr id="4" name="pole tekstowe 70">
            <a:extLst>
              <a:ext uri="{FF2B5EF4-FFF2-40B4-BE49-F238E27FC236}">
                <a16:creationId xmlns:a16="http://schemas.microsoft.com/office/drawing/2014/main" id="{ECC76604-2830-CE36-692B-ED958FE702AE}"/>
              </a:ext>
            </a:extLst>
          </p:cNvPr>
          <p:cNvSpPr txBox="1"/>
          <p:nvPr/>
        </p:nvSpPr>
        <p:spPr>
          <a:xfrm>
            <a:off x="714140" y="2941417"/>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5" name="pole tekstowe 133">
            <a:extLst>
              <a:ext uri="{FF2B5EF4-FFF2-40B4-BE49-F238E27FC236}">
                <a16:creationId xmlns:a16="http://schemas.microsoft.com/office/drawing/2014/main" id="{E4101546-9991-7DE0-26F3-2E065B2EE709}"/>
              </a:ext>
            </a:extLst>
          </p:cNvPr>
          <p:cNvSpPr txBox="1"/>
          <p:nvPr/>
        </p:nvSpPr>
        <p:spPr>
          <a:xfrm>
            <a:off x="704705" y="4012289"/>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6" name="pole tekstowe 136">
            <a:extLst>
              <a:ext uri="{FF2B5EF4-FFF2-40B4-BE49-F238E27FC236}">
                <a16:creationId xmlns:a16="http://schemas.microsoft.com/office/drawing/2014/main" id="{CCFC2D07-65D3-CA27-D55A-E7BBD7834A85}"/>
              </a:ext>
            </a:extLst>
          </p:cNvPr>
          <p:cNvSpPr txBox="1"/>
          <p:nvPr/>
        </p:nvSpPr>
        <p:spPr>
          <a:xfrm>
            <a:off x="700231" y="4972929"/>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7" name="pole tekstowe 139">
            <a:extLst>
              <a:ext uri="{FF2B5EF4-FFF2-40B4-BE49-F238E27FC236}">
                <a16:creationId xmlns:a16="http://schemas.microsoft.com/office/drawing/2014/main" id="{7B150DFD-8312-3E22-D509-B9B923ADA2BC}"/>
              </a:ext>
            </a:extLst>
          </p:cNvPr>
          <p:cNvSpPr txBox="1"/>
          <p:nvPr/>
        </p:nvSpPr>
        <p:spPr>
          <a:xfrm>
            <a:off x="676139" y="5619260"/>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2762454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02796" y="1584745"/>
            <a:ext cx="5646737" cy="3025975"/>
          </a:xfrm>
        </p:spPr>
        <p:txBody>
          <a:bodyPr/>
          <a:lstStyle/>
          <a:p>
            <a:r>
              <a:rPr lang="en-US" dirty="0"/>
              <a:t>La coltura a filari è una pratica agroforestale in cui </a:t>
            </a:r>
            <a:r>
              <a:rPr lang="en-US" b="1" dirty="0"/>
              <a:t>file di alberi o arbusti sono piantati accanto alle colture </a:t>
            </a:r>
            <a:r>
              <a:rPr lang="en-US" dirty="0"/>
              <a:t>nello stesso campo. Gli </a:t>
            </a:r>
            <a:r>
              <a:rPr lang="en-US" b="1" dirty="0"/>
              <a:t>alberi forniscono benefici come frangivento, miglioramento della fertilità del suolo e habitat per gli insetti utili</a:t>
            </a:r>
            <a:r>
              <a:rPr lang="en-US" dirty="0"/>
              <a:t>, mentre le colture crescono nei corridoi tra le file di alberi. Questo sistema aumenta la biodiversità e può portare a un aumento della produttività complessiva, </a:t>
            </a:r>
            <a:r>
              <a:rPr lang="en-US" dirty="0" err="1"/>
              <a:t>ottimizzando l'</a:t>
            </a:r>
            <a:r>
              <a:rPr lang="en-US" dirty="0"/>
              <a:t>uso del terreno e la condivisione delle risorse.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b="1" dirty="0"/>
              <a:t>Coltivazione </a:t>
            </a:r>
            <a:r>
              <a:rPr lang="pl-PL" b="1" dirty="0" err="1"/>
              <a:t>in campo</a:t>
            </a:r>
            <a:endParaRPr lang="en-US" b="1" dirty="0"/>
          </a:p>
        </p:txBody>
      </p:sp>
      <p:pic>
        <p:nvPicPr>
          <p:cNvPr id="13" name="Symbol zastępczy obrazu 12">
            <a:extLst>
              <a:ext uri="{FF2B5EF4-FFF2-40B4-BE49-F238E27FC236}">
                <a16:creationId xmlns:a16="http://schemas.microsoft.com/office/drawing/2014/main" id="{1C12DBB9-6E00-4638-B0C5-487251735575}"/>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333042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 Placeholder 3">
            <a:extLst>
              <a:ext uri="{FF2B5EF4-FFF2-40B4-BE49-F238E27FC236}">
                <a16:creationId xmlns:a16="http://schemas.microsoft.com/office/drawing/2014/main" id="{4DE62964-BF81-4849-BD85-25FC5648C499}"/>
              </a:ext>
            </a:extLst>
          </p:cNvPr>
          <p:cNvSpPr txBox="1">
            <a:spLocks/>
          </p:cNvSpPr>
          <p:nvPr/>
        </p:nvSpPr>
        <p:spPr>
          <a:xfrm>
            <a:off x="1186084" y="329055"/>
            <a:ext cx="11729533"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Schema </a:t>
            </a:r>
            <a:r>
              <a:rPr lang="pl-PL" b="1" dirty="0"/>
              <a:t>di </a:t>
            </a:r>
            <a:r>
              <a:rPr lang="pl-PL" b="1" dirty="0" err="1"/>
              <a:t>coltivazione in campo aperto</a:t>
            </a:r>
            <a:endParaRPr lang="pl-PL" b="1" dirty="0"/>
          </a:p>
        </p:txBody>
      </p:sp>
      <p:grpSp>
        <p:nvGrpSpPr>
          <p:cNvPr id="50" name="Grupa 49">
            <a:extLst>
              <a:ext uri="{FF2B5EF4-FFF2-40B4-BE49-F238E27FC236}">
                <a16:creationId xmlns:a16="http://schemas.microsoft.com/office/drawing/2014/main" id="{9EF3FF48-1FD4-4809-AF27-A55360F900A2}"/>
              </a:ext>
            </a:extLst>
          </p:cNvPr>
          <p:cNvGrpSpPr/>
          <p:nvPr/>
        </p:nvGrpSpPr>
        <p:grpSpPr>
          <a:xfrm>
            <a:off x="367489" y="979903"/>
            <a:ext cx="11616038" cy="5199270"/>
            <a:chOff x="367489" y="979903"/>
            <a:chExt cx="11616038" cy="5199270"/>
          </a:xfrm>
        </p:grpSpPr>
        <p:pic>
          <p:nvPicPr>
            <p:cNvPr id="45" name="Obraz 44">
              <a:extLst>
                <a:ext uri="{FF2B5EF4-FFF2-40B4-BE49-F238E27FC236}">
                  <a16:creationId xmlns:a16="http://schemas.microsoft.com/office/drawing/2014/main" id="{4E76FCD7-D789-42FE-A501-4E49112E85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489" y="1167188"/>
              <a:ext cx="4639458" cy="4523624"/>
            </a:xfrm>
            <a:prstGeom prst="rect">
              <a:avLst/>
            </a:prstGeom>
          </p:spPr>
        </p:pic>
        <p:pic>
          <p:nvPicPr>
            <p:cNvPr id="47" name="Obraz 46">
              <a:extLst>
                <a:ext uri="{FF2B5EF4-FFF2-40B4-BE49-F238E27FC236}">
                  <a16:creationId xmlns:a16="http://schemas.microsoft.com/office/drawing/2014/main" id="{A851502C-E1DB-4EBF-8881-0CD71D18B26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48049" y="979903"/>
              <a:ext cx="6535478" cy="4913802"/>
            </a:xfrm>
            <a:prstGeom prst="rect">
              <a:avLst/>
            </a:prstGeom>
          </p:spPr>
        </p:pic>
        <p:sp>
          <p:nvSpPr>
            <p:cNvPr id="48" name="Nawias klamrowy otwierający 47">
              <a:extLst>
                <a:ext uri="{FF2B5EF4-FFF2-40B4-BE49-F238E27FC236}">
                  <a16:creationId xmlns:a16="http://schemas.microsoft.com/office/drawing/2014/main" id="{04EB621D-FF18-427D-800B-2A6935424AA7}"/>
                </a:ext>
              </a:extLst>
            </p:cNvPr>
            <p:cNvSpPr/>
            <p:nvPr/>
          </p:nvSpPr>
          <p:spPr>
            <a:xfrm rot="16200000">
              <a:off x="2653590" y="4540419"/>
              <a:ext cx="202895" cy="247246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b="1" dirty="0"/>
            </a:p>
          </p:txBody>
        </p:sp>
        <p:sp>
          <p:nvSpPr>
            <p:cNvPr id="298" name="Nawias klamrowy otwierający 297">
              <a:extLst>
                <a:ext uri="{FF2B5EF4-FFF2-40B4-BE49-F238E27FC236}">
                  <a16:creationId xmlns:a16="http://schemas.microsoft.com/office/drawing/2014/main" id="{6F8063AB-9714-4D76-BEE7-5884F88D5C28}"/>
                </a:ext>
              </a:extLst>
            </p:cNvPr>
            <p:cNvSpPr/>
            <p:nvPr/>
          </p:nvSpPr>
          <p:spPr>
            <a:xfrm rot="16200000">
              <a:off x="4474239" y="5418995"/>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299" name="Nawias klamrowy otwierający 298">
              <a:extLst>
                <a:ext uri="{FF2B5EF4-FFF2-40B4-BE49-F238E27FC236}">
                  <a16:creationId xmlns:a16="http://schemas.microsoft.com/office/drawing/2014/main" id="{72F63351-EA4F-4AC8-9C71-0E89586600C6}"/>
                </a:ext>
              </a:extLst>
            </p:cNvPr>
            <p:cNvSpPr/>
            <p:nvPr/>
          </p:nvSpPr>
          <p:spPr>
            <a:xfrm rot="16200000">
              <a:off x="8830273" y="4537668"/>
              <a:ext cx="202895" cy="247246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00" name="Nawias klamrowy otwierający 299">
              <a:extLst>
                <a:ext uri="{FF2B5EF4-FFF2-40B4-BE49-F238E27FC236}">
                  <a16:creationId xmlns:a16="http://schemas.microsoft.com/office/drawing/2014/main" id="{93C6004A-F9A8-41A1-BBB3-7C6057DD84BB}"/>
                </a:ext>
              </a:extLst>
            </p:cNvPr>
            <p:cNvSpPr/>
            <p:nvPr/>
          </p:nvSpPr>
          <p:spPr>
            <a:xfrm rot="16200000">
              <a:off x="5994552" y="5404529"/>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01" name="Nawias klamrowy otwierający 300">
              <a:extLst>
                <a:ext uri="{FF2B5EF4-FFF2-40B4-BE49-F238E27FC236}">
                  <a16:creationId xmlns:a16="http://schemas.microsoft.com/office/drawing/2014/main" id="{FA84F4A8-2E1F-48CB-83EF-ECA0709FF28A}"/>
                </a:ext>
              </a:extLst>
            </p:cNvPr>
            <p:cNvSpPr/>
            <p:nvPr/>
          </p:nvSpPr>
          <p:spPr>
            <a:xfrm rot="16200000">
              <a:off x="10722639" y="5398316"/>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49" name="pole tekstowe 48">
              <a:extLst>
                <a:ext uri="{FF2B5EF4-FFF2-40B4-BE49-F238E27FC236}">
                  <a16:creationId xmlns:a16="http://schemas.microsoft.com/office/drawing/2014/main" id="{E21120FD-9D08-4313-9731-7BE97F6B94EA}"/>
                </a:ext>
              </a:extLst>
            </p:cNvPr>
            <p:cNvSpPr txBox="1"/>
            <p:nvPr/>
          </p:nvSpPr>
          <p:spPr>
            <a:xfrm>
              <a:off x="1887689" y="5809841"/>
              <a:ext cx="1757345" cy="369332"/>
            </a:xfrm>
            <a:prstGeom prst="rect">
              <a:avLst/>
            </a:prstGeom>
            <a:noFill/>
          </p:spPr>
          <p:txBody>
            <a:bodyPr wrap="square" rtlCol="0">
              <a:spAutoFit/>
            </a:bodyPr>
            <a:lstStyle/>
            <a:p>
              <a:pPr algn="ctr"/>
              <a:r>
                <a:rPr lang="pl-PL" dirty="0" err="1">
                  <a:solidFill>
                    <a:srgbClr val="231F20"/>
                  </a:solidFill>
                </a:rPr>
                <a:t>coltura intercalare</a:t>
              </a:r>
              <a:endParaRPr lang="pl-PL" dirty="0">
                <a:solidFill>
                  <a:srgbClr val="231F20"/>
                </a:solidFill>
              </a:endParaRPr>
            </a:p>
          </p:txBody>
        </p:sp>
        <p:sp>
          <p:nvSpPr>
            <p:cNvPr id="302" name="pole tekstowe 301">
              <a:extLst>
                <a:ext uri="{FF2B5EF4-FFF2-40B4-BE49-F238E27FC236}">
                  <a16:creationId xmlns:a16="http://schemas.microsoft.com/office/drawing/2014/main" id="{82061CA8-DF9A-40FB-80D7-6728BA39445A}"/>
                </a:ext>
              </a:extLst>
            </p:cNvPr>
            <p:cNvSpPr txBox="1"/>
            <p:nvPr/>
          </p:nvSpPr>
          <p:spPr>
            <a:xfrm>
              <a:off x="3697013" y="5809841"/>
              <a:ext cx="1757345" cy="369332"/>
            </a:xfrm>
            <a:prstGeom prst="rect">
              <a:avLst/>
            </a:prstGeom>
            <a:noFill/>
          </p:spPr>
          <p:txBody>
            <a:bodyPr wrap="square" rtlCol="0">
              <a:spAutoFit/>
            </a:bodyPr>
            <a:lstStyle/>
            <a:p>
              <a:pPr algn="ctr"/>
              <a:r>
                <a:rPr lang="pl-PL" dirty="0" err="1">
                  <a:solidFill>
                    <a:srgbClr val="231F20"/>
                  </a:solidFill>
                </a:rPr>
                <a:t>fila di alberi</a:t>
              </a:r>
              <a:endParaRPr lang="pl-PL" dirty="0">
                <a:solidFill>
                  <a:srgbClr val="231F20"/>
                </a:solidFill>
              </a:endParaRPr>
            </a:p>
          </p:txBody>
        </p:sp>
        <p:sp>
          <p:nvSpPr>
            <p:cNvPr id="303" name="pole tekstowe 302">
              <a:extLst>
                <a:ext uri="{FF2B5EF4-FFF2-40B4-BE49-F238E27FC236}">
                  <a16:creationId xmlns:a16="http://schemas.microsoft.com/office/drawing/2014/main" id="{5288D9B2-B9F2-49EA-95D9-CEE8C5FBB259}"/>
                </a:ext>
              </a:extLst>
            </p:cNvPr>
            <p:cNvSpPr txBox="1"/>
            <p:nvPr/>
          </p:nvSpPr>
          <p:spPr>
            <a:xfrm>
              <a:off x="5226891" y="5792538"/>
              <a:ext cx="1757345" cy="369332"/>
            </a:xfrm>
            <a:prstGeom prst="rect">
              <a:avLst/>
            </a:prstGeom>
            <a:noFill/>
          </p:spPr>
          <p:txBody>
            <a:bodyPr wrap="square" rtlCol="0">
              <a:spAutoFit/>
            </a:bodyPr>
            <a:lstStyle/>
            <a:p>
              <a:pPr algn="ctr"/>
              <a:r>
                <a:rPr lang="pl-PL" dirty="0" err="1">
                  <a:solidFill>
                    <a:srgbClr val="231F20"/>
                  </a:solidFill>
                </a:rPr>
                <a:t>fila di alberi</a:t>
              </a:r>
              <a:endParaRPr lang="pl-PL" dirty="0">
                <a:solidFill>
                  <a:srgbClr val="231F20"/>
                </a:solidFill>
              </a:endParaRPr>
            </a:p>
          </p:txBody>
        </p:sp>
        <p:sp>
          <p:nvSpPr>
            <p:cNvPr id="304" name="pole tekstowe 303">
              <a:extLst>
                <a:ext uri="{FF2B5EF4-FFF2-40B4-BE49-F238E27FC236}">
                  <a16:creationId xmlns:a16="http://schemas.microsoft.com/office/drawing/2014/main" id="{2412C4C4-606F-4AB5-B66E-D8D7A2636BEB}"/>
                </a:ext>
              </a:extLst>
            </p:cNvPr>
            <p:cNvSpPr txBox="1"/>
            <p:nvPr/>
          </p:nvSpPr>
          <p:spPr>
            <a:xfrm>
              <a:off x="9945413" y="5792538"/>
              <a:ext cx="1757345" cy="369332"/>
            </a:xfrm>
            <a:prstGeom prst="rect">
              <a:avLst/>
            </a:prstGeom>
            <a:noFill/>
          </p:spPr>
          <p:txBody>
            <a:bodyPr wrap="square" rtlCol="0">
              <a:spAutoFit/>
            </a:bodyPr>
            <a:lstStyle/>
            <a:p>
              <a:pPr algn="ctr"/>
              <a:r>
                <a:rPr lang="pl-PL" dirty="0" err="1">
                  <a:solidFill>
                    <a:srgbClr val="231F20"/>
                  </a:solidFill>
                </a:rPr>
                <a:t>coltura intercalare</a:t>
              </a:r>
              <a:endParaRPr lang="pl-PL" dirty="0">
                <a:solidFill>
                  <a:srgbClr val="231F20"/>
                </a:solidFill>
              </a:endParaRPr>
            </a:p>
          </p:txBody>
        </p:sp>
        <p:sp>
          <p:nvSpPr>
            <p:cNvPr id="305" name="pole tekstowe 304">
              <a:extLst>
                <a:ext uri="{FF2B5EF4-FFF2-40B4-BE49-F238E27FC236}">
                  <a16:creationId xmlns:a16="http://schemas.microsoft.com/office/drawing/2014/main" id="{3EC66A47-9D29-4753-AABF-574232847D37}"/>
                </a:ext>
              </a:extLst>
            </p:cNvPr>
            <p:cNvSpPr txBox="1"/>
            <p:nvPr/>
          </p:nvSpPr>
          <p:spPr>
            <a:xfrm>
              <a:off x="8053047" y="5809841"/>
              <a:ext cx="1757345" cy="369332"/>
            </a:xfrm>
            <a:prstGeom prst="rect">
              <a:avLst/>
            </a:prstGeom>
            <a:noFill/>
          </p:spPr>
          <p:txBody>
            <a:bodyPr wrap="square" rtlCol="0">
              <a:spAutoFit/>
            </a:bodyPr>
            <a:lstStyle/>
            <a:p>
              <a:pPr algn="ctr"/>
              <a:r>
                <a:rPr lang="pl-PL" dirty="0" err="1">
                  <a:solidFill>
                    <a:srgbClr val="231F20"/>
                  </a:solidFill>
                </a:rPr>
                <a:t>pascolo</a:t>
              </a:r>
              <a:endParaRPr lang="pl-PL" dirty="0">
                <a:solidFill>
                  <a:srgbClr val="231F20"/>
                </a:solidFill>
              </a:endParaRPr>
            </a:p>
          </p:txBody>
        </p:sp>
      </p:grpSp>
    </p:spTree>
    <p:extLst>
      <p:ext uri="{BB962C8B-B14F-4D97-AF65-F5344CB8AC3E}">
        <p14:creationId xmlns:p14="http://schemas.microsoft.com/office/powerpoint/2010/main" val="336660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Obraz 22">
            <a:extLst>
              <a:ext uri="{FF2B5EF4-FFF2-40B4-BE49-F238E27FC236}">
                <a16:creationId xmlns:a16="http://schemas.microsoft.com/office/drawing/2014/main" id="{59A22496-B983-4A54-94FB-52CF37BAEC3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0374" y="678224"/>
            <a:ext cx="11039066" cy="5586113"/>
          </a:xfrm>
          <a:prstGeom prst="rect">
            <a:avLst/>
          </a:prstGeom>
        </p:spPr>
      </p:pic>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1877005"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8BC540"/>
                </a:solidFill>
              </a:rPr>
              <a:t>Coltivazione </a:t>
            </a:r>
            <a:r>
              <a:rPr lang="pl-PL" sz="3600" b="1" dirty="0" err="1">
                <a:solidFill>
                  <a:srgbClr val="8BC540"/>
                </a:solidFill>
              </a:rPr>
              <a:t>in campo </a:t>
            </a:r>
            <a:r>
              <a:rPr lang="pl-PL" sz="3600" b="1" dirty="0">
                <a:solidFill>
                  <a:srgbClr val="8BC540"/>
                </a:solidFill>
              </a:rPr>
              <a:t>- </a:t>
            </a:r>
            <a:r>
              <a:rPr lang="pl-PL" sz="3600" b="1" dirty="0" err="1">
                <a:solidFill>
                  <a:srgbClr val="8BC540"/>
                </a:solidFill>
              </a:rPr>
              <a:t>Vantaggi</a:t>
            </a:r>
            <a:endParaRPr lang="en-US" sz="3600" b="1" dirty="0">
              <a:solidFill>
                <a:srgbClr val="8BC540"/>
              </a:solidFill>
            </a:endParaRPr>
          </a:p>
        </p:txBody>
      </p:sp>
      <p:sp>
        <p:nvSpPr>
          <p:cNvPr id="6" name="Prostokąt 5">
            <a:extLst>
              <a:ext uri="{FF2B5EF4-FFF2-40B4-BE49-F238E27FC236}">
                <a16:creationId xmlns:a16="http://schemas.microsoft.com/office/drawing/2014/main" id="{CDF4445D-7C71-4510-A6B7-A11896D0A835}"/>
              </a:ext>
            </a:extLst>
          </p:cNvPr>
          <p:cNvSpPr/>
          <p:nvPr/>
        </p:nvSpPr>
        <p:spPr>
          <a:xfrm>
            <a:off x="3432377" y="2022711"/>
            <a:ext cx="4100536" cy="923330"/>
          </a:xfrm>
          <a:prstGeom prst="rect">
            <a:avLst/>
          </a:prstGeom>
        </p:spPr>
        <p:txBody>
          <a:bodyPr wrap="square">
            <a:spAutoFit/>
          </a:bodyPr>
          <a:lstStyle/>
          <a:p>
            <a:r>
              <a:rPr lang="en-US" dirty="0">
                <a:solidFill>
                  <a:srgbClr val="231F20"/>
                </a:solidFill>
              </a:rPr>
              <a:t>proteggono le colture </a:t>
            </a:r>
            <a:r>
              <a:rPr lang="pl-PL" dirty="0">
                <a:solidFill>
                  <a:srgbClr val="231F20"/>
                </a:solidFill>
              </a:rPr>
              <a:t>e il </a:t>
            </a:r>
            <a:r>
              <a:rPr lang="pl-PL" dirty="0" err="1">
                <a:solidFill>
                  <a:srgbClr val="231F20"/>
                </a:solidFill>
              </a:rPr>
              <a:t>bestiame </a:t>
            </a:r>
            <a:r>
              <a:rPr lang="en-US" dirty="0">
                <a:solidFill>
                  <a:srgbClr val="231F20"/>
                </a:solidFill>
              </a:rPr>
              <a:t>da condizioni meteorologiche estreme </a:t>
            </a:r>
            <a:r>
              <a:rPr lang="pl-PL" dirty="0">
                <a:solidFill>
                  <a:srgbClr val="231F20"/>
                </a:solidFill>
              </a:rPr>
              <a:t>- </a:t>
            </a:r>
            <a:r>
              <a:rPr lang="pl-PL" dirty="0" err="1">
                <a:solidFill>
                  <a:srgbClr val="231F20"/>
                </a:solidFill>
              </a:rPr>
              <a:t>forniscono ombra</a:t>
            </a:r>
            <a:r>
              <a:rPr lang="pl-PL" dirty="0">
                <a:solidFill>
                  <a:srgbClr val="231F20"/>
                </a:solidFill>
              </a:rPr>
              <a:t>, </a:t>
            </a:r>
            <a:r>
              <a:rPr lang="pl-PL" dirty="0" err="1">
                <a:solidFill>
                  <a:srgbClr val="231F20"/>
                </a:solidFill>
              </a:rPr>
              <a:t>riducono la velocità </a:t>
            </a:r>
            <a:r>
              <a:rPr lang="pl-PL" dirty="0">
                <a:solidFill>
                  <a:srgbClr val="231F20"/>
                </a:solidFill>
              </a:rPr>
              <a:t>del vento</a:t>
            </a:r>
          </a:p>
        </p:txBody>
      </p:sp>
      <p:sp>
        <p:nvSpPr>
          <p:cNvPr id="21" name="Prostokąt 20">
            <a:extLst>
              <a:ext uri="{FF2B5EF4-FFF2-40B4-BE49-F238E27FC236}">
                <a16:creationId xmlns:a16="http://schemas.microsoft.com/office/drawing/2014/main" id="{937D7436-E664-40F2-950E-DBC7EB5D7A1C}"/>
              </a:ext>
            </a:extLst>
          </p:cNvPr>
          <p:cNvSpPr/>
          <p:nvPr/>
        </p:nvSpPr>
        <p:spPr>
          <a:xfrm>
            <a:off x="6096001" y="1409817"/>
            <a:ext cx="2157246" cy="369332"/>
          </a:xfrm>
          <a:prstGeom prst="rect">
            <a:avLst/>
          </a:prstGeom>
        </p:spPr>
        <p:txBody>
          <a:bodyPr wrap="square">
            <a:spAutoFit/>
          </a:bodyPr>
          <a:lstStyle/>
          <a:p>
            <a:pPr algn="ctr"/>
            <a:r>
              <a:rPr lang="pl-PL" dirty="0" err="1">
                <a:solidFill>
                  <a:srgbClr val="231F20"/>
                </a:solidFill>
              </a:rPr>
              <a:t>creare un microclima</a:t>
            </a:r>
            <a:endParaRPr lang="pl-PL" dirty="0">
              <a:solidFill>
                <a:srgbClr val="231F20"/>
              </a:solidFill>
            </a:endParaRPr>
          </a:p>
        </p:txBody>
      </p:sp>
      <p:sp>
        <p:nvSpPr>
          <p:cNvPr id="22" name="Prostokąt 21">
            <a:extLst>
              <a:ext uri="{FF2B5EF4-FFF2-40B4-BE49-F238E27FC236}">
                <a16:creationId xmlns:a16="http://schemas.microsoft.com/office/drawing/2014/main" id="{D7B30615-ABDD-4181-821B-434CED97E9DF}"/>
              </a:ext>
            </a:extLst>
          </p:cNvPr>
          <p:cNvSpPr/>
          <p:nvPr/>
        </p:nvSpPr>
        <p:spPr>
          <a:xfrm>
            <a:off x="3635830" y="5790930"/>
            <a:ext cx="4913359" cy="369332"/>
          </a:xfrm>
          <a:prstGeom prst="rect">
            <a:avLst/>
          </a:prstGeom>
        </p:spPr>
        <p:txBody>
          <a:bodyPr wrap="square">
            <a:spAutoFit/>
          </a:bodyPr>
          <a:lstStyle/>
          <a:p>
            <a:pPr algn="ctr"/>
            <a:r>
              <a:rPr lang="pl-PL" dirty="0" err="1">
                <a:solidFill>
                  <a:schemeClr val="bg1"/>
                </a:solidFill>
              </a:rPr>
              <a:t>migliorare la salute del suolo </a:t>
            </a:r>
            <a:r>
              <a:rPr lang="pl-PL" dirty="0">
                <a:solidFill>
                  <a:schemeClr val="bg1"/>
                </a:solidFill>
              </a:rPr>
              <a:t>e </a:t>
            </a:r>
            <a:r>
              <a:rPr lang="pl-PL" dirty="0" err="1">
                <a:solidFill>
                  <a:schemeClr val="bg1"/>
                </a:solidFill>
              </a:rPr>
              <a:t>ridurne l'erosione</a:t>
            </a:r>
            <a:endParaRPr lang="pl-PL" dirty="0">
              <a:solidFill>
                <a:schemeClr val="bg1"/>
              </a:solidFill>
            </a:endParaRPr>
          </a:p>
        </p:txBody>
      </p:sp>
      <p:sp>
        <p:nvSpPr>
          <p:cNvPr id="24" name="Prostokąt 23">
            <a:extLst>
              <a:ext uri="{FF2B5EF4-FFF2-40B4-BE49-F238E27FC236}">
                <a16:creationId xmlns:a16="http://schemas.microsoft.com/office/drawing/2014/main" id="{6FE9838E-37B9-4846-BDB7-8DE6CF182E6B}"/>
              </a:ext>
            </a:extLst>
          </p:cNvPr>
          <p:cNvSpPr/>
          <p:nvPr/>
        </p:nvSpPr>
        <p:spPr>
          <a:xfrm>
            <a:off x="9374685" y="4343080"/>
            <a:ext cx="1650019" cy="369332"/>
          </a:xfrm>
          <a:prstGeom prst="rect">
            <a:avLst/>
          </a:prstGeom>
        </p:spPr>
        <p:txBody>
          <a:bodyPr wrap="square">
            <a:spAutoFit/>
          </a:bodyPr>
          <a:lstStyle/>
          <a:p>
            <a:pPr algn="ctr"/>
            <a:r>
              <a:rPr lang="pl-PL" dirty="0">
                <a:solidFill>
                  <a:srgbClr val="231F20"/>
                </a:solidFill>
              </a:rPr>
              <a:t>deflusso </a:t>
            </a:r>
            <a:r>
              <a:rPr lang="pl-PL" dirty="0" err="1">
                <a:solidFill>
                  <a:srgbClr val="231F20"/>
                </a:solidFill>
              </a:rPr>
              <a:t>lento</a:t>
            </a:r>
          </a:p>
        </p:txBody>
      </p:sp>
    </p:spTree>
    <p:extLst>
      <p:ext uri="{BB962C8B-B14F-4D97-AF65-F5344CB8AC3E}">
        <p14:creationId xmlns:p14="http://schemas.microsoft.com/office/powerpoint/2010/main" val="32886591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02796" y="1584745"/>
            <a:ext cx="5861959" cy="3025975"/>
          </a:xfrm>
        </p:spPr>
        <p:txBody>
          <a:bodyPr/>
          <a:lstStyle/>
          <a:p>
            <a:pPr indent="0"/>
            <a:r>
              <a:rPr lang="en-US" dirty="0"/>
              <a:t>La coltura compagna, nota anche come "companion planting", prevede la </a:t>
            </a:r>
            <a:r>
              <a:rPr lang="en-US" b="1" dirty="0"/>
              <a:t>coltivazione di due o più specie vegetali in prossimità l'una dell'altra, a vantaggio reciproco</a:t>
            </a:r>
            <a:r>
              <a:rPr lang="en-US" dirty="0"/>
              <a:t>. Questa pratica agricola viene utilizzata per aumentare la produttività delle colture, migliorare il controllo di parassiti e malattie e </a:t>
            </a:r>
            <a:r>
              <a:rPr lang="en-US" dirty="0" err="1"/>
              <a:t>ottimizzare l'</a:t>
            </a:r>
            <a:r>
              <a:rPr lang="en-US" dirty="0"/>
              <a:t>uso delle risorse. Alcune </a:t>
            </a:r>
            <a:r>
              <a:rPr lang="en-US" b="1" dirty="0"/>
              <a:t>piante possono attirare insetti benefici, respingere i parassiti o fornire supporto fisico alle loro compagne</a:t>
            </a:r>
            <a:r>
              <a:rPr lang="en-US" dirty="0"/>
              <a:t>, riducendo la necessità di input chimici.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dirty="0"/>
              <a:t>Coltura compagna</a:t>
            </a:r>
            <a:endParaRPr lang="en-US" dirty="0"/>
          </a:p>
        </p:txBody>
      </p:sp>
      <p:pic>
        <p:nvPicPr>
          <p:cNvPr id="17" name="Symbol zastępczy obrazu 16">
            <a:extLst>
              <a:ext uri="{FF2B5EF4-FFF2-40B4-BE49-F238E27FC236}">
                <a16:creationId xmlns:a16="http://schemas.microsoft.com/office/drawing/2014/main" id="{6EFC51F9-B9E3-47A2-8A2B-FAEA431D8491}"/>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092376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2862999" y="22795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Esempi di </a:t>
            </a:r>
            <a:r>
              <a:rPr lang="pl-PL" sz="3600" b="1" dirty="0" err="1">
                <a:solidFill>
                  <a:srgbClr val="000000"/>
                </a:solidFill>
              </a:rPr>
              <a:t>colture </a:t>
            </a:r>
            <a:r>
              <a:rPr lang="pl-PL" sz="3600" b="1" dirty="0">
                <a:solidFill>
                  <a:srgbClr val="000000"/>
                </a:solidFill>
              </a:rPr>
              <a:t>compagne</a:t>
            </a:r>
            <a:endParaRPr lang="en-US" sz="3600" b="1" dirty="0">
              <a:solidFill>
                <a:srgbClr val="000000"/>
              </a:solidFill>
            </a:endParaRPr>
          </a:p>
        </p:txBody>
      </p:sp>
      <p:grpSp>
        <p:nvGrpSpPr>
          <p:cNvPr id="17" name="Grupa 16">
            <a:extLst>
              <a:ext uri="{FF2B5EF4-FFF2-40B4-BE49-F238E27FC236}">
                <a16:creationId xmlns:a16="http://schemas.microsoft.com/office/drawing/2014/main" id="{4B2A4CD6-81A6-4621-B264-6457A7155201}"/>
              </a:ext>
            </a:extLst>
          </p:cNvPr>
          <p:cNvGrpSpPr/>
          <p:nvPr/>
        </p:nvGrpSpPr>
        <p:grpSpPr>
          <a:xfrm>
            <a:off x="447471" y="858697"/>
            <a:ext cx="11315062" cy="5336656"/>
            <a:chOff x="112043" y="724942"/>
            <a:chExt cx="12005590" cy="5770329"/>
          </a:xfrm>
        </p:grpSpPr>
        <p:pic>
          <p:nvPicPr>
            <p:cNvPr id="19" name="Obraz 18">
              <a:extLst>
                <a:ext uri="{FF2B5EF4-FFF2-40B4-BE49-F238E27FC236}">
                  <a16:creationId xmlns:a16="http://schemas.microsoft.com/office/drawing/2014/main" id="{F3F221A5-53C3-40AE-A9A6-462CA36EF2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9273" y="934355"/>
              <a:ext cx="1152674" cy="1383208"/>
            </a:xfrm>
            <a:prstGeom prst="rect">
              <a:avLst/>
            </a:prstGeom>
          </p:spPr>
        </p:pic>
        <p:grpSp>
          <p:nvGrpSpPr>
            <p:cNvPr id="20" name="Grupa 19">
              <a:extLst>
                <a:ext uri="{FF2B5EF4-FFF2-40B4-BE49-F238E27FC236}">
                  <a16:creationId xmlns:a16="http://schemas.microsoft.com/office/drawing/2014/main" id="{A5B3F4A5-719A-42D2-8DB4-7F4D0F5F64CC}"/>
                </a:ext>
              </a:extLst>
            </p:cNvPr>
            <p:cNvGrpSpPr/>
            <p:nvPr/>
          </p:nvGrpSpPr>
          <p:grpSpPr>
            <a:xfrm>
              <a:off x="112043" y="729555"/>
              <a:ext cx="2403809" cy="1822915"/>
              <a:chOff x="2328763" y="729555"/>
              <a:chExt cx="2403809" cy="1822915"/>
            </a:xfrm>
          </p:grpSpPr>
          <p:sp>
            <p:nvSpPr>
              <p:cNvPr id="70" name="Prostokąt: zagięty narożnik 69">
                <a:extLst>
                  <a:ext uri="{FF2B5EF4-FFF2-40B4-BE49-F238E27FC236}">
                    <a16:creationId xmlns:a16="http://schemas.microsoft.com/office/drawing/2014/main" id="{C8C99099-D903-4389-A648-FE13E27C4AA8}"/>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ole tekstowe 70">
                <a:extLst>
                  <a:ext uri="{FF2B5EF4-FFF2-40B4-BE49-F238E27FC236}">
                    <a16:creationId xmlns:a16="http://schemas.microsoft.com/office/drawing/2014/main" id="{347BBE66-13DE-4057-8DD4-B9487C867128}"/>
                  </a:ext>
                </a:extLst>
              </p:cNvPr>
              <p:cNvSpPr txBox="1"/>
              <p:nvPr/>
            </p:nvSpPr>
            <p:spPr>
              <a:xfrm>
                <a:off x="2375341" y="1236179"/>
                <a:ext cx="2357231" cy="1264592"/>
              </a:xfrm>
              <a:prstGeom prst="rect">
                <a:avLst/>
              </a:prstGeom>
              <a:noFill/>
            </p:spPr>
            <p:txBody>
              <a:bodyPr wrap="square" rtlCol="0">
                <a:spAutoFit/>
              </a:bodyPr>
              <a:lstStyle/>
              <a:p>
                <a:r>
                  <a:rPr lang="pl-PL" sz="1400" b="1" dirty="0">
                    <a:solidFill>
                      <a:srgbClr val="006600"/>
                    </a:solidFill>
                  </a:rPr>
                  <a:t>FAGIOLI, CAROTE, AGLIO, CETRIOLI, LATTUGA,</a:t>
                </a:r>
              </a:p>
              <a:p>
                <a:r>
                  <a:rPr lang="pl-PL" sz="1400" b="1" dirty="0">
                    <a:solidFill>
                      <a:srgbClr val="006600"/>
                    </a:solidFill>
                  </a:rPr>
                  <a:t>CIPOLLA, ROSMARINO, SPINACI, ANETO, BIETOLA, SALVIA, TIMO</a:t>
                </a:r>
              </a:p>
            </p:txBody>
          </p:sp>
          <p:pic>
            <p:nvPicPr>
              <p:cNvPr id="72" name="Obraz 71">
                <a:extLst>
                  <a:ext uri="{FF2B5EF4-FFF2-40B4-BE49-F238E27FC236}">
                    <a16:creationId xmlns:a16="http://schemas.microsoft.com/office/drawing/2014/main" id="{515E25AE-0D1D-41EE-8C27-C1C1CE2D319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21" name="pole tekstowe 20">
              <a:extLst>
                <a:ext uri="{FF2B5EF4-FFF2-40B4-BE49-F238E27FC236}">
                  <a16:creationId xmlns:a16="http://schemas.microsoft.com/office/drawing/2014/main" id="{4C532C6A-E816-4A30-BB8F-7EE008762443}"/>
                </a:ext>
              </a:extLst>
            </p:cNvPr>
            <p:cNvSpPr txBox="1"/>
            <p:nvPr/>
          </p:nvSpPr>
          <p:spPr>
            <a:xfrm>
              <a:off x="2204506" y="2319676"/>
              <a:ext cx="1611714" cy="499181"/>
            </a:xfrm>
            <a:prstGeom prst="rect">
              <a:avLst/>
            </a:prstGeom>
            <a:noFill/>
          </p:spPr>
          <p:txBody>
            <a:bodyPr wrap="square" rtlCol="0">
              <a:spAutoFit/>
            </a:bodyPr>
            <a:lstStyle/>
            <a:p>
              <a:pPr algn="ctr"/>
              <a:r>
                <a:rPr lang="pl-PL" sz="2400" b="1" dirty="0">
                  <a:solidFill>
                    <a:srgbClr val="231F20"/>
                  </a:solidFill>
                </a:rPr>
                <a:t>BROCCOLI</a:t>
              </a:r>
            </a:p>
          </p:txBody>
        </p:sp>
        <p:sp>
          <p:nvSpPr>
            <p:cNvPr id="22" name="Prostokąt: zagięty narożnik 21">
              <a:extLst>
                <a:ext uri="{FF2B5EF4-FFF2-40B4-BE49-F238E27FC236}">
                  <a16:creationId xmlns:a16="http://schemas.microsoft.com/office/drawing/2014/main" id="{38E74F09-5CF4-4A2A-A295-6C0A0525C44C}"/>
                </a:ext>
              </a:extLst>
            </p:cNvPr>
            <p:cNvSpPr/>
            <p:nvPr/>
          </p:nvSpPr>
          <p:spPr>
            <a:xfrm>
              <a:off x="3669005"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 name="pole tekstowe 22">
              <a:extLst>
                <a:ext uri="{FF2B5EF4-FFF2-40B4-BE49-F238E27FC236}">
                  <a16:creationId xmlns:a16="http://schemas.microsoft.com/office/drawing/2014/main" id="{5EAF7291-0EDA-4598-B773-5F769FE69675}"/>
                </a:ext>
              </a:extLst>
            </p:cNvPr>
            <p:cNvSpPr txBox="1"/>
            <p:nvPr/>
          </p:nvSpPr>
          <p:spPr>
            <a:xfrm>
              <a:off x="3722191" y="1567585"/>
              <a:ext cx="2198974" cy="523220"/>
            </a:xfrm>
            <a:prstGeom prst="rect">
              <a:avLst/>
            </a:prstGeom>
            <a:noFill/>
          </p:spPr>
          <p:txBody>
            <a:bodyPr wrap="square" rtlCol="0">
              <a:spAutoFit/>
            </a:bodyPr>
            <a:lstStyle/>
            <a:p>
              <a:r>
                <a:rPr lang="pl-PL" sz="1400" b="1" dirty="0">
                  <a:solidFill>
                    <a:srgbClr val="FF0000"/>
                  </a:solidFill>
                </a:rPr>
                <a:t>PEPERONI, ZUCCA, FRAGOLE, POMODORI</a:t>
              </a:r>
            </a:p>
          </p:txBody>
        </p:sp>
        <p:pic>
          <p:nvPicPr>
            <p:cNvPr id="24" name="Obraz 23">
              <a:extLst>
                <a:ext uri="{FF2B5EF4-FFF2-40B4-BE49-F238E27FC236}">
                  <a16:creationId xmlns:a16="http://schemas.microsoft.com/office/drawing/2014/main" id="{BFBF68BE-607C-4644-BA1B-245A2417FC9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729555"/>
              <a:ext cx="879171" cy="593678"/>
            </a:xfrm>
            <a:prstGeom prst="rect">
              <a:avLst/>
            </a:prstGeom>
          </p:spPr>
        </p:pic>
        <p:pic>
          <p:nvPicPr>
            <p:cNvPr id="25" name="Obraz 24">
              <a:extLst>
                <a:ext uri="{FF2B5EF4-FFF2-40B4-BE49-F238E27FC236}">
                  <a16:creationId xmlns:a16="http://schemas.microsoft.com/office/drawing/2014/main" id="{3A73064C-11E8-4CCF-9CB5-C4D58FE48C4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022495" y="3313887"/>
              <a:ext cx="1975736" cy="737607"/>
            </a:xfrm>
            <a:prstGeom prst="rect">
              <a:avLst/>
            </a:prstGeom>
          </p:spPr>
        </p:pic>
        <p:grpSp>
          <p:nvGrpSpPr>
            <p:cNvPr id="26" name="Grupa 25">
              <a:extLst>
                <a:ext uri="{FF2B5EF4-FFF2-40B4-BE49-F238E27FC236}">
                  <a16:creationId xmlns:a16="http://schemas.microsoft.com/office/drawing/2014/main" id="{49D9B04D-42A0-47EC-A50B-D87939788A93}"/>
                </a:ext>
              </a:extLst>
            </p:cNvPr>
            <p:cNvGrpSpPr/>
            <p:nvPr/>
          </p:nvGrpSpPr>
          <p:grpSpPr>
            <a:xfrm>
              <a:off x="112043" y="2573609"/>
              <a:ext cx="2403809" cy="1822972"/>
              <a:chOff x="2328763" y="729555"/>
              <a:chExt cx="2403809" cy="1822972"/>
            </a:xfrm>
          </p:grpSpPr>
          <p:sp>
            <p:nvSpPr>
              <p:cNvPr id="67" name="Prostokąt: zagięty narożnik 66">
                <a:extLst>
                  <a:ext uri="{FF2B5EF4-FFF2-40B4-BE49-F238E27FC236}">
                    <a16:creationId xmlns:a16="http://schemas.microsoft.com/office/drawing/2014/main" id="{043B4C27-E31A-41D5-A359-618ED65C20E1}"/>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ole tekstowe 67">
                <a:extLst>
                  <a:ext uri="{FF2B5EF4-FFF2-40B4-BE49-F238E27FC236}">
                    <a16:creationId xmlns:a16="http://schemas.microsoft.com/office/drawing/2014/main" id="{449C2ACE-012A-4B18-92F3-E980BB6F71D0}"/>
                  </a:ext>
                </a:extLst>
              </p:cNvPr>
              <p:cNvSpPr txBox="1"/>
              <p:nvPr/>
            </p:nvSpPr>
            <p:spPr>
              <a:xfrm>
                <a:off x="2375341" y="1287935"/>
                <a:ext cx="2357231" cy="1264592"/>
              </a:xfrm>
              <a:prstGeom prst="rect">
                <a:avLst/>
              </a:prstGeom>
              <a:noFill/>
            </p:spPr>
            <p:txBody>
              <a:bodyPr wrap="square" rtlCol="0">
                <a:spAutoFit/>
              </a:bodyPr>
              <a:lstStyle/>
              <a:p>
                <a:r>
                  <a:rPr lang="pl-PL" sz="1400" b="1" dirty="0">
                    <a:solidFill>
                      <a:srgbClr val="006600"/>
                    </a:solidFill>
                  </a:rPr>
                  <a:t>BROCCOLI, CAROTE, CETRIOLI, MAIS, POMODORI, ROSMARINO, PISELLI, FRAGOLE, BIETOLE</a:t>
                </a:r>
              </a:p>
            </p:txBody>
          </p:sp>
          <p:pic>
            <p:nvPicPr>
              <p:cNvPr id="69" name="Obraz 68">
                <a:extLst>
                  <a:ext uri="{FF2B5EF4-FFF2-40B4-BE49-F238E27FC236}">
                    <a16:creationId xmlns:a16="http://schemas.microsoft.com/office/drawing/2014/main" id="{B35219F0-0830-4FE1-A2C5-17CBD2D4CC9F}"/>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27" name="pole tekstowe 26">
              <a:extLst>
                <a:ext uri="{FF2B5EF4-FFF2-40B4-BE49-F238E27FC236}">
                  <a16:creationId xmlns:a16="http://schemas.microsoft.com/office/drawing/2014/main" id="{D57E76CA-0676-4CB1-831F-E1F47F13599E}"/>
                </a:ext>
              </a:extLst>
            </p:cNvPr>
            <p:cNvSpPr txBox="1"/>
            <p:nvPr/>
          </p:nvSpPr>
          <p:spPr>
            <a:xfrm>
              <a:off x="2204506" y="4163730"/>
              <a:ext cx="1611714" cy="499181"/>
            </a:xfrm>
            <a:prstGeom prst="rect">
              <a:avLst/>
            </a:prstGeom>
            <a:noFill/>
          </p:spPr>
          <p:txBody>
            <a:bodyPr wrap="square" rtlCol="0">
              <a:spAutoFit/>
            </a:bodyPr>
            <a:lstStyle/>
            <a:p>
              <a:pPr algn="ctr"/>
              <a:r>
                <a:rPr lang="pl-PL" sz="2400" b="1" dirty="0">
                  <a:solidFill>
                    <a:srgbClr val="231F20"/>
                  </a:solidFill>
                </a:rPr>
                <a:t>FAGIOLI</a:t>
              </a:r>
            </a:p>
          </p:txBody>
        </p:sp>
        <p:sp>
          <p:nvSpPr>
            <p:cNvPr id="28" name="Prostokąt: zagięty narożnik 27">
              <a:extLst>
                <a:ext uri="{FF2B5EF4-FFF2-40B4-BE49-F238E27FC236}">
                  <a16:creationId xmlns:a16="http://schemas.microsoft.com/office/drawing/2014/main" id="{FBCDEE11-36D0-401D-BF92-8C9113DF2B9D}"/>
                </a:ext>
              </a:extLst>
            </p:cNvPr>
            <p:cNvSpPr/>
            <p:nvPr/>
          </p:nvSpPr>
          <p:spPr>
            <a:xfrm>
              <a:off x="3669005" y="300446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9" name="pole tekstowe 28">
              <a:extLst>
                <a:ext uri="{FF2B5EF4-FFF2-40B4-BE49-F238E27FC236}">
                  <a16:creationId xmlns:a16="http://schemas.microsoft.com/office/drawing/2014/main" id="{26AD01CD-C1CE-4698-9D44-53D7908A4A9A}"/>
                </a:ext>
              </a:extLst>
            </p:cNvPr>
            <p:cNvSpPr txBox="1"/>
            <p:nvPr/>
          </p:nvSpPr>
          <p:spPr>
            <a:xfrm>
              <a:off x="3722191" y="3368509"/>
              <a:ext cx="2198974" cy="738664"/>
            </a:xfrm>
            <a:prstGeom prst="rect">
              <a:avLst/>
            </a:prstGeom>
            <a:noFill/>
          </p:spPr>
          <p:txBody>
            <a:bodyPr wrap="square" rtlCol="0">
              <a:spAutoFit/>
            </a:bodyPr>
            <a:lstStyle/>
            <a:p>
              <a:r>
                <a:rPr lang="pl-PL" sz="1400" b="1" dirty="0">
                  <a:solidFill>
                    <a:srgbClr val="FF0000"/>
                  </a:solidFill>
                </a:rPr>
                <a:t>ERBA CIPOLLINA, AGLIO, PORRI, CIPOLLA, PEPERONI, CALENDULA</a:t>
              </a:r>
            </a:p>
          </p:txBody>
        </p:sp>
        <p:pic>
          <p:nvPicPr>
            <p:cNvPr id="30" name="Obraz 29">
              <a:extLst>
                <a:ext uri="{FF2B5EF4-FFF2-40B4-BE49-F238E27FC236}">
                  <a16:creationId xmlns:a16="http://schemas.microsoft.com/office/drawing/2014/main" id="{34C0994F-6EFD-4DD5-AEF8-C7EF772CCA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2573609"/>
              <a:ext cx="879171" cy="593678"/>
            </a:xfrm>
            <a:prstGeom prst="rect">
              <a:avLst/>
            </a:prstGeom>
          </p:spPr>
        </p:pic>
        <p:pic>
          <p:nvPicPr>
            <p:cNvPr id="31" name="Obraz 30">
              <a:extLst>
                <a:ext uri="{FF2B5EF4-FFF2-40B4-BE49-F238E27FC236}">
                  <a16:creationId xmlns:a16="http://schemas.microsoft.com/office/drawing/2014/main" id="{F2543E92-3828-4C54-A934-B2F1266CE12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657036" y="4610769"/>
              <a:ext cx="777148" cy="1383208"/>
            </a:xfrm>
            <a:prstGeom prst="rect">
              <a:avLst/>
            </a:prstGeom>
          </p:spPr>
        </p:pic>
        <p:grpSp>
          <p:nvGrpSpPr>
            <p:cNvPr id="32" name="Grupa 31">
              <a:extLst>
                <a:ext uri="{FF2B5EF4-FFF2-40B4-BE49-F238E27FC236}">
                  <a16:creationId xmlns:a16="http://schemas.microsoft.com/office/drawing/2014/main" id="{93AD975B-4509-4D5D-9C8A-C9AC3F8342B1}"/>
                </a:ext>
              </a:extLst>
            </p:cNvPr>
            <p:cNvGrpSpPr/>
            <p:nvPr/>
          </p:nvGrpSpPr>
          <p:grpSpPr>
            <a:xfrm>
              <a:off x="112043" y="4405969"/>
              <a:ext cx="2403809" cy="1938835"/>
              <a:chOff x="2328763" y="729555"/>
              <a:chExt cx="2403809" cy="1938835"/>
            </a:xfrm>
          </p:grpSpPr>
          <p:sp>
            <p:nvSpPr>
              <p:cNvPr id="64" name="Prostokąt: zagięty narożnik 63">
                <a:extLst>
                  <a:ext uri="{FF2B5EF4-FFF2-40B4-BE49-F238E27FC236}">
                    <a16:creationId xmlns:a16="http://schemas.microsoft.com/office/drawing/2014/main" id="{82A6C60C-E7BC-4EB0-82A8-2D31C2EC5AEF}"/>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ole tekstowe 64">
                <a:extLst>
                  <a:ext uri="{FF2B5EF4-FFF2-40B4-BE49-F238E27FC236}">
                    <a16:creationId xmlns:a16="http://schemas.microsoft.com/office/drawing/2014/main" id="{EE2E4513-19BC-4B4D-8A72-345FF3038D3F}"/>
                  </a:ext>
                </a:extLst>
              </p:cNvPr>
              <p:cNvSpPr txBox="1"/>
              <p:nvPr/>
            </p:nvSpPr>
            <p:spPr>
              <a:xfrm>
                <a:off x="2375341" y="1270683"/>
                <a:ext cx="2357231" cy="1397707"/>
              </a:xfrm>
              <a:prstGeom prst="rect">
                <a:avLst/>
              </a:prstGeom>
              <a:noFill/>
            </p:spPr>
            <p:txBody>
              <a:bodyPr wrap="square" rtlCol="0">
                <a:spAutoFit/>
              </a:bodyPr>
              <a:lstStyle/>
              <a:p>
                <a:r>
                  <a:rPr lang="pl-PL" sz="1300" b="1" dirty="0">
                    <a:solidFill>
                      <a:srgbClr val="006600"/>
                    </a:solidFill>
                  </a:rPr>
                  <a:t>FAGIOLI, BROCCOLI, CAVOLFIORI, ERBA CIPOLLINA, LATTUGA, PORRI</a:t>
                </a:r>
              </a:p>
              <a:p>
                <a:r>
                  <a:rPr lang="pl-PL" sz="1300" b="1" dirty="0">
                    <a:solidFill>
                      <a:srgbClr val="006600"/>
                    </a:solidFill>
                  </a:rPr>
                  <a:t>CIPOLLA, PISELLI, PREZZEMOLO, ROSMARINO, PEPERONI, SALVIA</a:t>
                </a:r>
              </a:p>
            </p:txBody>
          </p:sp>
          <p:pic>
            <p:nvPicPr>
              <p:cNvPr id="66" name="Obraz 65">
                <a:extLst>
                  <a:ext uri="{FF2B5EF4-FFF2-40B4-BE49-F238E27FC236}">
                    <a16:creationId xmlns:a16="http://schemas.microsoft.com/office/drawing/2014/main" id="{8762A737-C3AF-480C-8419-D082ECF0A0F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33" name="pole tekstowe 32">
              <a:extLst>
                <a:ext uri="{FF2B5EF4-FFF2-40B4-BE49-F238E27FC236}">
                  <a16:creationId xmlns:a16="http://schemas.microsoft.com/office/drawing/2014/main" id="{D8616211-B3B4-4921-A100-3BA285AE8983}"/>
                </a:ext>
              </a:extLst>
            </p:cNvPr>
            <p:cNvSpPr txBox="1"/>
            <p:nvPr/>
          </p:nvSpPr>
          <p:spPr>
            <a:xfrm>
              <a:off x="2204506" y="5996090"/>
              <a:ext cx="1710166" cy="499181"/>
            </a:xfrm>
            <a:prstGeom prst="rect">
              <a:avLst/>
            </a:prstGeom>
            <a:noFill/>
          </p:spPr>
          <p:txBody>
            <a:bodyPr wrap="square" rtlCol="0">
              <a:spAutoFit/>
            </a:bodyPr>
            <a:lstStyle/>
            <a:p>
              <a:pPr algn="ctr"/>
              <a:r>
                <a:rPr lang="pl-PL" sz="2400" b="1" dirty="0">
                  <a:solidFill>
                    <a:srgbClr val="231F20"/>
                  </a:solidFill>
                </a:rPr>
                <a:t>CARROZZA</a:t>
              </a:r>
            </a:p>
          </p:txBody>
        </p:sp>
        <p:sp>
          <p:nvSpPr>
            <p:cNvPr id="34" name="Prostokąt: zagięty narożnik 33">
              <a:extLst>
                <a:ext uri="{FF2B5EF4-FFF2-40B4-BE49-F238E27FC236}">
                  <a16:creationId xmlns:a16="http://schemas.microsoft.com/office/drawing/2014/main" id="{9C8DCAA9-CF24-4A66-A477-708A8972D7E5}"/>
                </a:ext>
              </a:extLst>
            </p:cNvPr>
            <p:cNvSpPr/>
            <p:nvPr/>
          </p:nvSpPr>
          <p:spPr>
            <a:xfrm>
              <a:off x="3669005" y="483682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5" name="pole tekstowe 34">
              <a:extLst>
                <a:ext uri="{FF2B5EF4-FFF2-40B4-BE49-F238E27FC236}">
                  <a16:creationId xmlns:a16="http://schemas.microsoft.com/office/drawing/2014/main" id="{3FAC341C-B8E3-42FA-8BE4-CECE478A8803}"/>
                </a:ext>
              </a:extLst>
            </p:cNvPr>
            <p:cNvSpPr txBox="1"/>
            <p:nvPr/>
          </p:nvSpPr>
          <p:spPr>
            <a:xfrm>
              <a:off x="3722191" y="5331774"/>
              <a:ext cx="2198974" cy="307777"/>
            </a:xfrm>
            <a:prstGeom prst="rect">
              <a:avLst/>
            </a:prstGeom>
            <a:noFill/>
          </p:spPr>
          <p:txBody>
            <a:bodyPr wrap="square" rtlCol="0">
              <a:spAutoFit/>
            </a:bodyPr>
            <a:lstStyle/>
            <a:p>
              <a:r>
                <a:rPr lang="pl-PL" sz="1400" b="1" dirty="0">
                  <a:solidFill>
                    <a:srgbClr val="FF0000"/>
                  </a:solidFill>
                </a:rPr>
                <a:t>DILL</a:t>
              </a:r>
            </a:p>
          </p:txBody>
        </p:sp>
        <p:pic>
          <p:nvPicPr>
            <p:cNvPr id="36" name="Obraz 35">
              <a:extLst>
                <a:ext uri="{FF2B5EF4-FFF2-40B4-BE49-F238E27FC236}">
                  <a16:creationId xmlns:a16="http://schemas.microsoft.com/office/drawing/2014/main" id="{9D89CC56-0AD7-46B1-8584-042DF46887B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4405969"/>
              <a:ext cx="879171" cy="593678"/>
            </a:xfrm>
            <a:prstGeom prst="rect">
              <a:avLst/>
            </a:prstGeom>
          </p:spPr>
        </p:pic>
        <p:pic>
          <p:nvPicPr>
            <p:cNvPr id="37" name="Obraz 36">
              <a:extLst>
                <a:ext uri="{FF2B5EF4-FFF2-40B4-BE49-F238E27FC236}">
                  <a16:creationId xmlns:a16="http://schemas.microsoft.com/office/drawing/2014/main" id="{39C8A32C-162C-4ED7-9BD6-CBCA19E00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69592" y="929742"/>
              <a:ext cx="734829" cy="1383208"/>
            </a:xfrm>
            <a:prstGeom prst="rect">
              <a:avLst/>
            </a:prstGeom>
          </p:spPr>
        </p:pic>
        <p:grpSp>
          <p:nvGrpSpPr>
            <p:cNvPr id="38" name="Grupa 37">
              <a:extLst>
                <a:ext uri="{FF2B5EF4-FFF2-40B4-BE49-F238E27FC236}">
                  <a16:creationId xmlns:a16="http://schemas.microsoft.com/office/drawing/2014/main" id="{156C6CA9-B90A-4659-A937-A641DC10CA8D}"/>
                </a:ext>
              </a:extLst>
            </p:cNvPr>
            <p:cNvGrpSpPr/>
            <p:nvPr/>
          </p:nvGrpSpPr>
          <p:grpSpPr>
            <a:xfrm>
              <a:off x="6203440" y="724942"/>
              <a:ext cx="2415760" cy="1822915"/>
              <a:chOff x="2328763" y="729555"/>
              <a:chExt cx="2415760" cy="1822915"/>
            </a:xfrm>
          </p:grpSpPr>
          <p:sp>
            <p:nvSpPr>
              <p:cNvPr id="61" name="Prostokąt: zagięty narożnik 60">
                <a:extLst>
                  <a:ext uri="{FF2B5EF4-FFF2-40B4-BE49-F238E27FC236}">
                    <a16:creationId xmlns:a16="http://schemas.microsoft.com/office/drawing/2014/main" id="{4743C936-79DF-4B57-9418-6CB09F44597C}"/>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ole tekstowe 61">
                <a:extLst>
                  <a:ext uri="{FF2B5EF4-FFF2-40B4-BE49-F238E27FC236}">
                    <a16:creationId xmlns:a16="http://schemas.microsoft.com/office/drawing/2014/main" id="{D3280BDA-135E-4D5F-A649-636A3E852038}"/>
                  </a:ext>
                </a:extLst>
              </p:cNvPr>
              <p:cNvSpPr txBox="1"/>
              <p:nvPr/>
            </p:nvSpPr>
            <p:spPr>
              <a:xfrm>
                <a:off x="2387292" y="1493838"/>
                <a:ext cx="2357231" cy="798690"/>
              </a:xfrm>
              <a:prstGeom prst="rect">
                <a:avLst/>
              </a:prstGeom>
              <a:noFill/>
            </p:spPr>
            <p:txBody>
              <a:bodyPr wrap="square" rtlCol="0">
                <a:spAutoFit/>
              </a:bodyPr>
              <a:lstStyle/>
              <a:p>
                <a:r>
                  <a:rPr lang="pl-PL" sz="1400" b="1" dirty="0">
                    <a:solidFill>
                      <a:srgbClr val="006600"/>
                    </a:solidFill>
                  </a:rPr>
                  <a:t>FAGIOLI, CETRIOLO, ANETO, MELONE, PREZZEMOLO, PISELLI, ZUCCA, GIRASOLE</a:t>
                </a:r>
              </a:p>
            </p:txBody>
          </p:sp>
          <p:pic>
            <p:nvPicPr>
              <p:cNvPr id="63" name="Obraz 62">
                <a:extLst>
                  <a:ext uri="{FF2B5EF4-FFF2-40B4-BE49-F238E27FC236}">
                    <a16:creationId xmlns:a16="http://schemas.microsoft.com/office/drawing/2014/main" id="{7FEA2B90-2E73-46A2-A609-A215EEF38E8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39" name="pole tekstowe 38">
              <a:extLst>
                <a:ext uri="{FF2B5EF4-FFF2-40B4-BE49-F238E27FC236}">
                  <a16:creationId xmlns:a16="http://schemas.microsoft.com/office/drawing/2014/main" id="{ADCF44FB-F8E3-4D77-950D-DC87B5B4650E}"/>
                </a:ext>
              </a:extLst>
            </p:cNvPr>
            <p:cNvSpPr txBox="1"/>
            <p:nvPr/>
          </p:nvSpPr>
          <p:spPr>
            <a:xfrm>
              <a:off x="8295903" y="2315063"/>
              <a:ext cx="1611714" cy="499181"/>
            </a:xfrm>
            <a:prstGeom prst="rect">
              <a:avLst/>
            </a:prstGeom>
            <a:noFill/>
          </p:spPr>
          <p:txBody>
            <a:bodyPr wrap="square" rtlCol="0">
              <a:spAutoFit/>
            </a:bodyPr>
            <a:lstStyle/>
            <a:p>
              <a:pPr algn="ctr"/>
              <a:r>
                <a:rPr lang="pl-PL" sz="2400" b="1" dirty="0">
                  <a:solidFill>
                    <a:srgbClr val="231F20"/>
                  </a:solidFill>
                </a:rPr>
                <a:t>CORNA</a:t>
              </a:r>
            </a:p>
          </p:txBody>
        </p:sp>
        <p:sp>
          <p:nvSpPr>
            <p:cNvPr id="40" name="Prostokąt: zagięty narożnik 39">
              <a:extLst>
                <a:ext uri="{FF2B5EF4-FFF2-40B4-BE49-F238E27FC236}">
                  <a16:creationId xmlns:a16="http://schemas.microsoft.com/office/drawing/2014/main" id="{35ED51E3-1B34-412E-AEE4-0F160ECD3EAB}"/>
                </a:ext>
              </a:extLst>
            </p:cNvPr>
            <p:cNvSpPr/>
            <p:nvPr/>
          </p:nvSpPr>
          <p:spPr>
            <a:xfrm>
              <a:off x="9760402" y="1155795"/>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ole tekstowe 40">
              <a:extLst>
                <a:ext uri="{FF2B5EF4-FFF2-40B4-BE49-F238E27FC236}">
                  <a16:creationId xmlns:a16="http://schemas.microsoft.com/office/drawing/2014/main" id="{C7220ED5-73AD-4CC0-9C64-481BAD81443E}"/>
                </a:ext>
              </a:extLst>
            </p:cNvPr>
            <p:cNvSpPr txBox="1"/>
            <p:nvPr/>
          </p:nvSpPr>
          <p:spPr>
            <a:xfrm>
              <a:off x="9813588" y="1674732"/>
              <a:ext cx="2198974" cy="307777"/>
            </a:xfrm>
            <a:prstGeom prst="rect">
              <a:avLst/>
            </a:prstGeom>
            <a:noFill/>
          </p:spPr>
          <p:txBody>
            <a:bodyPr wrap="square" rtlCol="0">
              <a:spAutoFit/>
            </a:bodyPr>
            <a:lstStyle/>
            <a:p>
              <a:r>
                <a:rPr lang="pl-PL" sz="1400" b="1" dirty="0">
                  <a:solidFill>
                    <a:srgbClr val="FF0000"/>
                  </a:solidFill>
                </a:rPr>
                <a:t>POMODORI</a:t>
              </a:r>
            </a:p>
          </p:txBody>
        </p:sp>
        <p:pic>
          <p:nvPicPr>
            <p:cNvPr id="42" name="Obraz 41">
              <a:extLst>
                <a:ext uri="{FF2B5EF4-FFF2-40B4-BE49-F238E27FC236}">
                  <a16:creationId xmlns:a16="http://schemas.microsoft.com/office/drawing/2014/main" id="{7BBEBEDB-1EB2-4DDC-B732-01014FFBB52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724942"/>
              <a:ext cx="879171" cy="593678"/>
            </a:xfrm>
            <a:prstGeom prst="rect">
              <a:avLst/>
            </a:prstGeom>
          </p:spPr>
        </p:pic>
        <p:pic>
          <p:nvPicPr>
            <p:cNvPr id="43" name="Obraz 42">
              <a:extLst>
                <a:ext uri="{FF2B5EF4-FFF2-40B4-BE49-F238E27FC236}">
                  <a16:creationId xmlns:a16="http://schemas.microsoft.com/office/drawing/2014/main" id="{2E562F1C-4FDB-46E4-BDFF-0822917C54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832168" y="2773796"/>
              <a:ext cx="609678" cy="1383208"/>
            </a:xfrm>
            <a:prstGeom prst="rect">
              <a:avLst/>
            </a:prstGeom>
          </p:spPr>
        </p:pic>
        <p:grpSp>
          <p:nvGrpSpPr>
            <p:cNvPr id="44" name="Grupa 43">
              <a:extLst>
                <a:ext uri="{FF2B5EF4-FFF2-40B4-BE49-F238E27FC236}">
                  <a16:creationId xmlns:a16="http://schemas.microsoft.com/office/drawing/2014/main" id="{C17E8BBB-895F-4CAB-BD69-658C301D9E85}"/>
                </a:ext>
              </a:extLst>
            </p:cNvPr>
            <p:cNvGrpSpPr/>
            <p:nvPr/>
          </p:nvGrpSpPr>
          <p:grpSpPr>
            <a:xfrm>
              <a:off x="6203440" y="2568996"/>
              <a:ext cx="2403809" cy="1822915"/>
              <a:chOff x="2328763" y="729555"/>
              <a:chExt cx="2403809" cy="1822915"/>
            </a:xfrm>
          </p:grpSpPr>
          <p:sp>
            <p:nvSpPr>
              <p:cNvPr id="58" name="Prostokąt: zagięty narożnik 57">
                <a:extLst>
                  <a:ext uri="{FF2B5EF4-FFF2-40B4-BE49-F238E27FC236}">
                    <a16:creationId xmlns:a16="http://schemas.microsoft.com/office/drawing/2014/main" id="{9B45F5FA-25F2-401B-AA9D-3B9818F98ED3}"/>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ole tekstowe 58">
                <a:extLst>
                  <a:ext uri="{FF2B5EF4-FFF2-40B4-BE49-F238E27FC236}">
                    <a16:creationId xmlns:a16="http://schemas.microsoft.com/office/drawing/2014/main" id="{23A54D61-FA24-4F4B-BD6C-DD0C1FD2A8B7}"/>
                  </a:ext>
                </a:extLst>
              </p:cNvPr>
              <p:cNvSpPr txBox="1"/>
              <p:nvPr/>
            </p:nvSpPr>
            <p:spPr>
              <a:xfrm>
                <a:off x="2375341" y="1316863"/>
                <a:ext cx="2357231" cy="1181396"/>
              </a:xfrm>
              <a:prstGeom prst="rect">
                <a:avLst/>
              </a:prstGeom>
              <a:noFill/>
            </p:spPr>
            <p:txBody>
              <a:bodyPr wrap="square" rtlCol="0">
                <a:spAutoFit/>
              </a:bodyPr>
              <a:lstStyle/>
              <a:p>
                <a:r>
                  <a:rPr lang="pl-PL" sz="1300" b="1" dirty="0">
                    <a:solidFill>
                      <a:srgbClr val="006600"/>
                    </a:solidFill>
                  </a:rPr>
                  <a:t>FAGIOLI, BROCCOLI, CAVOLFIORE, MAIS, ANETO, LATTUGA, NASTURZIO, CIPOLLA, PISELLI, PEPERONE, POMODORI</a:t>
                </a:r>
              </a:p>
            </p:txBody>
          </p:sp>
          <p:pic>
            <p:nvPicPr>
              <p:cNvPr id="60" name="Obraz 59">
                <a:extLst>
                  <a:ext uri="{FF2B5EF4-FFF2-40B4-BE49-F238E27FC236}">
                    <a16:creationId xmlns:a16="http://schemas.microsoft.com/office/drawing/2014/main" id="{D0B1D7A8-DBCB-4FCC-A973-6109C69CE401}"/>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46" name="Prostokąt: zagięty narożnik 45">
              <a:extLst>
                <a:ext uri="{FF2B5EF4-FFF2-40B4-BE49-F238E27FC236}">
                  <a16:creationId xmlns:a16="http://schemas.microsoft.com/office/drawing/2014/main" id="{EE27F466-68B8-4BB4-8D4E-96301DD146EC}"/>
                </a:ext>
              </a:extLst>
            </p:cNvPr>
            <p:cNvSpPr/>
            <p:nvPr/>
          </p:nvSpPr>
          <p:spPr>
            <a:xfrm>
              <a:off x="9760402" y="299984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7" name="pole tekstowe 46">
              <a:extLst>
                <a:ext uri="{FF2B5EF4-FFF2-40B4-BE49-F238E27FC236}">
                  <a16:creationId xmlns:a16="http://schemas.microsoft.com/office/drawing/2014/main" id="{316B74B8-E375-4411-A878-0361C3843D62}"/>
                </a:ext>
              </a:extLst>
            </p:cNvPr>
            <p:cNvSpPr txBox="1"/>
            <p:nvPr/>
          </p:nvSpPr>
          <p:spPr>
            <a:xfrm>
              <a:off x="9813588" y="3471678"/>
              <a:ext cx="2198974" cy="307777"/>
            </a:xfrm>
            <a:prstGeom prst="rect">
              <a:avLst/>
            </a:prstGeom>
            <a:noFill/>
          </p:spPr>
          <p:txBody>
            <a:bodyPr wrap="square" rtlCol="0">
              <a:spAutoFit/>
            </a:bodyPr>
            <a:lstStyle/>
            <a:p>
              <a:r>
                <a:rPr lang="pl-PL" sz="1400" b="1" dirty="0">
                  <a:solidFill>
                    <a:srgbClr val="FF0000"/>
                  </a:solidFill>
                </a:rPr>
                <a:t>SAGE</a:t>
              </a:r>
            </a:p>
          </p:txBody>
        </p:sp>
        <p:pic>
          <p:nvPicPr>
            <p:cNvPr id="48" name="Obraz 47">
              <a:extLst>
                <a:ext uri="{FF2B5EF4-FFF2-40B4-BE49-F238E27FC236}">
                  <a16:creationId xmlns:a16="http://schemas.microsoft.com/office/drawing/2014/main" id="{A5F0AB9E-D503-46F9-BE94-E08077A14D5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2568996"/>
              <a:ext cx="879171" cy="593678"/>
            </a:xfrm>
            <a:prstGeom prst="rect">
              <a:avLst/>
            </a:prstGeom>
          </p:spPr>
        </p:pic>
        <p:pic>
          <p:nvPicPr>
            <p:cNvPr id="49" name="Obraz 48">
              <a:extLst>
                <a:ext uri="{FF2B5EF4-FFF2-40B4-BE49-F238E27FC236}">
                  <a16:creationId xmlns:a16="http://schemas.microsoft.com/office/drawing/2014/main" id="{297F7772-0AA4-40BA-8D49-BF5FEF85139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560670" y="4634228"/>
              <a:ext cx="1152674" cy="1327064"/>
            </a:xfrm>
            <a:prstGeom prst="rect">
              <a:avLst/>
            </a:prstGeom>
          </p:spPr>
        </p:pic>
        <p:grpSp>
          <p:nvGrpSpPr>
            <p:cNvPr id="50" name="Grupa 49">
              <a:extLst>
                <a:ext uri="{FF2B5EF4-FFF2-40B4-BE49-F238E27FC236}">
                  <a16:creationId xmlns:a16="http://schemas.microsoft.com/office/drawing/2014/main" id="{F93FC7CB-A7E7-47B0-AF2E-7DE5239616AC}"/>
                </a:ext>
              </a:extLst>
            </p:cNvPr>
            <p:cNvGrpSpPr/>
            <p:nvPr/>
          </p:nvGrpSpPr>
          <p:grpSpPr>
            <a:xfrm>
              <a:off x="6203440" y="4401356"/>
              <a:ext cx="2403809" cy="1826040"/>
              <a:chOff x="2328763" y="729555"/>
              <a:chExt cx="2403809" cy="1826040"/>
            </a:xfrm>
          </p:grpSpPr>
          <p:sp>
            <p:nvSpPr>
              <p:cNvPr id="55" name="Prostokąt: zagięty narożnik 54">
                <a:extLst>
                  <a:ext uri="{FF2B5EF4-FFF2-40B4-BE49-F238E27FC236}">
                    <a16:creationId xmlns:a16="http://schemas.microsoft.com/office/drawing/2014/main" id="{4CFF67A5-6197-455D-A785-3195AAA2ED8A}"/>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6" name="pole tekstowe 55">
                <a:extLst>
                  <a:ext uri="{FF2B5EF4-FFF2-40B4-BE49-F238E27FC236}">
                    <a16:creationId xmlns:a16="http://schemas.microsoft.com/office/drawing/2014/main" id="{28E77E5B-2658-415C-AEA5-37833A6131CF}"/>
                  </a:ext>
                </a:extLst>
              </p:cNvPr>
              <p:cNvSpPr txBox="1"/>
              <p:nvPr/>
            </p:nvSpPr>
            <p:spPr>
              <a:xfrm>
                <a:off x="2375341" y="1291003"/>
                <a:ext cx="2357231" cy="1264592"/>
              </a:xfrm>
              <a:prstGeom prst="rect">
                <a:avLst/>
              </a:prstGeom>
              <a:noFill/>
            </p:spPr>
            <p:txBody>
              <a:bodyPr wrap="square" rtlCol="0">
                <a:spAutoFit/>
              </a:bodyPr>
              <a:lstStyle/>
              <a:p>
                <a:r>
                  <a:rPr lang="pl-PL" sz="1400" b="1" dirty="0">
                    <a:solidFill>
                      <a:srgbClr val="006600"/>
                    </a:solidFill>
                  </a:rPr>
                  <a:t>BASILICO, FAGIOLI, CETRIOLI, AGLIO, LATTUGA, CALENDULA, NASTURZIO, CIPOLLA, PREZZEMOLO, PEPERONI</a:t>
                </a:r>
              </a:p>
            </p:txBody>
          </p:sp>
          <p:pic>
            <p:nvPicPr>
              <p:cNvPr id="57" name="Obraz 56">
                <a:extLst>
                  <a:ext uri="{FF2B5EF4-FFF2-40B4-BE49-F238E27FC236}">
                    <a16:creationId xmlns:a16="http://schemas.microsoft.com/office/drawing/2014/main" id="{9817031E-BE38-431E-B740-ED20BF695DE4}"/>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51" name="pole tekstowe 50">
              <a:extLst>
                <a:ext uri="{FF2B5EF4-FFF2-40B4-BE49-F238E27FC236}">
                  <a16:creationId xmlns:a16="http://schemas.microsoft.com/office/drawing/2014/main" id="{D5AF29FA-2DDB-4B56-B1C8-7E94CD7B57A1}"/>
                </a:ext>
              </a:extLst>
            </p:cNvPr>
            <p:cNvSpPr txBox="1"/>
            <p:nvPr/>
          </p:nvSpPr>
          <p:spPr>
            <a:xfrm>
              <a:off x="8295903" y="5991477"/>
              <a:ext cx="1946357" cy="499181"/>
            </a:xfrm>
            <a:prstGeom prst="rect">
              <a:avLst/>
            </a:prstGeom>
            <a:noFill/>
          </p:spPr>
          <p:txBody>
            <a:bodyPr wrap="square" rtlCol="0">
              <a:spAutoFit/>
            </a:bodyPr>
            <a:lstStyle/>
            <a:p>
              <a:pPr algn="ctr"/>
              <a:r>
                <a:rPr lang="pl-PL" sz="2400" b="1" dirty="0">
                  <a:solidFill>
                    <a:srgbClr val="231F20"/>
                  </a:solidFill>
                </a:rPr>
                <a:t>POMODORO</a:t>
              </a:r>
            </a:p>
          </p:txBody>
        </p:sp>
        <p:sp>
          <p:nvSpPr>
            <p:cNvPr id="52" name="Prostokąt: zagięty narożnik 51">
              <a:extLst>
                <a:ext uri="{FF2B5EF4-FFF2-40B4-BE49-F238E27FC236}">
                  <a16:creationId xmlns:a16="http://schemas.microsoft.com/office/drawing/2014/main" id="{2EFD2A2E-9F62-46D7-82CE-7B1155D6DA57}"/>
                </a:ext>
              </a:extLst>
            </p:cNvPr>
            <p:cNvSpPr/>
            <p:nvPr/>
          </p:nvSpPr>
          <p:spPr>
            <a:xfrm>
              <a:off x="9760402" y="483220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3" name="pole tekstowe 52">
              <a:extLst>
                <a:ext uri="{FF2B5EF4-FFF2-40B4-BE49-F238E27FC236}">
                  <a16:creationId xmlns:a16="http://schemas.microsoft.com/office/drawing/2014/main" id="{DA886D94-088D-4943-AD81-F3AE47E25DE9}"/>
                </a:ext>
              </a:extLst>
            </p:cNvPr>
            <p:cNvSpPr txBox="1"/>
            <p:nvPr/>
          </p:nvSpPr>
          <p:spPr>
            <a:xfrm>
              <a:off x="9813588" y="5239386"/>
              <a:ext cx="2198974" cy="523220"/>
            </a:xfrm>
            <a:prstGeom prst="rect">
              <a:avLst/>
            </a:prstGeom>
            <a:noFill/>
          </p:spPr>
          <p:txBody>
            <a:bodyPr wrap="square" rtlCol="0">
              <a:spAutoFit/>
            </a:bodyPr>
            <a:lstStyle/>
            <a:p>
              <a:r>
                <a:rPr lang="pl-PL" sz="1400" b="1" dirty="0">
                  <a:solidFill>
                    <a:srgbClr val="FF0000"/>
                  </a:solidFill>
                </a:rPr>
                <a:t>BROCCOLI, CAVOLFIORE, MAIS, ANETO</a:t>
              </a:r>
            </a:p>
          </p:txBody>
        </p:sp>
        <p:pic>
          <p:nvPicPr>
            <p:cNvPr id="54" name="Obraz 53">
              <a:extLst>
                <a:ext uri="{FF2B5EF4-FFF2-40B4-BE49-F238E27FC236}">
                  <a16:creationId xmlns:a16="http://schemas.microsoft.com/office/drawing/2014/main" id="{4E5886DF-C062-4B67-8A2F-0FBD0F3E150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4401356"/>
              <a:ext cx="879171" cy="593678"/>
            </a:xfrm>
            <a:prstGeom prst="rect">
              <a:avLst/>
            </a:prstGeom>
          </p:spPr>
        </p:pic>
        <p:sp>
          <p:nvSpPr>
            <p:cNvPr id="45" name="pole tekstowe 44">
              <a:extLst>
                <a:ext uri="{FF2B5EF4-FFF2-40B4-BE49-F238E27FC236}">
                  <a16:creationId xmlns:a16="http://schemas.microsoft.com/office/drawing/2014/main" id="{7D760C75-3460-4853-B9CB-FD465D5D2607}"/>
                </a:ext>
              </a:extLst>
            </p:cNvPr>
            <p:cNvSpPr txBox="1"/>
            <p:nvPr/>
          </p:nvSpPr>
          <p:spPr>
            <a:xfrm>
              <a:off x="8283299" y="4159117"/>
              <a:ext cx="1789354" cy="499181"/>
            </a:xfrm>
            <a:prstGeom prst="rect">
              <a:avLst/>
            </a:prstGeom>
            <a:noFill/>
          </p:spPr>
          <p:txBody>
            <a:bodyPr wrap="square" rtlCol="0">
              <a:spAutoFit/>
            </a:bodyPr>
            <a:lstStyle/>
            <a:p>
              <a:pPr algn="ctr"/>
              <a:r>
                <a:rPr lang="pl-PL" sz="2400" b="1" dirty="0">
                  <a:solidFill>
                    <a:srgbClr val="231F20"/>
                  </a:solidFill>
                </a:rPr>
                <a:t>CUCUMBO</a:t>
              </a:r>
            </a:p>
          </p:txBody>
        </p:sp>
      </p:grpSp>
      <p:sp>
        <p:nvSpPr>
          <p:cNvPr id="74" name="Dowolny kształt: kształt 73">
            <a:extLst>
              <a:ext uri="{FF2B5EF4-FFF2-40B4-BE49-F238E27FC236}">
                <a16:creationId xmlns:a16="http://schemas.microsoft.com/office/drawing/2014/main" id="{3125C8BE-F05B-4A25-A334-978B8516CB41}"/>
              </a:ext>
            </a:extLst>
          </p:cNvPr>
          <p:cNvSpPr/>
          <p:nvPr/>
        </p:nvSpPr>
        <p:spPr>
          <a:xfrm rot="5400000">
            <a:off x="3561562" y="3582542"/>
            <a:ext cx="5142982" cy="74107"/>
          </a:xfrm>
          <a:custGeom>
            <a:avLst/>
            <a:gdLst>
              <a:gd name="connsiteX0" fmla="*/ 0 w 8128000"/>
              <a:gd name="connsiteY0" fmla="*/ 24703 h 148214"/>
              <a:gd name="connsiteX1" fmla="*/ 24703 w 8128000"/>
              <a:gd name="connsiteY1" fmla="*/ 0 h 148214"/>
              <a:gd name="connsiteX2" fmla="*/ 8103297 w 8128000"/>
              <a:gd name="connsiteY2" fmla="*/ 0 h 148214"/>
              <a:gd name="connsiteX3" fmla="*/ 8128000 w 8128000"/>
              <a:gd name="connsiteY3" fmla="*/ 24703 h 148214"/>
              <a:gd name="connsiteX4" fmla="*/ 8128000 w 8128000"/>
              <a:gd name="connsiteY4" fmla="*/ 123511 h 148214"/>
              <a:gd name="connsiteX5" fmla="*/ 8103297 w 8128000"/>
              <a:gd name="connsiteY5" fmla="*/ 148214 h 148214"/>
              <a:gd name="connsiteX6" fmla="*/ 24703 w 8128000"/>
              <a:gd name="connsiteY6" fmla="*/ 148214 h 148214"/>
              <a:gd name="connsiteX7" fmla="*/ 0 w 8128000"/>
              <a:gd name="connsiteY7" fmla="*/ 123511 h 148214"/>
              <a:gd name="connsiteX8" fmla="*/ 0 w 8128000"/>
              <a:gd name="connsiteY8" fmla="*/ 24703 h 14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48214">
                <a:moveTo>
                  <a:pt x="0" y="24703"/>
                </a:moveTo>
                <a:cubicBezTo>
                  <a:pt x="0" y="11060"/>
                  <a:pt x="11060" y="0"/>
                  <a:pt x="24703" y="0"/>
                </a:cubicBezTo>
                <a:lnTo>
                  <a:pt x="8103297" y="0"/>
                </a:lnTo>
                <a:cubicBezTo>
                  <a:pt x="8116940" y="0"/>
                  <a:pt x="8128000" y="11060"/>
                  <a:pt x="8128000" y="24703"/>
                </a:cubicBezTo>
                <a:lnTo>
                  <a:pt x="8128000" y="123511"/>
                </a:lnTo>
                <a:cubicBezTo>
                  <a:pt x="8128000" y="137154"/>
                  <a:pt x="8116940" y="148214"/>
                  <a:pt x="8103297" y="148214"/>
                </a:cubicBezTo>
                <a:lnTo>
                  <a:pt x="24703" y="148214"/>
                </a:lnTo>
                <a:cubicBezTo>
                  <a:pt x="11060" y="148214"/>
                  <a:pt x="0" y="137154"/>
                  <a:pt x="0" y="123511"/>
                </a:cubicBezTo>
                <a:lnTo>
                  <a:pt x="0" y="24703"/>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30095" tIns="30095" rIns="30095" bIns="30095" numCol="1" spcCol="1270" anchor="ctr" anchorCtr="0">
            <a:noAutofit/>
          </a:bodyPr>
          <a:lstStyle/>
          <a:p>
            <a:pPr marL="0" lvl="0" indent="0" algn="l" defTabSz="266700">
              <a:lnSpc>
                <a:spcPct val="90000"/>
              </a:lnSpc>
              <a:spcBef>
                <a:spcPct val="0"/>
              </a:spcBef>
              <a:spcAft>
                <a:spcPct val="35000"/>
              </a:spcAft>
              <a:buNone/>
            </a:pPr>
            <a:endParaRPr lang="pl-PL" sz="600" kern="1200"/>
          </a:p>
        </p:txBody>
      </p:sp>
    </p:spTree>
    <p:extLst>
      <p:ext uri="{BB962C8B-B14F-4D97-AF65-F5344CB8AC3E}">
        <p14:creationId xmlns:p14="http://schemas.microsoft.com/office/powerpoint/2010/main" val="4162225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pl-PL" dirty="0"/>
              <a:t>Introduzione</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74" name="Dowolny kształt: kształt 73">
            <a:extLst>
              <a:ext uri="{FF2B5EF4-FFF2-40B4-BE49-F238E27FC236}">
                <a16:creationId xmlns:a16="http://schemas.microsoft.com/office/drawing/2014/main" id="{3125C8BE-F05B-4A25-A334-978B8516CB41}"/>
              </a:ext>
            </a:extLst>
          </p:cNvPr>
          <p:cNvSpPr/>
          <p:nvPr/>
        </p:nvSpPr>
        <p:spPr>
          <a:xfrm rot="5400000">
            <a:off x="3561562" y="3582542"/>
            <a:ext cx="5142982" cy="74107"/>
          </a:xfrm>
          <a:custGeom>
            <a:avLst/>
            <a:gdLst>
              <a:gd name="connsiteX0" fmla="*/ 0 w 8128000"/>
              <a:gd name="connsiteY0" fmla="*/ 24703 h 148214"/>
              <a:gd name="connsiteX1" fmla="*/ 24703 w 8128000"/>
              <a:gd name="connsiteY1" fmla="*/ 0 h 148214"/>
              <a:gd name="connsiteX2" fmla="*/ 8103297 w 8128000"/>
              <a:gd name="connsiteY2" fmla="*/ 0 h 148214"/>
              <a:gd name="connsiteX3" fmla="*/ 8128000 w 8128000"/>
              <a:gd name="connsiteY3" fmla="*/ 24703 h 148214"/>
              <a:gd name="connsiteX4" fmla="*/ 8128000 w 8128000"/>
              <a:gd name="connsiteY4" fmla="*/ 123511 h 148214"/>
              <a:gd name="connsiteX5" fmla="*/ 8103297 w 8128000"/>
              <a:gd name="connsiteY5" fmla="*/ 148214 h 148214"/>
              <a:gd name="connsiteX6" fmla="*/ 24703 w 8128000"/>
              <a:gd name="connsiteY6" fmla="*/ 148214 h 148214"/>
              <a:gd name="connsiteX7" fmla="*/ 0 w 8128000"/>
              <a:gd name="connsiteY7" fmla="*/ 123511 h 148214"/>
              <a:gd name="connsiteX8" fmla="*/ 0 w 8128000"/>
              <a:gd name="connsiteY8" fmla="*/ 24703 h 14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48214">
                <a:moveTo>
                  <a:pt x="0" y="24703"/>
                </a:moveTo>
                <a:cubicBezTo>
                  <a:pt x="0" y="11060"/>
                  <a:pt x="11060" y="0"/>
                  <a:pt x="24703" y="0"/>
                </a:cubicBezTo>
                <a:lnTo>
                  <a:pt x="8103297" y="0"/>
                </a:lnTo>
                <a:cubicBezTo>
                  <a:pt x="8116940" y="0"/>
                  <a:pt x="8128000" y="11060"/>
                  <a:pt x="8128000" y="24703"/>
                </a:cubicBezTo>
                <a:lnTo>
                  <a:pt x="8128000" y="123511"/>
                </a:lnTo>
                <a:cubicBezTo>
                  <a:pt x="8128000" y="137154"/>
                  <a:pt x="8116940" y="148214"/>
                  <a:pt x="8103297" y="148214"/>
                </a:cubicBezTo>
                <a:lnTo>
                  <a:pt x="24703" y="148214"/>
                </a:lnTo>
                <a:cubicBezTo>
                  <a:pt x="11060" y="148214"/>
                  <a:pt x="0" y="137154"/>
                  <a:pt x="0" y="123511"/>
                </a:cubicBezTo>
                <a:lnTo>
                  <a:pt x="0" y="24703"/>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30095" tIns="30095" rIns="30095" bIns="30095" numCol="1" spcCol="1270" anchor="ctr" anchorCtr="0">
            <a:noAutofit/>
          </a:bodyPr>
          <a:lstStyle/>
          <a:p>
            <a:pPr marL="0" lvl="0" indent="0" algn="l" defTabSz="266700">
              <a:lnSpc>
                <a:spcPct val="90000"/>
              </a:lnSpc>
              <a:spcBef>
                <a:spcPct val="0"/>
              </a:spcBef>
              <a:spcAft>
                <a:spcPct val="35000"/>
              </a:spcAft>
              <a:buNone/>
            </a:pPr>
            <a:endParaRPr lang="pl-PL" sz="600" kern="1200"/>
          </a:p>
        </p:txBody>
      </p:sp>
      <p:grpSp>
        <p:nvGrpSpPr>
          <p:cNvPr id="73" name="Grupa 72">
            <a:extLst>
              <a:ext uri="{FF2B5EF4-FFF2-40B4-BE49-F238E27FC236}">
                <a16:creationId xmlns:a16="http://schemas.microsoft.com/office/drawing/2014/main" id="{ABE56AB6-CA39-4F67-975E-054303C68C47}"/>
              </a:ext>
            </a:extLst>
          </p:cNvPr>
          <p:cNvGrpSpPr/>
          <p:nvPr/>
        </p:nvGrpSpPr>
        <p:grpSpPr>
          <a:xfrm>
            <a:off x="446400" y="860400"/>
            <a:ext cx="11314800" cy="5367220"/>
            <a:chOff x="112043" y="724942"/>
            <a:chExt cx="12005590" cy="5767219"/>
          </a:xfrm>
        </p:grpSpPr>
        <p:pic>
          <p:nvPicPr>
            <p:cNvPr id="75" name="Obraz 74">
              <a:extLst>
                <a:ext uri="{FF2B5EF4-FFF2-40B4-BE49-F238E27FC236}">
                  <a16:creationId xmlns:a16="http://schemas.microsoft.com/office/drawing/2014/main" id="{CB542517-ED24-4021-BD0D-95505FFDA4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32682" y="934355"/>
              <a:ext cx="825856" cy="1383208"/>
            </a:xfrm>
            <a:prstGeom prst="rect">
              <a:avLst/>
            </a:prstGeom>
          </p:spPr>
        </p:pic>
        <p:grpSp>
          <p:nvGrpSpPr>
            <p:cNvPr id="76" name="Grupa 75">
              <a:extLst>
                <a:ext uri="{FF2B5EF4-FFF2-40B4-BE49-F238E27FC236}">
                  <a16:creationId xmlns:a16="http://schemas.microsoft.com/office/drawing/2014/main" id="{5EF6B882-D73C-461A-9B80-DEAFDFE90F94}"/>
                </a:ext>
              </a:extLst>
            </p:cNvPr>
            <p:cNvGrpSpPr/>
            <p:nvPr/>
          </p:nvGrpSpPr>
          <p:grpSpPr>
            <a:xfrm>
              <a:off x="112043" y="729555"/>
              <a:ext cx="2403809" cy="1833354"/>
              <a:chOff x="2328763" y="729555"/>
              <a:chExt cx="2403809" cy="1833354"/>
            </a:xfrm>
          </p:grpSpPr>
          <p:sp>
            <p:nvSpPr>
              <p:cNvPr id="125" name="Prostokąt: zagięty narożnik 124">
                <a:extLst>
                  <a:ext uri="{FF2B5EF4-FFF2-40B4-BE49-F238E27FC236}">
                    <a16:creationId xmlns:a16="http://schemas.microsoft.com/office/drawing/2014/main" id="{C22920FB-CBD2-422C-8F7E-FEAB86770817}"/>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6" name="pole tekstowe 125">
                <a:extLst>
                  <a:ext uri="{FF2B5EF4-FFF2-40B4-BE49-F238E27FC236}">
                    <a16:creationId xmlns:a16="http://schemas.microsoft.com/office/drawing/2014/main" id="{824EB694-3CA1-4E20-9BC5-B0D6B23869E5}"/>
                  </a:ext>
                </a:extLst>
              </p:cNvPr>
              <p:cNvSpPr txBox="1"/>
              <p:nvPr/>
            </p:nvSpPr>
            <p:spPr>
              <a:xfrm>
                <a:off x="2375341" y="1306195"/>
                <a:ext cx="2357231" cy="1256714"/>
              </a:xfrm>
              <a:prstGeom prst="rect">
                <a:avLst/>
              </a:prstGeom>
              <a:noFill/>
            </p:spPr>
            <p:txBody>
              <a:bodyPr wrap="square" rtlCol="0">
                <a:spAutoFit/>
              </a:bodyPr>
              <a:lstStyle/>
              <a:p>
                <a:r>
                  <a:rPr lang="pl-PL" sz="1400" b="1" dirty="0">
                    <a:solidFill>
                      <a:srgbClr val="006600"/>
                    </a:solidFill>
                  </a:rPr>
                  <a:t>BROCCOLI, CAROTE, CETRIOLI, ANETO, PORRI, LATTUGA, PREZZEMOLO, FRAGOLE, BIETOLE, POMODORI</a:t>
                </a:r>
              </a:p>
            </p:txBody>
          </p:sp>
          <p:pic>
            <p:nvPicPr>
              <p:cNvPr id="127" name="Obraz 126">
                <a:extLst>
                  <a:ext uri="{FF2B5EF4-FFF2-40B4-BE49-F238E27FC236}">
                    <a16:creationId xmlns:a16="http://schemas.microsoft.com/office/drawing/2014/main" id="{89A1B73D-34E7-4E94-9AB8-EA938101F757}"/>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77" name="pole tekstowe 76">
              <a:extLst>
                <a:ext uri="{FF2B5EF4-FFF2-40B4-BE49-F238E27FC236}">
                  <a16:creationId xmlns:a16="http://schemas.microsoft.com/office/drawing/2014/main" id="{4105D4D2-1408-4776-8189-F237ECF0DAC4}"/>
                </a:ext>
              </a:extLst>
            </p:cNvPr>
            <p:cNvSpPr txBox="1"/>
            <p:nvPr/>
          </p:nvSpPr>
          <p:spPr>
            <a:xfrm>
              <a:off x="2204506" y="2319676"/>
              <a:ext cx="1611714" cy="496071"/>
            </a:xfrm>
            <a:prstGeom prst="rect">
              <a:avLst/>
            </a:prstGeom>
            <a:noFill/>
          </p:spPr>
          <p:txBody>
            <a:bodyPr wrap="square" rtlCol="0">
              <a:spAutoFit/>
            </a:bodyPr>
            <a:lstStyle/>
            <a:p>
              <a:pPr algn="ctr"/>
              <a:r>
                <a:rPr lang="pl-PL" sz="2400" b="1" dirty="0">
                  <a:solidFill>
                    <a:srgbClr val="231F20"/>
                  </a:solidFill>
                </a:rPr>
                <a:t>CIPOLLA</a:t>
              </a:r>
            </a:p>
          </p:txBody>
        </p:sp>
        <p:sp>
          <p:nvSpPr>
            <p:cNvPr id="78" name="Prostokąt: zagięty narożnik 77">
              <a:extLst>
                <a:ext uri="{FF2B5EF4-FFF2-40B4-BE49-F238E27FC236}">
                  <a16:creationId xmlns:a16="http://schemas.microsoft.com/office/drawing/2014/main" id="{B1F2350F-D3D0-48EC-9D57-1234626DFE0F}"/>
                </a:ext>
              </a:extLst>
            </p:cNvPr>
            <p:cNvSpPr/>
            <p:nvPr/>
          </p:nvSpPr>
          <p:spPr>
            <a:xfrm>
              <a:off x="3669005"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ole tekstowe 78">
              <a:extLst>
                <a:ext uri="{FF2B5EF4-FFF2-40B4-BE49-F238E27FC236}">
                  <a16:creationId xmlns:a16="http://schemas.microsoft.com/office/drawing/2014/main" id="{101EFF0B-2775-4EFC-9AC4-85D76809D1ED}"/>
                </a:ext>
              </a:extLst>
            </p:cNvPr>
            <p:cNvSpPr txBox="1"/>
            <p:nvPr/>
          </p:nvSpPr>
          <p:spPr>
            <a:xfrm>
              <a:off x="3722191" y="1682995"/>
              <a:ext cx="2198974" cy="307777"/>
            </a:xfrm>
            <a:prstGeom prst="rect">
              <a:avLst/>
            </a:prstGeom>
            <a:noFill/>
          </p:spPr>
          <p:txBody>
            <a:bodyPr wrap="square" rtlCol="0">
              <a:spAutoFit/>
            </a:bodyPr>
            <a:lstStyle/>
            <a:p>
              <a:r>
                <a:rPr lang="pl-PL" sz="1400" b="1" dirty="0">
                  <a:solidFill>
                    <a:srgbClr val="FF0000"/>
                  </a:solidFill>
                </a:rPr>
                <a:t>FAGIOLI, PISELLI</a:t>
              </a:r>
            </a:p>
          </p:txBody>
        </p:sp>
        <p:pic>
          <p:nvPicPr>
            <p:cNvPr id="80" name="Obraz 79">
              <a:extLst>
                <a:ext uri="{FF2B5EF4-FFF2-40B4-BE49-F238E27FC236}">
                  <a16:creationId xmlns:a16="http://schemas.microsoft.com/office/drawing/2014/main" id="{183E8108-0214-4E67-A17B-883BC38C519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729555"/>
              <a:ext cx="879171" cy="593678"/>
            </a:xfrm>
            <a:prstGeom prst="rect">
              <a:avLst/>
            </a:prstGeom>
          </p:spPr>
        </p:pic>
        <p:pic>
          <p:nvPicPr>
            <p:cNvPr id="81" name="Obraz 80">
              <a:extLst>
                <a:ext uri="{FF2B5EF4-FFF2-40B4-BE49-F238E27FC236}">
                  <a16:creationId xmlns:a16="http://schemas.microsoft.com/office/drawing/2014/main" id="{B7BA4853-64F6-4F85-B5C7-F3438C4F2E7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69273" y="2880457"/>
              <a:ext cx="1152674" cy="1179111"/>
            </a:xfrm>
            <a:prstGeom prst="rect">
              <a:avLst/>
            </a:prstGeom>
          </p:spPr>
        </p:pic>
        <p:grpSp>
          <p:nvGrpSpPr>
            <p:cNvPr id="82" name="Grupa 81">
              <a:extLst>
                <a:ext uri="{FF2B5EF4-FFF2-40B4-BE49-F238E27FC236}">
                  <a16:creationId xmlns:a16="http://schemas.microsoft.com/office/drawing/2014/main" id="{F459AFAE-B803-47E5-B439-8D04C5CA780A}"/>
                </a:ext>
              </a:extLst>
            </p:cNvPr>
            <p:cNvGrpSpPr/>
            <p:nvPr/>
          </p:nvGrpSpPr>
          <p:grpSpPr>
            <a:xfrm>
              <a:off x="112043" y="2573609"/>
              <a:ext cx="2403809" cy="1822915"/>
              <a:chOff x="2328763" y="729555"/>
              <a:chExt cx="2403809" cy="1822915"/>
            </a:xfrm>
          </p:grpSpPr>
          <p:sp>
            <p:nvSpPr>
              <p:cNvPr id="122" name="Prostokąt: zagięty narożnik 121">
                <a:extLst>
                  <a:ext uri="{FF2B5EF4-FFF2-40B4-BE49-F238E27FC236}">
                    <a16:creationId xmlns:a16="http://schemas.microsoft.com/office/drawing/2014/main" id="{944F6D98-924D-49BB-B9A2-52784B004A83}"/>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3" name="pole tekstowe 122">
                <a:extLst>
                  <a:ext uri="{FF2B5EF4-FFF2-40B4-BE49-F238E27FC236}">
                    <a16:creationId xmlns:a16="http://schemas.microsoft.com/office/drawing/2014/main" id="{5F914629-D6C5-4191-B6E2-C4BD69B3C686}"/>
                  </a:ext>
                </a:extLst>
              </p:cNvPr>
              <p:cNvSpPr txBox="1"/>
              <p:nvPr/>
            </p:nvSpPr>
            <p:spPr>
              <a:xfrm>
                <a:off x="2375341" y="1270683"/>
                <a:ext cx="2357231" cy="1256714"/>
              </a:xfrm>
              <a:prstGeom prst="rect">
                <a:avLst/>
              </a:prstGeom>
              <a:noFill/>
            </p:spPr>
            <p:txBody>
              <a:bodyPr wrap="square" rtlCol="0">
                <a:spAutoFit/>
              </a:bodyPr>
              <a:lstStyle/>
              <a:p>
                <a:r>
                  <a:rPr lang="pl-PL" sz="1400" b="1" dirty="0">
                    <a:solidFill>
                      <a:srgbClr val="006600"/>
                    </a:solidFill>
                  </a:rPr>
                  <a:t>BROCCOLI, CAROTA, CAVOLFIORE, CETRIOLO, ANETO, AGLIO, CIPOLLA, SPINACI, ZUCCA, FRAGOLA, POMODORO</a:t>
                </a:r>
              </a:p>
            </p:txBody>
          </p:sp>
          <p:pic>
            <p:nvPicPr>
              <p:cNvPr id="124" name="Obraz 123">
                <a:extLst>
                  <a:ext uri="{FF2B5EF4-FFF2-40B4-BE49-F238E27FC236}">
                    <a16:creationId xmlns:a16="http://schemas.microsoft.com/office/drawing/2014/main" id="{06370A18-02DB-4C58-AAE2-FCDF7D676400}"/>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83" name="pole tekstowe 82">
              <a:extLst>
                <a:ext uri="{FF2B5EF4-FFF2-40B4-BE49-F238E27FC236}">
                  <a16:creationId xmlns:a16="http://schemas.microsoft.com/office/drawing/2014/main" id="{6B30D8C7-156F-476A-BB49-96C3CA83F856}"/>
                </a:ext>
              </a:extLst>
            </p:cNvPr>
            <p:cNvSpPr txBox="1"/>
            <p:nvPr/>
          </p:nvSpPr>
          <p:spPr>
            <a:xfrm>
              <a:off x="2204506" y="4163730"/>
              <a:ext cx="1611714" cy="496071"/>
            </a:xfrm>
            <a:prstGeom prst="rect">
              <a:avLst/>
            </a:prstGeom>
            <a:noFill/>
          </p:spPr>
          <p:txBody>
            <a:bodyPr wrap="square" rtlCol="0">
              <a:spAutoFit/>
            </a:bodyPr>
            <a:lstStyle/>
            <a:p>
              <a:pPr algn="ctr"/>
              <a:r>
                <a:rPr lang="pl-PL" sz="2400" b="1" dirty="0">
                  <a:solidFill>
                    <a:srgbClr val="231F20"/>
                  </a:solidFill>
                </a:rPr>
                <a:t>LETTURA</a:t>
              </a:r>
            </a:p>
          </p:txBody>
        </p:sp>
        <p:sp>
          <p:nvSpPr>
            <p:cNvPr id="84" name="Prostokąt: zagięty narożnik 83">
              <a:extLst>
                <a:ext uri="{FF2B5EF4-FFF2-40B4-BE49-F238E27FC236}">
                  <a16:creationId xmlns:a16="http://schemas.microsoft.com/office/drawing/2014/main" id="{2F8CDA59-7F01-4846-ABF7-BD111DD6752F}"/>
                </a:ext>
              </a:extLst>
            </p:cNvPr>
            <p:cNvSpPr/>
            <p:nvPr/>
          </p:nvSpPr>
          <p:spPr>
            <a:xfrm>
              <a:off x="3669005" y="300446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5" name="Obraz 84">
              <a:extLst>
                <a:ext uri="{FF2B5EF4-FFF2-40B4-BE49-F238E27FC236}">
                  <a16:creationId xmlns:a16="http://schemas.microsoft.com/office/drawing/2014/main" id="{B71CFCB3-72C2-4954-9AC3-92359C3B442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2573609"/>
              <a:ext cx="879171" cy="593678"/>
            </a:xfrm>
            <a:prstGeom prst="rect">
              <a:avLst/>
            </a:prstGeom>
          </p:spPr>
        </p:pic>
        <p:pic>
          <p:nvPicPr>
            <p:cNvPr id="86" name="Obraz 85">
              <a:extLst>
                <a:ext uri="{FF2B5EF4-FFF2-40B4-BE49-F238E27FC236}">
                  <a16:creationId xmlns:a16="http://schemas.microsoft.com/office/drawing/2014/main" id="{280A9C0F-F6AB-44B2-8014-3743C2F0406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567930" y="4610769"/>
              <a:ext cx="1060459" cy="1383208"/>
            </a:xfrm>
            <a:prstGeom prst="rect">
              <a:avLst/>
            </a:prstGeom>
          </p:spPr>
        </p:pic>
        <p:grpSp>
          <p:nvGrpSpPr>
            <p:cNvPr id="87" name="Grupa 86">
              <a:extLst>
                <a:ext uri="{FF2B5EF4-FFF2-40B4-BE49-F238E27FC236}">
                  <a16:creationId xmlns:a16="http://schemas.microsoft.com/office/drawing/2014/main" id="{BA204155-65C4-4255-A14E-22949736DB0F}"/>
                </a:ext>
              </a:extLst>
            </p:cNvPr>
            <p:cNvGrpSpPr/>
            <p:nvPr/>
          </p:nvGrpSpPr>
          <p:grpSpPr>
            <a:xfrm>
              <a:off x="112043" y="4405969"/>
              <a:ext cx="2403809" cy="1822915"/>
              <a:chOff x="2328763" y="729555"/>
              <a:chExt cx="2403809" cy="1822915"/>
            </a:xfrm>
          </p:grpSpPr>
          <p:sp>
            <p:nvSpPr>
              <p:cNvPr id="119" name="Prostokąt: zagięty narożnik 118">
                <a:extLst>
                  <a:ext uri="{FF2B5EF4-FFF2-40B4-BE49-F238E27FC236}">
                    <a16:creationId xmlns:a16="http://schemas.microsoft.com/office/drawing/2014/main" id="{AA9C6F5B-FD4E-46A7-BD2E-E1EAD10F6A20}"/>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0" name="pole tekstowe 119">
                <a:extLst>
                  <a:ext uri="{FF2B5EF4-FFF2-40B4-BE49-F238E27FC236}">
                    <a16:creationId xmlns:a16="http://schemas.microsoft.com/office/drawing/2014/main" id="{900860ED-6F36-484B-9BE4-5A4A1A6F10F3}"/>
                  </a:ext>
                </a:extLst>
              </p:cNvPr>
              <p:cNvSpPr txBox="1"/>
              <p:nvPr/>
            </p:nvSpPr>
            <p:spPr>
              <a:xfrm>
                <a:off x="2375341" y="1403849"/>
                <a:ext cx="2357231" cy="1025213"/>
              </a:xfrm>
              <a:prstGeom prst="rect">
                <a:avLst/>
              </a:prstGeom>
              <a:noFill/>
            </p:spPr>
            <p:txBody>
              <a:bodyPr wrap="square" rtlCol="0">
                <a:spAutoFit/>
              </a:bodyPr>
              <a:lstStyle/>
              <a:p>
                <a:r>
                  <a:rPr lang="pl-PL" sz="1400" b="1" dirty="0">
                    <a:solidFill>
                      <a:srgbClr val="006600"/>
                    </a:solidFill>
                  </a:rPr>
                  <a:t>BASILICO, CAROTA, CETRIOLO, ORIGANO, PREZZEMOLO, PISELLI, ZUCCA, BIETOLA, POMODORO</a:t>
                </a:r>
              </a:p>
            </p:txBody>
          </p:sp>
          <p:pic>
            <p:nvPicPr>
              <p:cNvPr id="121" name="Obraz 120">
                <a:extLst>
                  <a:ext uri="{FF2B5EF4-FFF2-40B4-BE49-F238E27FC236}">
                    <a16:creationId xmlns:a16="http://schemas.microsoft.com/office/drawing/2014/main" id="{6DEA8943-6AF2-4491-92F3-E9FDE0DAD6C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88" name="pole tekstowe 87">
              <a:extLst>
                <a:ext uri="{FF2B5EF4-FFF2-40B4-BE49-F238E27FC236}">
                  <a16:creationId xmlns:a16="http://schemas.microsoft.com/office/drawing/2014/main" id="{558C3B61-0402-4023-980A-3ED9F26D02AD}"/>
                </a:ext>
              </a:extLst>
            </p:cNvPr>
            <p:cNvSpPr txBox="1"/>
            <p:nvPr/>
          </p:nvSpPr>
          <p:spPr>
            <a:xfrm>
              <a:off x="2204506" y="5996090"/>
              <a:ext cx="1611714" cy="496071"/>
            </a:xfrm>
            <a:prstGeom prst="rect">
              <a:avLst/>
            </a:prstGeom>
            <a:noFill/>
          </p:spPr>
          <p:txBody>
            <a:bodyPr wrap="square" rtlCol="0">
              <a:spAutoFit/>
            </a:bodyPr>
            <a:lstStyle/>
            <a:p>
              <a:pPr algn="ctr"/>
              <a:r>
                <a:rPr lang="pl-PL" sz="2400" b="1" dirty="0">
                  <a:solidFill>
                    <a:srgbClr val="231F20"/>
                  </a:solidFill>
                </a:rPr>
                <a:t>PEPPE</a:t>
              </a:r>
            </a:p>
          </p:txBody>
        </p:sp>
        <p:sp>
          <p:nvSpPr>
            <p:cNvPr id="89" name="Prostokąt: zagięty narożnik 88">
              <a:extLst>
                <a:ext uri="{FF2B5EF4-FFF2-40B4-BE49-F238E27FC236}">
                  <a16:creationId xmlns:a16="http://schemas.microsoft.com/office/drawing/2014/main" id="{53DC2794-FB92-4D55-932C-A87809069DD1}"/>
                </a:ext>
              </a:extLst>
            </p:cNvPr>
            <p:cNvSpPr/>
            <p:nvPr/>
          </p:nvSpPr>
          <p:spPr>
            <a:xfrm>
              <a:off x="3669005" y="483682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ole tekstowe 89">
              <a:extLst>
                <a:ext uri="{FF2B5EF4-FFF2-40B4-BE49-F238E27FC236}">
                  <a16:creationId xmlns:a16="http://schemas.microsoft.com/office/drawing/2014/main" id="{BF802706-C88C-4151-9444-DC570928E17F}"/>
                </a:ext>
              </a:extLst>
            </p:cNvPr>
            <p:cNvSpPr txBox="1"/>
            <p:nvPr/>
          </p:nvSpPr>
          <p:spPr>
            <a:xfrm>
              <a:off x="3722191" y="5270633"/>
              <a:ext cx="2198974" cy="523220"/>
            </a:xfrm>
            <a:prstGeom prst="rect">
              <a:avLst/>
            </a:prstGeom>
            <a:noFill/>
          </p:spPr>
          <p:txBody>
            <a:bodyPr wrap="square" rtlCol="0">
              <a:spAutoFit/>
            </a:bodyPr>
            <a:lstStyle/>
            <a:p>
              <a:r>
                <a:rPr lang="pl-PL" sz="1400" b="1" dirty="0">
                  <a:solidFill>
                    <a:srgbClr val="FF0000"/>
                  </a:solidFill>
                </a:rPr>
                <a:t>FAGIOLI, BROCCOLI, CAVOLFIORE</a:t>
              </a:r>
            </a:p>
          </p:txBody>
        </p:sp>
        <p:pic>
          <p:nvPicPr>
            <p:cNvPr id="91" name="Obraz 90">
              <a:extLst>
                <a:ext uri="{FF2B5EF4-FFF2-40B4-BE49-F238E27FC236}">
                  <a16:creationId xmlns:a16="http://schemas.microsoft.com/office/drawing/2014/main" id="{B1861BFC-DFEE-4784-BB61-6C371F7DB81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4405969"/>
              <a:ext cx="879171" cy="593678"/>
            </a:xfrm>
            <a:prstGeom prst="rect">
              <a:avLst/>
            </a:prstGeom>
          </p:spPr>
        </p:pic>
        <p:pic>
          <p:nvPicPr>
            <p:cNvPr id="92" name="Obraz 91">
              <a:extLst>
                <a:ext uri="{FF2B5EF4-FFF2-40B4-BE49-F238E27FC236}">
                  <a16:creationId xmlns:a16="http://schemas.microsoft.com/office/drawing/2014/main" id="{E04519BA-2C38-427B-A03B-AC951AF17B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616404" y="929742"/>
              <a:ext cx="1041205" cy="1383208"/>
            </a:xfrm>
            <a:prstGeom prst="rect">
              <a:avLst/>
            </a:prstGeom>
          </p:spPr>
        </p:pic>
        <p:grpSp>
          <p:nvGrpSpPr>
            <p:cNvPr id="93" name="Grupa 92">
              <a:extLst>
                <a:ext uri="{FF2B5EF4-FFF2-40B4-BE49-F238E27FC236}">
                  <a16:creationId xmlns:a16="http://schemas.microsoft.com/office/drawing/2014/main" id="{1F663A8E-DC81-4A30-AE80-32B736346F75}"/>
                </a:ext>
              </a:extLst>
            </p:cNvPr>
            <p:cNvGrpSpPr/>
            <p:nvPr/>
          </p:nvGrpSpPr>
          <p:grpSpPr>
            <a:xfrm>
              <a:off x="6203440" y="724942"/>
              <a:ext cx="2403809" cy="1822915"/>
              <a:chOff x="2328763" y="729555"/>
              <a:chExt cx="2403809" cy="1822915"/>
            </a:xfrm>
          </p:grpSpPr>
          <p:sp>
            <p:nvSpPr>
              <p:cNvPr id="116" name="Prostokąt: zagięty narożnik 115">
                <a:extLst>
                  <a:ext uri="{FF2B5EF4-FFF2-40B4-BE49-F238E27FC236}">
                    <a16:creationId xmlns:a16="http://schemas.microsoft.com/office/drawing/2014/main" id="{03397009-897E-43E5-9FDC-A6FC55E3DFE4}"/>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7" name="pole tekstowe 116">
                <a:extLst>
                  <a:ext uri="{FF2B5EF4-FFF2-40B4-BE49-F238E27FC236}">
                    <a16:creationId xmlns:a16="http://schemas.microsoft.com/office/drawing/2014/main" id="{FF6A56A1-C4E0-4E2A-AEC7-1339BBDA6BC4}"/>
                  </a:ext>
                </a:extLst>
              </p:cNvPr>
              <p:cNvSpPr txBox="1"/>
              <p:nvPr/>
            </p:nvSpPr>
            <p:spPr>
              <a:xfrm>
                <a:off x="2375341" y="1473890"/>
                <a:ext cx="2357231" cy="793714"/>
              </a:xfrm>
              <a:prstGeom prst="rect">
                <a:avLst/>
              </a:prstGeom>
              <a:noFill/>
            </p:spPr>
            <p:txBody>
              <a:bodyPr wrap="square" rtlCol="0">
                <a:spAutoFit/>
              </a:bodyPr>
              <a:lstStyle/>
              <a:p>
                <a:r>
                  <a:rPr lang="pl-PL" sz="1400" b="1" dirty="0">
                    <a:solidFill>
                      <a:srgbClr val="006600"/>
                    </a:solidFill>
                  </a:rPr>
                  <a:t>BROCCOLI, CAVOLFIORE, LATTUGA, FRAGOLA, POMODORO</a:t>
                </a:r>
              </a:p>
            </p:txBody>
          </p:sp>
          <p:pic>
            <p:nvPicPr>
              <p:cNvPr id="118" name="Obraz 117">
                <a:extLst>
                  <a:ext uri="{FF2B5EF4-FFF2-40B4-BE49-F238E27FC236}">
                    <a16:creationId xmlns:a16="http://schemas.microsoft.com/office/drawing/2014/main" id="{7AA8F2EB-9FAE-40C5-86A6-5E38EEBA7BDF}"/>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94" name="pole tekstowe 93">
              <a:extLst>
                <a:ext uri="{FF2B5EF4-FFF2-40B4-BE49-F238E27FC236}">
                  <a16:creationId xmlns:a16="http://schemas.microsoft.com/office/drawing/2014/main" id="{8A928061-F553-4E61-8C16-A522B895780E}"/>
                </a:ext>
              </a:extLst>
            </p:cNvPr>
            <p:cNvSpPr txBox="1"/>
            <p:nvPr/>
          </p:nvSpPr>
          <p:spPr>
            <a:xfrm>
              <a:off x="8295903" y="2315063"/>
              <a:ext cx="1611714" cy="496071"/>
            </a:xfrm>
            <a:prstGeom prst="rect">
              <a:avLst/>
            </a:prstGeom>
            <a:noFill/>
          </p:spPr>
          <p:txBody>
            <a:bodyPr wrap="square" rtlCol="0">
              <a:spAutoFit/>
            </a:bodyPr>
            <a:lstStyle/>
            <a:p>
              <a:pPr algn="ctr"/>
              <a:r>
                <a:rPr lang="pl-PL" sz="2400" b="1" dirty="0">
                  <a:solidFill>
                    <a:srgbClr val="231F20"/>
                  </a:solidFill>
                </a:rPr>
                <a:t>AGLIO</a:t>
              </a:r>
            </a:p>
          </p:txBody>
        </p:sp>
        <p:sp>
          <p:nvSpPr>
            <p:cNvPr id="95" name="Prostokąt: zagięty narożnik 94">
              <a:extLst>
                <a:ext uri="{FF2B5EF4-FFF2-40B4-BE49-F238E27FC236}">
                  <a16:creationId xmlns:a16="http://schemas.microsoft.com/office/drawing/2014/main" id="{F05F5D4D-7D93-4052-9801-05A0B9FE82F2}"/>
                </a:ext>
              </a:extLst>
            </p:cNvPr>
            <p:cNvSpPr/>
            <p:nvPr/>
          </p:nvSpPr>
          <p:spPr>
            <a:xfrm>
              <a:off x="9760402" y="1155795"/>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ole tekstowe 95">
              <a:extLst>
                <a:ext uri="{FF2B5EF4-FFF2-40B4-BE49-F238E27FC236}">
                  <a16:creationId xmlns:a16="http://schemas.microsoft.com/office/drawing/2014/main" id="{D49D413C-050F-43DB-980F-511F84023805}"/>
                </a:ext>
              </a:extLst>
            </p:cNvPr>
            <p:cNvSpPr txBox="1"/>
            <p:nvPr/>
          </p:nvSpPr>
          <p:spPr>
            <a:xfrm>
              <a:off x="9813589" y="1714695"/>
              <a:ext cx="2198974" cy="307777"/>
            </a:xfrm>
            <a:prstGeom prst="rect">
              <a:avLst/>
            </a:prstGeom>
            <a:noFill/>
          </p:spPr>
          <p:txBody>
            <a:bodyPr wrap="square" rtlCol="0">
              <a:spAutoFit/>
            </a:bodyPr>
            <a:lstStyle/>
            <a:p>
              <a:r>
                <a:rPr lang="pl-PL" sz="1400" b="1" dirty="0">
                  <a:solidFill>
                    <a:srgbClr val="FF0000"/>
                  </a:solidFill>
                </a:rPr>
                <a:t>FAGIOLI, PISELLI</a:t>
              </a:r>
            </a:p>
          </p:txBody>
        </p:sp>
        <p:pic>
          <p:nvPicPr>
            <p:cNvPr id="97" name="Obraz 96">
              <a:extLst>
                <a:ext uri="{FF2B5EF4-FFF2-40B4-BE49-F238E27FC236}">
                  <a16:creationId xmlns:a16="http://schemas.microsoft.com/office/drawing/2014/main" id="{EB4F5B26-7151-4240-BAAC-3DFB0F999EC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724942"/>
              <a:ext cx="879171" cy="593678"/>
            </a:xfrm>
            <a:prstGeom prst="rect">
              <a:avLst/>
            </a:prstGeom>
          </p:spPr>
        </p:pic>
        <p:pic>
          <p:nvPicPr>
            <p:cNvPr id="98" name="Obraz 97">
              <a:extLst>
                <a:ext uri="{FF2B5EF4-FFF2-40B4-BE49-F238E27FC236}">
                  <a16:creationId xmlns:a16="http://schemas.microsoft.com/office/drawing/2014/main" id="{E56E49D0-6EBB-49FD-B8D4-56EF914367B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43325" y="2773796"/>
              <a:ext cx="787364" cy="1383208"/>
            </a:xfrm>
            <a:prstGeom prst="rect">
              <a:avLst/>
            </a:prstGeom>
          </p:spPr>
        </p:pic>
        <p:grpSp>
          <p:nvGrpSpPr>
            <p:cNvPr id="99" name="Grupa 98">
              <a:extLst>
                <a:ext uri="{FF2B5EF4-FFF2-40B4-BE49-F238E27FC236}">
                  <a16:creationId xmlns:a16="http://schemas.microsoft.com/office/drawing/2014/main" id="{79AE1989-0170-44B3-B259-CC2C7211F34D}"/>
                </a:ext>
              </a:extLst>
            </p:cNvPr>
            <p:cNvGrpSpPr/>
            <p:nvPr/>
          </p:nvGrpSpPr>
          <p:grpSpPr>
            <a:xfrm>
              <a:off x="6203440" y="2568996"/>
              <a:ext cx="2403809" cy="1822915"/>
              <a:chOff x="2328763" y="729555"/>
              <a:chExt cx="2403809" cy="1822915"/>
            </a:xfrm>
          </p:grpSpPr>
          <p:sp>
            <p:nvSpPr>
              <p:cNvPr id="113" name="Prostokąt: zagięty narożnik 112">
                <a:extLst>
                  <a:ext uri="{FF2B5EF4-FFF2-40B4-BE49-F238E27FC236}">
                    <a16:creationId xmlns:a16="http://schemas.microsoft.com/office/drawing/2014/main" id="{F5B9D694-F547-445F-8642-7E8323EB9FEA}"/>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ole tekstowe 113">
                <a:extLst>
                  <a:ext uri="{FF2B5EF4-FFF2-40B4-BE49-F238E27FC236}">
                    <a16:creationId xmlns:a16="http://schemas.microsoft.com/office/drawing/2014/main" id="{AB8CF017-7F0B-4D5F-9F9C-EF185ABFAC47}"/>
                  </a:ext>
                </a:extLst>
              </p:cNvPr>
              <p:cNvSpPr txBox="1"/>
              <p:nvPr/>
            </p:nvSpPr>
            <p:spPr>
              <a:xfrm>
                <a:off x="2375341" y="1713385"/>
                <a:ext cx="2357231" cy="330715"/>
              </a:xfrm>
              <a:prstGeom prst="rect">
                <a:avLst/>
              </a:prstGeom>
              <a:noFill/>
            </p:spPr>
            <p:txBody>
              <a:bodyPr wrap="square" rtlCol="0">
                <a:spAutoFit/>
              </a:bodyPr>
              <a:lstStyle/>
              <a:p>
                <a:r>
                  <a:rPr lang="pl-PL" sz="1400" b="1" dirty="0">
                    <a:solidFill>
                      <a:srgbClr val="006600"/>
                    </a:solidFill>
                  </a:rPr>
                  <a:t>CAROTA, CIPOLLA, SPINACI</a:t>
                </a:r>
              </a:p>
            </p:txBody>
          </p:sp>
          <p:pic>
            <p:nvPicPr>
              <p:cNvPr id="115" name="Obraz 114">
                <a:extLst>
                  <a:ext uri="{FF2B5EF4-FFF2-40B4-BE49-F238E27FC236}">
                    <a16:creationId xmlns:a16="http://schemas.microsoft.com/office/drawing/2014/main" id="{2D78D5B2-2E40-4B31-8467-998AC8CAB5C0}"/>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100" name="pole tekstowe 99">
              <a:extLst>
                <a:ext uri="{FF2B5EF4-FFF2-40B4-BE49-F238E27FC236}">
                  <a16:creationId xmlns:a16="http://schemas.microsoft.com/office/drawing/2014/main" id="{3CC2A73D-84F2-40AE-B855-2F6483606723}"/>
                </a:ext>
              </a:extLst>
            </p:cNvPr>
            <p:cNvSpPr txBox="1"/>
            <p:nvPr/>
          </p:nvSpPr>
          <p:spPr>
            <a:xfrm>
              <a:off x="8295903" y="4159117"/>
              <a:ext cx="1611714" cy="496071"/>
            </a:xfrm>
            <a:prstGeom prst="rect">
              <a:avLst/>
            </a:prstGeom>
            <a:noFill/>
          </p:spPr>
          <p:txBody>
            <a:bodyPr wrap="square" rtlCol="0">
              <a:spAutoFit/>
            </a:bodyPr>
            <a:lstStyle/>
            <a:p>
              <a:pPr algn="ctr"/>
              <a:r>
                <a:rPr lang="pl-PL" sz="2400" b="1" dirty="0">
                  <a:solidFill>
                    <a:srgbClr val="231F20"/>
                  </a:solidFill>
                </a:rPr>
                <a:t>LEEK</a:t>
              </a:r>
            </a:p>
          </p:txBody>
        </p:sp>
        <p:sp>
          <p:nvSpPr>
            <p:cNvPr id="101" name="Prostokąt: zagięty narożnik 100">
              <a:extLst>
                <a:ext uri="{FF2B5EF4-FFF2-40B4-BE49-F238E27FC236}">
                  <a16:creationId xmlns:a16="http://schemas.microsoft.com/office/drawing/2014/main" id="{0DD4A0F9-C8BC-4BBF-ACCB-CB851B981091}"/>
                </a:ext>
              </a:extLst>
            </p:cNvPr>
            <p:cNvSpPr/>
            <p:nvPr/>
          </p:nvSpPr>
          <p:spPr>
            <a:xfrm>
              <a:off x="9760402" y="299984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2" name="pole tekstowe 101">
              <a:extLst>
                <a:ext uri="{FF2B5EF4-FFF2-40B4-BE49-F238E27FC236}">
                  <a16:creationId xmlns:a16="http://schemas.microsoft.com/office/drawing/2014/main" id="{07A73529-EDED-4C29-91B9-DE8B93D57B1C}"/>
                </a:ext>
              </a:extLst>
            </p:cNvPr>
            <p:cNvSpPr txBox="1"/>
            <p:nvPr/>
          </p:nvSpPr>
          <p:spPr>
            <a:xfrm>
              <a:off x="9813588" y="3407026"/>
              <a:ext cx="2198974" cy="307777"/>
            </a:xfrm>
            <a:prstGeom prst="rect">
              <a:avLst/>
            </a:prstGeom>
            <a:noFill/>
          </p:spPr>
          <p:txBody>
            <a:bodyPr wrap="square" rtlCol="0">
              <a:spAutoFit/>
            </a:bodyPr>
            <a:lstStyle/>
            <a:p>
              <a:r>
                <a:rPr lang="pl-PL" sz="1400" b="1" dirty="0">
                  <a:solidFill>
                    <a:srgbClr val="FF0000"/>
                  </a:solidFill>
                </a:rPr>
                <a:t>FAGIOLI, PISELLI</a:t>
              </a:r>
            </a:p>
          </p:txBody>
        </p:sp>
        <p:pic>
          <p:nvPicPr>
            <p:cNvPr id="103" name="Obraz 102">
              <a:extLst>
                <a:ext uri="{FF2B5EF4-FFF2-40B4-BE49-F238E27FC236}">
                  <a16:creationId xmlns:a16="http://schemas.microsoft.com/office/drawing/2014/main" id="{38D03382-9E23-4BC0-8F9A-A2523E48C11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2568996"/>
              <a:ext cx="879171" cy="593678"/>
            </a:xfrm>
            <a:prstGeom prst="rect">
              <a:avLst/>
            </a:prstGeom>
          </p:spPr>
        </p:pic>
        <p:pic>
          <p:nvPicPr>
            <p:cNvPr id="104" name="Obraz 103">
              <a:extLst>
                <a:ext uri="{FF2B5EF4-FFF2-40B4-BE49-F238E27FC236}">
                  <a16:creationId xmlns:a16="http://schemas.microsoft.com/office/drawing/2014/main" id="{A4766049-7D38-4B21-A19D-DA8B939B6F0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896150" y="4606156"/>
              <a:ext cx="481714" cy="1383208"/>
            </a:xfrm>
            <a:prstGeom prst="rect">
              <a:avLst/>
            </a:prstGeom>
          </p:spPr>
        </p:pic>
        <p:grpSp>
          <p:nvGrpSpPr>
            <p:cNvPr id="105" name="Grupa 104">
              <a:extLst>
                <a:ext uri="{FF2B5EF4-FFF2-40B4-BE49-F238E27FC236}">
                  <a16:creationId xmlns:a16="http://schemas.microsoft.com/office/drawing/2014/main" id="{57CF3DBB-EBF9-441E-8EA1-F658FBD050FB}"/>
                </a:ext>
              </a:extLst>
            </p:cNvPr>
            <p:cNvGrpSpPr/>
            <p:nvPr/>
          </p:nvGrpSpPr>
          <p:grpSpPr>
            <a:xfrm>
              <a:off x="6203440" y="4401356"/>
              <a:ext cx="2410435" cy="1822915"/>
              <a:chOff x="2328763" y="729555"/>
              <a:chExt cx="2410435" cy="1822915"/>
            </a:xfrm>
          </p:grpSpPr>
          <p:sp>
            <p:nvSpPr>
              <p:cNvPr id="110" name="Prostokąt: zagięty narożnik 109">
                <a:extLst>
                  <a:ext uri="{FF2B5EF4-FFF2-40B4-BE49-F238E27FC236}">
                    <a16:creationId xmlns:a16="http://schemas.microsoft.com/office/drawing/2014/main" id="{09BA57C3-1A88-4043-BD9A-FEBAD75FAB88}"/>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ole tekstowe 110">
                <a:extLst>
                  <a:ext uri="{FF2B5EF4-FFF2-40B4-BE49-F238E27FC236}">
                    <a16:creationId xmlns:a16="http://schemas.microsoft.com/office/drawing/2014/main" id="{86CFEF57-D85A-4CEE-96E3-96ADE325904C}"/>
                  </a:ext>
                </a:extLst>
              </p:cNvPr>
              <p:cNvSpPr txBox="1"/>
              <p:nvPr/>
            </p:nvSpPr>
            <p:spPr>
              <a:xfrm>
                <a:off x="2381967" y="1521001"/>
                <a:ext cx="2357231" cy="793714"/>
              </a:xfrm>
              <a:prstGeom prst="rect">
                <a:avLst/>
              </a:prstGeom>
              <a:noFill/>
            </p:spPr>
            <p:txBody>
              <a:bodyPr wrap="square" rtlCol="0">
                <a:spAutoFit/>
              </a:bodyPr>
              <a:lstStyle/>
              <a:p>
                <a:r>
                  <a:rPr lang="pl-PL" sz="1400" b="1" dirty="0">
                    <a:solidFill>
                      <a:srgbClr val="006600"/>
                    </a:solidFill>
                  </a:rPr>
                  <a:t>MAIS, FAGIOLI, LATTUGA, MELONE, PISELLI, PEPERONI, POMODORO</a:t>
                </a:r>
              </a:p>
            </p:txBody>
          </p:sp>
          <p:pic>
            <p:nvPicPr>
              <p:cNvPr id="112" name="Obraz 111">
                <a:extLst>
                  <a:ext uri="{FF2B5EF4-FFF2-40B4-BE49-F238E27FC236}">
                    <a16:creationId xmlns:a16="http://schemas.microsoft.com/office/drawing/2014/main" id="{F9D0CA01-3A64-403B-8326-0A899DF4542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106" name="pole tekstowe 105">
              <a:extLst>
                <a:ext uri="{FF2B5EF4-FFF2-40B4-BE49-F238E27FC236}">
                  <a16:creationId xmlns:a16="http://schemas.microsoft.com/office/drawing/2014/main" id="{78E09048-361E-41A4-AAFE-9677B44FEA99}"/>
                </a:ext>
              </a:extLst>
            </p:cNvPr>
            <p:cNvSpPr txBox="1"/>
            <p:nvPr/>
          </p:nvSpPr>
          <p:spPr>
            <a:xfrm>
              <a:off x="8295903" y="5991477"/>
              <a:ext cx="1611714" cy="496071"/>
            </a:xfrm>
            <a:prstGeom prst="rect">
              <a:avLst/>
            </a:prstGeom>
            <a:noFill/>
          </p:spPr>
          <p:txBody>
            <a:bodyPr wrap="square" rtlCol="0">
              <a:spAutoFit/>
            </a:bodyPr>
            <a:lstStyle/>
            <a:p>
              <a:pPr algn="ctr"/>
              <a:r>
                <a:rPr lang="pl-PL" sz="2400" b="1" dirty="0">
                  <a:solidFill>
                    <a:srgbClr val="231F20"/>
                  </a:solidFill>
                </a:rPr>
                <a:t>ZUCCHINI</a:t>
              </a:r>
            </a:p>
          </p:txBody>
        </p:sp>
        <p:sp>
          <p:nvSpPr>
            <p:cNvPr id="107" name="Prostokąt: zagięty narożnik 106">
              <a:extLst>
                <a:ext uri="{FF2B5EF4-FFF2-40B4-BE49-F238E27FC236}">
                  <a16:creationId xmlns:a16="http://schemas.microsoft.com/office/drawing/2014/main" id="{B3E67E05-C927-4839-B38F-32416EAA16B7}"/>
                </a:ext>
              </a:extLst>
            </p:cNvPr>
            <p:cNvSpPr/>
            <p:nvPr/>
          </p:nvSpPr>
          <p:spPr>
            <a:xfrm>
              <a:off x="9760402" y="483220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ole tekstowe 107">
              <a:extLst>
                <a:ext uri="{FF2B5EF4-FFF2-40B4-BE49-F238E27FC236}">
                  <a16:creationId xmlns:a16="http://schemas.microsoft.com/office/drawing/2014/main" id="{0C21889D-1CE5-4E5C-ADA4-577854BCD3DE}"/>
                </a:ext>
              </a:extLst>
            </p:cNvPr>
            <p:cNvSpPr txBox="1"/>
            <p:nvPr/>
          </p:nvSpPr>
          <p:spPr>
            <a:xfrm>
              <a:off x="9813589" y="5212752"/>
              <a:ext cx="2198974" cy="793714"/>
            </a:xfrm>
            <a:prstGeom prst="rect">
              <a:avLst/>
            </a:prstGeom>
            <a:noFill/>
          </p:spPr>
          <p:txBody>
            <a:bodyPr wrap="square" rtlCol="0">
              <a:spAutoFit/>
            </a:bodyPr>
            <a:lstStyle/>
            <a:p>
              <a:r>
                <a:rPr lang="pl-PL" sz="1400" b="1" dirty="0">
                  <a:solidFill>
                    <a:srgbClr val="FF0000"/>
                  </a:solidFill>
                </a:rPr>
                <a:t>AGLIO, BARBABIETOLA, BROCCOLI, CAVOLFIORE, FINOCCHIO, CIPOLLA</a:t>
              </a:r>
            </a:p>
          </p:txBody>
        </p:sp>
        <p:pic>
          <p:nvPicPr>
            <p:cNvPr id="109" name="Obraz 108">
              <a:extLst>
                <a:ext uri="{FF2B5EF4-FFF2-40B4-BE49-F238E27FC236}">
                  <a16:creationId xmlns:a16="http://schemas.microsoft.com/office/drawing/2014/main" id="{BB705298-F6C6-4D3B-84D1-9C9DB4A4F9A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4401356"/>
              <a:ext cx="879171" cy="593678"/>
            </a:xfrm>
            <a:prstGeom prst="rect">
              <a:avLst/>
            </a:prstGeom>
          </p:spPr>
        </p:pic>
      </p:grpSp>
      <p:sp>
        <p:nvSpPr>
          <p:cNvPr id="2" name="Text Placeholder 3">
            <a:extLst>
              <a:ext uri="{FF2B5EF4-FFF2-40B4-BE49-F238E27FC236}">
                <a16:creationId xmlns:a16="http://schemas.microsoft.com/office/drawing/2014/main" id="{1D2E18CF-92C8-BD91-C850-6B69C88BE75A}"/>
              </a:ext>
            </a:extLst>
          </p:cNvPr>
          <p:cNvSpPr txBox="1">
            <a:spLocks/>
          </p:cNvSpPr>
          <p:nvPr/>
        </p:nvSpPr>
        <p:spPr>
          <a:xfrm>
            <a:off x="2862999" y="22795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Esempi di </a:t>
            </a:r>
            <a:r>
              <a:rPr lang="pl-PL" sz="3600" b="1" dirty="0" err="1">
                <a:solidFill>
                  <a:srgbClr val="000000"/>
                </a:solidFill>
              </a:rPr>
              <a:t>colture </a:t>
            </a:r>
            <a:r>
              <a:rPr lang="pl-PL" sz="3600" b="1" dirty="0">
                <a:solidFill>
                  <a:srgbClr val="000000"/>
                </a:solidFill>
              </a:rPr>
              <a:t>compagne</a:t>
            </a:r>
            <a:endParaRPr lang="en-US" sz="3600" b="1" dirty="0">
              <a:solidFill>
                <a:srgbClr val="000000"/>
              </a:solidFill>
            </a:endParaRPr>
          </a:p>
        </p:txBody>
      </p:sp>
    </p:spTree>
    <p:extLst>
      <p:ext uri="{BB962C8B-B14F-4D97-AF65-F5344CB8AC3E}">
        <p14:creationId xmlns:p14="http://schemas.microsoft.com/office/powerpoint/2010/main" val="1381157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pl-PL" dirty="0" err="1"/>
              <a:t>Successione </a:t>
            </a:r>
            <a:r>
              <a:rPr lang="pl-PL" dirty="0"/>
              <a:t>e </a:t>
            </a:r>
            <a:r>
              <a:rPr lang="pl-PL" dirty="0" err="1"/>
              <a:t>rotazione delle colture</a:t>
            </a:r>
            <a:endParaRPr lang="pl-PL"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04</a:t>
            </a:r>
            <a:endParaRPr lang="en-US" dirty="0"/>
          </a:p>
        </p:txBody>
      </p:sp>
    </p:spTree>
    <p:extLst>
      <p:ext uri="{BB962C8B-B14F-4D97-AF65-F5344CB8AC3E}">
        <p14:creationId xmlns:p14="http://schemas.microsoft.com/office/powerpoint/2010/main" val="35215725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1007399" y="1882894"/>
            <a:ext cx="4867011" cy="3025975"/>
          </a:xfrm>
        </p:spPr>
        <p:txBody>
          <a:bodyPr/>
          <a:lstStyle/>
          <a:p>
            <a:r>
              <a:rPr lang="pl-PL" dirty="0" err="1"/>
              <a:t>Successione colturale </a:t>
            </a:r>
            <a:r>
              <a:rPr lang="pl-PL" dirty="0"/>
              <a:t>- </a:t>
            </a:r>
            <a:r>
              <a:rPr lang="en-US" dirty="0"/>
              <a:t>pratica di pianificazione e attuazione dell'ordine di coltivazione di diverse colture sullo stesso terreno in un determinato periodo di tempo, in genere nell'ambito di un sistema di rotazione delle colture. È molto importante conoscere i requisiti delle singole specie vegetali e le condizioni che lasciano alla pianta successiva.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p:txBody>
          <a:bodyPr/>
          <a:lstStyle/>
          <a:p>
            <a:r>
              <a:rPr lang="en-US" dirty="0"/>
              <a:t>Successione delle colture</a:t>
            </a:r>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5" name="Grupa 24">
            <a:extLst>
              <a:ext uri="{FF2B5EF4-FFF2-40B4-BE49-F238E27FC236}">
                <a16:creationId xmlns:a16="http://schemas.microsoft.com/office/drawing/2014/main" id="{67885840-5F21-4858-99B6-7E9D2C945A8D}"/>
              </a:ext>
            </a:extLst>
          </p:cNvPr>
          <p:cNvGrpSpPr/>
          <p:nvPr/>
        </p:nvGrpSpPr>
        <p:grpSpPr>
          <a:xfrm>
            <a:off x="6536813" y="909607"/>
            <a:ext cx="5374136" cy="5277493"/>
            <a:chOff x="3444270" y="790108"/>
            <a:chExt cx="5303458" cy="5277493"/>
          </a:xfrm>
        </p:grpSpPr>
        <p:sp>
          <p:nvSpPr>
            <p:cNvPr id="26" name="Dowolny kształt: kształt 25">
              <a:extLst>
                <a:ext uri="{FF2B5EF4-FFF2-40B4-BE49-F238E27FC236}">
                  <a16:creationId xmlns:a16="http://schemas.microsoft.com/office/drawing/2014/main" id="{1BDAAF4D-2C5A-4B9B-9E63-50E824C57A4C}"/>
                </a:ext>
              </a:extLst>
            </p:cNvPr>
            <p:cNvSpPr/>
            <p:nvPr/>
          </p:nvSpPr>
          <p:spPr>
            <a:xfrm>
              <a:off x="3913902" y="1071879"/>
              <a:ext cx="4551680" cy="4551680"/>
            </a:xfrm>
            <a:custGeom>
              <a:avLst/>
              <a:gdLst>
                <a:gd name="connsiteX0" fmla="*/ 2275840 w 4551680"/>
                <a:gd name="connsiteY0" fmla="*/ 0 h 4551680"/>
                <a:gd name="connsiteX1" fmla="*/ 4246775 w 4551680"/>
                <a:gd name="connsiteY1" fmla="*/ 1137920 h 4551680"/>
                <a:gd name="connsiteX2" fmla="*/ 4246775 w 4551680"/>
                <a:gd name="connsiteY2" fmla="*/ 3413760 h 4551680"/>
                <a:gd name="connsiteX3" fmla="*/ 2275840 w 4551680"/>
                <a:gd name="connsiteY3" fmla="*/ 2275840 h 4551680"/>
                <a:gd name="connsiteX4" fmla="*/ 2275840 w 4551680"/>
                <a:gd name="connsiteY4" fmla="*/ 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2275840" y="0"/>
                  </a:moveTo>
                  <a:cubicBezTo>
                    <a:pt x="3088919" y="0"/>
                    <a:pt x="3840236" y="433773"/>
                    <a:pt x="4246775" y="1137920"/>
                  </a:cubicBezTo>
                  <a:cubicBezTo>
                    <a:pt x="4653315" y="1842067"/>
                    <a:pt x="4653315" y="2709613"/>
                    <a:pt x="4246775" y="3413760"/>
                  </a:cubicBezTo>
                  <a:lnTo>
                    <a:pt x="2275840" y="2275840"/>
                  </a:lnTo>
                  <a:lnTo>
                    <a:pt x="2275840" y="0"/>
                  </a:lnTo>
                  <a:close/>
                </a:path>
              </a:pathLst>
            </a:custGeom>
            <a:blipFill>
              <a:blip r:embed="rId2"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54724" tIns="1020403" rIns="583116" bIns="2288371" numCol="1" spcCol="1270" anchor="ctr" anchorCtr="0">
              <a:noAutofit/>
            </a:bodyPr>
            <a:lstStyle/>
            <a:p>
              <a:pPr marL="0" lvl="0" indent="0" algn="ctr" defTabSz="1955800">
                <a:lnSpc>
                  <a:spcPct val="90000"/>
                </a:lnSpc>
                <a:spcBef>
                  <a:spcPct val="0"/>
                </a:spcBef>
                <a:spcAft>
                  <a:spcPct val="35000"/>
                </a:spcAft>
                <a:buNone/>
              </a:pPr>
              <a:endParaRPr lang="pl-PL" sz="4400" kern="1200" dirty="0"/>
            </a:p>
          </p:txBody>
        </p:sp>
        <p:sp>
          <p:nvSpPr>
            <p:cNvPr id="27" name="Dowolny kształt: kształt 26">
              <a:extLst>
                <a:ext uri="{FF2B5EF4-FFF2-40B4-BE49-F238E27FC236}">
                  <a16:creationId xmlns:a16="http://schemas.microsoft.com/office/drawing/2014/main" id="{01FD73CA-5988-4900-8F64-DD91DFAEB988}"/>
                </a:ext>
              </a:extLst>
            </p:cNvPr>
            <p:cNvSpPr/>
            <p:nvPr/>
          </p:nvSpPr>
          <p:spPr>
            <a:xfrm>
              <a:off x="3820159" y="1234439"/>
              <a:ext cx="4551680" cy="4551680"/>
            </a:xfrm>
            <a:custGeom>
              <a:avLst/>
              <a:gdLst>
                <a:gd name="connsiteX0" fmla="*/ 4246775 w 4551680"/>
                <a:gd name="connsiteY0" fmla="*/ 3413760 h 4551680"/>
                <a:gd name="connsiteX1" fmla="*/ 2275840 w 4551680"/>
                <a:gd name="connsiteY1" fmla="*/ 4551680 h 4551680"/>
                <a:gd name="connsiteX2" fmla="*/ 304905 w 4551680"/>
                <a:gd name="connsiteY2" fmla="*/ 3413760 h 4551680"/>
                <a:gd name="connsiteX3" fmla="*/ 2275840 w 4551680"/>
                <a:gd name="connsiteY3" fmla="*/ 2275840 h 4551680"/>
                <a:gd name="connsiteX4" fmla="*/ 4246775 w 4551680"/>
                <a:gd name="connsiteY4" fmla="*/ 341376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4246775" y="3413760"/>
                  </a:moveTo>
                  <a:cubicBezTo>
                    <a:pt x="3840235" y="4117907"/>
                    <a:pt x="3088919" y="4551680"/>
                    <a:pt x="2275840" y="4551680"/>
                  </a:cubicBezTo>
                  <a:cubicBezTo>
                    <a:pt x="1462761" y="4551680"/>
                    <a:pt x="711444" y="4117907"/>
                    <a:pt x="304905" y="3413760"/>
                  </a:cubicBezTo>
                  <a:lnTo>
                    <a:pt x="2275840" y="2275840"/>
                  </a:lnTo>
                  <a:lnTo>
                    <a:pt x="4246775" y="341376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66284" tIns="3035723" rIns="1112096" bIns="488951" numCol="1" spcCol="1270" anchor="ctr" anchorCtr="0">
              <a:noAutofit/>
            </a:bodyPr>
            <a:lstStyle/>
            <a:p>
              <a:pPr marL="0" lvl="0" indent="0" algn="ctr" defTabSz="2889250">
                <a:lnSpc>
                  <a:spcPct val="90000"/>
                </a:lnSpc>
                <a:spcBef>
                  <a:spcPct val="0"/>
                </a:spcBef>
                <a:spcAft>
                  <a:spcPct val="35000"/>
                </a:spcAft>
                <a:buNone/>
              </a:pPr>
              <a:endParaRPr lang="pl-PL" sz="6500" kern="1200" dirty="0"/>
            </a:p>
          </p:txBody>
        </p:sp>
        <p:sp>
          <p:nvSpPr>
            <p:cNvPr id="28" name="Dowolny kształt: kształt 27">
              <a:extLst>
                <a:ext uri="{FF2B5EF4-FFF2-40B4-BE49-F238E27FC236}">
                  <a16:creationId xmlns:a16="http://schemas.microsoft.com/office/drawing/2014/main" id="{E20DF362-7F7D-46D8-B07F-91CE61C36788}"/>
                </a:ext>
              </a:extLst>
            </p:cNvPr>
            <p:cNvSpPr/>
            <p:nvPr/>
          </p:nvSpPr>
          <p:spPr>
            <a:xfrm>
              <a:off x="3726416" y="1071879"/>
              <a:ext cx="4551680" cy="4551680"/>
            </a:xfrm>
            <a:custGeom>
              <a:avLst/>
              <a:gdLst>
                <a:gd name="connsiteX0" fmla="*/ 304905 w 4551680"/>
                <a:gd name="connsiteY0" fmla="*/ 3413760 h 4551680"/>
                <a:gd name="connsiteX1" fmla="*/ 304905 w 4551680"/>
                <a:gd name="connsiteY1" fmla="*/ 1137920 h 4551680"/>
                <a:gd name="connsiteX2" fmla="*/ 2275840 w 4551680"/>
                <a:gd name="connsiteY2" fmla="*/ 0 h 4551680"/>
                <a:gd name="connsiteX3" fmla="*/ 2275840 w 4551680"/>
                <a:gd name="connsiteY3" fmla="*/ 2275840 h 4551680"/>
                <a:gd name="connsiteX4" fmla="*/ 304905 w 4551680"/>
                <a:gd name="connsiteY4" fmla="*/ 341376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304905" y="3413760"/>
                  </a:moveTo>
                  <a:cubicBezTo>
                    <a:pt x="-101635" y="2709613"/>
                    <a:pt x="-101635" y="1842067"/>
                    <a:pt x="304905" y="1137920"/>
                  </a:cubicBezTo>
                  <a:cubicBezTo>
                    <a:pt x="711445" y="433773"/>
                    <a:pt x="1462761" y="0"/>
                    <a:pt x="2275840" y="0"/>
                  </a:cubicBezTo>
                  <a:lnTo>
                    <a:pt x="2275840" y="2275840"/>
                  </a:lnTo>
                  <a:lnTo>
                    <a:pt x="304905" y="3413760"/>
                  </a:lnTo>
                  <a:close/>
                </a:path>
              </a:pathLst>
            </a:custGeom>
            <a:blipFill>
              <a:blip r:embed="rId4"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3117" tIns="1020403" rIns="2454723" bIns="2288371" numCol="1" spcCol="1270" anchor="ctr" anchorCtr="0">
              <a:noAutofit/>
            </a:bodyPr>
            <a:lstStyle/>
            <a:p>
              <a:pPr marL="0" lvl="0" indent="0" algn="ctr" defTabSz="1955800">
                <a:lnSpc>
                  <a:spcPct val="90000"/>
                </a:lnSpc>
                <a:spcBef>
                  <a:spcPct val="0"/>
                </a:spcBef>
                <a:spcAft>
                  <a:spcPct val="35000"/>
                </a:spcAft>
                <a:buNone/>
              </a:pPr>
              <a:endParaRPr lang="pl-PL" sz="4400" kern="1200" dirty="0"/>
            </a:p>
          </p:txBody>
        </p:sp>
        <p:sp>
          <p:nvSpPr>
            <p:cNvPr id="29" name="Strzałka: kolista 28">
              <a:extLst>
                <a:ext uri="{FF2B5EF4-FFF2-40B4-BE49-F238E27FC236}">
                  <a16:creationId xmlns:a16="http://schemas.microsoft.com/office/drawing/2014/main" id="{011A9DCE-D1D8-4B5E-B15D-0DA524C45188}"/>
                </a:ext>
              </a:extLst>
            </p:cNvPr>
            <p:cNvSpPr/>
            <p:nvPr/>
          </p:nvSpPr>
          <p:spPr>
            <a:xfrm>
              <a:off x="3632507" y="790108"/>
              <a:ext cx="5115221" cy="5115221"/>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sp>
          <p:nvSpPr>
            <p:cNvPr id="30" name="Strzałka: kolista 29">
              <a:extLst>
                <a:ext uri="{FF2B5EF4-FFF2-40B4-BE49-F238E27FC236}">
                  <a16:creationId xmlns:a16="http://schemas.microsoft.com/office/drawing/2014/main" id="{8290AC3B-16D0-4AA2-BADF-1700233C86FC}"/>
                </a:ext>
              </a:extLst>
            </p:cNvPr>
            <p:cNvSpPr/>
            <p:nvPr/>
          </p:nvSpPr>
          <p:spPr>
            <a:xfrm>
              <a:off x="3538389" y="952380"/>
              <a:ext cx="5115221" cy="5115221"/>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sp>
          <p:nvSpPr>
            <p:cNvPr id="31" name="Strzałka: kolista 30">
              <a:extLst>
                <a:ext uri="{FF2B5EF4-FFF2-40B4-BE49-F238E27FC236}">
                  <a16:creationId xmlns:a16="http://schemas.microsoft.com/office/drawing/2014/main" id="{F3DB3CEA-74EA-4B4E-91D6-FAACCEBD7B87}"/>
                </a:ext>
              </a:extLst>
            </p:cNvPr>
            <p:cNvSpPr/>
            <p:nvPr/>
          </p:nvSpPr>
          <p:spPr>
            <a:xfrm>
              <a:off x="3444270" y="790108"/>
              <a:ext cx="5115221" cy="5115221"/>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grpSp>
    </p:spTree>
    <p:extLst>
      <p:ext uri="{BB962C8B-B14F-4D97-AF65-F5344CB8AC3E}">
        <p14:creationId xmlns:p14="http://schemas.microsoft.com/office/powerpoint/2010/main" val="20458487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3" name="Grupa 22">
            <a:extLst>
              <a:ext uri="{FF2B5EF4-FFF2-40B4-BE49-F238E27FC236}">
                <a16:creationId xmlns:a16="http://schemas.microsoft.com/office/drawing/2014/main" id="{2738436E-B193-4A03-A5B4-441C04F40049}"/>
              </a:ext>
            </a:extLst>
          </p:cNvPr>
          <p:cNvGrpSpPr/>
          <p:nvPr/>
        </p:nvGrpSpPr>
        <p:grpSpPr>
          <a:xfrm>
            <a:off x="884674" y="1980746"/>
            <a:ext cx="4680200" cy="3959463"/>
            <a:chOff x="884674" y="1980746"/>
            <a:chExt cx="4680200" cy="3959463"/>
          </a:xfrm>
        </p:grpSpPr>
        <p:sp>
          <p:nvSpPr>
            <p:cNvPr id="24" name="Dowolny kształt: kształt 23">
              <a:extLst>
                <a:ext uri="{FF2B5EF4-FFF2-40B4-BE49-F238E27FC236}">
                  <a16:creationId xmlns:a16="http://schemas.microsoft.com/office/drawing/2014/main" id="{83C4503B-C2C5-4089-A2C4-4464C836BFC4}"/>
                </a:ext>
              </a:extLst>
            </p:cNvPr>
            <p:cNvSpPr/>
            <p:nvPr/>
          </p:nvSpPr>
          <p:spPr>
            <a:xfrm rot="21600000">
              <a:off x="1289071" y="1980746"/>
              <a:ext cx="4275803" cy="808794"/>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semina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e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raccolta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delle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colture</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5" name="Owal 24">
              <a:extLst>
                <a:ext uri="{FF2B5EF4-FFF2-40B4-BE49-F238E27FC236}">
                  <a16:creationId xmlns:a16="http://schemas.microsoft.com/office/drawing/2014/main" id="{D015C20E-DA9F-436D-BE42-4C26BEEEA8B9}"/>
                </a:ext>
              </a:extLst>
            </p:cNvPr>
            <p:cNvSpPr/>
            <p:nvPr/>
          </p:nvSpPr>
          <p:spPr>
            <a:xfrm>
              <a:off x="884674" y="1980747"/>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6" name="Dowolny kształt: kształt 25">
              <a:extLst>
                <a:ext uri="{FF2B5EF4-FFF2-40B4-BE49-F238E27FC236}">
                  <a16:creationId xmlns:a16="http://schemas.microsoft.com/office/drawing/2014/main" id="{5FBBB68C-9602-41EA-93D9-2640697DBD95}"/>
                </a:ext>
              </a:extLst>
            </p:cNvPr>
            <p:cNvSpPr/>
            <p:nvPr/>
          </p:nvSpPr>
          <p:spPr>
            <a:xfrm rot="21600000">
              <a:off x="1289071" y="3030969"/>
              <a:ext cx="4275803" cy="808794"/>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1"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requisiti idrici</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7" name="Owal 26">
              <a:extLst>
                <a:ext uri="{FF2B5EF4-FFF2-40B4-BE49-F238E27FC236}">
                  <a16:creationId xmlns:a16="http://schemas.microsoft.com/office/drawing/2014/main" id="{9B396B95-7752-476E-824A-6C13197D5030}"/>
                </a:ext>
              </a:extLst>
            </p:cNvPr>
            <p:cNvSpPr/>
            <p:nvPr/>
          </p:nvSpPr>
          <p:spPr>
            <a:xfrm>
              <a:off x="884674" y="3030970"/>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8" name="Dowolny kształt: kształt 27">
              <a:extLst>
                <a:ext uri="{FF2B5EF4-FFF2-40B4-BE49-F238E27FC236}">
                  <a16:creationId xmlns:a16="http://schemas.microsoft.com/office/drawing/2014/main" id="{BC4CD12B-30BA-4419-9D8B-28B267706ED5}"/>
                </a:ext>
              </a:extLst>
            </p:cNvPr>
            <p:cNvSpPr/>
            <p:nvPr/>
          </p:nvSpPr>
          <p:spPr>
            <a:xfrm rot="21600000">
              <a:off x="1289071" y="4081192"/>
              <a:ext cx="4275803" cy="808793"/>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requisiti nutrizionali e di </a:t>
              </a:r>
              <a:r>
                <a:rPr lang="en-IE"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fertilizzazione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delle piante;</a:t>
              </a:r>
            </a:p>
          </p:txBody>
        </p:sp>
        <p:sp>
          <p:nvSpPr>
            <p:cNvPr id="29" name="Owal 28">
              <a:extLst>
                <a:ext uri="{FF2B5EF4-FFF2-40B4-BE49-F238E27FC236}">
                  <a16:creationId xmlns:a16="http://schemas.microsoft.com/office/drawing/2014/main" id="{EC894EA5-C20E-4DD6-B992-A374A0F7F28D}"/>
                </a:ext>
              </a:extLst>
            </p:cNvPr>
            <p:cNvSpPr/>
            <p:nvPr/>
          </p:nvSpPr>
          <p:spPr>
            <a:xfrm>
              <a:off x="884674" y="4081193"/>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30" name="Dowolny kształt: kształt 29">
              <a:extLst>
                <a:ext uri="{FF2B5EF4-FFF2-40B4-BE49-F238E27FC236}">
                  <a16:creationId xmlns:a16="http://schemas.microsoft.com/office/drawing/2014/main" id="{3901ECAD-80FD-4EE8-A220-455CD4A75E45}"/>
                </a:ext>
              </a:extLst>
            </p:cNvPr>
            <p:cNvSpPr/>
            <p:nvPr/>
          </p:nvSpPr>
          <p:spPr>
            <a:xfrm rot="21600000">
              <a:off x="1289071" y="5131416"/>
              <a:ext cx="4275803" cy="808793"/>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l'</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importanza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dei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residui colturali</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31" name="Owal 30">
              <a:extLst>
                <a:ext uri="{FF2B5EF4-FFF2-40B4-BE49-F238E27FC236}">
                  <a16:creationId xmlns:a16="http://schemas.microsoft.com/office/drawing/2014/main" id="{8B28EFD2-2D43-44D8-A40F-A6292DB289AF}"/>
                </a:ext>
              </a:extLst>
            </p:cNvPr>
            <p:cNvSpPr/>
            <p:nvPr/>
          </p:nvSpPr>
          <p:spPr>
            <a:xfrm>
              <a:off x="884674" y="5131417"/>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Successione delle colture</a:t>
            </a:r>
            <a:endParaRPr lang="pl-PL" sz="3600" b="1" dirty="0">
              <a:solidFill>
                <a:srgbClr val="8BC540"/>
              </a:solidFill>
            </a:endParaRPr>
          </a:p>
        </p:txBody>
      </p:sp>
      <p:sp>
        <p:nvSpPr>
          <p:cNvPr id="7" name="Prostokąt 6">
            <a:extLst>
              <a:ext uri="{FF2B5EF4-FFF2-40B4-BE49-F238E27FC236}">
                <a16:creationId xmlns:a16="http://schemas.microsoft.com/office/drawing/2014/main" id="{960EE021-7077-4433-B3B7-7517D655F291}"/>
              </a:ext>
            </a:extLst>
          </p:cNvPr>
          <p:cNvSpPr/>
          <p:nvPr/>
        </p:nvSpPr>
        <p:spPr>
          <a:xfrm>
            <a:off x="1849702" y="949078"/>
            <a:ext cx="9751569" cy="865173"/>
          </a:xfrm>
          <a:prstGeom prst="rect">
            <a:avLst/>
          </a:prstGeom>
        </p:spPr>
        <p:txBody>
          <a:bodyPr wrap="square">
            <a:spAutoFit/>
          </a:bodyPr>
          <a:lstStyle/>
          <a:p>
            <a:pPr>
              <a:lnSpc>
                <a:spcPct val="107000"/>
              </a:lnSpc>
              <a:spcAft>
                <a:spcPts val="800"/>
              </a:spcAft>
            </a:pP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Fattori che assicurano un corretto sviluppo e condizioni ambientali favorevoli per la pianta che subentra:</a:t>
            </a:r>
          </a:p>
        </p:txBody>
      </p:sp>
      <p:grpSp>
        <p:nvGrpSpPr>
          <p:cNvPr id="2" name="Grupa 1">
            <a:extLst>
              <a:ext uri="{FF2B5EF4-FFF2-40B4-BE49-F238E27FC236}">
                <a16:creationId xmlns:a16="http://schemas.microsoft.com/office/drawing/2014/main" id="{A536D678-15F4-4CE1-AF30-C1E052B784AC}"/>
              </a:ext>
            </a:extLst>
          </p:cNvPr>
          <p:cNvGrpSpPr/>
          <p:nvPr/>
        </p:nvGrpSpPr>
        <p:grpSpPr>
          <a:xfrm>
            <a:off x="6269161" y="1980801"/>
            <a:ext cx="4680069" cy="3959353"/>
            <a:chOff x="6269161" y="1980801"/>
            <a:chExt cx="4680069" cy="3959353"/>
          </a:xfrm>
        </p:grpSpPr>
        <p:sp>
          <p:nvSpPr>
            <p:cNvPr id="3" name="Dowolny kształt: kształt 2">
              <a:extLst>
                <a:ext uri="{FF2B5EF4-FFF2-40B4-BE49-F238E27FC236}">
                  <a16:creationId xmlns:a16="http://schemas.microsoft.com/office/drawing/2014/main" id="{9736CB1B-E3DE-411C-9235-41227E26E191}"/>
                </a:ext>
              </a:extLst>
            </p:cNvPr>
            <p:cNvSpPr/>
            <p:nvPr/>
          </p:nvSpPr>
          <p:spPr>
            <a:xfrm rot="21600000">
              <a:off x="6673546" y="1980801"/>
              <a:ext cx="4275684" cy="808772"/>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21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ombreggiamento </a:t>
              </a:r>
              <a:r>
                <a:rPr lang="pl-PL" sz="2100" kern="1200" dirty="0">
                  <a:solidFill>
                    <a:srgbClr val="231F20"/>
                  </a:solidFill>
                  <a:latin typeface="Calibri" panose="020F0502020204030204" pitchFamily="34" charset="0"/>
                  <a:ea typeface="Calibri" panose="020F0502020204030204" pitchFamily="34" charset="0"/>
                  <a:cs typeface="Vrinda" panose="020B0502040204020203" pitchFamily="34" charset="0"/>
                </a:rPr>
                <a:t>della </a:t>
              </a:r>
              <a:r>
                <a:rPr lang="pl-PL" sz="21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superficie del suolo </a:t>
              </a:r>
              <a:r>
                <a:rPr lang="pl-PL" sz="2100" kern="1200" dirty="0">
                  <a:solidFill>
                    <a:srgbClr val="231F20"/>
                  </a:solidFill>
                  <a:latin typeface="Calibri" panose="020F0502020204030204" pitchFamily="34" charset="0"/>
                  <a:ea typeface="Calibri" panose="020F0502020204030204" pitchFamily="34" charset="0"/>
                  <a:cs typeface="Vrinda" panose="020B0502040204020203" pitchFamily="34" charset="0"/>
                </a:rPr>
                <a:t>da parte delle </a:t>
              </a:r>
              <a:r>
                <a:rPr lang="pl-PL" sz="21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piante</a:t>
              </a:r>
              <a:r>
                <a:rPr lang="pl-PL" sz="21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4" name="Owal 3">
              <a:extLst>
                <a:ext uri="{FF2B5EF4-FFF2-40B4-BE49-F238E27FC236}">
                  <a16:creationId xmlns:a16="http://schemas.microsoft.com/office/drawing/2014/main" id="{19559480-F3EE-4824-8554-142DF0F3BAE8}"/>
                </a:ext>
              </a:extLst>
            </p:cNvPr>
            <p:cNvSpPr/>
            <p:nvPr/>
          </p:nvSpPr>
          <p:spPr>
            <a:xfrm>
              <a:off x="6269161" y="1980802"/>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2100"/>
            </a:p>
          </p:txBody>
        </p:sp>
        <p:sp>
          <p:nvSpPr>
            <p:cNvPr id="5" name="Dowolny kształt: kształt 4">
              <a:extLst>
                <a:ext uri="{FF2B5EF4-FFF2-40B4-BE49-F238E27FC236}">
                  <a16:creationId xmlns:a16="http://schemas.microsoft.com/office/drawing/2014/main" id="{9F34C2C8-D39B-4626-ABD1-62742EECF89A}"/>
                </a:ext>
              </a:extLst>
            </p:cNvPr>
            <p:cNvSpPr/>
            <p:nvPr/>
          </p:nvSpPr>
          <p:spPr>
            <a:xfrm rot="21600000">
              <a:off x="6673546" y="3030995"/>
              <a:ext cx="4275684" cy="808772"/>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1" numCol="1" spcCol="1270" anchor="ctr" anchorCtr="0">
              <a:noAutofit/>
            </a:bodyPr>
            <a:lstStyle/>
            <a:p>
              <a:pPr marL="0" lvl="0" indent="0" algn="ctr" defTabSz="1066800">
                <a:lnSpc>
                  <a:spcPct val="90000"/>
                </a:lnSpc>
                <a:spcBef>
                  <a:spcPct val="0"/>
                </a:spcBef>
                <a:spcAft>
                  <a:spcPct val="35000"/>
                </a:spcAft>
                <a:buNone/>
              </a:pPr>
              <a:r>
                <a:rPr lang="en-US" sz="2100" kern="1200" dirty="0">
                  <a:solidFill>
                    <a:srgbClr val="231F20"/>
                  </a:solidFill>
                  <a:latin typeface="Calibri" panose="020F0502020204030204" pitchFamily="34" charset="0"/>
                  <a:ea typeface="Calibri" panose="020F0502020204030204" pitchFamily="34" charset="0"/>
                  <a:cs typeface="Vrinda" panose="020B0502040204020203" pitchFamily="34" charset="0"/>
                </a:rPr>
                <a:t>precedente e la trasmissione di malattie o agenti patogeni</a:t>
              </a:r>
              <a:r>
                <a:rPr lang="pl-PL" sz="21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6" name="Owal 5">
              <a:extLst>
                <a:ext uri="{FF2B5EF4-FFF2-40B4-BE49-F238E27FC236}">
                  <a16:creationId xmlns:a16="http://schemas.microsoft.com/office/drawing/2014/main" id="{417EEB77-42E1-4057-810A-48363D7B8D31}"/>
                </a:ext>
              </a:extLst>
            </p:cNvPr>
            <p:cNvSpPr/>
            <p:nvPr/>
          </p:nvSpPr>
          <p:spPr>
            <a:xfrm>
              <a:off x="6269161" y="3030996"/>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2100"/>
            </a:p>
          </p:txBody>
        </p:sp>
        <p:sp>
          <p:nvSpPr>
            <p:cNvPr id="8" name="Dowolny kształt: kształt 7">
              <a:extLst>
                <a:ext uri="{FF2B5EF4-FFF2-40B4-BE49-F238E27FC236}">
                  <a16:creationId xmlns:a16="http://schemas.microsoft.com/office/drawing/2014/main" id="{D333A189-B7A4-4C9A-BFD5-59BCF391F370}"/>
                </a:ext>
              </a:extLst>
            </p:cNvPr>
            <p:cNvSpPr/>
            <p:nvPr/>
          </p:nvSpPr>
          <p:spPr>
            <a:xfrm rot="21600000">
              <a:off x="6673546" y="4081189"/>
              <a:ext cx="4275684" cy="808771"/>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2100" kern="1200" dirty="0">
                  <a:solidFill>
                    <a:srgbClr val="231F20"/>
                  </a:solidFill>
                  <a:latin typeface="Calibri" panose="020F0502020204030204" pitchFamily="34" charset="0"/>
                  <a:ea typeface="Calibri" panose="020F0502020204030204" pitchFamily="34" charset="0"/>
                  <a:cs typeface="Vrinda" panose="020B0502040204020203" pitchFamily="34" charset="0"/>
                </a:rPr>
                <a:t>l'</a:t>
              </a:r>
              <a:r>
                <a:rPr lang="pl-PL" sz="21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impatto </a:t>
              </a:r>
              <a:r>
                <a:rPr lang="pl-PL" sz="2100" kern="1200" dirty="0">
                  <a:solidFill>
                    <a:srgbClr val="231F20"/>
                  </a:solidFill>
                  <a:latin typeface="Calibri" panose="020F0502020204030204" pitchFamily="34" charset="0"/>
                  <a:ea typeface="Calibri" panose="020F0502020204030204" pitchFamily="34" charset="0"/>
                  <a:cs typeface="Vrinda" panose="020B0502040204020203" pitchFamily="34" charset="0"/>
                </a:rPr>
                <a:t>delle </a:t>
              </a:r>
              <a:r>
                <a:rPr lang="pl-PL" sz="21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piante coltivate </a:t>
              </a:r>
              <a:r>
                <a:rPr lang="pl-PL" sz="2100" kern="1200" dirty="0">
                  <a:solidFill>
                    <a:srgbClr val="231F20"/>
                  </a:solidFill>
                  <a:latin typeface="Calibri" panose="020F0502020204030204" pitchFamily="34" charset="0"/>
                  <a:ea typeface="Calibri" panose="020F0502020204030204" pitchFamily="34" charset="0"/>
                  <a:cs typeface="Vrinda" panose="020B0502040204020203" pitchFamily="34" charset="0"/>
                </a:rPr>
                <a:t>sull'</a:t>
              </a:r>
              <a:r>
                <a:rPr lang="pl-PL" sz="21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infestazione delle infestanti</a:t>
              </a:r>
              <a:r>
                <a:rPr lang="pl-PL" sz="21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0" name="Owal 19">
              <a:extLst>
                <a:ext uri="{FF2B5EF4-FFF2-40B4-BE49-F238E27FC236}">
                  <a16:creationId xmlns:a16="http://schemas.microsoft.com/office/drawing/2014/main" id="{7A12D400-D992-4B55-A3F0-CF210C8B0B61}"/>
                </a:ext>
              </a:extLst>
            </p:cNvPr>
            <p:cNvSpPr/>
            <p:nvPr/>
          </p:nvSpPr>
          <p:spPr>
            <a:xfrm>
              <a:off x="6269161" y="4081190"/>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2100"/>
            </a:p>
          </p:txBody>
        </p:sp>
        <p:sp>
          <p:nvSpPr>
            <p:cNvPr id="21" name="Dowolny kształt: kształt 20">
              <a:extLst>
                <a:ext uri="{FF2B5EF4-FFF2-40B4-BE49-F238E27FC236}">
                  <a16:creationId xmlns:a16="http://schemas.microsoft.com/office/drawing/2014/main" id="{63CCF9D5-EB3F-4883-BB53-A5498C4017EB}"/>
                </a:ext>
              </a:extLst>
            </p:cNvPr>
            <p:cNvSpPr/>
            <p:nvPr/>
          </p:nvSpPr>
          <p:spPr>
            <a:xfrm rot="21600000">
              <a:off x="6673546" y="5131383"/>
              <a:ext cx="4275684" cy="808771"/>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21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dipendenza </a:t>
              </a:r>
              <a:r>
                <a:rPr lang="pl-PL" sz="2100" kern="1200" dirty="0">
                  <a:solidFill>
                    <a:srgbClr val="231F20"/>
                  </a:solidFill>
                  <a:latin typeface="Calibri" panose="020F0502020204030204" pitchFamily="34" charset="0"/>
                  <a:ea typeface="Calibri" panose="020F0502020204030204" pitchFamily="34" charset="0"/>
                  <a:cs typeface="Vrinda" panose="020B0502040204020203" pitchFamily="34" charset="0"/>
                </a:rPr>
                <a:t>dei </a:t>
              </a:r>
              <a:r>
                <a:rPr lang="pl-PL" sz="21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cambiamenti </a:t>
              </a:r>
              <a:r>
                <a:rPr lang="pl-PL" sz="2100" kern="1200" dirty="0">
                  <a:solidFill>
                    <a:srgbClr val="231F20"/>
                  </a:solidFill>
                  <a:latin typeface="Calibri" panose="020F0502020204030204" pitchFamily="34" charset="0"/>
                  <a:ea typeface="Calibri" panose="020F0502020204030204" pitchFamily="34" charset="0"/>
                  <a:cs typeface="Vrinda" panose="020B0502040204020203" pitchFamily="34" charset="0"/>
                </a:rPr>
                <a:t>dal </a:t>
              </a:r>
              <a:r>
                <a:rPr lang="pl-PL" sz="21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clima </a:t>
              </a:r>
              <a:r>
                <a:rPr lang="pl-PL" sz="2100" kern="1200" dirty="0">
                  <a:solidFill>
                    <a:srgbClr val="231F20"/>
                  </a:solidFill>
                  <a:latin typeface="Calibri" panose="020F0502020204030204" pitchFamily="34" charset="0"/>
                  <a:ea typeface="Calibri" panose="020F0502020204030204" pitchFamily="34" charset="0"/>
                  <a:cs typeface="Vrinda" panose="020B0502040204020203" pitchFamily="34" charset="0"/>
                </a:rPr>
                <a:t>e dal </a:t>
              </a:r>
              <a:r>
                <a:rPr lang="pl-PL" sz="21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suolo</a:t>
              </a:r>
              <a:r>
                <a:rPr lang="pl-PL" sz="21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2" name="Owal 21">
              <a:extLst>
                <a:ext uri="{FF2B5EF4-FFF2-40B4-BE49-F238E27FC236}">
                  <a16:creationId xmlns:a16="http://schemas.microsoft.com/office/drawing/2014/main" id="{36144072-F132-42E7-8C49-9EA647D9FD87}"/>
                </a:ext>
              </a:extLst>
            </p:cNvPr>
            <p:cNvSpPr/>
            <p:nvPr/>
          </p:nvSpPr>
          <p:spPr>
            <a:xfrm>
              <a:off x="6269161" y="5131384"/>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2100"/>
            </a:p>
          </p:txBody>
        </p:sp>
      </p:grpSp>
    </p:spTree>
    <p:extLst>
      <p:ext uri="{BB962C8B-B14F-4D97-AF65-F5344CB8AC3E}">
        <p14:creationId xmlns:p14="http://schemas.microsoft.com/office/powerpoint/2010/main" val="23051298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401231"/>
            <a:ext cx="11294771"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Successione delle colture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Semina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e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raccolta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delle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colture</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grpSp>
        <p:nvGrpSpPr>
          <p:cNvPr id="28" name="Grupa 27">
            <a:extLst>
              <a:ext uri="{FF2B5EF4-FFF2-40B4-BE49-F238E27FC236}">
                <a16:creationId xmlns:a16="http://schemas.microsoft.com/office/drawing/2014/main" id="{1A7ED3D0-BE31-4F6E-AD9E-B2CC4D3BA23E}"/>
              </a:ext>
            </a:extLst>
          </p:cNvPr>
          <p:cNvGrpSpPr/>
          <p:nvPr/>
        </p:nvGrpSpPr>
        <p:grpSpPr>
          <a:xfrm>
            <a:off x="6210566" y="1204885"/>
            <a:ext cx="6071476" cy="5017239"/>
            <a:chOff x="5727085" y="1204885"/>
            <a:chExt cx="6071476" cy="5017239"/>
          </a:xfrm>
        </p:grpSpPr>
        <p:graphicFrame>
          <p:nvGraphicFramePr>
            <p:cNvPr id="6" name="Diagram 5">
              <a:extLst>
                <a:ext uri="{FF2B5EF4-FFF2-40B4-BE49-F238E27FC236}">
                  <a16:creationId xmlns:a16="http://schemas.microsoft.com/office/drawing/2014/main" id="{7A8E186B-5834-497B-96F1-F6AEF31340CA}"/>
                </a:ext>
              </a:extLst>
            </p:cNvPr>
            <p:cNvGraphicFramePr/>
            <p:nvPr/>
          </p:nvGraphicFramePr>
          <p:xfrm>
            <a:off x="5727085" y="1204885"/>
            <a:ext cx="6071476" cy="50172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20" name="Łącznik prosty ze strzałką 19">
              <a:extLst>
                <a:ext uri="{FF2B5EF4-FFF2-40B4-BE49-F238E27FC236}">
                  <a16:creationId xmlns:a16="http://schemas.microsoft.com/office/drawing/2014/main" id="{3EA7F73E-93AF-42D5-8A2F-BB45BAA7D487}"/>
                </a:ext>
              </a:extLst>
            </p:cNvPr>
            <p:cNvCxnSpPr/>
            <p:nvPr/>
          </p:nvCxnSpPr>
          <p:spPr>
            <a:xfrm>
              <a:off x="7010400" y="3429000"/>
              <a:ext cx="630621" cy="680545"/>
            </a:xfrm>
            <a:prstGeom prst="straightConnector1">
              <a:avLst/>
            </a:prstGeom>
            <a:ln w="85725">
              <a:tailEnd type="triangle"/>
            </a:ln>
          </p:spPr>
          <p:style>
            <a:lnRef idx="1">
              <a:schemeClr val="accent1"/>
            </a:lnRef>
            <a:fillRef idx="0">
              <a:schemeClr val="accent1"/>
            </a:fillRef>
            <a:effectRef idx="0">
              <a:schemeClr val="accent1"/>
            </a:effectRef>
            <a:fontRef idx="minor">
              <a:schemeClr val="tx1"/>
            </a:fontRef>
          </p:style>
        </p:cxnSp>
        <p:cxnSp>
          <p:nvCxnSpPr>
            <p:cNvPr id="21" name="Łącznik prosty ze strzałką 20">
              <a:extLst>
                <a:ext uri="{FF2B5EF4-FFF2-40B4-BE49-F238E27FC236}">
                  <a16:creationId xmlns:a16="http://schemas.microsoft.com/office/drawing/2014/main" id="{43677999-D26C-4ED6-B86F-26A004ACC0D4}"/>
                </a:ext>
              </a:extLst>
            </p:cNvPr>
            <p:cNvCxnSpPr>
              <a:cxnSpLocks/>
            </p:cNvCxnSpPr>
            <p:nvPr/>
          </p:nvCxnSpPr>
          <p:spPr>
            <a:xfrm flipH="1">
              <a:off x="9827173" y="3429000"/>
              <a:ext cx="630000" cy="680400"/>
            </a:xfrm>
            <a:prstGeom prst="straightConnector1">
              <a:avLst/>
            </a:prstGeom>
            <a:ln w="85725">
              <a:tailEnd type="triangle"/>
            </a:ln>
          </p:spPr>
          <p:style>
            <a:lnRef idx="1">
              <a:schemeClr val="accent1"/>
            </a:lnRef>
            <a:fillRef idx="0">
              <a:schemeClr val="accent1"/>
            </a:fillRef>
            <a:effectRef idx="0">
              <a:schemeClr val="accent1"/>
            </a:effectRef>
            <a:fontRef idx="minor">
              <a:schemeClr val="tx1"/>
            </a:fontRef>
          </p:style>
        </p:cxnSp>
        <p:pic>
          <p:nvPicPr>
            <p:cNvPr id="24" name="Obraz 23">
              <a:extLst>
                <a:ext uri="{FF2B5EF4-FFF2-40B4-BE49-F238E27FC236}">
                  <a16:creationId xmlns:a16="http://schemas.microsoft.com/office/drawing/2014/main" id="{81CDF366-77DE-4893-A9A1-8D18C753172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945958" y="3713504"/>
              <a:ext cx="1152000" cy="1152000"/>
            </a:xfrm>
            <a:prstGeom prst="rect">
              <a:avLst/>
            </a:prstGeom>
          </p:spPr>
        </p:pic>
        <p:pic>
          <p:nvPicPr>
            <p:cNvPr id="26" name="Obraz 25">
              <a:extLst>
                <a:ext uri="{FF2B5EF4-FFF2-40B4-BE49-F238E27FC236}">
                  <a16:creationId xmlns:a16="http://schemas.microsoft.com/office/drawing/2014/main" id="{FDC6CAF3-919C-4241-9A64-283E674CC8F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03966" y="3769200"/>
              <a:ext cx="896110" cy="896110"/>
            </a:xfrm>
            <a:prstGeom prst="rect">
              <a:avLst/>
            </a:prstGeom>
          </p:spPr>
        </p:pic>
      </p:grpSp>
      <p:sp>
        <p:nvSpPr>
          <p:cNvPr id="27" name="Prostokąt 26">
            <a:extLst>
              <a:ext uri="{FF2B5EF4-FFF2-40B4-BE49-F238E27FC236}">
                <a16:creationId xmlns:a16="http://schemas.microsoft.com/office/drawing/2014/main" id="{F7BB8840-001A-454B-8019-5217E8BFAF6F}"/>
              </a:ext>
            </a:extLst>
          </p:cNvPr>
          <p:cNvSpPr/>
          <p:nvPr/>
        </p:nvSpPr>
        <p:spPr>
          <a:xfrm>
            <a:off x="737129" y="1360752"/>
            <a:ext cx="6441281" cy="4816896"/>
          </a:xfrm>
          <a:prstGeom prst="rect">
            <a:avLst/>
          </a:prstGeom>
        </p:spPr>
        <p:txBody>
          <a:bodyPr wrap="square">
            <a:spAutoFit/>
          </a:bodyPr>
          <a:lstStyle/>
          <a:p>
            <a:pPr>
              <a:lnSpc>
                <a:spcPct val="107000"/>
              </a:lnSpc>
              <a:spcAft>
                <a:spcPts val="800"/>
              </a:spcAft>
            </a:pPr>
            <a:r>
              <a:rPr lang="en-US" sz="2350" dirty="0">
                <a:solidFill>
                  <a:srgbClr val="231F20"/>
                </a:solidFill>
                <a:latin typeface="Calibri" panose="020F0502020204030204" pitchFamily="34" charset="0"/>
                <a:ea typeface="Calibri" panose="020F0502020204030204" pitchFamily="34" charset="0"/>
                <a:cs typeface="Vrinda" panose="020B0502040204020203" pitchFamily="34" charset="0"/>
              </a:rPr>
              <a:t>Quando si pianifica la rotazione delle colture, è importante selezionare le colture successive nella resa principale in modo che le loro stagioni di crescita non si sovrappongano. Tra il raccolto di una coltura e la semina di quella successiva deve trascorrere un tempo sufficiente per preparare il terreno e piantare nel momento ottimale. Ad esempio, dopo il raccolto delle patate precoci, c'è tempo sufficiente per preparare il terreno per la semina della segale invernale o del grano, mentre dopo un raccolto tardivo di patate, la semina della segale diventa impossibile. </a:t>
            </a:r>
            <a:endParaRPr lang="pl-PL" sz="235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0948322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77215" y="1196634"/>
            <a:ext cx="5642516" cy="4722447"/>
          </a:xfrm>
          <a:prstGeom prst="rect">
            <a:avLst/>
          </a:prstGeom>
        </p:spPr>
        <p:txBody>
          <a:bodyPr wrap="square">
            <a:spAutoFit/>
          </a:bodyPr>
          <a:lstStyle/>
          <a:p>
            <a:pPr>
              <a:lnSpc>
                <a:spcPct val="107000"/>
              </a:lnSpc>
              <a:spcAft>
                <a:spcPts val="8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In una rotazione razionale delle colture, le </a:t>
            </a: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colture </a:t>
            </a:r>
            <a:r>
              <a:rPr lang="pl-PL" sz="2300" b="1" dirty="0" err="1">
                <a:solidFill>
                  <a:srgbClr val="231F20"/>
                </a:solidFill>
                <a:latin typeface="Calibri" panose="020F0502020204030204" pitchFamily="34" charset="0"/>
                <a:ea typeface="Calibri" panose="020F0502020204030204" pitchFamily="34" charset="0"/>
                <a:cs typeface="Vrinda" panose="020B0502040204020203" pitchFamily="34" charset="0"/>
              </a:rPr>
              <a:t>di copertura </a:t>
            </a: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invernali o le stoppie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sono spesso coltivate dopo le colture a raccolta precoce. Le colture </a:t>
            </a:r>
            <a:r>
              <a:rPr lang="pl-PL"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di copertura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dovrebbero essere seminate il prima possibile dopo il raccolto della coltura principale. </a:t>
            </a:r>
            <a:endParaRPr lang="pl-PL" sz="23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lnSpc>
                <a:spcPct val="107000"/>
              </a:lnSpc>
              <a:spcAft>
                <a:spcPts val="8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Le colture </a:t>
            </a:r>
            <a:r>
              <a:rPr lang="pl-PL"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di copertura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possono essere utilizzate come </a:t>
            </a: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sovescio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o come </a:t>
            </a: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mangime per gli animali</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 Arando sotto la coltura intercalare, il terreno si arricchisce di materia organica, dalla quale vengono rilasciati i nutrienti dopo la mineralizzazione.</a:t>
            </a:r>
          </a:p>
        </p:txBody>
      </p:sp>
      <p:graphicFrame>
        <p:nvGraphicFramePr>
          <p:cNvPr id="19" name="Diagram 18">
            <a:extLst>
              <a:ext uri="{FF2B5EF4-FFF2-40B4-BE49-F238E27FC236}">
                <a16:creationId xmlns:a16="http://schemas.microsoft.com/office/drawing/2014/main" id="{49E4DA32-37F0-431C-B484-8B645FC81800}"/>
              </a:ext>
            </a:extLst>
          </p:cNvPr>
          <p:cNvGraphicFramePr/>
          <p:nvPr/>
        </p:nvGraphicFramePr>
        <p:xfrm>
          <a:off x="5464218" y="1964021"/>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 Placeholder 3">
            <a:extLst>
              <a:ext uri="{FF2B5EF4-FFF2-40B4-BE49-F238E27FC236}">
                <a16:creationId xmlns:a16="http://schemas.microsoft.com/office/drawing/2014/main" id="{F762E249-DA09-4B71-8A07-F94731AB783E}"/>
              </a:ext>
            </a:extLst>
          </p:cNvPr>
          <p:cNvSpPr txBox="1">
            <a:spLocks/>
          </p:cNvSpPr>
          <p:nvPr/>
        </p:nvSpPr>
        <p:spPr>
          <a:xfrm>
            <a:off x="429467" y="401231"/>
            <a:ext cx="1126761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Successione delle colture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Semina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e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raccolta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delle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colture</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36982945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1167296" y="1259162"/>
            <a:ext cx="9857408" cy="1260345"/>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Le colture di copertura sono classificate in sei gruppi. Si consiglia di seminare le piante come colture di copertura sotto forma di un miscuglio composto da almeno due specie vegetali di gruppi diversi.</a:t>
            </a:r>
          </a:p>
        </p:txBody>
      </p:sp>
      <p:graphicFrame>
        <p:nvGraphicFramePr>
          <p:cNvPr id="19" name="Diagram 18">
            <a:extLst>
              <a:ext uri="{FF2B5EF4-FFF2-40B4-BE49-F238E27FC236}">
                <a16:creationId xmlns:a16="http://schemas.microsoft.com/office/drawing/2014/main" id="{49E4DA32-37F0-431C-B484-8B645FC81800}"/>
              </a:ext>
            </a:extLst>
          </p:cNvPr>
          <p:cNvGraphicFramePr/>
          <p:nvPr/>
        </p:nvGraphicFramePr>
        <p:xfrm>
          <a:off x="-67009" y="2639252"/>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Diagram 19">
            <a:extLst>
              <a:ext uri="{FF2B5EF4-FFF2-40B4-BE49-F238E27FC236}">
                <a16:creationId xmlns:a16="http://schemas.microsoft.com/office/drawing/2014/main" id="{ED91E550-D651-4AE2-A29A-8C0A407DBFEA}"/>
              </a:ext>
            </a:extLst>
          </p:cNvPr>
          <p:cNvGraphicFramePr/>
          <p:nvPr/>
        </p:nvGraphicFramePr>
        <p:xfrm>
          <a:off x="5258026" y="2639251"/>
          <a:ext cx="6593311" cy="33617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Text Placeholder 3">
            <a:extLst>
              <a:ext uri="{FF2B5EF4-FFF2-40B4-BE49-F238E27FC236}">
                <a16:creationId xmlns:a16="http://schemas.microsoft.com/office/drawing/2014/main" id="{126BF4C3-9435-4932-8268-6620162D9042}"/>
              </a:ext>
            </a:extLst>
          </p:cNvPr>
          <p:cNvSpPr txBox="1">
            <a:spLocks/>
          </p:cNvSpPr>
          <p:nvPr/>
        </p:nvSpPr>
        <p:spPr>
          <a:xfrm>
            <a:off x="429467" y="458387"/>
            <a:ext cx="11312878"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Successione delle colture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Semina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e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raccolta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delle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colture</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22745084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Diagram 21">
            <a:extLst>
              <a:ext uri="{FF2B5EF4-FFF2-40B4-BE49-F238E27FC236}">
                <a16:creationId xmlns:a16="http://schemas.microsoft.com/office/drawing/2014/main" id="{EF4CEB1C-4C2C-4BA4-A3A5-A15946D0DC01}"/>
              </a:ext>
            </a:extLst>
          </p:cNvPr>
          <p:cNvGraphicFramePr/>
          <p:nvPr>
            <p:extLst>
              <p:ext uri="{D42A27DB-BD31-4B8C-83A1-F6EECF244321}">
                <p14:modId xmlns:p14="http://schemas.microsoft.com/office/powerpoint/2010/main" val="3276124074"/>
              </p:ext>
            </p:extLst>
          </p:nvPr>
        </p:nvGraphicFramePr>
        <p:xfrm>
          <a:off x="433044" y="993731"/>
          <a:ext cx="10313926" cy="1420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a:extLst>
              <a:ext uri="{FF2B5EF4-FFF2-40B4-BE49-F238E27FC236}">
                <a16:creationId xmlns:a16="http://schemas.microsoft.com/office/drawing/2014/main" id="{59A0F7F1-5E0B-4435-B17D-A31D6E4AEF8D}"/>
              </a:ext>
            </a:extLst>
          </p:cNvPr>
          <p:cNvGraphicFramePr/>
          <p:nvPr/>
        </p:nvGraphicFramePr>
        <p:xfrm>
          <a:off x="1445030" y="2362199"/>
          <a:ext cx="9301940" cy="38741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9" name="Text Placeholder 3">
            <a:extLst>
              <a:ext uri="{FF2B5EF4-FFF2-40B4-BE49-F238E27FC236}">
                <a16:creationId xmlns:a16="http://schemas.microsoft.com/office/drawing/2014/main" id="{2D766803-752E-4E54-879C-7A9FEB054226}"/>
              </a:ext>
            </a:extLst>
          </p:cNvPr>
          <p:cNvSpPr txBox="1">
            <a:spLocks/>
          </p:cNvSpPr>
          <p:nvPr/>
        </p:nvSpPr>
        <p:spPr>
          <a:xfrm>
            <a:off x="429467" y="401231"/>
            <a:ext cx="1124950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Successione delle colture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Semina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e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raccolta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delle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colture</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37257489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85892" y="328311"/>
            <a:ext cx="10830940" cy="803654"/>
          </a:xfrm>
        </p:spPr>
        <p:txBody>
          <a:bodyPr/>
          <a:lstStyle/>
          <a:p>
            <a:pPr algn="ctr"/>
            <a:r>
              <a:rPr lang="pl-PL" sz="3200" b="1" dirty="0" err="1"/>
              <a:t>Pratiche di </a:t>
            </a:r>
            <a:r>
              <a:rPr lang="pl-PL" sz="3200" b="1" dirty="0"/>
              <a:t>gestione </a:t>
            </a:r>
            <a:r>
              <a:rPr lang="pl-PL" sz="3200" b="1" dirty="0" err="1"/>
              <a:t>sostenibile delle colture </a:t>
            </a:r>
            <a:r>
              <a:rPr lang="pl-PL" sz="3200" b="1" dirty="0"/>
              <a:t>- </a:t>
            </a:r>
            <a:r>
              <a:rPr lang="pl-PL" sz="3200" b="1" dirty="0" err="1"/>
              <a:t>Successione delle colture</a:t>
            </a:r>
            <a:endParaRPr lang="pl-PL" sz="3200" b="1" dirty="0"/>
          </a:p>
        </p:txBody>
      </p:sp>
      <p:graphicFrame>
        <p:nvGraphicFramePr>
          <p:cNvPr id="6" name="Diagram 5">
            <a:extLst>
              <a:ext uri="{FF2B5EF4-FFF2-40B4-BE49-F238E27FC236}">
                <a16:creationId xmlns:a16="http://schemas.microsoft.com/office/drawing/2014/main" id="{8E6B4CFF-076E-4EE1-A0B0-B278C8DDB44E}"/>
              </a:ext>
            </a:extLst>
          </p:cNvPr>
          <p:cNvGraphicFramePr/>
          <p:nvPr>
            <p:extLst>
              <p:ext uri="{D42A27DB-BD31-4B8C-83A1-F6EECF244321}">
                <p14:modId xmlns:p14="http://schemas.microsoft.com/office/powerpoint/2010/main" val="2097353453"/>
              </p:ext>
            </p:extLst>
          </p:nvPr>
        </p:nvGraphicFramePr>
        <p:xfrm>
          <a:off x="1526794" y="1922757"/>
          <a:ext cx="9295852" cy="4794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pole tekstowe 9">
            <a:extLst>
              <a:ext uri="{FF2B5EF4-FFF2-40B4-BE49-F238E27FC236}">
                <a16:creationId xmlns:a16="http://schemas.microsoft.com/office/drawing/2014/main" id="{9FA97141-EF06-4020-B9CF-71F267FF1F89}"/>
              </a:ext>
            </a:extLst>
          </p:cNvPr>
          <p:cNvSpPr txBox="1"/>
          <p:nvPr/>
        </p:nvSpPr>
        <p:spPr>
          <a:xfrm>
            <a:off x="485892" y="1144826"/>
            <a:ext cx="11377655" cy="830997"/>
          </a:xfrm>
          <a:prstGeom prst="rect">
            <a:avLst/>
          </a:prstGeom>
          <a:noFill/>
        </p:spPr>
        <p:txBody>
          <a:bodyPr wrap="square" rtlCol="0">
            <a:spAutoFit/>
          </a:bodyPr>
          <a:lstStyle/>
          <a:p>
            <a:r>
              <a:rPr lang="pl-PL" sz="2400" dirty="0">
                <a:solidFill>
                  <a:srgbClr val="000000"/>
                </a:solidFill>
              </a:rPr>
              <a:t>Piano di </a:t>
            </a:r>
            <a:r>
              <a:rPr lang="pl-PL" sz="2400" dirty="0" err="1">
                <a:solidFill>
                  <a:srgbClr val="000000"/>
                </a:solidFill>
              </a:rPr>
              <a:t>successione delle colture</a:t>
            </a:r>
            <a:r>
              <a:rPr lang="pl-PL" sz="2400" dirty="0">
                <a:solidFill>
                  <a:srgbClr val="000000"/>
                </a:solidFill>
              </a:rPr>
              <a:t>: </a:t>
            </a:r>
            <a:r>
              <a:rPr lang="en-US" sz="2400" dirty="0">
                <a:solidFill>
                  <a:srgbClr val="000000"/>
                </a:solidFill>
              </a:rPr>
              <a:t>a causa della cosiddetta stanchezza del suolo, la successione delle piante deve essere pianificata in modo che le singole specie vegetali non si presentino più frequentemente nello stesso campo di quanto non facciano le altre.</a:t>
            </a:r>
            <a:endParaRPr lang="pl-PL" sz="2400" dirty="0">
              <a:solidFill>
                <a:srgbClr val="000000"/>
              </a:solidFill>
            </a:endParaRPr>
          </a:p>
        </p:txBody>
      </p:sp>
    </p:spTree>
    <p:extLst>
      <p:ext uri="{BB962C8B-B14F-4D97-AF65-F5344CB8AC3E}">
        <p14:creationId xmlns:p14="http://schemas.microsoft.com/office/powerpoint/2010/main" val="21155681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872873" y="1077829"/>
            <a:ext cx="5654676" cy="4518249"/>
          </a:xfrm>
        </p:spPr>
        <p:txBody>
          <a:bodyPr>
            <a:noAutofit/>
          </a:bodyPr>
          <a:lstStyle/>
          <a:p>
            <a:pPr algn="l">
              <a:lnSpc>
                <a:spcPct val="100000"/>
              </a:lnSpc>
            </a:pPr>
            <a:r>
              <a:rPr lang="en-US" sz="2300" i="0" dirty="0"/>
              <a:t>Le leguminose intercalari, come il trifoglio rosso seminato in primavera sull'orzo o la </a:t>
            </a:r>
            <a:r>
              <a:rPr lang="en-US" sz="2300" i="0" dirty="0" err="1"/>
              <a:t>serradella </a:t>
            </a:r>
            <a:r>
              <a:rPr lang="en-US" sz="2300" i="0" dirty="0"/>
              <a:t>seminata in primavera sulla segale invernale, svolgono un ruolo importante nella rotazione delle colture. La semina di queste piante deve essere abbastanza precoce per garantire una buona germinazione e proteggerle dalle gelate primaverili. Nella coltura principale, è importante scegliere varietà di piante destinate a un raccolto precoce, in quanto ciò crea condizioni favorevoli allo sviluppo di colture intercalari.</a:t>
            </a:r>
          </a:p>
        </p:txBody>
      </p:sp>
      <p:grpSp>
        <p:nvGrpSpPr>
          <p:cNvPr id="15" name="Group 14">
            <a:extLst>
              <a:ext uri="{FF2B5EF4-FFF2-40B4-BE49-F238E27FC236}">
                <a16:creationId xmlns:a16="http://schemas.microsoft.com/office/drawing/2014/main" id="{E35CC04F-5710-F60C-B84D-0D5FEC123F92}"/>
              </a:ext>
            </a:extLst>
          </p:cNvPr>
          <p:cNvGrpSpPr/>
          <p:nvPr/>
        </p:nvGrpSpPr>
        <p:grpSpPr>
          <a:xfrm rot="3730759">
            <a:off x="475534" y="5301929"/>
            <a:ext cx="949885" cy="1163493"/>
            <a:chOff x="7602444" y="4967675"/>
            <a:chExt cx="483619" cy="592374"/>
          </a:xfrm>
        </p:grpSpPr>
        <p:grpSp>
          <p:nvGrpSpPr>
            <p:cNvPr id="16" name="Graphic 214">
              <a:extLst>
                <a:ext uri="{FF2B5EF4-FFF2-40B4-BE49-F238E27FC236}">
                  <a16:creationId xmlns:a16="http://schemas.microsoft.com/office/drawing/2014/main" id="{7CECC4D8-7789-65DF-DEA3-9954495E52C5}"/>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D34BC30D-47EA-14C8-E7F9-142850F174C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03CCE4F-EBAC-F9A9-B0A6-546FA7BDCDF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983C1F1-B5D7-94D4-087D-E7B49CE7A738}"/>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7" name="Graphic 214">
              <a:extLst>
                <a:ext uri="{FF2B5EF4-FFF2-40B4-BE49-F238E27FC236}">
                  <a16:creationId xmlns:a16="http://schemas.microsoft.com/office/drawing/2014/main" id="{A55E4D96-116D-1D29-D2F3-073A989CCFCB}"/>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C69F4C63-626C-EAC4-EC0C-9179D388150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980D836-CCAC-43F7-499B-1A14DA29E6B7}"/>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 name="Diagram 2">
            <a:extLst>
              <a:ext uri="{FF2B5EF4-FFF2-40B4-BE49-F238E27FC236}">
                <a16:creationId xmlns:a16="http://schemas.microsoft.com/office/drawing/2014/main" id="{8F08DFA2-0D44-4A11-9F31-428E9B2167E3}"/>
              </a:ext>
            </a:extLst>
          </p:cNvPr>
          <p:cNvGraphicFramePr/>
          <p:nvPr/>
        </p:nvGraphicFramePr>
        <p:xfrm>
          <a:off x="5184495" y="91536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3" name="Text Placeholder 3">
            <a:extLst>
              <a:ext uri="{FF2B5EF4-FFF2-40B4-BE49-F238E27FC236}">
                <a16:creationId xmlns:a16="http://schemas.microsoft.com/office/drawing/2014/main" id="{5784B4F9-A865-4E0A-9195-509399DC77F8}"/>
              </a:ext>
            </a:extLst>
          </p:cNvPr>
          <p:cNvSpPr txBox="1">
            <a:spLocks/>
          </p:cNvSpPr>
          <p:nvPr/>
        </p:nvSpPr>
        <p:spPr>
          <a:xfrm>
            <a:off x="596420" y="236675"/>
            <a:ext cx="11308887" cy="803654"/>
          </a:xfrm>
          <a:prstGeom prst="rect">
            <a:avLst/>
          </a:prstGeom>
          <a:solidFill>
            <a:srgbClr val="8BC540"/>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Successione delle colture - </a:t>
            </a:r>
            <a:r>
              <a:rPr lang="pl-PL" sz="3600" b="1" dirty="0">
                <a:solidFill>
                  <a:srgbClr val="000000"/>
                </a:solidFill>
                <a:latin typeface="Calibri" panose="020F0502020204030204" pitchFamily="34" charset="0"/>
                <a:ea typeface="Calibri" panose="020F0502020204030204" pitchFamily="34" charset="0"/>
                <a:cs typeface="Vrinda" panose="020B0502040204020203" pitchFamily="34" charset="0"/>
              </a:rPr>
              <a:t>Semina e raccolta delle colture</a:t>
            </a:r>
          </a:p>
        </p:txBody>
      </p:sp>
    </p:spTree>
    <p:extLst>
      <p:ext uri="{BB962C8B-B14F-4D97-AF65-F5344CB8AC3E}">
        <p14:creationId xmlns:p14="http://schemas.microsoft.com/office/powerpoint/2010/main" val="3080971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26365" y="1234948"/>
            <a:ext cx="10939270" cy="3849918"/>
          </a:xfrm>
        </p:spPr>
        <p:txBody>
          <a:bodyPr/>
          <a:lstStyle/>
          <a:p>
            <a:r>
              <a:rPr lang="en-US" dirty="0"/>
              <a:t>	L'agroecologia è un approccio olistico all'agricoltura che cerca di sfruttare le sinergie naturali tra le diverse componenti dell'ecosistema agricolo. Integrando la gestione delle colture e del bestiame, mira a creare sistemi agricoli resilienti, produttivi e sostenibili che non solo garantiscano la sicurezza alimentare, ma proteggano anche l'ambiente e migliorino la biodiversità.</a:t>
            </a:r>
          </a:p>
          <a:p>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26365" y="497977"/>
            <a:ext cx="10595237" cy="803654"/>
          </a:xfrm>
        </p:spPr>
        <p:txBody>
          <a:bodyPr/>
          <a:lstStyle/>
          <a:p>
            <a:r>
              <a:rPr lang="en-US" b="1" dirty="0"/>
              <a:t>Introduzione</a:t>
            </a:r>
          </a:p>
        </p:txBody>
      </p:sp>
      <p:grpSp>
        <p:nvGrpSpPr>
          <p:cNvPr id="2" name="Group 1">
            <a:extLst>
              <a:ext uri="{FF2B5EF4-FFF2-40B4-BE49-F238E27FC236}">
                <a16:creationId xmlns:a16="http://schemas.microsoft.com/office/drawing/2014/main" id="{77DECCFB-1706-DBBF-AD45-2C09F82AF7A5}"/>
              </a:ext>
            </a:extLst>
          </p:cNvPr>
          <p:cNvGrpSpPr/>
          <p:nvPr/>
        </p:nvGrpSpPr>
        <p:grpSpPr>
          <a:xfrm rot="3730759">
            <a:off x="10746659" y="143987"/>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2" name="Diagram 11">
            <a:extLst>
              <a:ext uri="{FF2B5EF4-FFF2-40B4-BE49-F238E27FC236}">
                <a16:creationId xmlns:a16="http://schemas.microsoft.com/office/drawing/2014/main" id="{0D9FC142-E633-45C5-8E7C-FA883F43AD0F}"/>
              </a:ext>
            </a:extLst>
          </p:cNvPr>
          <p:cNvGraphicFramePr/>
          <p:nvPr>
            <p:extLst>
              <p:ext uri="{D42A27DB-BD31-4B8C-83A1-F6EECF244321}">
                <p14:modId xmlns:p14="http://schemas.microsoft.com/office/powerpoint/2010/main" val="2810368880"/>
              </p:ext>
            </p:extLst>
          </p:nvPr>
        </p:nvGraphicFramePr>
        <p:xfrm>
          <a:off x="1498205" y="3010334"/>
          <a:ext cx="9194800" cy="3275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 Placeholder 3">
            <a:extLst>
              <a:ext uri="{FF2B5EF4-FFF2-40B4-BE49-F238E27FC236}">
                <a16:creationId xmlns:a16="http://schemas.microsoft.com/office/drawing/2014/main" id="{DA5FC82D-84E9-4E05-BF67-63023998BD43}"/>
              </a:ext>
            </a:extLst>
          </p:cNvPr>
          <p:cNvSpPr txBox="1">
            <a:spLocks/>
          </p:cNvSpPr>
          <p:nvPr/>
        </p:nvSpPr>
        <p:spPr>
          <a:xfrm>
            <a:off x="5508417" y="3978941"/>
            <a:ext cx="1174376"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pl-PL" sz="8800" dirty="0">
                <a:latin typeface="Arial Black" panose="020B0A04020102020204" pitchFamily="34" charset="0"/>
              </a:rPr>
              <a:t>&amp;</a:t>
            </a:r>
            <a:endParaRPr lang="en-US" sz="8800" dirty="0">
              <a:latin typeface="Arial Black" panose="020B0A04020102020204" pitchFamily="34" charset="0"/>
            </a:endParaRPr>
          </a:p>
        </p:txBody>
      </p:sp>
    </p:spTree>
    <p:extLst>
      <p:ext uri="{BB962C8B-B14F-4D97-AF65-F5344CB8AC3E}">
        <p14:creationId xmlns:p14="http://schemas.microsoft.com/office/powerpoint/2010/main" val="39335636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46384" y="1298257"/>
            <a:ext cx="7037616"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Il fabbisogno idrico delle piante gioca un ruolo fondamentale nella pianificazione della rotazione delle colture. Quando si progetta un sistema di rotazione, è importante considerare le diverse esigenze idriche delle varie colture per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ottimizzare l'</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umidità del suolo ed evitare un eccessivo esaurimento delle risorse idriche. Inoltre, una corretta successione delle colture aiuta a gestire l'acqua in modo efficiente, assicurando che le colture ad alta intensità idrica siano piantate durante i periodi di precipitazioni adeguate o quando è disponibile l'irrigazione, migliorando così le prestazioni complessive delle colture e la loro sostenibilità.</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19" name="Group 59">
            <a:extLst>
              <a:ext uri="{FF2B5EF4-FFF2-40B4-BE49-F238E27FC236}">
                <a16:creationId xmlns:a16="http://schemas.microsoft.com/office/drawing/2014/main" id="{002CD2F2-99D0-4F18-941E-72E3152A4A75}"/>
              </a:ext>
            </a:extLst>
          </p:cNvPr>
          <p:cNvGrpSpPr/>
          <p:nvPr/>
        </p:nvGrpSpPr>
        <p:grpSpPr>
          <a:xfrm>
            <a:off x="7809186" y="1087953"/>
            <a:ext cx="3923992" cy="4682094"/>
            <a:chOff x="826180" y="944079"/>
            <a:chExt cx="3923992" cy="4682094"/>
          </a:xfrm>
        </p:grpSpPr>
        <p:sp>
          <p:nvSpPr>
            <p:cNvPr id="22" name="Freeform 320">
              <a:extLst>
                <a:ext uri="{FF2B5EF4-FFF2-40B4-BE49-F238E27FC236}">
                  <a16:creationId xmlns:a16="http://schemas.microsoft.com/office/drawing/2014/main" id="{9CABDEC2-1E05-454D-8EE8-B8A7A918D634}"/>
                </a:ext>
              </a:extLst>
            </p:cNvPr>
            <p:cNvSpPr>
              <a:spLocks noChangeArrowheads="1"/>
            </p:cNvSpPr>
            <p:nvPr/>
          </p:nvSpPr>
          <p:spPr bwMode="auto">
            <a:xfrm>
              <a:off x="2775583" y="5623654"/>
              <a:ext cx="25186" cy="2519"/>
            </a:xfrm>
            <a:custGeom>
              <a:avLst/>
              <a:gdLst>
                <a:gd name="T0" fmla="*/ 42 w 43"/>
                <a:gd name="T1" fmla="*/ 0 h 1"/>
                <a:gd name="T2" fmla="*/ 42 w 43"/>
                <a:gd name="T3" fmla="*/ 0 h 1"/>
                <a:gd name="T4" fmla="*/ 0 w 43"/>
                <a:gd name="T5" fmla="*/ 0 h 1"/>
                <a:gd name="T6" fmla="*/ 42 w 43"/>
                <a:gd name="T7" fmla="*/ 0 h 1"/>
              </a:gdLst>
              <a:ahLst/>
              <a:cxnLst>
                <a:cxn ang="0">
                  <a:pos x="T0" y="T1"/>
                </a:cxn>
                <a:cxn ang="0">
                  <a:pos x="T2" y="T3"/>
                </a:cxn>
                <a:cxn ang="0">
                  <a:pos x="T4" y="T5"/>
                </a:cxn>
                <a:cxn ang="0">
                  <a:pos x="T6" y="T7"/>
                </a:cxn>
              </a:cxnLst>
              <a:rect l="0" t="0" r="r" b="b"/>
              <a:pathLst>
                <a:path w="43" h="1">
                  <a:moveTo>
                    <a:pt x="42" y="0"/>
                  </a:moveTo>
                  <a:lnTo>
                    <a:pt x="42" y="0"/>
                  </a:lnTo>
                  <a:cubicBezTo>
                    <a:pt x="0" y="0"/>
                    <a:pt x="0" y="0"/>
                    <a:pt x="0" y="0"/>
                  </a:cubicBezTo>
                  <a:cubicBezTo>
                    <a:pt x="17" y="0"/>
                    <a:pt x="25" y="0"/>
                    <a:pt x="42" y="0"/>
                  </a:cubicBezTo>
                </a:path>
              </a:pathLst>
            </a:custGeom>
            <a:solidFill>
              <a:srgbClr val="313234"/>
            </a:solidFill>
            <a:ln w="9525" cap="flat">
              <a:solidFill>
                <a:srgbClr val="FFFFFF"/>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MX"/>
            </a:p>
          </p:txBody>
        </p:sp>
        <p:sp>
          <p:nvSpPr>
            <p:cNvPr id="23" name="Freeform 321">
              <a:extLst>
                <a:ext uri="{FF2B5EF4-FFF2-40B4-BE49-F238E27FC236}">
                  <a16:creationId xmlns:a16="http://schemas.microsoft.com/office/drawing/2014/main" id="{FF2D0F7D-857D-4A81-B829-CADD053424DD}"/>
                </a:ext>
              </a:extLst>
            </p:cNvPr>
            <p:cNvSpPr>
              <a:spLocks noChangeArrowheads="1"/>
            </p:cNvSpPr>
            <p:nvPr/>
          </p:nvSpPr>
          <p:spPr bwMode="auto">
            <a:xfrm>
              <a:off x="2317196" y="944079"/>
              <a:ext cx="936923" cy="420609"/>
            </a:xfrm>
            <a:custGeom>
              <a:avLst/>
              <a:gdLst>
                <a:gd name="T0" fmla="*/ 629 w 1641"/>
                <a:gd name="T1" fmla="*/ 108 h 738"/>
                <a:gd name="T2" fmla="*/ 629 w 1641"/>
                <a:gd name="T3" fmla="*/ 108 h 738"/>
                <a:gd name="T4" fmla="*/ 0 w 1641"/>
                <a:gd name="T5" fmla="*/ 737 h 738"/>
                <a:gd name="T6" fmla="*/ 1640 w 1641"/>
                <a:gd name="T7" fmla="*/ 737 h 738"/>
                <a:gd name="T8" fmla="*/ 1019 w 1641"/>
                <a:gd name="T9" fmla="*/ 108 h 738"/>
                <a:gd name="T10" fmla="*/ 629 w 1641"/>
                <a:gd name="T11" fmla="*/ 108 h 738"/>
              </a:gdLst>
              <a:ahLst/>
              <a:cxnLst>
                <a:cxn ang="0">
                  <a:pos x="T0" y="T1"/>
                </a:cxn>
                <a:cxn ang="0">
                  <a:pos x="T2" y="T3"/>
                </a:cxn>
                <a:cxn ang="0">
                  <a:pos x="T4" y="T5"/>
                </a:cxn>
                <a:cxn ang="0">
                  <a:pos x="T6" y="T7"/>
                </a:cxn>
                <a:cxn ang="0">
                  <a:pos x="T8" y="T9"/>
                </a:cxn>
                <a:cxn ang="0">
                  <a:pos x="T10" y="T11"/>
                </a:cxn>
              </a:cxnLst>
              <a:rect l="0" t="0" r="r" b="b"/>
              <a:pathLst>
                <a:path w="1641" h="738">
                  <a:moveTo>
                    <a:pt x="629" y="108"/>
                  </a:moveTo>
                  <a:lnTo>
                    <a:pt x="629" y="108"/>
                  </a:lnTo>
                  <a:cubicBezTo>
                    <a:pt x="0" y="737"/>
                    <a:pt x="0" y="737"/>
                    <a:pt x="0" y="737"/>
                  </a:cubicBezTo>
                  <a:cubicBezTo>
                    <a:pt x="1640" y="737"/>
                    <a:pt x="1640" y="737"/>
                    <a:pt x="1640" y="737"/>
                  </a:cubicBezTo>
                  <a:cubicBezTo>
                    <a:pt x="1019" y="108"/>
                    <a:pt x="1019" y="108"/>
                    <a:pt x="1019" y="108"/>
                  </a:cubicBezTo>
                  <a:cubicBezTo>
                    <a:pt x="911" y="0"/>
                    <a:pt x="737" y="0"/>
                    <a:pt x="629" y="108"/>
                  </a:cubicBezTo>
                </a:path>
              </a:pathLst>
            </a:custGeom>
            <a:solidFill>
              <a:srgbClr val="63C1D3">
                <a:alpha val="9804"/>
              </a:srgbClr>
            </a:solidFill>
            <a:ln w="9525" cap="flat">
              <a:solidFill>
                <a:schemeClr val="tx2"/>
              </a:solidFill>
              <a:bevel/>
              <a:headEnd/>
              <a:tailEnd/>
            </a:ln>
            <a:effectLst/>
          </p:spPr>
          <p:txBody>
            <a:bodyPr wrap="none" anchor="ctr"/>
            <a:lstStyle/>
            <a:p>
              <a:endParaRPr lang="es-MX"/>
            </a:p>
          </p:txBody>
        </p:sp>
        <p:sp>
          <p:nvSpPr>
            <p:cNvPr id="25" name="Freeform 322">
              <a:extLst>
                <a:ext uri="{FF2B5EF4-FFF2-40B4-BE49-F238E27FC236}">
                  <a16:creationId xmlns:a16="http://schemas.microsoft.com/office/drawing/2014/main" id="{67AD1E4E-9897-4424-9C0D-6A03310EDED6}"/>
                </a:ext>
              </a:extLst>
            </p:cNvPr>
            <p:cNvSpPr>
              <a:spLocks noChangeArrowheads="1"/>
            </p:cNvSpPr>
            <p:nvPr/>
          </p:nvSpPr>
          <p:spPr bwMode="auto">
            <a:xfrm>
              <a:off x="1843698" y="1364687"/>
              <a:ext cx="1883919" cy="473498"/>
            </a:xfrm>
            <a:custGeom>
              <a:avLst/>
              <a:gdLst>
                <a:gd name="T0" fmla="*/ 3298 w 3299"/>
                <a:gd name="T1" fmla="*/ 829 h 830"/>
                <a:gd name="T2" fmla="*/ 2469 w 3299"/>
                <a:gd name="T3" fmla="*/ 0 h 830"/>
                <a:gd name="T4" fmla="*/ 829 w 3299"/>
                <a:gd name="T5" fmla="*/ 0 h 830"/>
                <a:gd name="T6" fmla="*/ 0 w 3299"/>
                <a:gd name="T7" fmla="*/ 829 h 830"/>
                <a:gd name="T8" fmla="*/ 3298 w 3299"/>
                <a:gd name="T9" fmla="*/ 829 h 830"/>
              </a:gdLst>
              <a:ahLst/>
              <a:cxnLst>
                <a:cxn ang="0">
                  <a:pos x="T0" y="T1"/>
                </a:cxn>
                <a:cxn ang="0">
                  <a:pos x="T2" y="T3"/>
                </a:cxn>
                <a:cxn ang="0">
                  <a:pos x="T4" y="T5"/>
                </a:cxn>
                <a:cxn ang="0">
                  <a:pos x="T6" y="T7"/>
                </a:cxn>
                <a:cxn ang="0">
                  <a:pos x="T8" y="T9"/>
                </a:cxn>
              </a:cxnLst>
              <a:rect l="0" t="0" r="r" b="b"/>
              <a:pathLst>
                <a:path w="3299" h="830">
                  <a:moveTo>
                    <a:pt x="3298" y="829"/>
                  </a:moveTo>
                  <a:lnTo>
                    <a:pt x="2469" y="0"/>
                  </a:lnTo>
                  <a:lnTo>
                    <a:pt x="829" y="0"/>
                  </a:lnTo>
                  <a:lnTo>
                    <a:pt x="0" y="829"/>
                  </a:lnTo>
                  <a:lnTo>
                    <a:pt x="3298" y="829"/>
                  </a:lnTo>
                </a:path>
              </a:pathLst>
            </a:custGeom>
            <a:solidFill>
              <a:srgbClr val="63C1D3">
                <a:alpha val="20000"/>
              </a:srgbClr>
            </a:solidFill>
            <a:ln w="9525" cap="flat">
              <a:solidFill>
                <a:schemeClr val="tx2"/>
              </a:solidFill>
              <a:bevel/>
              <a:headEnd/>
              <a:tailEnd/>
            </a:ln>
            <a:effectLst/>
          </p:spPr>
          <p:txBody>
            <a:bodyPr wrap="none" anchor="ctr"/>
            <a:lstStyle/>
            <a:p>
              <a:endParaRPr lang="es-MX" dirty="0"/>
            </a:p>
          </p:txBody>
        </p:sp>
        <p:sp>
          <p:nvSpPr>
            <p:cNvPr id="29" name="Freeform 323">
              <a:extLst>
                <a:ext uri="{FF2B5EF4-FFF2-40B4-BE49-F238E27FC236}">
                  <a16:creationId xmlns:a16="http://schemas.microsoft.com/office/drawing/2014/main" id="{D3D63CBC-9AE8-4241-88CA-809DE3843FB7}"/>
                </a:ext>
              </a:extLst>
            </p:cNvPr>
            <p:cNvSpPr>
              <a:spLocks noChangeArrowheads="1"/>
            </p:cNvSpPr>
            <p:nvPr/>
          </p:nvSpPr>
          <p:spPr bwMode="auto">
            <a:xfrm>
              <a:off x="1375237" y="1838186"/>
              <a:ext cx="2825879" cy="473498"/>
            </a:xfrm>
            <a:custGeom>
              <a:avLst/>
              <a:gdLst>
                <a:gd name="T0" fmla="*/ 50 w 4949"/>
                <a:gd name="T1" fmla="*/ 771 h 829"/>
                <a:gd name="T2" fmla="*/ 50 w 4949"/>
                <a:gd name="T3" fmla="*/ 771 h 829"/>
                <a:gd name="T4" fmla="*/ 0 w 4949"/>
                <a:gd name="T5" fmla="*/ 828 h 829"/>
                <a:gd name="T6" fmla="*/ 4948 w 4949"/>
                <a:gd name="T7" fmla="*/ 828 h 829"/>
                <a:gd name="T8" fmla="*/ 4898 w 4949"/>
                <a:gd name="T9" fmla="*/ 771 h 829"/>
                <a:gd name="T10" fmla="*/ 4119 w 4949"/>
                <a:gd name="T11" fmla="*/ 0 h 829"/>
                <a:gd name="T12" fmla="*/ 821 w 4949"/>
                <a:gd name="T13" fmla="*/ 0 h 829"/>
                <a:gd name="T14" fmla="*/ 50 w 4949"/>
                <a:gd name="T15" fmla="*/ 771 h 8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49" h="829">
                  <a:moveTo>
                    <a:pt x="50" y="771"/>
                  </a:moveTo>
                  <a:lnTo>
                    <a:pt x="50" y="771"/>
                  </a:lnTo>
                  <a:cubicBezTo>
                    <a:pt x="34" y="795"/>
                    <a:pt x="17" y="812"/>
                    <a:pt x="0" y="828"/>
                  </a:cubicBezTo>
                  <a:cubicBezTo>
                    <a:pt x="4948" y="828"/>
                    <a:pt x="4948" y="828"/>
                    <a:pt x="4948" y="828"/>
                  </a:cubicBezTo>
                  <a:cubicBezTo>
                    <a:pt x="4931" y="812"/>
                    <a:pt x="4914" y="795"/>
                    <a:pt x="4898" y="771"/>
                  </a:cubicBezTo>
                  <a:cubicBezTo>
                    <a:pt x="4119" y="0"/>
                    <a:pt x="4119" y="0"/>
                    <a:pt x="4119" y="0"/>
                  </a:cubicBezTo>
                  <a:cubicBezTo>
                    <a:pt x="821" y="0"/>
                    <a:pt x="821" y="0"/>
                    <a:pt x="821" y="0"/>
                  </a:cubicBezTo>
                  <a:lnTo>
                    <a:pt x="50" y="771"/>
                  </a:lnTo>
                </a:path>
              </a:pathLst>
            </a:custGeom>
            <a:solidFill>
              <a:srgbClr val="63C1D3">
                <a:alpha val="29804"/>
              </a:srgbClr>
            </a:solidFill>
            <a:ln w="9525" cap="flat">
              <a:solidFill>
                <a:schemeClr val="tx2"/>
              </a:solidFill>
              <a:bevel/>
              <a:headEnd/>
              <a:tailEnd/>
            </a:ln>
            <a:effectLst/>
          </p:spPr>
          <p:txBody>
            <a:bodyPr wrap="none" anchor="ctr"/>
            <a:lstStyle/>
            <a:p>
              <a:endParaRPr lang="es-MX"/>
            </a:p>
          </p:txBody>
        </p:sp>
        <p:sp>
          <p:nvSpPr>
            <p:cNvPr id="30" name="Freeform 324">
              <a:extLst>
                <a:ext uri="{FF2B5EF4-FFF2-40B4-BE49-F238E27FC236}">
                  <a16:creationId xmlns:a16="http://schemas.microsoft.com/office/drawing/2014/main" id="{4467C86C-ABB9-4F1E-8735-59B83CE8D23C}"/>
                </a:ext>
              </a:extLst>
            </p:cNvPr>
            <p:cNvSpPr>
              <a:spLocks noChangeArrowheads="1"/>
            </p:cNvSpPr>
            <p:nvPr/>
          </p:nvSpPr>
          <p:spPr bwMode="auto">
            <a:xfrm>
              <a:off x="1037743" y="2311684"/>
              <a:ext cx="3498346" cy="473498"/>
            </a:xfrm>
            <a:custGeom>
              <a:avLst/>
              <a:gdLst>
                <a:gd name="T0" fmla="*/ 0 w 6125"/>
                <a:gd name="T1" fmla="*/ 829 h 830"/>
                <a:gd name="T2" fmla="*/ 0 w 6125"/>
                <a:gd name="T3" fmla="*/ 829 h 830"/>
                <a:gd name="T4" fmla="*/ 6124 w 6125"/>
                <a:gd name="T5" fmla="*/ 829 h 830"/>
                <a:gd name="T6" fmla="*/ 5536 w 6125"/>
                <a:gd name="T7" fmla="*/ 0 h 830"/>
                <a:gd name="T8" fmla="*/ 588 w 6125"/>
                <a:gd name="T9" fmla="*/ 0 h 830"/>
                <a:gd name="T10" fmla="*/ 0 w 6125"/>
                <a:gd name="T11" fmla="*/ 829 h 830"/>
              </a:gdLst>
              <a:ahLst/>
              <a:cxnLst>
                <a:cxn ang="0">
                  <a:pos x="T0" y="T1"/>
                </a:cxn>
                <a:cxn ang="0">
                  <a:pos x="T2" y="T3"/>
                </a:cxn>
                <a:cxn ang="0">
                  <a:pos x="T4" y="T5"/>
                </a:cxn>
                <a:cxn ang="0">
                  <a:pos x="T6" y="T7"/>
                </a:cxn>
                <a:cxn ang="0">
                  <a:pos x="T8" y="T9"/>
                </a:cxn>
                <a:cxn ang="0">
                  <a:pos x="T10" y="T11"/>
                </a:cxn>
              </a:cxnLst>
              <a:rect l="0" t="0" r="r" b="b"/>
              <a:pathLst>
                <a:path w="6125" h="830">
                  <a:moveTo>
                    <a:pt x="0" y="829"/>
                  </a:moveTo>
                  <a:lnTo>
                    <a:pt x="0" y="829"/>
                  </a:lnTo>
                  <a:cubicBezTo>
                    <a:pt x="6124" y="829"/>
                    <a:pt x="6124" y="829"/>
                    <a:pt x="6124" y="829"/>
                  </a:cubicBezTo>
                  <a:cubicBezTo>
                    <a:pt x="5975" y="531"/>
                    <a:pt x="5776" y="249"/>
                    <a:pt x="5536" y="0"/>
                  </a:cubicBezTo>
                  <a:cubicBezTo>
                    <a:pt x="588" y="0"/>
                    <a:pt x="588" y="0"/>
                    <a:pt x="588" y="0"/>
                  </a:cubicBezTo>
                  <a:cubicBezTo>
                    <a:pt x="340" y="249"/>
                    <a:pt x="149" y="531"/>
                    <a:pt x="0" y="829"/>
                  </a:cubicBezTo>
                </a:path>
              </a:pathLst>
            </a:custGeom>
            <a:solidFill>
              <a:srgbClr val="63C1D3">
                <a:alpha val="40000"/>
              </a:srgbClr>
            </a:solidFill>
            <a:ln w="9525" cap="flat">
              <a:solidFill>
                <a:schemeClr val="tx2"/>
              </a:solidFill>
              <a:bevel/>
              <a:headEnd/>
              <a:tailEnd/>
            </a:ln>
            <a:effectLst/>
          </p:spPr>
          <p:txBody>
            <a:bodyPr wrap="none" anchor="ctr"/>
            <a:lstStyle/>
            <a:p>
              <a:endParaRPr lang="es-MX"/>
            </a:p>
          </p:txBody>
        </p:sp>
        <p:sp>
          <p:nvSpPr>
            <p:cNvPr id="31" name="Freeform 325">
              <a:extLst>
                <a:ext uri="{FF2B5EF4-FFF2-40B4-BE49-F238E27FC236}">
                  <a16:creationId xmlns:a16="http://schemas.microsoft.com/office/drawing/2014/main" id="{76546B17-B10E-4E21-9C5B-FE175C4859AA}"/>
                </a:ext>
              </a:extLst>
            </p:cNvPr>
            <p:cNvSpPr>
              <a:spLocks noChangeArrowheads="1"/>
            </p:cNvSpPr>
            <p:nvPr/>
          </p:nvSpPr>
          <p:spPr bwMode="auto">
            <a:xfrm>
              <a:off x="874033" y="2785183"/>
              <a:ext cx="3830805" cy="473498"/>
            </a:xfrm>
            <a:custGeom>
              <a:avLst/>
              <a:gdLst>
                <a:gd name="T0" fmla="*/ 0 w 6705"/>
                <a:gd name="T1" fmla="*/ 829 h 830"/>
                <a:gd name="T2" fmla="*/ 0 w 6705"/>
                <a:gd name="T3" fmla="*/ 829 h 830"/>
                <a:gd name="T4" fmla="*/ 6704 w 6705"/>
                <a:gd name="T5" fmla="*/ 829 h 830"/>
                <a:gd name="T6" fmla="*/ 6414 w 6705"/>
                <a:gd name="T7" fmla="*/ 0 h 830"/>
                <a:gd name="T8" fmla="*/ 290 w 6705"/>
                <a:gd name="T9" fmla="*/ 0 h 830"/>
                <a:gd name="T10" fmla="*/ 0 w 6705"/>
                <a:gd name="T11" fmla="*/ 829 h 830"/>
              </a:gdLst>
              <a:ahLst/>
              <a:cxnLst>
                <a:cxn ang="0">
                  <a:pos x="T0" y="T1"/>
                </a:cxn>
                <a:cxn ang="0">
                  <a:pos x="T2" y="T3"/>
                </a:cxn>
                <a:cxn ang="0">
                  <a:pos x="T4" y="T5"/>
                </a:cxn>
                <a:cxn ang="0">
                  <a:pos x="T6" y="T7"/>
                </a:cxn>
                <a:cxn ang="0">
                  <a:pos x="T8" y="T9"/>
                </a:cxn>
                <a:cxn ang="0">
                  <a:pos x="T10" y="T11"/>
                </a:cxn>
              </a:cxnLst>
              <a:rect l="0" t="0" r="r" b="b"/>
              <a:pathLst>
                <a:path w="6705" h="830">
                  <a:moveTo>
                    <a:pt x="0" y="829"/>
                  </a:moveTo>
                  <a:lnTo>
                    <a:pt x="0" y="829"/>
                  </a:lnTo>
                  <a:cubicBezTo>
                    <a:pt x="6704" y="829"/>
                    <a:pt x="6704" y="829"/>
                    <a:pt x="6704" y="829"/>
                  </a:cubicBezTo>
                  <a:cubicBezTo>
                    <a:pt x="6646" y="539"/>
                    <a:pt x="6547" y="265"/>
                    <a:pt x="6414" y="0"/>
                  </a:cubicBezTo>
                  <a:cubicBezTo>
                    <a:pt x="290" y="0"/>
                    <a:pt x="290" y="0"/>
                    <a:pt x="290" y="0"/>
                  </a:cubicBezTo>
                  <a:cubicBezTo>
                    <a:pt x="157" y="265"/>
                    <a:pt x="58" y="539"/>
                    <a:pt x="0" y="829"/>
                  </a:cubicBezTo>
                </a:path>
              </a:pathLst>
            </a:custGeom>
            <a:solidFill>
              <a:srgbClr val="63C1D3">
                <a:alpha val="50196"/>
              </a:srgbClr>
            </a:solidFill>
            <a:ln w="9525" cap="flat">
              <a:solidFill>
                <a:schemeClr val="tx2"/>
              </a:solidFill>
              <a:bevel/>
              <a:headEnd/>
              <a:tailEnd/>
            </a:ln>
            <a:effectLst/>
          </p:spPr>
          <p:txBody>
            <a:bodyPr wrap="none" anchor="ctr"/>
            <a:lstStyle/>
            <a:p>
              <a:endParaRPr lang="es-MX"/>
            </a:p>
          </p:txBody>
        </p:sp>
        <p:sp>
          <p:nvSpPr>
            <p:cNvPr id="32" name="Freeform 326">
              <a:extLst>
                <a:ext uri="{FF2B5EF4-FFF2-40B4-BE49-F238E27FC236}">
                  <a16:creationId xmlns:a16="http://schemas.microsoft.com/office/drawing/2014/main" id="{F75E3728-92EC-44A8-A09D-821154D4641C}"/>
                </a:ext>
              </a:extLst>
            </p:cNvPr>
            <p:cNvSpPr>
              <a:spLocks noChangeArrowheads="1"/>
            </p:cNvSpPr>
            <p:nvPr/>
          </p:nvSpPr>
          <p:spPr bwMode="auto">
            <a:xfrm>
              <a:off x="826180" y="3258681"/>
              <a:ext cx="3923992" cy="473498"/>
            </a:xfrm>
            <a:custGeom>
              <a:avLst/>
              <a:gdLst>
                <a:gd name="T0" fmla="*/ 8 w 6871"/>
                <a:gd name="T1" fmla="*/ 827 h 828"/>
                <a:gd name="T2" fmla="*/ 8 w 6871"/>
                <a:gd name="T3" fmla="*/ 827 h 828"/>
                <a:gd name="T4" fmla="*/ 6862 w 6871"/>
                <a:gd name="T5" fmla="*/ 827 h 828"/>
                <a:gd name="T6" fmla="*/ 6787 w 6871"/>
                <a:gd name="T7" fmla="*/ 0 h 828"/>
                <a:gd name="T8" fmla="*/ 83 w 6871"/>
                <a:gd name="T9" fmla="*/ 0 h 828"/>
                <a:gd name="T10" fmla="*/ 8 w 6871"/>
                <a:gd name="T11" fmla="*/ 827 h 828"/>
              </a:gdLst>
              <a:ahLst/>
              <a:cxnLst>
                <a:cxn ang="0">
                  <a:pos x="T0" y="T1"/>
                </a:cxn>
                <a:cxn ang="0">
                  <a:pos x="T2" y="T3"/>
                </a:cxn>
                <a:cxn ang="0">
                  <a:pos x="T4" y="T5"/>
                </a:cxn>
                <a:cxn ang="0">
                  <a:pos x="T6" y="T7"/>
                </a:cxn>
                <a:cxn ang="0">
                  <a:pos x="T8" y="T9"/>
                </a:cxn>
                <a:cxn ang="0">
                  <a:pos x="T10" y="T11"/>
                </a:cxn>
              </a:cxnLst>
              <a:rect l="0" t="0" r="r" b="b"/>
              <a:pathLst>
                <a:path w="6871" h="828">
                  <a:moveTo>
                    <a:pt x="8" y="827"/>
                  </a:moveTo>
                  <a:lnTo>
                    <a:pt x="8" y="827"/>
                  </a:lnTo>
                  <a:cubicBezTo>
                    <a:pt x="6862" y="827"/>
                    <a:pt x="6862" y="827"/>
                    <a:pt x="6862" y="827"/>
                  </a:cubicBezTo>
                  <a:cubicBezTo>
                    <a:pt x="6870" y="546"/>
                    <a:pt x="6845" y="272"/>
                    <a:pt x="6787" y="0"/>
                  </a:cubicBezTo>
                  <a:cubicBezTo>
                    <a:pt x="83" y="0"/>
                    <a:pt x="83" y="0"/>
                    <a:pt x="83" y="0"/>
                  </a:cubicBezTo>
                  <a:cubicBezTo>
                    <a:pt x="25" y="272"/>
                    <a:pt x="0" y="546"/>
                    <a:pt x="8" y="827"/>
                  </a:cubicBezTo>
                </a:path>
              </a:pathLst>
            </a:custGeom>
            <a:solidFill>
              <a:srgbClr val="63C1D3">
                <a:alpha val="60000"/>
              </a:srgbClr>
            </a:solidFill>
            <a:ln w="9525" cap="flat">
              <a:solidFill>
                <a:schemeClr val="tx2"/>
              </a:solidFill>
              <a:bevel/>
              <a:headEnd/>
              <a:tailEnd/>
            </a:ln>
            <a:effectLst/>
          </p:spPr>
          <p:txBody>
            <a:bodyPr wrap="none" anchor="ctr"/>
            <a:lstStyle/>
            <a:p>
              <a:endParaRPr lang="es-MX"/>
            </a:p>
          </p:txBody>
        </p:sp>
        <p:sp>
          <p:nvSpPr>
            <p:cNvPr id="33" name="Freeform 327">
              <a:extLst>
                <a:ext uri="{FF2B5EF4-FFF2-40B4-BE49-F238E27FC236}">
                  <a16:creationId xmlns:a16="http://schemas.microsoft.com/office/drawing/2014/main" id="{9B37C51A-98D3-4D44-94FF-5C7FCDC95CFF}"/>
                </a:ext>
              </a:extLst>
            </p:cNvPr>
            <p:cNvSpPr>
              <a:spLocks noChangeArrowheads="1"/>
            </p:cNvSpPr>
            <p:nvPr/>
          </p:nvSpPr>
          <p:spPr bwMode="auto">
            <a:xfrm>
              <a:off x="831217" y="3732180"/>
              <a:ext cx="3916435" cy="473498"/>
            </a:xfrm>
            <a:custGeom>
              <a:avLst/>
              <a:gdLst>
                <a:gd name="T0" fmla="*/ 133 w 6855"/>
                <a:gd name="T1" fmla="*/ 829 h 830"/>
                <a:gd name="T2" fmla="*/ 133 w 6855"/>
                <a:gd name="T3" fmla="*/ 829 h 830"/>
                <a:gd name="T4" fmla="*/ 6721 w 6855"/>
                <a:gd name="T5" fmla="*/ 829 h 830"/>
                <a:gd name="T6" fmla="*/ 6854 w 6855"/>
                <a:gd name="T7" fmla="*/ 0 h 830"/>
                <a:gd name="T8" fmla="*/ 0 w 6855"/>
                <a:gd name="T9" fmla="*/ 0 h 830"/>
                <a:gd name="T10" fmla="*/ 133 w 6855"/>
                <a:gd name="T11" fmla="*/ 829 h 830"/>
              </a:gdLst>
              <a:ahLst/>
              <a:cxnLst>
                <a:cxn ang="0">
                  <a:pos x="T0" y="T1"/>
                </a:cxn>
                <a:cxn ang="0">
                  <a:pos x="T2" y="T3"/>
                </a:cxn>
                <a:cxn ang="0">
                  <a:pos x="T4" y="T5"/>
                </a:cxn>
                <a:cxn ang="0">
                  <a:pos x="T6" y="T7"/>
                </a:cxn>
                <a:cxn ang="0">
                  <a:pos x="T8" y="T9"/>
                </a:cxn>
                <a:cxn ang="0">
                  <a:pos x="T10" y="T11"/>
                </a:cxn>
              </a:cxnLst>
              <a:rect l="0" t="0" r="r" b="b"/>
              <a:pathLst>
                <a:path w="6855" h="830">
                  <a:moveTo>
                    <a:pt x="133" y="829"/>
                  </a:moveTo>
                  <a:lnTo>
                    <a:pt x="133" y="829"/>
                  </a:lnTo>
                  <a:cubicBezTo>
                    <a:pt x="6721" y="829"/>
                    <a:pt x="6721" y="829"/>
                    <a:pt x="6721" y="829"/>
                  </a:cubicBezTo>
                  <a:cubicBezTo>
                    <a:pt x="6796" y="555"/>
                    <a:pt x="6845" y="274"/>
                    <a:pt x="6854" y="0"/>
                  </a:cubicBezTo>
                  <a:cubicBezTo>
                    <a:pt x="0" y="0"/>
                    <a:pt x="0" y="0"/>
                    <a:pt x="0" y="0"/>
                  </a:cubicBezTo>
                  <a:cubicBezTo>
                    <a:pt x="9" y="274"/>
                    <a:pt x="50" y="555"/>
                    <a:pt x="133" y="829"/>
                  </a:cubicBezTo>
                </a:path>
              </a:pathLst>
            </a:custGeom>
            <a:solidFill>
              <a:srgbClr val="63C1D3">
                <a:alpha val="69804"/>
              </a:srgbClr>
            </a:solidFill>
            <a:ln w="9525" cap="flat">
              <a:solidFill>
                <a:schemeClr val="tx2"/>
              </a:solidFill>
              <a:bevel/>
              <a:headEnd/>
              <a:tailEnd/>
            </a:ln>
            <a:effectLst/>
          </p:spPr>
          <p:txBody>
            <a:bodyPr wrap="none" anchor="ctr"/>
            <a:lstStyle/>
            <a:p>
              <a:endParaRPr lang="es-MX"/>
            </a:p>
          </p:txBody>
        </p:sp>
        <p:sp>
          <p:nvSpPr>
            <p:cNvPr id="34" name="Freeform 328">
              <a:extLst>
                <a:ext uri="{FF2B5EF4-FFF2-40B4-BE49-F238E27FC236}">
                  <a16:creationId xmlns:a16="http://schemas.microsoft.com/office/drawing/2014/main" id="{D0FBF286-D63D-4F51-9AC2-8DD870662EAA}"/>
                </a:ext>
              </a:extLst>
            </p:cNvPr>
            <p:cNvSpPr>
              <a:spLocks noChangeArrowheads="1"/>
            </p:cNvSpPr>
            <p:nvPr/>
          </p:nvSpPr>
          <p:spPr bwMode="auto">
            <a:xfrm>
              <a:off x="906776" y="4205678"/>
              <a:ext cx="3762801" cy="473498"/>
            </a:xfrm>
            <a:custGeom>
              <a:avLst/>
              <a:gdLst>
                <a:gd name="T0" fmla="*/ 356 w 6589"/>
                <a:gd name="T1" fmla="*/ 828 h 829"/>
                <a:gd name="T2" fmla="*/ 356 w 6589"/>
                <a:gd name="T3" fmla="*/ 828 h 829"/>
                <a:gd name="T4" fmla="*/ 6232 w 6589"/>
                <a:gd name="T5" fmla="*/ 828 h 829"/>
                <a:gd name="T6" fmla="*/ 6588 w 6589"/>
                <a:gd name="T7" fmla="*/ 0 h 829"/>
                <a:gd name="T8" fmla="*/ 0 w 6589"/>
                <a:gd name="T9" fmla="*/ 0 h 829"/>
                <a:gd name="T10" fmla="*/ 356 w 6589"/>
                <a:gd name="T11" fmla="*/ 828 h 829"/>
              </a:gdLst>
              <a:ahLst/>
              <a:cxnLst>
                <a:cxn ang="0">
                  <a:pos x="T0" y="T1"/>
                </a:cxn>
                <a:cxn ang="0">
                  <a:pos x="T2" y="T3"/>
                </a:cxn>
                <a:cxn ang="0">
                  <a:pos x="T4" y="T5"/>
                </a:cxn>
                <a:cxn ang="0">
                  <a:pos x="T6" y="T7"/>
                </a:cxn>
                <a:cxn ang="0">
                  <a:pos x="T8" y="T9"/>
                </a:cxn>
                <a:cxn ang="0">
                  <a:pos x="T10" y="T11"/>
                </a:cxn>
              </a:cxnLst>
              <a:rect l="0" t="0" r="r" b="b"/>
              <a:pathLst>
                <a:path w="6589" h="829">
                  <a:moveTo>
                    <a:pt x="356" y="828"/>
                  </a:moveTo>
                  <a:lnTo>
                    <a:pt x="356" y="828"/>
                  </a:lnTo>
                  <a:cubicBezTo>
                    <a:pt x="6232" y="828"/>
                    <a:pt x="6232" y="828"/>
                    <a:pt x="6232" y="828"/>
                  </a:cubicBezTo>
                  <a:cubicBezTo>
                    <a:pt x="6389" y="563"/>
                    <a:pt x="6505" y="282"/>
                    <a:pt x="6588" y="0"/>
                  </a:cubicBezTo>
                  <a:cubicBezTo>
                    <a:pt x="0" y="0"/>
                    <a:pt x="0" y="0"/>
                    <a:pt x="0" y="0"/>
                  </a:cubicBezTo>
                  <a:cubicBezTo>
                    <a:pt x="75" y="282"/>
                    <a:pt x="199" y="563"/>
                    <a:pt x="356" y="828"/>
                  </a:cubicBezTo>
                </a:path>
              </a:pathLst>
            </a:custGeom>
            <a:solidFill>
              <a:srgbClr val="63C1D3">
                <a:alpha val="80000"/>
              </a:srgbClr>
            </a:solidFill>
            <a:ln w="9525" cap="flat">
              <a:solidFill>
                <a:schemeClr val="tx2"/>
              </a:solidFill>
              <a:bevel/>
              <a:headEnd/>
              <a:tailEnd/>
            </a:ln>
            <a:effectLst/>
          </p:spPr>
          <p:txBody>
            <a:bodyPr wrap="none" anchor="ctr"/>
            <a:lstStyle/>
            <a:p>
              <a:endParaRPr lang="es-MX"/>
            </a:p>
          </p:txBody>
        </p:sp>
        <p:sp>
          <p:nvSpPr>
            <p:cNvPr id="35" name="Freeform 329">
              <a:extLst>
                <a:ext uri="{FF2B5EF4-FFF2-40B4-BE49-F238E27FC236}">
                  <a16:creationId xmlns:a16="http://schemas.microsoft.com/office/drawing/2014/main" id="{D8B5CBE1-1E59-42A3-8D46-276550FE8024}"/>
                </a:ext>
              </a:extLst>
            </p:cNvPr>
            <p:cNvSpPr>
              <a:spLocks noChangeArrowheads="1"/>
            </p:cNvSpPr>
            <p:nvPr/>
          </p:nvSpPr>
          <p:spPr bwMode="auto">
            <a:xfrm>
              <a:off x="1110782" y="4676657"/>
              <a:ext cx="3357306" cy="473498"/>
            </a:xfrm>
            <a:custGeom>
              <a:avLst/>
              <a:gdLst>
                <a:gd name="T0" fmla="*/ 514 w 5877"/>
                <a:gd name="T1" fmla="*/ 647 h 830"/>
                <a:gd name="T2" fmla="*/ 514 w 5877"/>
                <a:gd name="T3" fmla="*/ 647 h 830"/>
                <a:gd name="T4" fmla="*/ 514 w 5877"/>
                <a:gd name="T5" fmla="*/ 647 h 830"/>
                <a:gd name="T6" fmla="*/ 705 w 5877"/>
                <a:gd name="T7" fmla="*/ 829 h 830"/>
                <a:gd name="T8" fmla="*/ 5171 w 5877"/>
                <a:gd name="T9" fmla="*/ 829 h 830"/>
                <a:gd name="T10" fmla="*/ 5362 w 5877"/>
                <a:gd name="T11" fmla="*/ 647 h 830"/>
                <a:gd name="T12" fmla="*/ 5362 w 5877"/>
                <a:gd name="T13" fmla="*/ 647 h 830"/>
                <a:gd name="T14" fmla="*/ 5876 w 5877"/>
                <a:gd name="T15" fmla="*/ 0 h 830"/>
                <a:gd name="T16" fmla="*/ 0 w 5877"/>
                <a:gd name="T17" fmla="*/ 0 h 830"/>
                <a:gd name="T18" fmla="*/ 514 w 5877"/>
                <a:gd name="T19" fmla="*/ 647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77" h="830">
                  <a:moveTo>
                    <a:pt x="514" y="647"/>
                  </a:moveTo>
                  <a:lnTo>
                    <a:pt x="514" y="647"/>
                  </a:lnTo>
                  <a:lnTo>
                    <a:pt x="514" y="647"/>
                  </a:lnTo>
                  <a:cubicBezTo>
                    <a:pt x="572" y="713"/>
                    <a:pt x="638" y="771"/>
                    <a:pt x="705" y="829"/>
                  </a:cubicBezTo>
                  <a:cubicBezTo>
                    <a:pt x="5171" y="829"/>
                    <a:pt x="5171" y="829"/>
                    <a:pt x="5171" y="829"/>
                  </a:cubicBezTo>
                  <a:cubicBezTo>
                    <a:pt x="5238" y="771"/>
                    <a:pt x="5296" y="713"/>
                    <a:pt x="5362" y="647"/>
                  </a:cubicBezTo>
                  <a:lnTo>
                    <a:pt x="5362" y="647"/>
                  </a:lnTo>
                  <a:cubicBezTo>
                    <a:pt x="5561" y="448"/>
                    <a:pt x="5735" y="232"/>
                    <a:pt x="5876" y="0"/>
                  </a:cubicBezTo>
                  <a:cubicBezTo>
                    <a:pt x="0" y="0"/>
                    <a:pt x="0" y="0"/>
                    <a:pt x="0" y="0"/>
                  </a:cubicBezTo>
                  <a:cubicBezTo>
                    <a:pt x="141" y="232"/>
                    <a:pt x="315" y="448"/>
                    <a:pt x="514" y="647"/>
                  </a:cubicBezTo>
                </a:path>
              </a:pathLst>
            </a:custGeom>
            <a:solidFill>
              <a:srgbClr val="63C1D3">
                <a:alpha val="89804"/>
              </a:srgbClr>
            </a:solidFill>
            <a:ln w="9525" cap="flat">
              <a:solidFill>
                <a:schemeClr val="tx2"/>
              </a:solidFill>
              <a:bevel/>
              <a:headEnd/>
              <a:tailEnd/>
            </a:ln>
            <a:effectLst/>
          </p:spPr>
          <p:txBody>
            <a:bodyPr wrap="none" anchor="ctr"/>
            <a:lstStyle/>
            <a:p>
              <a:endParaRPr lang="es-MX"/>
            </a:p>
          </p:txBody>
        </p:sp>
        <p:sp>
          <p:nvSpPr>
            <p:cNvPr id="36" name="Freeform 330">
              <a:extLst>
                <a:ext uri="{FF2B5EF4-FFF2-40B4-BE49-F238E27FC236}">
                  <a16:creationId xmlns:a16="http://schemas.microsoft.com/office/drawing/2014/main" id="{AD150DA2-7213-49AC-BDCB-8AB3252A71B6}"/>
                </a:ext>
              </a:extLst>
            </p:cNvPr>
            <p:cNvSpPr>
              <a:spLocks noChangeArrowheads="1"/>
            </p:cNvSpPr>
            <p:nvPr/>
          </p:nvSpPr>
          <p:spPr bwMode="auto">
            <a:xfrm>
              <a:off x="1511242" y="5150155"/>
              <a:ext cx="2551350" cy="473498"/>
            </a:xfrm>
            <a:custGeom>
              <a:avLst/>
              <a:gdLst>
                <a:gd name="T0" fmla="*/ 0 w 4467"/>
                <a:gd name="T1" fmla="*/ 0 h 830"/>
                <a:gd name="T2" fmla="*/ 0 w 4467"/>
                <a:gd name="T3" fmla="*/ 0 h 830"/>
                <a:gd name="T4" fmla="*/ 2212 w 4467"/>
                <a:gd name="T5" fmla="*/ 829 h 830"/>
                <a:gd name="T6" fmla="*/ 2254 w 4467"/>
                <a:gd name="T7" fmla="*/ 829 h 830"/>
                <a:gd name="T8" fmla="*/ 4466 w 4467"/>
                <a:gd name="T9" fmla="*/ 0 h 830"/>
                <a:gd name="T10" fmla="*/ 0 w 4467"/>
                <a:gd name="T11" fmla="*/ 0 h 830"/>
              </a:gdLst>
              <a:ahLst/>
              <a:cxnLst>
                <a:cxn ang="0">
                  <a:pos x="T0" y="T1"/>
                </a:cxn>
                <a:cxn ang="0">
                  <a:pos x="T2" y="T3"/>
                </a:cxn>
                <a:cxn ang="0">
                  <a:pos x="T4" y="T5"/>
                </a:cxn>
                <a:cxn ang="0">
                  <a:pos x="T6" y="T7"/>
                </a:cxn>
                <a:cxn ang="0">
                  <a:pos x="T8" y="T9"/>
                </a:cxn>
                <a:cxn ang="0">
                  <a:pos x="T10" y="T11"/>
                </a:cxn>
              </a:cxnLst>
              <a:rect l="0" t="0" r="r" b="b"/>
              <a:pathLst>
                <a:path w="4467" h="830">
                  <a:moveTo>
                    <a:pt x="0" y="0"/>
                  </a:moveTo>
                  <a:lnTo>
                    <a:pt x="0" y="0"/>
                  </a:lnTo>
                  <a:cubicBezTo>
                    <a:pt x="630" y="547"/>
                    <a:pt x="1425" y="820"/>
                    <a:pt x="2212" y="829"/>
                  </a:cubicBezTo>
                  <a:cubicBezTo>
                    <a:pt x="2254" y="829"/>
                    <a:pt x="2254" y="829"/>
                    <a:pt x="2254" y="829"/>
                  </a:cubicBezTo>
                  <a:cubicBezTo>
                    <a:pt x="3041" y="820"/>
                    <a:pt x="3828" y="547"/>
                    <a:pt x="4466" y="0"/>
                  </a:cubicBezTo>
                  <a:lnTo>
                    <a:pt x="0" y="0"/>
                  </a:lnTo>
                </a:path>
              </a:pathLst>
            </a:custGeom>
            <a:solidFill>
              <a:srgbClr val="63C1D3"/>
            </a:solidFill>
            <a:ln w="9525" cap="flat">
              <a:solidFill>
                <a:schemeClr val="tx2"/>
              </a:solidFill>
              <a:bevel/>
              <a:headEnd/>
              <a:tailEnd/>
            </a:ln>
            <a:effectLst/>
          </p:spPr>
          <p:txBody>
            <a:bodyPr wrap="none" anchor="ctr"/>
            <a:lstStyle/>
            <a:p>
              <a:endParaRPr lang="es-MX"/>
            </a:p>
          </p:txBody>
        </p:sp>
      </p:grpSp>
      <p:sp>
        <p:nvSpPr>
          <p:cNvPr id="28" name="Text Placeholder 3">
            <a:extLst>
              <a:ext uri="{FF2B5EF4-FFF2-40B4-BE49-F238E27FC236}">
                <a16:creationId xmlns:a16="http://schemas.microsoft.com/office/drawing/2014/main" id="{1BC5D9E8-F1C6-48ED-A51F-7910456412AD}"/>
              </a:ext>
            </a:extLst>
          </p:cNvPr>
          <p:cNvSpPr txBox="1">
            <a:spLocks/>
          </p:cNvSpPr>
          <p:nvPr/>
        </p:nvSpPr>
        <p:spPr>
          <a:xfrm>
            <a:off x="450361" y="542749"/>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Successione delle colture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Fabbisogno idrico</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18395358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97996" y="1204885"/>
            <a:ext cx="11084099" cy="865173"/>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Il fabbisogno idrico è determinato dal coefficiente di traspirazione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(TC)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espresso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in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litri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per chilogrammo di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sostanza secca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della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biomassa</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6" name="Diagram 25">
            <a:extLst>
              <a:ext uri="{FF2B5EF4-FFF2-40B4-BE49-F238E27FC236}">
                <a16:creationId xmlns:a16="http://schemas.microsoft.com/office/drawing/2014/main" id="{E98B6EBD-CCBA-43E1-8064-4FAE40AFFE6A}"/>
              </a:ext>
            </a:extLst>
          </p:cNvPr>
          <p:cNvGraphicFramePr/>
          <p:nvPr/>
        </p:nvGraphicFramePr>
        <p:xfrm>
          <a:off x="630359" y="2626358"/>
          <a:ext cx="3584289" cy="3009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8" name="Diagram 37">
            <a:extLst>
              <a:ext uri="{FF2B5EF4-FFF2-40B4-BE49-F238E27FC236}">
                <a16:creationId xmlns:a16="http://schemas.microsoft.com/office/drawing/2014/main" id="{5B4DC3F0-A912-489C-8E29-D770A6CAD92C}"/>
              </a:ext>
            </a:extLst>
          </p:cNvPr>
          <p:cNvGraphicFramePr/>
          <p:nvPr/>
        </p:nvGraphicFramePr>
        <p:xfrm>
          <a:off x="4447900" y="2626357"/>
          <a:ext cx="3584289" cy="30099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9" name="Diagram 38">
            <a:extLst>
              <a:ext uri="{FF2B5EF4-FFF2-40B4-BE49-F238E27FC236}">
                <a16:creationId xmlns:a16="http://schemas.microsoft.com/office/drawing/2014/main" id="{C9CE6B35-8865-44A3-9295-DB59AA33DC0B}"/>
              </a:ext>
            </a:extLst>
          </p:cNvPr>
          <p:cNvGraphicFramePr/>
          <p:nvPr/>
        </p:nvGraphicFramePr>
        <p:xfrm>
          <a:off x="8197806" y="2626356"/>
          <a:ext cx="3584289" cy="300993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0" name="Text Placeholder 3">
            <a:extLst>
              <a:ext uri="{FF2B5EF4-FFF2-40B4-BE49-F238E27FC236}">
                <a16:creationId xmlns:a16="http://schemas.microsoft.com/office/drawing/2014/main" id="{57D24849-EC1C-4EFA-927C-948D2C8BADD3}"/>
              </a:ext>
            </a:extLst>
          </p:cNvPr>
          <p:cNvSpPr txBox="1">
            <a:spLocks/>
          </p:cNvSpPr>
          <p:nvPr/>
        </p:nvSpPr>
        <p:spPr>
          <a:xfrm>
            <a:off x="429467" y="52490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Successione delle colture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Fabbisogno idrico</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12479841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952655" y="1427898"/>
            <a:ext cx="5611107" cy="4518249"/>
          </a:xfrm>
        </p:spPr>
        <p:txBody>
          <a:bodyPr>
            <a:noAutofit/>
          </a:bodyPr>
          <a:lstStyle/>
          <a:p>
            <a:pPr algn="l">
              <a:lnSpc>
                <a:spcPct val="100000"/>
              </a:lnSpc>
              <a:spcBef>
                <a:spcPts val="0"/>
              </a:spcBef>
            </a:pPr>
            <a:r>
              <a:rPr lang="en-US" sz="2100" i="0" dirty="0"/>
              <a:t>I cereali invernali e la colza invernale sono meno sensibili alla siccità </a:t>
            </a:r>
            <a:r>
              <a:rPr lang="pl-PL" sz="2100" i="0" dirty="0" err="1"/>
              <a:t>rispetto ai cereali </a:t>
            </a:r>
            <a:r>
              <a:rPr lang="pl-PL" sz="2100" i="0" dirty="0"/>
              <a:t>primaverili.</a:t>
            </a:r>
          </a:p>
          <a:p>
            <a:pPr algn="l">
              <a:lnSpc>
                <a:spcPct val="100000"/>
              </a:lnSpc>
              <a:spcBef>
                <a:spcPts val="0"/>
              </a:spcBef>
            </a:pPr>
            <a:r>
              <a:rPr lang="en-US" sz="2100" i="0" dirty="0"/>
              <a:t>La coltura più resistente alla siccità è la segale invernale, che ha l'apparato radicale più sviluppato di tutti i cereali. Il grano invernale, invece, è il più sensibile alla siccità </a:t>
            </a:r>
            <a:r>
              <a:rPr lang="pl-PL" sz="2100" i="0" dirty="0" err="1"/>
              <a:t>tra le </a:t>
            </a:r>
            <a:r>
              <a:rPr lang="pl-PL" sz="2100" i="0" dirty="0"/>
              <a:t>varietà </a:t>
            </a:r>
            <a:r>
              <a:rPr lang="pl-PL" sz="2100" i="0" dirty="0" err="1"/>
              <a:t>invernali</a:t>
            </a:r>
            <a:r>
              <a:rPr lang="en-US" sz="2100" i="0" dirty="0"/>
              <a:t>. L'avena è particolarmente sensibile alla siccità a causa del suo elevato fabbisogno idrico e dell'uso inefficiente dell'acqua. Il cereale primaverile più resistente alla siccità è l'orzo</a:t>
            </a:r>
            <a:r>
              <a:rPr lang="pl-PL" sz="2100" i="0" dirty="0"/>
              <a:t>. </a:t>
            </a:r>
            <a:r>
              <a:rPr lang="en-US" sz="2100" i="0" dirty="0"/>
              <a:t>Il fabbisogno idrico più elevato per i cereali si verifica durante le fasi di allungamento dello stelo, della testa e dello sviluppo dei chicchi.</a:t>
            </a:r>
          </a:p>
        </p:txBody>
      </p:sp>
      <p:grpSp>
        <p:nvGrpSpPr>
          <p:cNvPr id="15" name="Group 14">
            <a:extLst>
              <a:ext uri="{FF2B5EF4-FFF2-40B4-BE49-F238E27FC236}">
                <a16:creationId xmlns:a16="http://schemas.microsoft.com/office/drawing/2014/main" id="{E35CC04F-5710-F60C-B84D-0D5FEC123F92}"/>
              </a:ext>
            </a:extLst>
          </p:cNvPr>
          <p:cNvGrpSpPr/>
          <p:nvPr/>
        </p:nvGrpSpPr>
        <p:grpSpPr>
          <a:xfrm rot="3730759">
            <a:off x="9765354" y="156409"/>
            <a:ext cx="949885" cy="1163493"/>
            <a:chOff x="7602444" y="4967675"/>
            <a:chExt cx="483619" cy="592374"/>
          </a:xfrm>
        </p:grpSpPr>
        <p:grpSp>
          <p:nvGrpSpPr>
            <p:cNvPr id="16" name="Graphic 214">
              <a:extLst>
                <a:ext uri="{FF2B5EF4-FFF2-40B4-BE49-F238E27FC236}">
                  <a16:creationId xmlns:a16="http://schemas.microsoft.com/office/drawing/2014/main" id="{7CECC4D8-7789-65DF-DEA3-9954495E52C5}"/>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D34BC30D-47EA-14C8-E7F9-142850F174C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03CCE4F-EBAC-F9A9-B0A6-546FA7BDCDF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983C1F1-B5D7-94D4-087D-E7B49CE7A738}"/>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7" name="Graphic 214">
              <a:extLst>
                <a:ext uri="{FF2B5EF4-FFF2-40B4-BE49-F238E27FC236}">
                  <a16:creationId xmlns:a16="http://schemas.microsoft.com/office/drawing/2014/main" id="{A55E4D96-116D-1D29-D2F3-073A989CCFCB}"/>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C69F4C63-626C-EAC4-EC0C-9179D388150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980D836-CCAC-43F7-499B-1A14DA29E6B7}"/>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3" name="Diagram 12">
            <a:extLst>
              <a:ext uri="{FF2B5EF4-FFF2-40B4-BE49-F238E27FC236}">
                <a16:creationId xmlns:a16="http://schemas.microsoft.com/office/drawing/2014/main" id="{A0D0A933-7503-4880-93B5-CAD43C9FF1D2}"/>
              </a:ext>
            </a:extLst>
          </p:cNvPr>
          <p:cNvGraphicFramePr/>
          <p:nvPr/>
        </p:nvGraphicFramePr>
        <p:xfrm>
          <a:off x="6715760" y="1528621"/>
          <a:ext cx="5388303" cy="3605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upa 13">
            <a:extLst>
              <a:ext uri="{FF2B5EF4-FFF2-40B4-BE49-F238E27FC236}">
                <a16:creationId xmlns:a16="http://schemas.microsoft.com/office/drawing/2014/main" id="{5FAA9804-5B08-49D9-A77B-B1DD064E4DDC}"/>
              </a:ext>
            </a:extLst>
          </p:cNvPr>
          <p:cNvGrpSpPr/>
          <p:nvPr/>
        </p:nvGrpSpPr>
        <p:grpSpPr>
          <a:xfrm>
            <a:off x="6958682" y="4644941"/>
            <a:ext cx="4360775" cy="322406"/>
            <a:chOff x="6836847" y="4383737"/>
            <a:chExt cx="4360775" cy="322406"/>
          </a:xfrm>
        </p:grpSpPr>
        <p:pic>
          <p:nvPicPr>
            <p:cNvPr id="7" name="Obraz 6">
              <a:extLst>
                <a:ext uri="{FF2B5EF4-FFF2-40B4-BE49-F238E27FC236}">
                  <a16:creationId xmlns:a16="http://schemas.microsoft.com/office/drawing/2014/main" id="{06787899-69FF-4CF0-BC2A-7AC470D517C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992486" y="4383737"/>
              <a:ext cx="205136" cy="317843"/>
            </a:xfrm>
            <a:prstGeom prst="rect">
              <a:avLst/>
            </a:prstGeom>
          </p:spPr>
        </p:pic>
        <p:pic>
          <p:nvPicPr>
            <p:cNvPr id="34" name="Obraz 33">
              <a:extLst>
                <a:ext uri="{FF2B5EF4-FFF2-40B4-BE49-F238E27FC236}">
                  <a16:creationId xmlns:a16="http://schemas.microsoft.com/office/drawing/2014/main" id="{B8BE4529-8E93-4069-AFD6-3236C4C24FBF}"/>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752056" y="4383738"/>
              <a:ext cx="205136" cy="317843"/>
            </a:xfrm>
            <a:prstGeom prst="rect">
              <a:avLst/>
            </a:prstGeom>
          </p:spPr>
        </p:pic>
        <p:pic>
          <p:nvPicPr>
            <p:cNvPr id="35" name="Obraz 34">
              <a:extLst>
                <a:ext uri="{FF2B5EF4-FFF2-40B4-BE49-F238E27FC236}">
                  <a16:creationId xmlns:a16="http://schemas.microsoft.com/office/drawing/2014/main" id="{37AD5200-5B96-4349-8C30-3C3DD137D814}"/>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511626" y="4383739"/>
              <a:ext cx="205136" cy="317843"/>
            </a:xfrm>
            <a:prstGeom prst="rect">
              <a:avLst/>
            </a:prstGeom>
          </p:spPr>
        </p:pic>
        <p:pic>
          <p:nvPicPr>
            <p:cNvPr id="36" name="Obraz 35">
              <a:extLst>
                <a:ext uri="{FF2B5EF4-FFF2-40B4-BE49-F238E27FC236}">
                  <a16:creationId xmlns:a16="http://schemas.microsoft.com/office/drawing/2014/main" id="{250F3969-6E8A-4496-A264-B348F0EAC01A}"/>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289530" y="4388297"/>
              <a:ext cx="205136" cy="317843"/>
            </a:xfrm>
            <a:prstGeom prst="rect">
              <a:avLst/>
            </a:prstGeom>
          </p:spPr>
        </p:pic>
        <p:pic>
          <p:nvPicPr>
            <p:cNvPr id="37" name="Obraz 36">
              <a:extLst>
                <a:ext uri="{FF2B5EF4-FFF2-40B4-BE49-F238E27FC236}">
                  <a16:creationId xmlns:a16="http://schemas.microsoft.com/office/drawing/2014/main" id="{4DE15225-1315-4B1B-BBA2-5761FE043D98}"/>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054442" y="4388300"/>
              <a:ext cx="205136" cy="317843"/>
            </a:xfrm>
            <a:prstGeom prst="rect">
              <a:avLst/>
            </a:prstGeom>
          </p:spPr>
        </p:pic>
        <p:pic>
          <p:nvPicPr>
            <p:cNvPr id="38" name="Obraz 37">
              <a:extLst>
                <a:ext uri="{FF2B5EF4-FFF2-40B4-BE49-F238E27FC236}">
                  <a16:creationId xmlns:a16="http://schemas.microsoft.com/office/drawing/2014/main" id="{723453AC-C75D-4F27-8DED-B1130FBF412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9832346" y="4388298"/>
              <a:ext cx="205136" cy="317843"/>
            </a:xfrm>
            <a:prstGeom prst="rect">
              <a:avLst/>
            </a:prstGeom>
          </p:spPr>
        </p:pic>
        <p:pic>
          <p:nvPicPr>
            <p:cNvPr id="39" name="Obraz 38">
              <a:extLst>
                <a:ext uri="{FF2B5EF4-FFF2-40B4-BE49-F238E27FC236}">
                  <a16:creationId xmlns:a16="http://schemas.microsoft.com/office/drawing/2014/main" id="{02465FD1-F799-4029-B285-8DE7E2742516}"/>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9597258" y="4388300"/>
              <a:ext cx="205136" cy="317843"/>
            </a:xfrm>
            <a:prstGeom prst="rect">
              <a:avLst/>
            </a:prstGeom>
          </p:spPr>
        </p:pic>
        <p:pic>
          <p:nvPicPr>
            <p:cNvPr id="40" name="Obraz 39">
              <a:extLst>
                <a:ext uri="{FF2B5EF4-FFF2-40B4-BE49-F238E27FC236}">
                  <a16:creationId xmlns:a16="http://schemas.microsoft.com/office/drawing/2014/main" id="{D27D16AE-A639-40C1-BBBB-DB1C3DE2FDC0}"/>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7295590" y="4388299"/>
              <a:ext cx="205136" cy="317843"/>
            </a:xfrm>
            <a:prstGeom prst="rect">
              <a:avLst/>
            </a:prstGeom>
          </p:spPr>
        </p:pic>
        <p:pic>
          <p:nvPicPr>
            <p:cNvPr id="41" name="Obraz 40">
              <a:extLst>
                <a:ext uri="{FF2B5EF4-FFF2-40B4-BE49-F238E27FC236}">
                  <a16:creationId xmlns:a16="http://schemas.microsoft.com/office/drawing/2014/main" id="{65E0B743-7937-4188-A2D6-3B6EFBC6096A}"/>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7060502" y="4388300"/>
              <a:ext cx="205136" cy="317843"/>
            </a:xfrm>
            <a:prstGeom prst="rect">
              <a:avLst/>
            </a:prstGeom>
          </p:spPr>
        </p:pic>
        <p:pic>
          <p:nvPicPr>
            <p:cNvPr id="42" name="Obraz 41">
              <a:extLst>
                <a:ext uri="{FF2B5EF4-FFF2-40B4-BE49-F238E27FC236}">
                  <a16:creationId xmlns:a16="http://schemas.microsoft.com/office/drawing/2014/main" id="{49267F49-85FA-4476-8876-AF72625DE30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6836847" y="4388300"/>
              <a:ext cx="205136" cy="317843"/>
            </a:xfrm>
            <a:prstGeom prst="rect">
              <a:avLst/>
            </a:prstGeom>
          </p:spPr>
        </p:pic>
      </p:grpSp>
      <p:sp>
        <p:nvSpPr>
          <p:cNvPr id="43" name="Text Placeholder 3">
            <a:extLst>
              <a:ext uri="{FF2B5EF4-FFF2-40B4-BE49-F238E27FC236}">
                <a16:creationId xmlns:a16="http://schemas.microsoft.com/office/drawing/2014/main" id="{B5821B54-9FEC-4C31-8B54-4B4695A19D28}"/>
              </a:ext>
            </a:extLst>
          </p:cNvPr>
          <p:cNvSpPr txBox="1">
            <a:spLocks/>
          </p:cNvSpPr>
          <p:nvPr/>
        </p:nvSpPr>
        <p:spPr>
          <a:xfrm>
            <a:off x="621653" y="320122"/>
            <a:ext cx="9097440" cy="803654"/>
          </a:xfrm>
          <a:prstGeom prst="rect">
            <a:avLst/>
          </a:prstGeom>
          <a:solidFill>
            <a:srgbClr val="8BC540"/>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Successione delle colture - </a:t>
            </a:r>
            <a:r>
              <a:rPr lang="pl-PL" sz="3600" b="1" dirty="0">
                <a:solidFill>
                  <a:srgbClr val="000000"/>
                </a:solidFill>
                <a:latin typeface="Calibri" panose="020F0502020204030204" pitchFamily="34" charset="0"/>
                <a:ea typeface="Calibri" panose="020F0502020204030204" pitchFamily="34" charset="0"/>
                <a:cs typeface="Vrinda" panose="020B0502040204020203" pitchFamily="34" charset="0"/>
              </a:rPr>
              <a:t>Fabbisogno idrico</a:t>
            </a:r>
          </a:p>
        </p:txBody>
      </p:sp>
    </p:spTree>
    <p:extLst>
      <p:ext uri="{BB962C8B-B14F-4D97-AF65-F5344CB8AC3E}">
        <p14:creationId xmlns:p14="http://schemas.microsoft.com/office/powerpoint/2010/main" val="4550683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82630" y="1536273"/>
            <a:ext cx="10886221" cy="1655518"/>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In agroecologia, l'obiettivo è riciclare i nutrienti il più possibile all'interno del sistema agricolo,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riducendo al minimo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la necessità di apporti esterni. Questo approccio non solo riduce la dipendenza dai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fertilizzanti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sintetici, ma contribuisce anche a mantenere un ecosistema del suolo sano, a migliorare la ritenzione idrica e a ridurre l'erosione. </a:t>
            </a:r>
          </a:p>
        </p:txBody>
      </p:sp>
      <p:sp>
        <p:nvSpPr>
          <p:cNvPr id="17" name="Text Placeholder 3">
            <a:extLst>
              <a:ext uri="{FF2B5EF4-FFF2-40B4-BE49-F238E27FC236}">
                <a16:creationId xmlns:a16="http://schemas.microsoft.com/office/drawing/2014/main" id="{ABBB96C0-9692-4F87-9E0D-19287650A083}"/>
              </a:ext>
            </a:extLst>
          </p:cNvPr>
          <p:cNvSpPr txBox="1">
            <a:spLocks/>
          </p:cNvSpPr>
          <p:nvPr/>
        </p:nvSpPr>
        <p:spPr>
          <a:xfrm>
            <a:off x="682630"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Successione delle colture </a:t>
            </a:r>
            <a:r>
              <a:rPr lang="pl-PL" sz="3600" b="1" dirty="0">
                <a:solidFill>
                  <a:srgbClr val="231F20"/>
                </a:solidFill>
              </a:rPr>
              <a:t>-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Requisiti nutrizionali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e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fertilizzanti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delle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piante</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2" name="Grupa 1">
            <a:extLst>
              <a:ext uri="{FF2B5EF4-FFF2-40B4-BE49-F238E27FC236}">
                <a16:creationId xmlns:a16="http://schemas.microsoft.com/office/drawing/2014/main" id="{1D6C347C-2EB1-4B9F-BA6D-227CB1E57FBA}"/>
              </a:ext>
            </a:extLst>
          </p:cNvPr>
          <p:cNvGrpSpPr/>
          <p:nvPr/>
        </p:nvGrpSpPr>
        <p:grpSpPr>
          <a:xfrm>
            <a:off x="778598" y="3255151"/>
            <a:ext cx="11126709" cy="2976992"/>
            <a:chOff x="3536272" y="3259233"/>
            <a:chExt cx="7565462" cy="2976992"/>
          </a:xfrm>
        </p:grpSpPr>
        <p:sp>
          <p:nvSpPr>
            <p:cNvPr id="4" name="Strzałka: wygięta w górę 3">
              <a:extLst>
                <a:ext uri="{FF2B5EF4-FFF2-40B4-BE49-F238E27FC236}">
                  <a16:creationId xmlns:a16="http://schemas.microsoft.com/office/drawing/2014/main" id="{C22811D7-D692-4C1F-9858-380E78EFA78B}"/>
                </a:ext>
              </a:extLst>
            </p:cNvPr>
            <p:cNvSpPr/>
            <p:nvPr/>
          </p:nvSpPr>
          <p:spPr>
            <a:xfrm rot="5400000">
              <a:off x="3848929" y="4591775"/>
              <a:ext cx="1180111" cy="1343514"/>
            </a:xfrm>
            <a:prstGeom prst="bentUpArrow">
              <a:avLst>
                <a:gd name="adj1" fmla="val 32840"/>
                <a:gd name="adj2" fmla="val 25000"/>
                <a:gd name="adj3" fmla="val 35780"/>
              </a:avLst>
            </a:prstGeom>
            <a:solidFill>
              <a:srgbClr val="8BC540"/>
            </a:solidFill>
            <a:ln>
              <a:solidFill>
                <a:srgbClr val="8BC540"/>
              </a:solidFill>
            </a:ln>
            <a:scene3d>
              <a:camera prst="orthographicFront"/>
              <a:lightRig rig="flat" dir="t"/>
            </a:scene3d>
            <a:sp3d prstMaterial="plastic">
              <a:bevelT w="88900" h="88900"/>
              <a:bevelB w="88900" h="31750" prst="angle"/>
            </a:sp3d>
          </p:spPr>
          <p:style>
            <a:lnRef idx="0">
              <a:scrgbClr r="0" g="0" b="0"/>
            </a:lnRef>
            <a:fillRef idx="3">
              <a:scrgbClr r="0" g="0" b="0"/>
            </a:fillRef>
            <a:effectRef idx="2">
              <a:schemeClr val="accent2">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6" name="Dowolny kształt: kształt 5">
              <a:extLst>
                <a:ext uri="{FF2B5EF4-FFF2-40B4-BE49-F238E27FC236}">
                  <a16:creationId xmlns:a16="http://schemas.microsoft.com/office/drawing/2014/main" id="{56E30B85-4CEB-48EC-8967-70A24A25CFD8}"/>
                </a:ext>
              </a:extLst>
            </p:cNvPr>
            <p:cNvSpPr/>
            <p:nvPr/>
          </p:nvSpPr>
          <p:spPr>
            <a:xfrm>
              <a:off x="3536272" y="3283598"/>
              <a:ext cx="1986612" cy="1390564"/>
            </a:xfrm>
            <a:custGeom>
              <a:avLst/>
              <a:gdLst>
                <a:gd name="connsiteX0" fmla="*/ 0 w 1986612"/>
                <a:gd name="connsiteY0" fmla="*/ 231807 h 1390564"/>
                <a:gd name="connsiteX1" fmla="*/ 231807 w 1986612"/>
                <a:gd name="connsiteY1" fmla="*/ 0 h 1390564"/>
                <a:gd name="connsiteX2" fmla="*/ 1754805 w 1986612"/>
                <a:gd name="connsiteY2" fmla="*/ 0 h 1390564"/>
                <a:gd name="connsiteX3" fmla="*/ 1986612 w 1986612"/>
                <a:gd name="connsiteY3" fmla="*/ 231807 h 1390564"/>
                <a:gd name="connsiteX4" fmla="*/ 1986612 w 1986612"/>
                <a:gd name="connsiteY4" fmla="*/ 1158757 h 1390564"/>
                <a:gd name="connsiteX5" fmla="*/ 1754805 w 1986612"/>
                <a:gd name="connsiteY5" fmla="*/ 1390564 h 1390564"/>
                <a:gd name="connsiteX6" fmla="*/ 231807 w 1986612"/>
                <a:gd name="connsiteY6" fmla="*/ 1390564 h 1390564"/>
                <a:gd name="connsiteX7" fmla="*/ 0 w 1986612"/>
                <a:gd name="connsiteY7" fmla="*/ 1158757 h 1390564"/>
                <a:gd name="connsiteX8" fmla="*/ 0 w 1986612"/>
                <a:gd name="connsiteY8" fmla="*/ 231807 h 139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612" h="1390564">
                  <a:moveTo>
                    <a:pt x="0" y="231807"/>
                  </a:moveTo>
                  <a:cubicBezTo>
                    <a:pt x="0" y="103784"/>
                    <a:pt x="103784" y="0"/>
                    <a:pt x="231807" y="0"/>
                  </a:cubicBezTo>
                  <a:lnTo>
                    <a:pt x="1754805" y="0"/>
                  </a:lnTo>
                  <a:cubicBezTo>
                    <a:pt x="1882828" y="0"/>
                    <a:pt x="1986612" y="103784"/>
                    <a:pt x="1986612" y="231807"/>
                  </a:cubicBezTo>
                  <a:lnTo>
                    <a:pt x="1986612" y="1158757"/>
                  </a:lnTo>
                  <a:cubicBezTo>
                    <a:pt x="1986612" y="1286780"/>
                    <a:pt x="1882828" y="1390564"/>
                    <a:pt x="1754805" y="1390564"/>
                  </a:cubicBezTo>
                  <a:lnTo>
                    <a:pt x="231807" y="1390564"/>
                  </a:lnTo>
                  <a:cubicBezTo>
                    <a:pt x="103784" y="1390564"/>
                    <a:pt x="0" y="1286780"/>
                    <a:pt x="0" y="1158757"/>
                  </a:cubicBezTo>
                  <a:lnTo>
                    <a:pt x="0" y="231807"/>
                  </a:lnTo>
                  <a:close/>
                </a:path>
              </a:pathLst>
            </a:custGeom>
            <a:solidFill>
              <a:srgbClr val="8BC540"/>
            </a:solidFill>
            <a:ln>
              <a:solidFill>
                <a:srgbClr val="8BC540"/>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2">
                <a:hueOff val="0"/>
                <a:satOff val="0"/>
                <a:lumOff val="0"/>
                <a:alphaOff val="0"/>
              </a:schemeClr>
            </a:effectRef>
            <a:fontRef idx="minor">
              <a:schemeClr val="lt1"/>
            </a:fontRef>
          </p:style>
          <p:txBody>
            <a:bodyPr spcFirstLastPara="0" vert="horz" wrap="square" lIns="159334" tIns="159334" rIns="159334" bIns="159334" numCol="1" spcCol="1270" anchor="ctr" anchorCtr="0">
              <a:noAutofit/>
            </a:bodyPr>
            <a:lstStyle/>
            <a:p>
              <a:pPr marL="0" lvl="0" indent="0" algn="ctr" defTabSz="1066800">
                <a:lnSpc>
                  <a:spcPct val="90000"/>
                </a:lnSpc>
                <a:spcBef>
                  <a:spcPct val="0"/>
                </a:spcBef>
                <a:spcAft>
                  <a:spcPct val="35000"/>
                </a:spcAft>
                <a:buNone/>
              </a:pPr>
              <a:r>
                <a:rPr lang="en-US" sz="2400" kern="1200" dirty="0" err="1">
                  <a:solidFill>
                    <a:srgbClr val="231F20"/>
                  </a:solidFill>
                </a:rPr>
                <a:t>Concimi </a:t>
              </a:r>
              <a:r>
                <a:rPr lang="en-US" sz="2400" kern="1200" dirty="0">
                  <a:solidFill>
                    <a:srgbClr val="231F20"/>
                  </a:solidFill>
                </a:rPr>
                <a:t>naturali come il letame</a:t>
              </a:r>
              <a:endParaRPr lang="pl-PL" sz="2400" kern="1200" dirty="0">
                <a:solidFill>
                  <a:srgbClr val="231F20"/>
                </a:solidFill>
              </a:endParaRPr>
            </a:p>
          </p:txBody>
        </p:sp>
        <p:sp>
          <p:nvSpPr>
            <p:cNvPr id="7" name="Dowolny kształt: kształt 6">
              <a:extLst>
                <a:ext uri="{FF2B5EF4-FFF2-40B4-BE49-F238E27FC236}">
                  <a16:creationId xmlns:a16="http://schemas.microsoft.com/office/drawing/2014/main" id="{99A4A338-EA97-4AE5-A57B-B593EAF5F7BA}"/>
                </a:ext>
              </a:extLst>
            </p:cNvPr>
            <p:cNvSpPr/>
            <p:nvPr/>
          </p:nvSpPr>
          <p:spPr>
            <a:xfrm>
              <a:off x="5522884" y="3259233"/>
              <a:ext cx="4194029" cy="1123915"/>
            </a:xfrm>
            <a:custGeom>
              <a:avLst/>
              <a:gdLst>
                <a:gd name="connsiteX0" fmla="*/ 0 w 2935937"/>
                <a:gd name="connsiteY0" fmla="*/ 0 h 1123915"/>
                <a:gd name="connsiteX1" fmla="*/ 2935937 w 2935937"/>
                <a:gd name="connsiteY1" fmla="*/ 0 h 1123915"/>
                <a:gd name="connsiteX2" fmla="*/ 2935937 w 2935937"/>
                <a:gd name="connsiteY2" fmla="*/ 1123915 h 1123915"/>
                <a:gd name="connsiteX3" fmla="*/ 0 w 2935937"/>
                <a:gd name="connsiteY3" fmla="*/ 1123915 h 1123915"/>
                <a:gd name="connsiteX4" fmla="*/ 0 w 2935937"/>
                <a:gd name="connsiteY4" fmla="*/ 0 h 112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5937" h="1123915">
                  <a:moveTo>
                    <a:pt x="0" y="0"/>
                  </a:moveTo>
                  <a:lnTo>
                    <a:pt x="2935937" y="0"/>
                  </a:lnTo>
                  <a:lnTo>
                    <a:pt x="2935937" y="1123915"/>
                  </a:lnTo>
                  <a:lnTo>
                    <a:pt x="0" y="11239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1" algn="l" defTabSz="1066800">
                <a:lnSpc>
                  <a:spcPct val="90000"/>
                </a:lnSpc>
                <a:spcBef>
                  <a:spcPct val="0"/>
                </a:spcBef>
                <a:spcAft>
                  <a:spcPct val="15000"/>
                </a:spcAft>
              </a:pPr>
              <a:r>
                <a:rPr lang="pl-PL" sz="2400" kern="1200" dirty="0">
                  <a:solidFill>
                    <a:srgbClr val="231F20"/>
                  </a:solidFill>
                </a:rPr>
                <a:t>si applicano </a:t>
              </a:r>
              <a:r>
                <a:rPr lang="en-US" sz="2400" kern="1200" dirty="0">
                  <a:solidFill>
                    <a:srgbClr val="231F20"/>
                  </a:solidFill>
                </a:rPr>
                <a:t>alle colture a file larghe, come le colture di radici (barbabietole, patate) e il mais.</a:t>
              </a:r>
              <a:endParaRPr lang="pl-PL" sz="2400" kern="1200" dirty="0">
                <a:solidFill>
                  <a:srgbClr val="231F20"/>
                </a:solidFill>
              </a:endParaRPr>
            </a:p>
          </p:txBody>
        </p:sp>
        <p:sp>
          <p:nvSpPr>
            <p:cNvPr id="8" name="Dowolny kształt: kształt 7">
              <a:extLst>
                <a:ext uri="{FF2B5EF4-FFF2-40B4-BE49-F238E27FC236}">
                  <a16:creationId xmlns:a16="http://schemas.microsoft.com/office/drawing/2014/main" id="{9865DF7D-D609-4F7A-8E96-8D49D810F4AB}"/>
                </a:ext>
              </a:extLst>
            </p:cNvPr>
            <p:cNvSpPr/>
            <p:nvPr/>
          </p:nvSpPr>
          <p:spPr>
            <a:xfrm>
              <a:off x="5142547" y="4845661"/>
              <a:ext cx="1986612" cy="1390564"/>
            </a:xfrm>
            <a:custGeom>
              <a:avLst/>
              <a:gdLst>
                <a:gd name="connsiteX0" fmla="*/ 0 w 1986612"/>
                <a:gd name="connsiteY0" fmla="*/ 231807 h 1390564"/>
                <a:gd name="connsiteX1" fmla="*/ 231807 w 1986612"/>
                <a:gd name="connsiteY1" fmla="*/ 0 h 1390564"/>
                <a:gd name="connsiteX2" fmla="*/ 1754805 w 1986612"/>
                <a:gd name="connsiteY2" fmla="*/ 0 h 1390564"/>
                <a:gd name="connsiteX3" fmla="*/ 1986612 w 1986612"/>
                <a:gd name="connsiteY3" fmla="*/ 231807 h 1390564"/>
                <a:gd name="connsiteX4" fmla="*/ 1986612 w 1986612"/>
                <a:gd name="connsiteY4" fmla="*/ 1158757 h 1390564"/>
                <a:gd name="connsiteX5" fmla="*/ 1754805 w 1986612"/>
                <a:gd name="connsiteY5" fmla="*/ 1390564 h 1390564"/>
                <a:gd name="connsiteX6" fmla="*/ 231807 w 1986612"/>
                <a:gd name="connsiteY6" fmla="*/ 1390564 h 1390564"/>
                <a:gd name="connsiteX7" fmla="*/ 0 w 1986612"/>
                <a:gd name="connsiteY7" fmla="*/ 1158757 h 1390564"/>
                <a:gd name="connsiteX8" fmla="*/ 0 w 1986612"/>
                <a:gd name="connsiteY8" fmla="*/ 231807 h 139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612" h="1390564">
                  <a:moveTo>
                    <a:pt x="0" y="231807"/>
                  </a:moveTo>
                  <a:cubicBezTo>
                    <a:pt x="0" y="103784"/>
                    <a:pt x="103784" y="0"/>
                    <a:pt x="231807" y="0"/>
                  </a:cubicBezTo>
                  <a:lnTo>
                    <a:pt x="1754805" y="0"/>
                  </a:lnTo>
                  <a:cubicBezTo>
                    <a:pt x="1882828" y="0"/>
                    <a:pt x="1986612" y="103784"/>
                    <a:pt x="1986612" y="231807"/>
                  </a:cubicBezTo>
                  <a:lnTo>
                    <a:pt x="1986612" y="1158757"/>
                  </a:lnTo>
                  <a:cubicBezTo>
                    <a:pt x="1986612" y="1286780"/>
                    <a:pt x="1882828" y="1390564"/>
                    <a:pt x="1754805" y="1390564"/>
                  </a:cubicBezTo>
                  <a:lnTo>
                    <a:pt x="231807" y="1390564"/>
                  </a:lnTo>
                  <a:cubicBezTo>
                    <a:pt x="103784" y="1390564"/>
                    <a:pt x="0" y="1286780"/>
                    <a:pt x="0" y="1158757"/>
                  </a:cubicBezTo>
                  <a:lnTo>
                    <a:pt x="0" y="231807"/>
                  </a:lnTo>
                  <a:close/>
                </a:path>
              </a:pathLst>
            </a:custGeom>
            <a:solidFill>
              <a:srgbClr val="8BC540"/>
            </a:solidFill>
            <a:ln>
              <a:solidFill>
                <a:srgbClr val="8BC540"/>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2">
                <a:hueOff val="-5126448"/>
                <a:satOff val="-59833"/>
                <a:lumOff val="22748"/>
                <a:alphaOff val="0"/>
              </a:schemeClr>
            </a:effectRef>
            <a:fontRef idx="minor">
              <a:schemeClr val="lt1"/>
            </a:fontRef>
          </p:style>
          <p:txBody>
            <a:bodyPr spcFirstLastPara="0" vert="horz" wrap="square" lIns="159334" tIns="159334" rIns="159334" bIns="159334"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Nell'anno successivo all'applicazione del concime</a:t>
              </a:r>
              <a:endParaRPr lang="pl-PL" sz="2400" kern="1200" dirty="0">
                <a:solidFill>
                  <a:srgbClr val="231F20"/>
                </a:solidFill>
              </a:endParaRPr>
            </a:p>
          </p:txBody>
        </p:sp>
        <p:sp>
          <p:nvSpPr>
            <p:cNvPr id="9" name="Dowolny kształt: kształt 8">
              <a:extLst>
                <a:ext uri="{FF2B5EF4-FFF2-40B4-BE49-F238E27FC236}">
                  <a16:creationId xmlns:a16="http://schemas.microsoft.com/office/drawing/2014/main" id="{FC1D8485-22DF-4C8E-835E-38C1B09FED87}"/>
                </a:ext>
              </a:extLst>
            </p:cNvPr>
            <p:cNvSpPr/>
            <p:nvPr/>
          </p:nvSpPr>
          <p:spPr>
            <a:xfrm>
              <a:off x="7264961" y="4845661"/>
              <a:ext cx="3836773" cy="1123915"/>
            </a:xfrm>
            <a:custGeom>
              <a:avLst/>
              <a:gdLst>
                <a:gd name="connsiteX0" fmla="*/ 0 w 2559678"/>
                <a:gd name="connsiteY0" fmla="*/ 0 h 1123915"/>
                <a:gd name="connsiteX1" fmla="*/ 2559678 w 2559678"/>
                <a:gd name="connsiteY1" fmla="*/ 0 h 1123915"/>
                <a:gd name="connsiteX2" fmla="*/ 2559678 w 2559678"/>
                <a:gd name="connsiteY2" fmla="*/ 1123915 h 1123915"/>
                <a:gd name="connsiteX3" fmla="*/ 0 w 2559678"/>
                <a:gd name="connsiteY3" fmla="*/ 1123915 h 1123915"/>
                <a:gd name="connsiteX4" fmla="*/ 0 w 2559678"/>
                <a:gd name="connsiteY4" fmla="*/ 0 h 112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9678" h="1123915">
                  <a:moveTo>
                    <a:pt x="0" y="0"/>
                  </a:moveTo>
                  <a:lnTo>
                    <a:pt x="2559678" y="0"/>
                  </a:lnTo>
                  <a:lnTo>
                    <a:pt x="2559678" y="1123915"/>
                  </a:lnTo>
                  <a:lnTo>
                    <a:pt x="0" y="11239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1" algn="l" defTabSz="1066800">
                <a:lnSpc>
                  <a:spcPct val="90000"/>
                </a:lnSpc>
                <a:spcBef>
                  <a:spcPct val="0"/>
                </a:spcBef>
                <a:spcAft>
                  <a:spcPct val="15000"/>
                </a:spcAft>
              </a:pPr>
              <a:r>
                <a:rPr lang="en-US" sz="2400" kern="1200" dirty="0">
                  <a:solidFill>
                    <a:srgbClr val="231F20"/>
                  </a:solidFill>
                </a:rPr>
                <a:t>Si dovrebbero coltivare cereali e legumi per la produzione di sementi. </a:t>
              </a:r>
              <a:endParaRPr lang="pl-PL" sz="2400" kern="1200" dirty="0">
                <a:solidFill>
                  <a:srgbClr val="231F20"/>
                </a:solidFill>
              </a:endParaRPr>
            </a:p>
          </p:txBody>
        </p:sp>
      </p:grpSp>
    </p:spTree>
    <p:extLst>
      <p:ext uri="{BB962C8B-B14F-4D97-AF65-F5344CB8AC3E}">
        <p14:creationId xmlns:p14="http://schemas.microsoft.com/office/powerpoint/2010/main" val="15799304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1295399" y="1206141"/>
            <a:ext cx="10066699" cy="1260345"/>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La maggior parte dei residui colturali dopo il raccolto è lasciata dalle colture foraggere perenni come trifoglio, erba medica, graminacee e miscele di legumi ed erbe, seguite dai cereali, mentre le colture di radici ne lasciano meno. </a:t>
            </a:r>
          </a:p>
        </p:txBody>
      </p:sp>
      <p:graphicFrame>
        <p:nvGraphicFramePr>
          <p:cNvPr id="19" name="Diagram 18">
            <a:extLst>
              <a:ext uri="{FF2B5EF4-FFF2-40B4-BE49-F238E27FC236}">
                <a16:creationId xmlns:a16="http://schemas.microsoft.com/office/drawing/2014/main" id="{49E4DA32-37F0-431C-B484-8B645FC81800}"/>
              </a:ext>
            </a:extLst>
          </p:cNvPr>
          <p:cNvGraphicFramePr/>
          <p:nvPr>
            <p:extLst>
              <p:ext uri="{D42A27DB-BD31-4B8C-83A1-F6EECF244321}">
                <p14:modId xmlns:p14="http://schemas.microsoft.com/office/powerpoint/2010/main" val="1015760227"/>
              </p:ext>
            </p:extLst>
          </p:nvPr>
        </p:nvGraphicFramePr>
        <p:xfrm>
          <a:off x="85395" y="2791650"/>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Diagram 19">
            <a:extLst>
              <a:ext uri="{FF2B5EF4-FFF2-40B4-BE49-F238E27FC236}">
                <a16:creationId xmlns:a16="http://schemas.microsoft.com/office/drawing/2014/main" id="{ED91E550-D651-4AE2-A29A-8C0A407DBFEA}"/>
              </a:ext>
            </a:extLst>
          </p:cNvPr>
          <p:cNvGraphicFramePr/>
          <p:nvPr>
            <p:extLst>
              <p:ext uri="{D42A27DB-BD31-4B8C-83A1-F6EECF244321}">
                <p14:modId xmlns:p14="http://schemas.microsoft.com/office/powerpoint/2010/main" val="4104717355"/>
              </p:ext>
            </p:extLst>
          </p:nvPr>
        </p:nvGraphicFramePr>
        <p:xfrm>
          <a:off x="5410430" y="2791649"/>
          <a:ext cx="6593311" cy="33617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Text Placeholder 3">
            <a:extLst>
              <a:ext uri="{FF2B5EF4-FFF2-40B4-BE49-F238E27FC236}">
                <a16:creationId xmlns:a16="http://schemas.microsoft.com/office/drawing/2014/main" id="{A01E89B0-5CF6-47F7-B7BB-3CA76AD96081}"/>
              </a:ext>
            </a:extLst>
          </p:cNvPr>
          <p:cNvSpPr txBox="1">
            <a:spLocks/>
          </p:cNvSpPr>
          <p:nvPr/>
        </p:nvSpPr>
        <p:spPr>
          <a:xfrm>
            <a:off x="429467" y="401231"/>
            <a:ext cx="11213289"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Successione colturale </a:t>
            </a:r>
            <a:r>
              <a:rPr lang="pl-PL" sz="3600" b="1" dirty="0">
                <a:solidFill>
                  <a:srgbClr val="231F20"/>
                </a:solidFill>
              </a:rPr>
              <a:t>-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L'</a:t>
            </a:r>
            <a:r>
              <a:rPr lang="pl-PL"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importanza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dei </a:t>
            </a:r>
            <a:r>
              <a:rPr lang="pl-PL"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residui colturali</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1128371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98559" y="1194331"/>
            <a:ext cx="5401090" cy="3985706"/>
          </a:xfrm>
          <a:prstGeom prst="rect">
            <a:avLst/>
          </a:prstGeom>
        </p:spPr>
        <p:txBody>
          <a:bodyPr wrap="square">
            <a:spAutoFit/>
          </a:bodyPr>
          <a:lstStyle/>
          <a:p>
            <a:pPr>
              <a:spcAft>
                <a:spcPts val="8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I nutrienti presenti nei residui colturali devono essere presi in considerazione durante l'intera rotazione delle colture. Questi residui influenzano in modo significativo la struttura del suolo, e l'effetto è più forte quando dopo il raccolto rimane una maggiore quantità di massa vegetale con una composizione chimica di valore. In termini di impatto sulla struttura del suolo, le piante agricole possono essere </a:t>
            </a:r>
            <a:r>
              <a:rPr lang="en-US"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classificate in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tre gruppi:</a:t>
            </a:r>
          </a:p>
        </p:txBody>
      </p:sp>
      <p:grpSp>
        <p:nvGrpSpPr>
          <p:cNvPr id="2" name="Grupa 1">
            <a:extLst>
              <a:ext uri="{FF2B5EF4-FFF2-40B4-BE49-F238E27FC236}">
                <a16:creationId xmlns:a16="http://schemas.microsoft.com/office/drawing/2014/main" id="{C0EEEA6D-B8C3-435E-96E7-83139A97E7D9}"/>
              </a:ext>
            </a:extLst>
          </p:cNvPr>
          <p:cNvGrpSpPr/>
          <p:nvPr/>
        </p:nvGrpSpPr>
        <p:grpSpPr>
          <a:xfrm>
            <a:off x="6128324" y="961602"/>
            <a:ext cx="5634209" cy="4370889"/>
            <a:chOff x="6438072" y="961602"/>
            <a:chExt cx="5634209" cy="4492009"/>
          </a:xfrm>
        </p:grpSpPr>
        <p:sp>
          <p:nvSpPr>
            <p:cNvPr id="3" name="Dowolny kształt: kształt 2">
              <a:extLst>
                <a:ext uri="{FF2B5EF4-FFF2-40B4-BE49-F238E27FC236}">
                  <a16:creationId xmlns:a16="http://schemas.microsoft.com/office/drawing/2014/main" id="{16CAB711-BB40-400F-B7F4-6E97918ACB7D}"/>
                </a:ext>
              </a:extLst>
            </p:cNvPr>
            <p:cNvSpPr/>
            <p:nvPr/>
          </p:nvSpPr>
          <p:spPr>
            <a:xfrm>
              <a:off x="7907080" y="961602"/>
              <a:ext cx="4163989"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buNone/>
              </a:pPr>
              <a:r>
                <a:rPr lang="pl-PL" sz="1900" b="1" kern="1200" dirty="0" err="1">
                  <a:solidFill>
                    <a:srgbClr val="231F20"/>
                  </a:solidFill>
                </a:rPr>
                <a:t>Piante che lasciano il terreno </a:t>
              </a:r>
              <a:r>
                <a:rPr lang="pl-PL" sz="1900" b="1" kern="1200" dirty="0">
                  <a:solidFill>
                    <a:srgbClr val="231F20"/>
                  </a:solidFill>
                </a:rPr>
                <a:t>in </a:t>
              </a:r>
              <a:r>
                <a:rPr lang="pl-PL" sz="1900" b="1" kern="1200" dirty="0" err="1">
                  <a:solidFill>
                    <a:srgbClr val="231F20"/>
                  </a:solidFill>
                </a:rPr>
                <a:t>buone condizioni</a:t>
              </a:r>
              <a:r>
                <a:rPr lang="pl-PL" sz="1900" kern="1200" dirty="0">
                  <a:solidFill>
                    <a:srgbClr val="231F20"/>
                  </a:solidFill>
                </a:rPr>
                <a:t>. </a:t>
              </a:r>
            </a:p>
            <a:p>
              <a:pPr marL="0" lvl="0" indent="0" algn="ctr" defTabSz="889000">
                <a:lnSpc>
                  <a:spcPct val="90000"/>
                </a:lnSpc>
                <a:spcBef>
                  <a:spcPct val="0"/>
                </a:spcBef>
                <a:buNone/>
              </a:pPr>
              <a:r>
                <a:rPr lang="en-US" sz="1900" kern="1200" dirty="0">
                  <a:solidFill>
                    <a:srgbClr val="231F20"/>
                  </a:solidFill>
                </a:rPr>
                <a:t>leguminose </a:t>
              </a:r>
              <a:r>
                <a:rPr lang="en-US" sz="1900" kern="1200" dirty="0" err="1">
                  <a:solidFill>
                    <a:srgbClr val="231F20"/>
                  </a:solidFill>
                </a:rPr>
                <a:t>perenni</a:t>
              </a:r>
              <a:r>
                <a:rPr lang="en-US" sz="1900" kern="1200" dirty="0">
                  <a:solidFill>
                    <a:srgbClr val="231F20"/>
                  </a:solidFill>
                </a:rPr>
                <a:t>, come il trifoglio, l'erba medica e le loro miscele con le graminacee</a:t>
              </a:r>
              <a:endParaRPr lang="pl-PL" sz="1900" kern="1200" dirty="0">
                <a:solidFill>
                  <a:srgbClr val="231F20"/>
                </a:solidFill>
              </a:endParaRPr>
            </a:p>
          </p:txBody>
        </p:sp>
        <p:sp>
          <p:nvSpPr>
            <p:cNvPr id="4" name="Prostokąt 3">
              <a:extLst>
                <a:ext uri="{FF2B5EF4-FFF2-40B4-BE49-F238E27FC236}">
                  <a16:creationId xmlns:a16="http://schemas.microsoft.com/office/drawing/2014/main" id="{7D4467C0-EEC9-486A-B5B2-BC1BE7D7231F}"/>
                </a:ext>
              </a:extLst>
            </p:cNvPr>
            <p:cNvSpPr/>
            <p:nvPr/>
          </p:nvSpPr>
          <p:spPr>
            <a:xfrm>
              <a:off x="6438072" y="961602"/>
              <a:ext cx="1335462" cy="1348951"/>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pl-PL"/>
            </a:p>
          </p:txBody>
        </p:sp>
        <p:sp>
          <p:nvSpPr>
            <p:cNvPr id="5" name="Dowolny kształt: kształt 4">
              <a:extLst>
                <a:ext uri="{FF2B5EF4-FFF2-40B4-BE49-F238E27FC236}">
                  <a16:creationId xmlns:a16="http://schemas.microsoft.com/office/drawing/2014/main" id="{680EF49D-53CD-41E8-A441-5419A1869E94}"/>
                </a:ext>
              </a:extLst>
            </p:cNvPr>
            <p:cNvSpPr/>
            <p:nvPr/>
          </p:nvSpPr>
          <p:spPr>
            <a:xfrm>
              <a:off x="6438072" y="2533131"/>
              <a:ext cx="4165200"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p:spPr>
          <p:style>
            <a:lnRef idx="2">
              <a:schemeClr val="lt1">
                <a:hueOff val="0"/>
                <a:satOff val="0"/>
                <a:lumOff val="0"/>
                <a:alphaOff val="0"/>
              </a:schemeClr>
            </a:lnRef>
            <a:fillRef idx="1">
              <a:scrgbClr r="0" g="0" b="0"/>
            </a:fillRef>
            <a:effectRef idx="0">
              <a:schemeClr val="accent2">
                <a:hueOff val="-2563224"/>
                <a:satOff val="-29917"/>
                <a:lumOff val="11374"/>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err="1">
                  <a:solidFill>
                    <a:srgbClr val="231F20"/>
                  </a:solidFill>
                </a:rPr>
                <a:t>Piante che </a:t>
              </a:r>
              <a:r>
                <a:rPr lang="pl-PL" sz="2000" b="1" kern="1200" dirty="0">
                  <a:solidFill>
                    <a:srgbClr val="231F20"/>
                  </a:solidFill>
                </a:rPr>
                <a:t>non </a:t>
              </a:r>
              <a:r>
                <a:rPr lang="pl-PL" sz="2000" b="1" kern="1200" dirty="0" err="1">
                  <a:solidFill>
                    <a:srgbClr val="231F20"/>
                  </a:solidFill>
                </a:rPr>
                <a:t>degradano il suolo</a:t>
              </a:r>
              <a:r>
                <a:rPr lang="pl-PL" sz="2000" kern="1200" dirty="0">
                  <a:solidFill>
                    <a:srgbClr val="231F20"/>
                  </a:solidFill>
                </a:rPr>
                <a:t>. </a:t>
              </a:r>
            </a:p>
            <a:p>
              <a:pPr marL="0" lvl="0" indent="0" algn="ctr" defTabSz="889000">
                <a:lnSpc>
                  <a:spcPct val="90000"/>
                </a:lnSpc>
                <a:spcBef>
                  <a:spcPct val="0"/>
                </a:spcBef>
                <a:spcAft>
                  <a:spcPct val="35000"/>
                </a:spcAft>
                <a:buNone/>
              </a:pPr>
              <a:r>
                <a:rPr lang="pl-PL" sz="2000" kern="1200" dirty="0" err="1">
                  <a:solidFill>
                    <a:srgbClr val="231F20"/>
                  </a:solidFill>
                </a:rPr>
                <a:t>legumi annuali</a:t>
              </a:r>
              <a:endParaRPr lang="pl-PL" sz="2000" kern="1200" dirty="0">
                <a:solidFill>
                  <a:srgbClr val="231F20"/>
                </a:solidFill>
              </a:endParaRPr>
            </a:p>
          </p:txBody>
        </p:sp>
        <p:sp>
          <p:nvSpPr>
            <p:cNvPr id="6" name="Prostokąt 5">
              <a:extLst>
                <a:ext uri="{FF2B5EF4-FFF2-40B4-BE49-F238E27FC236}">
                  <a16:creationId xmlns:a16="http://schemas.microsoft.com/office/drawing/2014/main" id="{9D34E7CA-CC78-4452-8B10-EF141BC87352}"/>
                </a:ext>
              </a:extLst>
            </p:cNvPr>
            <p:cNvSpPr/>
            <p:nvPr/>
          </p:nvSpPr>
          <p:spPr>
            <a:xfrm>
              <a:off x="10729811" y="2533131"/>
              <a:ext cx="1335462" cy="1348951"/>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2563224"/>
                <a:satOff val="-29917"/>
                <a:lumOff val="11374"/>
                <a:alphaOff val="0"/>
              </a:schemeClr>
            </a:effectRef>
            <a:fontRef idx="minor">
              <a:schemeClr val="lt1"/>
            </a:fontRef>
          </p:style>
          <p:txBody>
            <a:bodyPr/>
            <a:lstStyle/>
            <a:p>
              <a:endParaRPr lang="pl-PL"/>
            </a:p>
          </p:txBody>
        </p:sp>
        <p:sp>
          <p:nvSpPr>
            <p:cNvPr id="7" name="Dowolny kształt: kształt 6">
              <a:extLst>
                <a:ext uri="{FF2B5EF4-FFF2-40B4-BE49-F238E27FC236}">
                  <a16:creationId xmlns:a16="http://schemas.microsoft.com/office/drawing/2014/main" id="{6E502C22-E6C6-48FA-B8AD-B0DF1762A9E5}"/>
                </a:ext>
              </a:extLst>
            </p:cNvPr>
            <p:cNvSpPr/>
            <p:nvPr/>
          </p:nvSpPr>
          <p:spPr>
            <a:xfrm>
              <a:off x="7907081" y="4104660"/>
              <a:ext cx="4165200"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a:ln>
              <a:solidFill>
                <a:srgbClr val="8BC540"/>
              </a:solidFill>
            </a:ln>
          </p:spPr>
          <p:style>
            <a:lnRef idx="2">
              <a:scrgbClr r="0" g="0" b="0"/>
            </a:lnRef>
            <a:fillRef idx="1">
              <a:scrgbClr r="0" g="0" b="0"/>
            </a:fillRef>
            <a:effectRef idx="0">
              <a:schemeClr val="accent2">
                <a:hueOff val="-5126448"/>
                <a:satOff val="-59833"/>
                <a:lumOff val="22748"/>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err="1">
                  <a:solidFill>
                    <a:srgbClr val="231F20"/>
                  </a:solidFill>
                </a:rPr>
                <a:t>Piante che lasciano il terreno </a:t>
              </a:r>
              <a:r>
                <a:rPr lang="pl-PL" sz="2000" b="1" kern="1200" dirty="0">
                  <a:solidFill>
                    <a:srgbClr val="231F20"/>
                  </a:solidFill>
                </a:rPr>
                <a:t>in </a:t>
              </a:r>
              <a:r>
                <a:rPr lang="pl-PL" sz="2000" b="1" kern="1200" dirty="0" err="1">
                  <a:solidFill>
                    <a:srgbClr val="231F20"/>
                  </a:solidFill>
                </a:rPr>
                <a:t>cattive condizioni</a:t>
              </a:r>
              <a:r>
                <a:rPr lang="pl-PL" sz="2000" kern="1200" dirty="0">
                  <a:solidFill>
                    <a:srgbClr val="231F20"/>
                  </a:solidFill>
                </a:rPr>
                <a:t>. </a:t>
              </a:r>
            </a:p>
            <a:p>
              <a:pPr marL="0" lvl="0" indent="0" algn="ctr" defTabSz="889000">
                <a:lnSpc>
                  <a:spcPct val="90000"/>
                </a:lnSpc>
                <a:spcBef>
                  <a:spcPct val="0"/>
                </a:spcBef>
                <a:spcAft>
                  <a:spcPct val="35000"/>
                </a:spcAft>
                <a:buNone/>
              </a:pPr>
              <a:r>
                <a:rPr lang="en-US" sz="2000" kern="1200" dirty="0">
                  <a:solidFill>
                    <a:srgbClr val="231F20"/>
                  </a:solidFill>
                </a:rPr>
                <a:t>annuali non </a:t>
              </a:r>
              <a:r>
                <a:rPr lang="pl-PL" sz="2000" kern="1200" dirty="0">
                  <a:solidFill>
                    <a:srgbClr val="231F20"/>
                  </a:solidFill>
                </a:rPr>
                <a:t>leguminose</a:t>
              </a:r>
            </a:p>
          </p:txBody>
        </p:sp>
        <p:sp>
          <p:nvSpPr>
            <p:cNvPr id="8" name="Prostokąt 7">
              <a:extLst>
                <a:ext uri="{FF2B5EF4-FFF2-40B4-BE49-F238E27FC236}">
                  <a16:creationId xmlns:a16="http://schemas.microsoft.com/office/drawing/2014/main" id="{EE5F790F-6BA9-4D73-B870-0C10F09C3A62}"/>
                </a:ext>
              </a:extLst>
            </p:cNvPr>
            <p:cNvSpPr/>
            <p:nvPr/>
          </p:nvSpPr>
          <p:spPr>
            <a:xfrm>
              <a:off x="6438072" y="4104660"/>
              <a:ext cx="1335462" cy="1348951"/>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5126448"/>
                <a:satOff val="-59833"/>
                <a:lumOff val="22748"/>
                <a:alphaOff val="0"/>
              </a:schemeClr>
            </a:effectRef>
            <a:fontRef idx="minor">
              <a:schemeClr val="lt1"/>
            </a:fontRef>
          </p:style>
          <p:txBody>
            <a:bodyPr/>
            <a:lstStyle/>
            <a:p>
              <a:endParaRPr lang="pl-PL"/>
            </a:p>
          </p:txBody>
        </p:sp>
      </p:grpSp>
      <p:graphicFrame>
        <p:nvGraphicFramePr>
          <p:cNvPr id="20" name="Diagram 19">
            <a:extLst>
              <a:ext uri="{FF2B5EF4-FFF2-40B4-BE49-F238E27FC236}">
                <a16:creationId xmlns:a16="http://schemas.microsoft.com/office/drawing/2014/main" id="{9B423A1F-0257-460A-8125-CE26C1142202}"/>
              </a:ext>
            </a:extLst>
          </p:cNvPr>
          <p:cNvGraphicFramePr/>
          <p:nvPr>
            <p:extLst>
              <p:ext uri="{D42A27DB-BD31-4B8C-83A1-F6EECF244321}">
                <p14:modId xmlns:p14="http://schemas.microsoft.com/office/powerpoint/2010/main" val="2810576159"/>
              </p:ext>
            </p:extLst>
          </p:nvPr>
        </p:nvGraphicFramePr>
        <p:xfrm>
          <a:off x="1405591" y="5437459"/>
          <a:ext cx="10349934" cy="8651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3" name="Text Placeholder 3">
            <a:extLst>
              <a:ext uri="{FF2B5EF4-FFF2-40B4-BE49-F238E27FC236}">
                <a16:creationId xmlns:a16="http://schemas.microsoft.com/office/drawing/2014/main" id="{DE54BA27-73F2-4ED3-8005-C9F66E721D3B}"/>
              </a:ext>
            </a:extLst>
          </p:cNvPr>
          <p:cNvSpPr txBox="1">
            <a:spLocks/>
          </p:cNvSpPr>
          <p:nvPr/>
        </p:nvSpPr>
        <p:spPr>
          <a:xfrm>
            <a:off x="326861" y="366395"/>
            <a:ext cx="11865139"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231F20"/>
                </a:solidFill>
              </a:rPr>
              <a:t>Successione delle colture -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L'</a:t>
            </a:r>
            <a:r>
              <a:rPr lang="en-IE" sz="3600" b="1" dirty="0">
                <a:solidFill>
                  <a:srgbClr val="231F20"/>
                </a:solidFill>
                <a:latin typeface="Calibri" panose="020F0502020204030204" pitchFamily="34" charset="0"/>
                <a:ea typeface="Calibri" panose="020F0502020204030204" pitchFamily="34" charset="0"/>
                <a:cs typeface="Vrinda" panose="020B0502040204020203" pitchFamily="34" charset="0"/>
              </a:rPr>
              <a:t>importanza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dei residui colturali</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25282200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17187" y="1643728"/>
            <a:ext cx="4855826" cy="4026552"/>
          </a:xfrm>
          <a:prstGeom prst="rect">
            <a:avLst/>
          </a:prstGeom>
        </p:spPr>
        <p:txBody>
          <a:bodyPr wrap="square">
            <a:spAutoFit/>
          </a:bodyPr>
          <a:lstStyle/>
          <a:p>
            <a:pPr>
              <a:lnSpc>
                <a:spcPct val="107000"/>
              </a:lnSpc>
              <a:spcAft>
                <a:spcPts val="800"/>
              </a:spcAft>
            </a:pPr>
            <a:r>
              <a:rPr lang="en-US" sz="2400" dirty="0">
                <a:solidFill>
                  <a:srgbClr val="231F20"/>
                </a:solidFill>
              </a:rPr>
              <a:t>Le piante agricole influenzano l'ombreggiamento del suolo in base alle dimensioni delle loro parti fuori terra, in particolare le foglie.  Questo aspetto è importante quando si coltivano terreni soggetti a erosione</a:t>
            </a:r>
            <a:r>
              <a:rPr lang="pl-PL" sz="2400" dirty="0">
                <a:solidFill>
                  <a:srgbClr val="231F20"/>
                </a:solidFill>
              </a:rPr>
              <a:t>.</a:t>
            </a:r>
            <a:r>
              <a:rPr lang="en-US" sz="2400" dirty="0">
                <a:solidFill>
                  <a:srgbClr val="231F20"/>
                </a:solidFill>
              </a:rPr>
              <a:t> Le colture che ombreggiano meglio il suolo dovrebbero precedere le colture economicamente importanti nella rotazione.</a:t>
            </a:r>
            <a:endParaRPr lang="pl-PL" sz="3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2" name="Grupa 1">
            <a:extLst>
              <a:ext uri="{FF2B5EF4-FFF2-40B4-BE49-F238E27FC236}">
                <a16:creationId xmlns:a16="http://schemas.microsoft.com/office/drawing/2014/main" id="{7AAEAB2B-8316-434C-B795-488F446380C1}"/>
              </a:ext>
            </a:extLst>
          </p:cNvPr>
          <p:cNvGrpSpPr/>
          <p:nvPr/>
        </p:nvGrpSpPr>
        <p:grpSpPr>
          <a:xfrm>
            <a:off x="5594752" y="1140857"/>
            <a:ext cx="6292448" cy="5115088"/>
            <a:chOff x="5236391" y="996001"/>
            <a:chExt cx="6292448" cy="5266177"/>
          </a:xfrm>
        </p:grpSpPr>
        <p:sp>
          <p:nvSpPr>
            <p:cNvPr id="4" name="Dowolny kształt: kształt 3">
              <a:extLst>
                <a:ext uri="{FF2B5EF4-FFF2-40B4-BE49-F238E27FC236}">
                  <a16:creationId xmlns:a16="http://schemas.microsoft.com/office/drawing/2014/main" id="{31157838-68F0-4B3B-8FAE-7C3523F2181C}"/>
                </a:ext>
              </a:extLst>
            </p:cNvPr>
            <p:cNvSpPr/>
            <p:nvPr/>
          </p:nvSpPr>
          <p:spPr>
            <a:xfrm>
              <a:off x="5236391" y="1321511"/>
              <a:ext cx="6292448" cy="4940667"/>
            </a:xfrm>
            <a:custGeom>
              <a:avLst/>
              <a:gdLst>
                <a:gd name="connsiteX0" fmla="*/ 0 w 6011053"/>
                <a:gd name="connsiteY0" fmla="*/ 0 h 4750200"/>
                <a:gd name="connsiteX1" fmla="*/ 6011053 w 6011053"/>
                <a:gd name="connsiteY1" fmla="*/ 0 h 4750200"/>
                <a:gd name="connsiteX2" fmla="*/ 6011053 w 6011053"/>
                <a:gd name="connsiteY2" fmla="*/ 4750200 h 4750200"/>
                <a:gd name="connsiteX3" fmla="*/ 0 w 6011053"/>
                <a:gd name="connsiteY3" fmla="*/ 4750200 h 4750200"/>
                <a:gd name="connsiteX4" fmla="*/ 0 w 6011053"/>
                <a:gd name="connsiteY4" fmla="*/ 0 h 4750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1053" h="4750200">
                  <a:moveTo>
                    <a:pt x="0" y="0"/>
                  </a:moveTo>
                  <a:lnTo>
                    <a:pt x="6011053" y="0"/>
                  </a:lnTo>
                  <a:lnTo>
                    <a:pt x="6011053" y="4750200"/>
                  </a:lnTo>
                  <a:lnTo>
                    <a:pt x="0" y="4750200"/>
                  </a:lnTo>
                  <a:lnTo>
                    <a:pt x="0" y="0"/>
                  </a:lnTo>
                  <a:close/>
                </a:path>
              </a:pathLst>
            </a:custGeom>
            <a:solidFill>
              <a:srgbClr val="8BC540">
                <a:alpha val="50196"/>
              </a:srgbClr>
            </a:solidFill>
          </p:spPr>
          <p:style>
            <a:lnRef idx="1">
              <a:schemeClr val="accent1">
                <a:hueOff val="0"/>
                <a:satOff val="0"/>
                <a:lumOff val="0"/>
                <a:alphaOff val="0"/>
              </a:schemeClr>
            </a:lnRef>
            <a:fillRef idx="1">
              <a:scrgbClr r="0" g="0" b="0"/>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66525" tIns="604012" rIns="466525" bIns="170688" numCol="1" spcCol="1270" anchor="t" anchorCtr="0">
              <a:noAutofit/>
            </a:bodyPr>
            <a:lstStyle/>
            <a:p>
              <a:pPr marL="228600" lvl="1" indent="-228600" algn="l" defTabSz="1066800">
                <a:lnSpc>
                  <a:spcPct val="90000"/>
                </a:lnSpc>
                <a:spcBef>
                  <a:spcPct val="0"/>
                </a:spcBef>
                <a:spcAft>
                  <a:spcPct val="15000"/>
                </a:spcAft>
                <a:buChar char="•"/>
              </a:pPr>
              <a:r>
                <a:rPr lang="en-US" sz="2200" kern="1200" dirty="0">
                  <a:solidFill>
                    <a:srgbClr val="231F20"/>
                  </a:solidFill>
                </a:rPr>
                <a:t>fa ombra</a:t>
              </a:r>
              <a:endParaRPr lang="pl-PL" sz="2200" kern="1200" dirty="0">
                <a:solidFill>
                  <a:srgbClr val="231F20"/>
                </a:solidFill>
              </a:endParaRPr>
            </a:p>
            <a:p>
              <a:pPr marL="228600" lvl="1" indent="-228600" algn="l" defTabSz="1066800">
                <a:lnSpc>
                  <a:spcPct val="90000"/>
                </a:lnSpc>
                <a:spcBef>
                  <a:spcPct val="0"/>
                </a:spcBef>
                <a:spcAft>
                  <a:spcPct val="15000"/>
                </a:spcAft>
                <a:buChar char="•"/>
              </a:pPr>
              <a:r>
                <a:rPr lang="en-US" sz="2200" kern="1200" dirty="0">
                  <a:solidFill>
                    <a:srgbClr val="231F20"/>
                  </a:solidFill>
                </a:rPr>
                <a:t>riduce l'impatto delle gocce di pioggia sul terreno, che possono danneggiarne la struttura, compattarlo e causare insabbiamenti</a:t>
              </a:r>
              <a:endParaRPr lang="pl-PL" sz="2200" kern="1200" dirty="0">
                <a:solidFill>
                  <a:srgbClr val="231F20"/>
                </a:solidFill>
              </a:endParaRPr>
            </a:p>
            <a:p>
              <a:pPr marL="228600" lvl="1" indent="-228600" algn="l" defTabSz="1066800">
                <a:lnSpc>
                  <a:spcPct val="90000"/>
                </a:lnSpc>
                <a:spcBef>
                  <a:spcPct val="0"/>
                </a:spcBef>
                <a:spcAft>
                  <a:spcPct val="15000"/>
                </a:spcAft>
                <a:buChar char="•"/>
              </a:pPr>
              <a:r>
                <a:rPr lang="en-US" sz="2200" kern="1200" dirty="0">
                  <a:solidFill>
                    <a:srgbClr val="231F20"/>
                  </a:solidFill>
                </a:rPr>
                <a:t>protegge il terreno dagli effetti di inaridimento della luce solare</a:t>
              </a:r>
              <a:endParaRPr lang="pl-PL" sz="2200" kern="1200" dirty="0">
                <a:solidFill>
                  <a:srgbClr val="231F20"/>
                </a:solidFill>
              </a:endParaRPr>
            </a:p>
            <a:p>
              <a:pPr marL="228600" lvl="1" indent="-228600" algn="l" defTabSz="1066800">
                <a:lnSpc>
                  <a:spcPct val="90000"/>
                </a:lnSpc>
                <a:spcBef>
                  <a:spcPct val="0"/>
                </a:spcBef>
                <a:spcAft>
                  <a:spcPct val="15000"/>
                </a:spcAft>
                <a:buChar char="•"/>
              </a:pPr>
              <a:r>
                <a:rPr lang="en-US" sz="2200" kern="1200" dirty="0">
                  <a:solidFill>
                    <a:srgbClr val="231F20"/>
                  </a:solidFill>
                </a:rPr>
                <a:t>impedisce la formazione di una crosta di terreno</a:t>
              </a:r>
              <a:endParaRPr lang="pl-PL" sz="2200" kern="1200" dirty="0">
                <a:solidFill>
                  <a:srgbClr val="231F20"/>
                </a:solidFill>
              </a:endParaRPr>
            </a:p>
            <a:p>
              <a:pPr marL="228600" lvl="1" indent="-228600" algn="l" defTabSz="1066800">
                <a:lnSpc>
                  <a:spcPct val="90000"/>
                </a:lnSpc>
                <a:spcBef>
                  <a:spcPct val="0"/>
                </a:spcBef>
                <a:spcAft>
                  <a:spcPct val="15000"/>
                </a:spcAft>
                <a:buChar char="•"/>
              </a:pPr>
              <a:r>
                <a:rPr lang="en-US" sz="2200" kern="1200" dirty="0">
                  <a:solidFill>
                    <a:srgbClr val="231F20"/>
                  </a:solidFill>
                </a:rPr>
                <a:t>impedisce lo sviluppo delle erbe infestanti più germogliate </a:t>
              </a:r>
            </a:p>
            <a:p>
              <a:pPr marL="228600" lvl="1" indent="-228600" algn="l" defTabSz="1066800">
                <a:lnSpc>
                  <a:spcPct val="90000"/>
                </a:lnSpc>
                <a:spcBef>
                  <a:spcPct val="0"/>
                </a:spcBef>
                <a:spcAft>
                  <a:spcPct val="15000"/>
                </a:spcAft>
                <a:buChar char="•"/>
              </a:pPr>
              <a:r>
                <a:rPr lang="en-US" sz="2200" kern="1200" dirty="0">
                  <a:solidFill>
                    <a:srgbClr val="231F20"/>
                  </a:solidFill>
                </a:rPr>
                <a:t>evitare l'eccessiva evaporazione dell'acqua dal terreno</a:t>
              </a:r>
              <a:endParaRPr lang="pl-PL" sz="2200" kern="1200" dirty="0">
                <a:solidFill>
                  <a:srgbClr val="231F20"/>
                </a:solidFill>
              </a:endParaRPr>
            </a:p>
          </p:txBody>
        </p:sp>
        <p:sp>
          <p:nvSpPr>
            <p:cNvPr id="5" name="Dowolny kształt: kształt 4">
              <a:extLst>
                <a:ext uri="{FF2B5EF4-FFF2-40B4-BE49-F238E27FC236}">
                  <a16:creationId xmlns:a16="http://schemas.microsoft.com/office/drawing/2014/main" id="{66A0B58B-5CB4-4963-BB56-854222B0C295}"/>
                </a:ext>
              </a:extLst>
            </p:cNvPr>
            <p:cNvSpPr/>
            <p:nvPr/>
          </p:nvSpPr>
          <p:spPr>
            <a:xfrm>
              <a:off x="5536943" y="996001"/>
              <a:ext cx="4207737" cy="856080"/>
            </a:xfrm>
            <a:custGeom>
              <a:avLst/>
              <a:gdLst>
                <a:gd name="connsiteX0" fmla="*/ 0 w 4207737"/>
                <a:gd name="connsiteY0" fmla="*/ 142683 h 856080"/>
                <a:gd name="connsiteX1" fmla="*/ 142683 w 4207737"/>
                <a:gd name="connsiteY1" fmla="*/ 0 h 856080"/>
                <a:gd name="connsiteX2" fmla="*/ 4065054 w 4207737"/>
                <a:gd name="connsiteY2" fmla="*/ 0 h 856080"/>
                <a:gd name="connsiteX3" fmla="*/ 4207737 w 4207737"/>
                <a:gd name="connsiteY3" fmla="*/ 142683 h 856080"/>
                <a:gd name="connsiteX4" fmla="*/ 4207737 w 4207737"/>
                <a:gd name="connsiteY4" fmla="*/ 713397 h 856080"/>
                <a:gd name="connsiteX5" fmla="*/ 4065054 w 4207737"/>
                <a:gd name="connsiteY5" fmla="*/ 856080 h 856080"/>
                <a:gd name="connsiteX6" fmla="*/ 142683 w 4207737"/>
                <a:gd name="connsiteY6" fmla="*/ 856080 h 856080"/>
                <a:gd name="connsiteX7" fmla="*/ 0 w 4207737"/>
                <a:gd name="connsiteY7" fmla="*/ 713397 h 856080"/>
                <a:gd name="connsiteX8" fmla="*/ 0 w 4207737"/>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7737" h="856080">
                  <a:moveTo>
                    <a:pt x="0" y="142683"/>
                  </a:moveTo>
                  <a:cubicBezTo>
                    <a:pt x="0" y="63881"/>
                    <a:pt x="63881" y="0"/>
                    <a:pt x="142683" y="0"/>
                  </a:cubicBezTo>
                  <a:lnTo>
                    <a:pt x="4065054" y="0"/>
                  </a:lnTo>
                  <a:cubicBezTo>
                    <a:pt x="4143856" y="0"/>
                    <a:pt x="4207737" y="63881"/>
                    <a:pt x="4207737" y="142683"/>
                  </a:cubicBezTo>
                  <a:lnTo>
                    <a:pt x="4207737" y="713397"/>
                  </a:lnTo>
                  <a:cubicBezTo>
                    <a:pt x="4207737" y="792199"/>
                    <a:pt x="4143856" y="856080"/>
                    <a:pt x="4065054" y="856080"/>
                  </a:cubicBezTo>
                  <a:lnTo>
                    <a:pt x="142683" y="856080"/>
                  </a:lnTo>
                  <a:cubicBezTo>
                    <a:pt x="63881" y="856080"/>
                    <a:pt x="0" y="792199"/>
                    <a:pt x="0" y="713397"/>
                  </a:cubicBezTo>
                  <a:lnTo>
                    <a:pt x="0" y="142683"/>
                  </a:lnTo>
                  <a:close/>
                </a:path>
              </a:pathLst>
            </a:custGeom>
          </p:spPr>
          <p:style>
            <a:lnRef idx="0">
              <a:schemeClr val="accent1">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a:schemeClr val="dk1">
                <a:hueOff val="0"/>
                <a:satOff val="0"/>
                <a:lumOff val="0"/>
                <a:alphaOff val="0"/>
              </a:schemeClr>
            </a:fontRef>
          </p:style>
          <p:txBody>
            <a:bodyPr spcFirstLastPara="0" vert="horz" wrap="square" lIns="200832" tIns="41790" rIns="200832" bIns="41790" numCol="1" spcCol="1270" anchor="ctr" anchorCtr="0">
              <a:noAutofit/>
            </a:bodyPr>
            <a:lstStyle/>
            <a:p>
              <a:pPr marL="0" lvl="0" indent="0" algn="l" defTabSz="1066800">
                <a:lnSpc>
                  <a:spcPct val="90000"/>
                </a:lnSpc>
                <a:spcBef>
                  <a:spcPct val="0"/>
                </a:spcBef>
                <a:spcAft>
                  <a:spcPct val="35000"/>
                </a:spcAft>
                <a:buNone/>
              </a:pPr>
              <a:r>
                <a:rPr lang="en-US" sz="2400" kern="1200">
                  <a:solidFill>
                    <a:srgbClr val="231F20"/>
                  </a:solidFill>
                </a:rPr>
                <a:t>Un'ampia area fogliare:</a:t>
              </a:r>
              <a:endParaRPr lang="pl-PL" sz="2400" kern="1200">
                <a:solidFill>
                  <a:srgbClr val="231F20"/>
                </a:solidFill>
              </a:endParaRPr>
            </a:p>
          </p:txBody>
        </p:sp>
      </p:grpSp>
      <p:pic>
        <p:nvPicPr>
          <p:cNvPr id="3" name="Obraz 2">
            <a:extLst>
              <a:ext uri="{FF2B5EF4-FFF2-40B4-BE49-F238E27FC236}">
                <a16:creationId xmlns:a16="http://schemas.microsoft.com/office/drawing/2014/main" id="{087672E4-5624-4E72-A096-2570C1FFB4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22568" y="803058"/>
            <a:ext cx="2347617" cy="1663984"/>
          </a:xfrm>
          <a:prstGeom prst="rect">
            <a:avLst/>
          </a:prstGeom>
        </p:spPr>
      </p:pic>
      <p:sp>
        <p:nvSpPr>
          <p:cNvPr id="20" name="Text Placeholder 3">
            <a:extLst>
              <a:ext uri="{FF2B5EF4-FFF2-40B4-BE49-F238E27FC236}">
                <a16:creationId xmlns:a16="http://schemas.microsoft.com/office/drawing/2014/main" id="{3BEED11A-FB69-4E2D-98B1-F913E17BA1EC}"/>
              </a:ext>
            </a:extLst>
          </p:cNvPr>
          <p:cNvSpPr txBox="1">
            <a:spLocks/>
          </p:cNvSpPr>
          <p:nvPr/>
        </p:nvSpPr>
        <p:spPr>
          <a:xfrm>
            <a:off x="429467" y="423003"/>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200" b="1" dirty="0" err="1">
                <a:solidFill>
                  <a:srgbClr val="231F20"/>
                </a:solidFill>
              </a:rPr>
              <a:t>Successione colturale </a:t>
            </a:r>
            <a:r>
              <a:rPr lang="pl-PL" sz="3200" b="1" dirty="0">
                <a:solidFill>
                  <a:srgbClr val="231F20"/>
                </a:solidFill>
              </a:rPr>
              <a:t>- </a:t>
            </a:r>
            <a:r>
              <a:rPr lang="en-US" sz="3200" b="1" dirty="0" err="1">
                <a:solidFill>
                  <a:srgbClr val="231F20"/>
                </a:solidFill>
                <a:latin typeface="Calibri" panose="020F0502020204030204" pitchFamily="34" charset="0"/>
                <a:ea typeface="Calibri" panose="020F0502020204030204" pitchFamily="34" charset="0"/>
                <a:cs typeface="Vrinda" panose="020B0502040204020203" pitchFamily="34" charset="0"/>
              </a:rPr>
              <a:t>Ombreggiamento </a:t>
            </a:r>
            <a:r>
              <a:rPr lang="en-US" sz="3200" b="1" dirty="0">
                <a:solidFill>
                  <a:srgbClr val="231F20"/>
                </a:solidFill>
                <a:latin typeface="Calibri" panose="020F0502020204030204" pitchFamily="34" charset="0"/>
                <a:ea typeface="Calibri" panose="020F0502020204030204" pitchFamily="34" charset="0"/>
                <a:cs typeface="Vrinda" panose="020B0502040204020203" pitchFamily="34" charset="0"/>
              </a:rPr>
              <a:t>della </a:t>
            </a:r>
            <a:r>
              <a:rPr lang="en-US" sz="3200" b="1" dirty="0" err="1">
                <a:solidFill>
                  <a:srgbClr val="231F20"/>
                </a:solidFill>
                <a:latin typeface="Calibri" panose="020F0502020204030204" pitchFamily="34" charset="0"/>
                <a:ea typeface="Calibri" panose="020F0502020204030204" pitchFamily="34" charset="0"/>
                <a:cs typeface="Vrinda" panose="020B0502040204020203" pitchFamily="34" charset="0"/>
              </a:rPr>
              <a:t>superficie </a:t>
            </a:r>
            <a:r>
              <a:rPr lang="en-US" sz="3200" b="1" dirty="0">
                <a:solidFill>
                  <a:srgbClr val="231F20"/>
                </a:solidFill>
                <a:latin typeface="Calibri" panose="020F0502020204030204" pitchFamily="34" charset="0"/>
                <a:ea typeface="Calibri" panose="020F0502020204030204" pitchFamily="34" charset="0"/>
                <a:cs typeface="Vrinda" panose="020B0502040204020203" pitchFamily="34" charset="0"/>
              </a:rPr>
              <a:t>del suolo da parte delle </a:t>
            </a:r>
            <a:r>
              <a:rPr lang="en-US" sz="3200" b="1" dirty="0" err="1">
                <a:solidFill>
                  <a:srgbClr val="231F20"/>
                </a:solidFill>
                <a:latin typeface="Calibri" panose="020F0502020204030204" pitchFamily="34" charset="0"/>
                <a:ea typeface="Calibri" panose="020F0502020204030204" pitchFamily="34" charset="0"/>
                <a:cs typeface="Vrinda" panose="020B0502040204020203" pitchFamily="34" charset="0"/>
              </a:rPr>
              <a:t>piante</a:t>
            </a:r>
            <a:endParaRPr lang="en-US" sz="32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en-US" sz="32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3229755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08551" y="1434037"/>
            <a:ext cx="5637928" cy="4421723"/>
          </a:xfrm>
          <a:prstGeom prst="rect">
            <a:avLst/>
          </a:prstGeom>
        </p:spPr>
        <p:txBody>
          <a:bodyPr wrap="square">
            <a:spAutoFit/>
          </a:bodyPr>
          <a:lstStyle/>
          <a:p>
            <a:pPr>
              <a:lnSpc>
                <a:spcPct val="107000"/>
              </a:lnSpc>
              <a:spcAft>
                <a:spcPts val="800"/>
              </a:spcAft>
            </a:pPr>
            <a:r>
              <a:rPr lang="en-US" sz="2400" dirty="0">
                <a:solidFill>
                  <a:srgbClr val="231F20"/>
                </a:solidFill>
              </a:rPr>
              <a:t>In agroecologia, la scelta delle colture precedenti in un sistema di rotazione influenza in modo significativo la potenziale trasmissione di malattie e patogeni alle colture successive. Questo perché le diverse piante possono sopprimere o esacerbare la presenza di patogeni e parassiti del suolo, influenzando la salute delle colture successive. </a:t>
            </a:r>
            <a:r>
              <a:rPr lang="pl-PL" sz="2400" dirty="0">
                <a:solidFill>
                  <a:srgbClr val="231F20"/>
                </a:solidFill>
              </a:rPr>
              <a:t>Per prevenire la trasmissione di malattie e patogeni </a:t>
            </a:r>
            <a:r>
              <a:rPr lang="en-US" sz="2400" dirty="0">
                <a:solidFill>
                  <a:srgbClr val="231F20"/>
                </a:solidFill>
              </a:rPr>
              <a:t>si possono </a:t>
            </a:r>
            <a:r>
              <a:rPr lang="pl-PL" sz="2400" dirty="0">
                <a:solidFill>
                  <a:srgbClr val="231F20"/>
                </a:solidFill>
              </a:rPr>
              <a:t>utilizzare </a:t>
            </a:r>
            <a:r>
              <a:rPr lang="en-US" sz="2400" dirty="0">
                <a:solidFill>
                  <a:srgbClr val="231F20"/>
                </a:solidFill>
              </a:rPr>
              <a:t>diverse strategie di successione colturale</a:t>
            </a:r>
            <a:r>
              <a:rPr lang="pl-PL" sz="2400" dirty="0">
                <a:solidFill>
                  <a:srgbClr val="231F20"/>
                </a:solidFill>
              </a:rPr>
              <a:t>.</a:t>
            </a:r>
            <a:endParaRPr lang="pl-PL" sz="3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
        <p:nvSpPr>
          <p:cNvPr id="19" name="Text Placeholder 3">
            <a:extLst>
              <a:ext uri="{FF2B5EF4-FFF2-40B4-BE49-F238E27FC236}">
                <a16:creationId xmlns:a16="http://schemas.microsoft.com/office/drawing/2014/main" id="{280686F6-375B-4D21-AD7C-7CFE836BEF20}"/>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200" b="1" dirty="0" err="1">
                <a:solidFill>
                  <a:srgbClr val="231F20"/>
                </a:solidFill>
              </a:rPr>
              <a:t>Successione delle colture </a:t>
            </a:r>
            <a:r>
              <a:rPr lang="pl-PL" sz="3200" b="1" dirty="0">
                <a:solidFill>
                  <a:srgbClr val="231F20"/>
                </a:solidFill>
              </a:rPr>
              <a:t>- </a:t>
            </a:r>
            <a:r>
              <a:rPr lang="en-US" sz="3200" b="1" dirty="0">
                <a:solidFill>
                  <a:srgbClr val="231F20"/>
                </a:solidFill>
                <a:latin typeface="Calibri" panose="020F0502020204030204" pitchFamily="34" charset="0"/>
                <a:ea typeface="Calibri" panose="020F0502020204030204" pitchFamily="34" charset="0"/>
                <a:cs typeface="Vrinda" panose="020B0502040204020203" pitchFamily="34" charset="0"/>
              </a:rPr>
              <a:t>Pianta precedente e </a:t>
            </a:r>
            <a:r>
              <a:rPr lang="en-US" sz="3200" b="1" dirty="0" err="1">
                <a:solidFill>
                  <a:srgbClr val="231F20"/>
                </a:solidFill>
                <a:latin typeface="Calibri" panose="020F0502020204030204" pitchFamily="34" charset="0"/>
                <a:ea typeface="Calibri" panose="020F0502020204030204" pitchFamily="34" charset="0"/>
                <a:cs typeface="Vrinda" panose="020B0502040204020203" pitchFamily="34" charset="0"/>
              </a:rPr>
              <a:t>trasmissione di malattie </a:t>
            </a:r>
            <a:r>
              <a:rPr lang="en-US" sz="3200" b="1" dirty="0">
                <a:solidFill>
                  <a:srgbClr val="231F20"/>
                </a:solidFill>
                <a:latin typeface="Calibri" panose="020F0502020204030204" pitchFamily="34" charset="0"/>
                <a:ea typeface="Calibri" panose="020F0502020204030204" pitchFamily="34" charset="0"/>
                <a:cs typeface="Vrinda" panose="020B0502040204020203" pitchFamily="34" charset="0"/>
              </a:rPr>
              <a:t>o </a:t>
            </a:r>
            <a:r>
              <a:rPr lang="en-US" sz="3200" b="1" dirty="0" err="1">
                <a:solidFill>
                  <a:srgbClr val="231F20"/>
                </a:solidFill>
                <a:latin typeface="Calibri" panose="020F0502020204030204" pitchFamily="34" charset="0"/>
                <a:ea typeface="Calibri" panose="020F0502020204030204" pitchFamily="34" charset="0"/>
                <a:cs typeface="Vrinda" panose="020B0502040204020203" pitchFamily="34" charset="0"/>
              </a:rPr>
              <a:t>agenti patogeni</a:t>
            </a:r>
            <a:endParaRPr lang="en-US" sz="32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en-US" sz="32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0" name="Diagram 19">
            <a:extLst>
              <a:ext uri="{FF2B5EF4-FFF2-40B4-BE49-F238E27FC236}">
                <a16:creationId xmlns:a16="http://schemas.microsoft.com/office/drawing/2014/main" id="{465AF512-D74E-4823-8878-27D413660C20}"/>
              </a:ext>
            </a:extLst>
          </p:cNvPr>
          <p:cNvGraphicFramePr/>
          <p:nvPr>
            <p:extLst>
              <p:ext uri="{D42A27DB-BD31-4B8C-83A1-F6EECF244321}">
                <p14:modId xmlns:p14="http://schemas.microsoft.com/office/powerpoint/2010/main" val="2453776910"/>
              </p:ext>
            </p:extLst>
          </p:nvPr>
        </p:nvGraphicFramePr>
        <p:xfrm>
          <a:off x="5735249" y="935566"/>
          <a:ext cx="6027284"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24295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68742" y="1344981"/>
            <a:ext cx="5752649" cy="3025975"/>
          </a:xfrm>
        </p:spPr>
        <p:txBody>
          <a:bodyPr/>
          <a:lstStyle/>
          <a:p>
            <a:pPr marL="0" indent="0"/>
            <a:r>
              <a:rPr lang="en-US" sz="2300" dirty="0"/>
              <a:t>Alcune colture, note come colture di rottura, possono ridurre l'accumulo di specifici patogeni nel terreno. Ad esempio, colture non cerealicole, come legumi, semi oleosi o altre colture a foglia larga, in una rotazione di colture con </a:t>
            </a:r>
            <a:r>
              <a:rPr lang="pl-PL" sz="2300" dirty="0"/>
              <a:t>cereali </a:t>
            </a:r>
            <a:r>
              <a:rPr lang="en-US" sz="2300" dirty="0"/>
              <a:t>come il grano o l'orzo. </a:t>
            </a:r>
            <a:r>
              <a:rPr lang="pl-PL" sz="2300" dirty="0"/>
              <a:t>Ad </a:t>
            </a:r>
            <a:r>
              <a:rPr lang="pl-PL" sz="2300" dirty="0" err="1"/>
              <a:t>esempio</a:t>
            </a:r>
            <a:r>
              <a:rPr lang="en-US" sz="2300" dirty="0"/>
              <a:t>, le colture non cerealicole, come le leguminose, i semi oleosi o altre colture a foglia larga, non sono ospiti di patogeni come il </a:t>
            </a:r>
            <a:r>
              <a:rPr lang="en-US" sz="2300" i="1" dirty="0" err="1"/>
              <a:t>Gaeumannomyces tritici</a:t>
            </a:r>
            <a:r>
              <a:rPr lang="en-US" sz="2300" dirty="0"/>
              <a:t>, che causa l'allettamento </a:t>
            </a:r>
            <a:r>
              <a:rPr lang="pl-PL" sz="2300" dirty="0"/>
              <a:t>dei </a:t>
            </a:r>
            <a:r>
              <a:rPr lang="pl-PL" sz="2300" dirty="0" err="1"/>
              <a:t>cereali</a:t>
            </a:r>
            <a:r>
              <a:rPr lang="en-US" sz="2300" dirty="0"/>
              <a:t>. Includere queste colture nella rotazione interrompe il ciclo di vita del patogeno, riducendone la popolazione nel terreno.</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547000" y="742280"/>
            <a:ext cx="5974391" cy="992652"/>
          </a:xfrm>
        </p:spPr>
        <p:txBody>
          <a:bodyPr/>
          <a:lstStyle/>
          <a:p>
            <a:pPr lvl="0"/>
            <a:r>
              <a:rPr lang="pl-PL" b="1" dirty="0" err="1">
                <a:solidFill>
                  <a:srgbClr val="231F20"/>
                </a:solidFill>
              </a:rPr>
              <a:t>Effetto di </a:t>
            </a:r>
            <a:r>
              <a:rPr lang="pl-PL" b="1" dirty="0">
                <a:solidFill>
                  <a:srgbClr val="231F20"/>
                </a:solidFill>
              </a:rPr>
              <a:t>rottura del </a:t>
            </a:r>
            <a:r>
              <a:rPr lang="pl-PL" b="1" dirty="0" err="1">
                <a:solidFill>
                  <a:srgbClr val="231F20"/>
                </a:solidFill>
              </a:rPr>
              <a:t>raccolto</a:t>
            </a:r>
            <a:endParaRPr lang="pl-PL" b="1" dirty="0">
              <a:solidFill>
                <a:srgbClr val="231F20"/>
              </a:solidFill>
            </a:endParaRPr>
          </a:p>
        </p:txBody>
      </p:sp>
      <p:pic>
        <p:nvPicPr>
          <p:cNvPr id="13" name="Symbol zastępczy obrazu 12">
            <a:extLst>
              <a:ext uri="{FF2B5EF4-FFF2-40B4-BE49-F238E27FC236}">
                <a16:creationId xmlns:a16="http://schemas.microsoft.com/office/drawing/2014/main" id="{A43FA474-DD0B-4242-A648-DF9117F7E3D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384342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1" y="1731930"/>
            <a:ext cx="5414213" cy="3025975"/>
          </a:xfrm>
        </p:spPr>
        <p:txBody>
          <a:bodyPr/>
          <a:lstStyle/>
          <a:p>
            <a:pPr marL="0" indent="0"/>
            <a:r>
              <a:rPr lang="en-US" dirty="0"/>
              <a:t>Gli effetti allelopatici svolgono un ruolo cruciale nella prevenzione di malattie e patogeni nella successione delle colture, rilasciando nel terreno sostanze allelochimiche con proprietà antimicrobiche, che riducono efficacemente le popolazioni di patogeni trasmessi dal suolo. Queste sostanze chimiche possono inibire la crescita e l'attività di funghi, batteri e nematodi che causano malattie nelle colture successive.</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82519" y="848655"/>
            <a:ext cx="4990998" cy="992652"/>
          </a:xfrm>
        </p:spPr>
        <p:txBody>
          <a:bodyPr/>
          <a:lstStyle/>
          <a:p>
            <a:pPr lvl="0" defTabSz="755650">
              <a:spcBef>
                <a:spcPct val="0"/>
              </a:spcBef>
              <a:spcAft>
                <a:spcPct val="35000"/>
              </a:spcAft>
            </a:pPr>
            <a:r>
              <a:rPr lang="pl-PL" b="1" dirty="0" err="1"/>
              <a:t>Effetti allelopatici</a:t>
            </a:r>
            <a:endParaRPr lang="pl-PL" b="1" dirty="0"/>
          </a:p>
        </p:txBody>
      </p:sp>
      <p:pic>
        <p:nvPicPr>
          <p:cNvPr id="13" name="Symbol zastępczy obrazu 12">
            <a:extLst>
              <a:ext uri="{FF2B5EF4-FFF2-40B4-BE49-F238E27FC236}">
                <a16:creationId xmlns:a16="http://schemas.microsoft.com/office/drawing/2014/main" id="{A43FA474-DD0B-4242-A648-DF9117F7E3D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53222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C4C521-ACB3-3C4A-98C7-52C0D86C782A}"/>
              </a:ext>
            </a:extLst>
          </p:cNvPr>
          <p:cNvSpPr>
            <a:spLocks noGrp="1"/>
          </p:cNvSpPr>
          <p:nvPr>
            <p:ph type="body" sz="quarter" idx="13"/>
          </p:nvPr>
        </p:nvSpPr>
        <p:spPr>
          <a:xfrm>
            <a:off x="629148" y="1532028"/>
            <a:ext cx="4624777" cy="3793943"/>
          </a:xfrm>
        </p:spPr>
        <p:txBody>
          <a:bodyPr/>
          <a:lstStyle/>
          <a:p>
            <a:r>
              <a:rPr lang="en-US" dirty="0"/>
              <a:t>Non ereditiamo la terra dai nostri genitori, ma la prendiamo in prestito dai nostri figli. </a:t>
            </a:r>
          </a:p>
        </p:txBody>
      </p:sp>
      <p:sp>
        <p:nvSpPr>
          <p:cNvPr id="6" name="Text Placeholder 6">
            <a:extLst>
              <a:ext uri="{FF2B5EF4-FFF2-40B4-BE49-F238E27FC236}">
                <a16:creationId xmlns:a16="http://schemas.microsoft.com/office/drawing/2014/main" id="{7969364C-8E3B-094E-ACE7-238CBF727800}"/>
              </a:ext>
            </a:extLst>
          </p:cNvPr>
          <p:cNvSpPr txBox="1">
            <a:spLocks/>
          </p:cNvSpPr>
          <p:nvPr/>
        </p:nvSpPr>
        <p:spPr>
          <a:xfrm>
            <a:off x="629148" y="4946103"/>
            <a:ext cx="4719253" cy="49965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2200" b="1" i="0" dirty="0" err="1"/>
              <a:t>Wendell Berry</a:t>
            </a:r>
            <a:endParaRPr lang="en-IE" sz="2200" b="1" i="0" dirty="0"/>
          </a:p>
        </p:txBody>
      </p:sp>
      <p:pic>
        <p:nvPicPr>
          <p:cNvPr id="13" name="Symbol zastępczy obrazu 12">
            <a:extLst>
              <a:ext uri="{FF2B5EF4-FFF2-40B4-BE49-F238E27FC236}">
                <a16:creationId xmlns:a16="http://schemas.microsoft.com/office/drawing/2014/main" id="{26950E40-3AC0-4191-82C2-E6A0CEDBDE20}"/>
              </a:ext>
            </a:extLst>
          </p:cNvPr>
          <p:cNvPicPr>
            <a:picLocks noGrp="1" noChangeAspect="1"/>
          </p:cNvPicPr>
          <p:nvPr>
            <p:ph type="pic" sz="quarter" idx="42"/>
          </p:nvPr>
        </p:nvPicPr>
        <p:blipFill>
          <a:blip r:embed="rId3"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A7D64B6A-BDA2-ACCE-5C45-D57D77FDB6EB}"/>
              </a:ext>
            </a:extLst>
          </p:cNvPr>
          <p:cNvGrpSpPr/>
          <p:nvPr/>
        </p:nvGrpSpPr>
        <p:grpSpPr>
          <a:xfrm>
            <a:off x="5050725" y="1212574"/>
            <a:ext cx="1487826" cy="1083162"/>
            <a:chOff x="3400450" y="986392"/>
            <a:chExt cx="1487826" cy="1083162"/>
          </a:xfrm>
        </p:grpSpPr>
        <p:sp>
          <p:nvSpPr>
            <p:cNvPr id="9" name="Freeform 8">
              <a:extLst>
                <a:ext uri="{FF2B5EF4-FFF2-40B4-BE49-F238E27FC236}">
                  <a16:creationId xmlns:a16="http://schemas.microsoft.com/office/drawing/2014/main" id="{70DD0CBA-5E6D-2C92-A4CF-EFB648D5303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w="8971"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6B97C4D-EDDC-AA32-D080-892C611CF812}"/>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2437779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a 2">
            <a:extLst>
              <a:ext uri="{FF2B5EF4-FFF2-40B4-BE49-F238E27FC236}">
                <a16:creationId xmlns:a16="http://schemas.microsoft.com/office/drawing/2014/main" id="{98809A96-BE3E-4C69-9FD7-9EC275D7E843}"/>
              </a:ext>
            </a:extLst>
          </p:cNvPr>
          <p:cNvGrpSpPr/>
          <p:nvPr/>
        </p:nvGrpSpPr>
        <p:grpSpPr>
          <a:xfrm>
            <a:off x="679010" y="968830"/>
            <a:ext cx="11053927" cy="5290455"/>
            <a:chOff x="1137700" y="968830"/>
            <a:chExt cx="10595237" cy="5290455"/>
          </a:xfrm>
        </p:grpSpPr>
        <p:sp>
          <p:nvSpPr>
            <p:cNvPr id="6" name="Dowolny kształt: kształt 5">
              <a:extLst>
                <a:ext uri="{FF2B5EF4-FFF2-40B4-BE49-F238E27FC236}">
                  <a16:creationId xmlns:a16="http://schemas.microsoft.com/office/drawing/2014/main" id="{D0AC0BD3-4D8E-4B8A-95F1-C4DB55300051}"/>
                </a:ext>
              </a:extLst>
            </p:cNvPr>
            <p:cNvSpPr/>
            <p:nvPr/>
          </p:nvSpPr>
          <p:spPr>
            <a:xfrm>
              <a:off x="1137700" y="968830"/>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100" b="1" i="0" kern="1200" dirty="0" err="1">
                  <a:solidFill>
                    <a:srgbClr val="231F20"/>
                  </a:solidFill>
                </a:rPr>
                <a:t>Le specie </a:t>
              </a:r>
              <a:r>
                <a:rPr lang="en-US" sz="2100" b="1" i="0" kern="1200" dirty="0">
                  <a:solidFill>
                    <a:srgbClr val="231F20"/>
                  </a:solidFill>
                </a:rPr>
                <a:t>di brassica </a:t>
              </a:r>
              <a:r>
                <a:rPr lang="en-US" sz="2100" b="0" i="0" kern="1200" dirty="0">
                  <a:solidFill>
                    <a:srgbClr val="231F20"/>
                  </a:solidFill>
                </a:rPr>
                <a:t>(ad esempio </a:t>
              </a:r>
              <a:r>
                <a:rPr lang="en-US" sz="2100" b="0" i="0" kern="1200" dirty="0" err="1">
                  <a:solidFill>
                    <a:srgbClr val="231F20"/>
                  </a:solidFill>
                </a:rPr>
                <a:t>senape </a:t>
              </a:r>
              <a:r>
                <a:rPr lang="en-US" sz="2100" b="0" i="0" kern="1200" dirty="0">
                  <a:solidFill>
                    <a:srgbClr val="231F20"/>
                  </a:solidFill>
                </a:rPr>
                <a:t>e </a:t>
              </a:r>
              <a:r>
                <a:rPr lang="en-US" sz="2100" b="0" i="0" kern="1200" dirty="0" err="1">
                  <a:solidFill>
                    <a:srgbClr val="231F20"/>
                  </a:solidFill>
                </a:rPr>
                <a:t>colza</a:t>
              </a:r>
              <a:r>
                <a:rPr lang="en-US" sz="2100" b="0" i="0" kern="1200" dirty="0">
                  <a:solidFill>
                    <a:srgbClr val="231F20"/>
                  </a:solidFill>
                </a:rPr>
                <a:t>) </a:t>
              </a:r>
              <a:r>
                <a:rPr lang="en-US" sz="2100" b="1" i="0" kern="1200" dirty="0">
                  <a:solidFill>
                    <a:srgbClr val="231F20"/>
                  </a:solidFill>
                </a:rPr>
                <a:t>rilasciano </a:t>
              </a:r>
              <a:r>
                <a:rPr lang="en-US" sz="2100" b="1" i="0" kern="1200" dirty="0" err="1">
                  <a:solidFill>
                    <a:srgbClr val="231F20"/>
                  </a:solidFill>
                </a:rPr>
                <a:t>glucosinolati </a:t>
              </a:r>
              <a:r>
                <a:rPr lang="en-US" sz="2100" b="1" i="0" kern="1200" dirty="0">
                  <a:solidFill>
                    <a:srgbClr val="231F20"/>
                  </a:solidFill>
                </a:rPr>
                <a:t>che si scompongono in isotiocianati </a:t>
              </a:r>
              <a:r>
                <a:rPr lang="en-US" sz="2100" b="0" i="0" kern="1200" dirty="0">
                  <a:solidFill>
                    <a:srgbClr val="231F20"/>
                  </a:solidFill>
                </a:rPr>
                <a:t>noti per le loro </a:t>
              </a:r>
              <a:r>
                <a:rPr lang="en-US" sz="2100" b="1" i="0" kern="1200" dirty="0">
                  <a:solidFill>
                    <a:srgbClr val="231F20"/>
                  </a:solidFill>
                </a:rPr>
                <a:t>proprietà biofumiganti</a:t>
              </a:r>
              <a:r>
                <a:rPr lang="en-US" sz="2100" b="0" i="0" kern="1200" dirty="0">
                  <a:solidFill>
                    <a:srgbClr val="231F20"/>
                  </a:solidFill>
                </a:rPr>
                <a:t>. La coltivazione di queste piante come colture di copertura </a:t>
              </a:r>
              <a:r>
                <a:rPr lang="en-US" sz="2100" b="1" i="0" kern="1200" dirty="0">
                  <a:solidFill>
                    <a:srgbClr val="231F20"/>
                  </a:solidFill>
                </a:rPr>
                <a:t>può ridurre le malattie del suolo, come la radice e il marciume radicale, nelle colture successive</a:t>
              </a:r>
              <a:r>
                <a:rPr lang="en-US" sz="2100" b="0" i="0" kern="1200" dirty="0">
                  <a:solidFill>
                    <a:srgbClr val="231F20"/>
                  </a:solidFill>
                </a:rPr>
                <a:t>.</a:t>
              </a:r>
              <a:endParaRPr lang="pl-PL" sz="2100" kern="1200" dirty="0">
                <a:solidFill>
                  <a:srgbClr val="231F20"/>
                </a:solidFill>
              </a:endParaRPr>
            </a:p>
          </p:txBody>
        </p:sp>
        <p:sp>
          <p:nvSpPr>
            <p:cNvPr id="7" name="Prostokąt: zaokrąglone rogi 6">
              <a:extLst>
                <a:ext uri="{FF2B5EF4-FFF2-40B4-BE49-F238E27FC236}">
                  <a16:creationId xmlns:a16="http://schemas.microsoft.com/office/drawing/2014/main" id="{9EFB2220-E6F7-4DF9-A491-A806A29FFB57}"/>
                </a:ext>
              </a:extLst>
            </p:cNvPr>
            <p:cNvSpPr/>
            <p:nvPr/>
          </p:nvSpPr>
          <p:spPr>
            <a:xfrm>
              <a:off x="1303026" y="1134156"/>
              <a:ext cx="1813209" cy="1322614"/>
            </a:xfrm>
            <a:prstGeom prst="roundRect">
              <a:avLst>
                <a:gd name="adj" fmla="val 10000"/>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2100"/>
            </a:p>
          </p:txBody>
        </p:sp>
        <p:sp>
          <p:nvSpPr>
            <p:cNvPr id="8" name="Dowolny kształt: kształt 7">
              <a:extLst>
                <a:ext uri="{FF2B5EF4-FFF2-40B4-BE49-F238E27FC236}">
                  <a16:creationId xmlns:a16="http://schemas.microsoft.com/office/drawing/2014/main" id="{510D728B-C630-4644-A9E5-0421EDD2AB37}"/>
                </a:ext>
              </a:extLst>
            </p:cNvPr>
            <p:cNvSpPr/>
            <p:nvPr/>
          </p:nvSpPr>
          <p:spPr>
            <a:xfrm>
              <a:off x="1137700" y="2787424"/>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100" b="1" i="0" kern="1200" dirty="0">
                  <a:solidFill>
                    <a:srgbClr val="231F20"/>
                  </a:solidFill>
                </a:rPr>
                <a:t>Le leguminose </a:t>
              </a:r>
              <a:r>
                <a:rPr lang="en-US" sz="2100" b="0" i="0" kern="1200" dirty="0">
                  <a:solidFill>
                    <a:srgbClr val="231F20"/>
                  </a:solidFill>
                </a:rPr>
                <a:t>(ad esempio, l'</a:t>
              </a:r>
              <a:r>
                <a:rPr lang="en-US" sz="2100" b="0" i="0" kern="1200" dirty="0" err="1">
                  <a:solidFill>
                    <a:srgbClr val="231F20"/>
                  </a:solidFill>
                </a:rPr>
                <a:t>erba medica </a:t>
              </a:r>
              <a:r>
                <a:rPr lang="en-US" sz="2100" b="0" i="0" kern="1200" dirty="0">
                  <a:solidFill>
                    <a:srgbClr val="231F20"/>
                  </a:solidFill>
                </a:rPr>
                <a:t>e i </a:t>
              </a:r>
              <a:r>
                <a:rPr lang="pl-PL" sz="2100" b="0" i="0" kern="1200" dirty="0">
                  <a:solidFill>
                    <a:srgbClr val="231F20"/>
                  </a:solidFill>
                </a:rPr>
                <a:t>trifogli</a:t>
              </a:r>
              <a:r>
                <a:rPr lang="en-US" sz="2100" b="0" i="0" kern="1200" dirty="0">
                  <a:solidFill>
                    <a:srgbClr val="231F20"/>
                  </a:solidFill>
                </a:rPr>
                <a:t>) rilasciano composti allelopatici che possono sopprimere patogeni fungini come </a:t>
              </a:r>
              <a:r>
                <a:rPr lang="en-US" sz="2100" b="1" i="1" kern="1200" dirty="0" err="1">
                  <a:solidFill>
                    <a:srgbClr val="231F20"/>
                  </a:solidFill>
                </a:rPr>
                <a:t>la Rhizoctonia </a:t>
              </a:r>
              <a:r>
                <a:rPr lang="en-US" sz="2100" b="0" i="0" kern="1200" dirty="0">
                  <a:solidFill>
                    <a:srgbClr val="231F20"/>
                  </a:solidFill>
                </a:rPr>
                <a:t>e il </a:t>
              </a:r>
              <a:r>
                <a:rPr lang="en-US" sz="2100" b="1" i="1" kern="1200" dirty="0">
                  <a:solidFill>
                    <a:srgbClr val="231F20"/>
                  </a:solidFill>
                </a:rPr>
                <a:t>Fusarium</a:t>
              </a:r>
              <a:r>
                <a:rPr lang="en-US" sz="2100" b="0" i="0" kern="1200" dirty="0">
                  <a:solidFill>
                    <a:srgbClr val="231F20"/>
                  </a:solidFill>
                </a:rPr>
                <a:t>. </a:t>
              </a:r>
              <a:r>
                <a:rPr lang="pl-PL" sz="2100" b="1" i="0" kern="1200" dirty="0">
                  <a:solidFill>
                    <a:srgbClr val="231F20"/>
                  </a:solidFill>
                </a:rPr>
                <a:t>L'erba medica </a:t>
              </a:r>
              <a:r>
                <a:rPr lang="pl-PL" sz="2100" b="1" i="0" kern="1200" dirty="0" err="1">
                  <a:solidFill>
                    <a:srgbClr val="231F20"/>
                  </a:solidFill>
                </a:rPr>
                <a:t>ha </a:t>
              </a:r>
              <a:r>
                <a:rPr lang="pl-PL" sz="2100" b="1" i="0" kern="1200" dirty="0">
                  <a:solidFill>
                    <a:srgbClr val="231F20"/>
                  </a:solidFill>
                </a:rPr>
                <a:t>proprietà </a:t>
              </a:r>
              <a:r>
                <a:rPr lang="pl-PL" sz="2100" b="1" i="0" kern="1200" dirty="0" err="1">
                  <a:solidFill>
                    <a:srgbClr val="231F20"/>
                  </a:solidFill>
                </a:rPr>
                <a:t>autotossiche</a:t>
              </a:r>
              <a:r>
                <a:rPr lang="pl-PL" sz="2100" b="0" i="0" kern="1200" dirty="0" err="1">
                  <a:solidFill>
                    <a:srgbClr val="231F20"/>
                  </a:solidFill>
                </a:rPr>
                <a:t>, quindi </a:t>
              </a:r>
              <a:r>
                <a:rPr lang="pl-PL" sz="2100" b="0" i="0" kern="1200" dirty="0">
                  <a:solidFill>
                    <a:srgbClr val="231F20"/>
                  </a:solidFill>
                </a:rPr>
                <a:t>non è </a:t>
              </a:r>
              <a:r>
                <a:rPr lang="pl-PL" sz="2100" b="0" i="0" kern="1200" dirty="0" err="1">
                  <a:solidFill>
                    <a:srgbClr val="231F20"/>
                  </a:solidFill>
                </a:rPr>
                <a:t>consigliabile </a:t>
              </a:r>
              <a:r>
                <a:rPr lang="en-US" sz="2100" b="0" i="0" kern="1200" dirty="0">
                  <a:solidFill>
                    <a:srgbClr val="231F20"/>
                  </a:solidFill>
                </a:rPr>
                <a:t>seminare erba medica su erba medica! </a:t>
              </a:r>
              <a:r>
                <a:rPr lang="pl-PL" sz="2100" b="0" i="0" kern="1200" dirty="0">
                  <a:solidFill>
                    <a:srgbClr val="231F20"/>
                  </a:solidFill>
                </a:rPr>
                <a:t>(</a:t>
              </a:r>
              <a:r>
                <a:rPr lang="en-US" sz="2100" b="0" i="0" kern="1200" dirty="0">
                  <a:solidFill>
                    <a:srgbClr val="231F20"/>
                  </a:solidFill>
                </a:rPr>
                <a:t>si possono ottenere popolamenti adeguati aspettando almeno 3 o 4 settimane dopo la lavorazione del terreno</a:t>
              </a:r>
              <a:r>
                <a:rPr lang="pl-PL" sz="2100" b="0" i="0" kern="1200" dirty="0">
                  <a:solidFill>
                    <a:srgbClr val="231F20"/>
                  </a:solidFill>
                </a:rPr>
                <a:t>).</a:t>
              </a:r>
              <a:endParaRPr lang="pl-PL" sz="2100" kern="1200" dirty="0">
                <a:solidFill>
                  <a:srgbClr val="231F20"/>
                </a:solidFill>
              </a:endParaRPr>
            </a:p>
          </p:txBody>
        </p:sp>
        <p:sp>
          <p:nvSpPr>
            <p:cNvPr id="9" name="Prostokąt: zaokrąglone rogi 8">
              <a:extLst>
                <a:ext uri="{FF2B5EF4-FFF2-40B4-BE49-F238E27FC236}">
                  <a16:creationId xmlns:a16="http://schemas.microsoft.com/office/drawing/2014/main" id="{5AF8EC89-985F-4489-9C42-0CC1BB6B05AF}"/>
                </a:ext>
              </a:extLst>
            </p:cNvPr>
            <p:cNvSpPr/>
            <p:nvPr/>
          </p:nvSpPr>
          <p:spPr>
            <a:xfrm>
              <a:off x="1303026" y="2952751"/>
              <a:ext cx="1813209" cy="1322614"/>
            </a:xfrm>
            <a:prstGeom prst="roundRect">
              <a:avLst>
                <a:gd name="adj" fmla="val 10000"/>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2100"/>
            </a:p>
          </p:txBody>
        </p:sp>
        <p:sp>
          <p:nvSpPr>
            <p:cNvPr id="10" name="Dowolny kształt: kształt 9">
              <a:extLst>
                <a:ext uri="{FF2B5EF4-FFF2-40B4-BE49-F238E27FC236}">
                  <a16:creationId xmlns:a16="http://schemas.microsoft.com/office/drawing/2014/main" id="{9662005B-9D46-4E56-950B-4914E49CD0D1}"/>
                </a:ext>
              </a:extLst>
            </p:cNvPr>
            <p:cNvSpPr/>
            <p:nvPr/>
          </p:nvSpPr>
          <p:spPr>
            <a:xfrm>
              <a:off x="1137700" y="4606018"/>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100" b="1" i="0" kern="1200" dirty="0">
                  <a:solidFill>
                    <a:srgbClr val="231F20"/>
                  </a:solidFill>
                </a:rPr>
                <a:t>Sorghum bicolor </a:t>
              </a:r>
              <a:r>
                <a:rPr lang="pl-PL" sz="2100" b="0" i="0" kern="1200" dirty="0">
                  <a:solidFill>
                    <a:srgbClr val="231F20"/>
                  </a:solidFill>
                </a:rPr>
                <a:t>- </a:t>
              </a:r>
              <a:r>
                <a:rPr lang="en-US" sz="2100" b="0" i="0" kern="1200" dirty="0">
                  <a:solidFill>
                    <a:srgbClr val="231F20"/>
                  </a:solidFill>
                </a:rPr>
                <a:t>produce </a:t>
              </a:r>
              <a:r>
                <a:rPr lang="en-US" sz="2100" b="1" i="0" kern="1200" dirty="0" err="1">
                  <a:solidFill>
                    <a:srgbClr val="231F20"/>
                  </a:solidFill>
                </a:rPr>
                <a:t>sorgoleone </a:t>
              </a:r>
              <a:r>
                <a:rPr lang="pl-PL" sz="2100" b="0" i="0" kern="1200" dirty="0">
                  <a:solidFill>
                    <a:srgbClr val="231F20"/>
                  </a:solidFill>
                </a:rPr>
                <a:t>con </a:t>
              </a:r>
              <a:r>
                <a:rPr lang="en-US" sz="2100" b="0" i="0" kern="1200" dirty="0">
                  <a:solidFill>
                    <a:srgbClr val="231F20"/>
                  </a:solidFill>
                </a:rPr>
                <a:t>proprietà erbicide che </a:t>
              </a:r>
              <a:r>
                <a:rPr lang="pl-PL" sz="2100" b="0" i="0" kern="1200" dirty="0" err="1">
                  <a:solidFill>
                    <a:srgbClr val="231F20"/>
                  </a:solidFill>
                </a:rPr>
                <a:t>inibiscono </a:t>
              </a:r>
              <a:r>
                <a:rPr lang="en-US" sz="2100" b="0" i="0" kern="1200" dirty="0">
                  <a:solidFill>
                    <a:srgbClr val="231F20"/>
                  </a:solidFill>
                </a:rPr>
                <a:t>la germinazione e la crescita di varie specie di erbe infestanti, ma mostra anche una certa attività contro i patogeni del suolo. L'incorporazione del sorgo nella successione delle colture può contribuire a </a:t>
              </a:r>
              <a:r>
                <a:rPr lang="en-US" sz="2100" b="1" i="0" kern="1200" dirty="0">
                  <a:solidFill>
                    <a:srgbClr val="231F20"/>
                  </a:solidFill>
                </a:rPr>
                <a:t>ridurre malattie come il marciume radicale</a:t>
              </a:r>
              <a:r>
                <a:rPr lang="en-US" sz="2100" b="0" i="0" kern="1200" dirty="0">
                  <a:solidFill>
                    <a:srgbClr val="231F20"/>
                  </a:solidFill>
                </a:rPr>
                <a:t>.</a:t>
              </a:r>
              <a:endParaRPr lang="pl-PL" sz="2100" b="0" i="0" kern="1200" dirty="0">
                <a:solidFill>
                  <a:srgbClr val="231F20"/>
                </a:solidFill>
              </a:endParaRPr>
            </a:p>
          </p:txBody>
        </p:sp>
        <p:sp>
          <p:nvSpPr>
            <p:cNvPr id="11" name="Prostokąt: zaokrąglone rogi 10">
              <a:extLst>
                <a:ext uri="{FF2B5EF4-FFF2-40B4-BE49-F238E27FC236}">
                  <a16:creationId xmlns:a16="http://schemas.microsoft.com/office/drawing/2014/main" id="{DC1A57EA-4C05-4774-8FB7-C1796B113F7A}"/>
                </a:ext>
              </a:extLst>
            </p:cNvPr>
            <p:cNvSpPr/>
            <p:nvPr/>
          </p:nvSpPr>
          <p:spPr>
            <a:xfrm>
              <a:off x="1303026" y="4771345"/>
              <a:ext cx="1813209" cy="1322614"/>
            </a:xfrm>
            <a:prstGeom prst="roundRect">
              <a:avLst>
                <a:gd name="adj" fmla="val 10000"/>
              </a:avLst>
            </a:prstGeom>
            <a:blipFill>
              <a:blip r:embed="rId4"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2100"/>
            </a:p>
          </p:txBody>
        </p:sp>
      </p:gr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80579" y="401676"/>
            <a:ext cx="11630842" cy="803654"/>
          </a:xfrm>
        </p:spPr>
        <p:txBody>
          <a:bodyPr/>
          <a:lstStyle/>
          <a:p>
            <a:r>
              <a:rPr lang="en-US" sz="3000" b="1" dirty="0"/>
              <a:t>Esempi di </a:t>
            </a:r>
            <a:r>
              <a:rPr lang="pl-PL" sz="3000" b="1" dirty="0" err="1"/>
              <a:t>effetto </a:t>
            </a:r>
            <a:r>
              <a:rPr lang="en-US" sz="3000" b="1" dirty="0"/>
              <a:t>allelopatico </a:t>
            </a:r>
            <a:r>
              <a:rPr lang="pl-PL" sz="3000" b="1" dirty="0"/>
              <a:t>delle </a:t>
            </a:r>
            <a:r>
              <a:rPr lang="en-US" sz="3000" b="1" dirty="0"/>
              <a:t>piante nella successione colturale</a:t>
            </a:r>
          </a:p>
        </p:txBody>
      </p:sp>
    </p:spTree>
    <p:extLst>
      <p:ext uri="{BB962C8B-B14F-4D97-AF65-F5344CB8AC3E}">
        <p14:creationId xmlns:p14="http://schemas.microsoft.com/office/powerpoint/2010/main" val="9440218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2" y="1731930"/>
            <a:ext cx="5322266" cy="3025975"/>
          </a:xfrm>
        </p:spPr>
        <p:txBody>
          <a:bodyPr/>
          <a:lstStyle/>
          <a:p>
            <a:pPr marL="0" indent="0"/>
            <a:r>
              <a:rPr lang="en-US" dirty="0"/>
              <a:t>Se la coltura precedente è sensibile a determinate malattie o parassiti, questi agenti patogeni possono sopravvivere nel terreno o nei residui colturali e infettare la coltura successiva se appartiene alla stessa famiglia. Ad esempio, piantare pomodori dopo le patate può aumentare il rischio di malattie trasmesse dal terreno come il Verticillium wilt, perché entrambi sono sensibili allo stesso patogeno.</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29635" y="971830"/>
            <a:ext cx="5675780" cy="992652"/>
          </a:xfrm>
        </p:spPr>
        <p:txBody>
          <a:bodyPr/>
          <a:lstStyle/>
          <a:p>
            <a:pPr lvl="0" defTabSz="755650">
              <a:spcBef>
                <a:spcPct val="0"/>
              </a:spcBef>
              <a:spcAft>
                <a:spcPct val="35000"/>
              </a:spcAft>
            </a:pPr>
            <a:r>
              <a:rPr lang="pl-PL" b="1" dirty="0" err="1"/>
              <a:t>Relazioni ospite-patogeno</a:t>
            </a:r>
            <a:endParaRPr lang="pl-PL" b="1"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537020" y="4900420"/>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6" name="Grupa 25">
            <a:extLst>
              <a:ext uri="{FF2B5EF4-FFF2-40B4-BE49-F238E27FC236}">
                <a16:creationId xmlns:a16="http://schemas.microsoft.com/office/drawing/2014/main" id="{FF1B6898-B925-4EA1-8286-0377FCD84013}"/>
              </a:ext>
            </a:extLst>
          </p:cNvPr>
          <p:cNvGrpSpPr/>
          <p:nvPr/>
        </p:nvGrpSpPr>
        <p:grpSpPr>
          <a:xfrm>
            <a:off x="6888442" y="657569"/>
            <a:ext cx="5022854" cy="4762046"/>
            <a:chOff x="6888442" y="657569"/>
            <a:chExt cx="5022854" cy="4762046"/>
          </a:xfrm>
        </p:grpSpPr>
        <p:pic>
          <p:nvPicPr>
            <p:cNvPr id="18" name="Obraz 17">
              <a:extLst>
                <a:ext uri="{FF2B5EF4-FFF2-40B4-BE49-F238E27FC236}">
                  <a16:creationId xmlns:a16="http://schemas.microsoft.com/office/drawing/2014/main" id="{449507EC-B417-4744-8332-72CB5C9801D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88442" y="657569"/>
              <a:ext cx="2047206" cy="2148721"/>
            </a:xfrm>
            <a:prstGeom prst="rect">
              <a:avLst/>
            </a:prstGeom>
          </p:spPr>
        </p:pic>
        <p:pic>
          <p:nvPicPr>
            <p:cNvPr id="19" name="Obraz 18">
              <a:extLst>
                <a:ext uri="{FF2B5EF4-FFF2-40B4-BE49-F238E27FC236}">
                  <a16:creationId xmlns:a16="http://schemas.microsoft.com/office/drawing/2014/main" id="{C089BB77-C01E-4F2A-94EC-5CB03E7D4A4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096852" y="657569"/>
              <a:ext cx="1641611" cy="1898469"/>
            </a:xfrm>
            <a:prstGeom prst="rect">
              <a:avLst/>
            </a:prstGeom>
          </p:spPr>
        </p:pic>
        <p:pic>
          <p:nvPicPr>
            <p:cNvPr id="21" name="Obraz 20">
              <a:extLst>
                <a:ext uri="{FF2B5EF4-FFF2-40B4-BE49-F238E27FC236}">
                  <a16:creationId xmlns:a16="http://schemas.microsoft.com/office/drawing/2014/main" id="{C14855E9-EF77-4194-A841-9B101D2E55F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9685" y="3644900"/>
              <a:ext cx="1641611" cy="1774715"/>
            </a:xfrm>
            <a:prstGeom prst="rect">
              <a:avLst/>
            </a:prstGeom>
          </p:spPr>
        </p:pic>
        <p:pic>
          <p:nvPicPr>
            <p:cNvPr id="23" name="Obraz 22">
              <a:extLst>
                <a:ext uri="{FF2B5EF4-FFF2-40B4-BE49-F238E27FC236}">
                  <a16:creationId xmlns:a16="http://schemas.microsoft.com/office/drawing/2014/main" id="{D9B85EF8-B064-42B7-B7E7-9F10403CF5D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698813" y="4053174"/>
              <a:ext cx="372603" cy="1000146"/>
            </a:xfrm>
            <a:prstGeom prst="rect">
              <a:avLst/>
            </a:prstGeom>
          </p:spPr>
        </p:pic>
        <p:sp>
          <p:nvSpPr>
            <p:cNvPr id="24" name="Prostokąt 23">
              <a:extLst>
                <a:ext uri="{FF2B5EF4-FFF2-40B4-BE49-F238E27FC236}">
                  <a16:creationId xmlns:a16="http://schemas.microsoft.com/office/drawing/2014/main" id="{1B3C08AA-FCAE-4F03-82A0-7D8E011419B7}"/>
                </a:ext>
              </a:extLst>
            </p:cNvPr>
            <p:cNvSpPr/>
            <p:nvPr/>
          </p:nvSpPr>
          <p:spPr>
            <a:xfrm>
              <a:off x="7112745" y="3953083"/>
              <a:ext cx="2772370" cy="1200329"/>
            </a:xfrm>
            <a:prstGeom prst="rect">
              <a:avLst/>
            </a:prstGeom>
          </p:spPr>
          <p:txBody>
            <a:bodyPr wrap="square">
              <a:spAutoFit/>
            </a:bodyPr>
            <a:lstStyle/>
            <a:p>
              <a:pPr lvl="0"/>
              <a:r>
                <a:rPr lang="en-US" sz="2400" dirty="0">
                  <a:solidFill>
                    <a:srgbClr val="231F20"/>
                  </a:solidFill>
                </a:rPr>
                <a:t>aumentano il rischio di malattie trasmesse dal terreno, come il </a:t>
              </a:r>
              <a:r>
                <a:rPr lang="en-US" sz="2400" b="1" dirty="0">
                  <a:solidFill>
                    <a:srgbClr val="231F20"/>
                  </a:solidFill>
                </a:rPr>
                <a:t>Verticillium wilt </a:t>
              </a:r>
              <a:endParaRPr lang="pl-PL" sz="2400" b="1" dirty="0">
                <a:solidFill>
                  <a:srgbClr val="231F20"/>
                </a:solidFill>
              </a:endParaRPr>
            </a:p>
          </p:txBody>
        </p:sp>
        <p:sp>
          <p:nvSpPr>
            <p:cNvPr id="7" name="Strzałka: w dół 6">
              <a:extLst>
                <a:ext uri="{FF2B5EF4-FFF2-40B4-BE49-F238E27FC236}">
                  <a16:creationId xmlns:a16="http://schemas.microsoft.com/office/drawing/2014/main" id="{E948E466-D033-4870-9519-E79CA43F7B60}"/>
                </a:ext>
              </a:extLst>
            </p:cNvPr>
            <p:cNvSpPr/>
            <p:nvPr/>
          </p:nvSpPr>
          <p:spPr>
            <a:xfrm>
              <a:off x="10917657" y="2806290"/>
              <a:ext cx="345669" cy="672714"/>
            </a:xfrm>
            <a:prstGeom prst="downArrow">
              <a:avLst/>
            </a:prstGeom>
            <a:solidFill>
              <a:srgbClr val="8BC540"/>
            </a:solidFill>
            <a:ln>
              <a:solidFill>
                <a:srgbClr val="8BC5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Strzałka: w dół 24">
              <a:extLst>
                <a:ext uri="{FF2B5EF4-FFF2-40B4-BE49-F238E27FC236}">
                  <a16:creationId xmlns:a16="http://schemas.microsoft.com/office/drawing/2014/main" id="{DB37A862-E7ED-4F87-BE1C-AC0A55995570}"/>
                </a:ext>
              </a:extLst>
            </p:cNvPr>
            <p:cNvSpPr/>
            <p:nvPr/>
          </p:nvSpPr>
          <p:spPr>
            <a:xfrm rot="16200000">
              <a:off x="9313514" y="1458804"/>
              <a:ext cx="345669" cy="672714"/>
            </a:xfrm>
            <a:prstGeom prst="downArrow">
              <a:avLst/>
            </a:prstGeom>
            <a:solidFill>
              <a:srgbClr val="8BC540"/>
            </a:solidFill>
            <a:ln>
              <a:solidFill>
                <a:srgbClr val="8BC5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spTree>
    <p:extLst>
      <p:ext uri="{BB962C8B-B14F-4D97-AF65-F5344CB8AC3E}">
        <p14:creationId xmlns:p14="http://schemas.microsoft.com/office/powerpoint/2010/main" val="19418353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2" y="1731930"/>
            <a:ext cx="5322266" cy="3025975"/>
          </a:xfrm>
        </p:spPr>
        <p:txBody>
          <a:bodyPr/>
          <a:lstStyle/>
          <a:p>
            <a:pPr marL="0" indent="0"/>
            <a:r>
              <a:rPr lang="en-US" dirty="0"/>
              <a:t>I residui colturali, che comprendono i resti delle piante dopo il raccolto come fusti, foglie e radici, possono </a:t>
            </a:r>
            <a:r>
              <a:rPr lang="en-US" dirty="0" err="1"/>
              <a:t>ospitare </a:t>
            </a:r>
            <a:r>
              <a:rPr lang="en-US" dirty="0"/>
              <a:t>agenti patogeni e fungere da fonte di inoculo per le malattie che colpiscono le colture successive. Una corretta gestione di questi residui può ridurre significativamente la diffusione e la gravità delle malattie nella successione delle colture.</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06392" y="911351"/>
            <a:ext cx="5675780" cy="992652"/>
          </a:xfrm>
        </p:spPr>
        <p:txBody>
          <a:bodyPr/>
          <a:lstStyle/>
          <a:p>
            <a:pPr lvl="0"/>
            <a:r>
              <a:rPr lang="pl-PL" b="1" dirty="0"/>
              <a:t>Gestione </a:t>
            </a:r>
            <a:r>
              <a:rPr lang="pl-PL" b="1" dirty="0" err="1"/>
              <a:t>dei residui</a:t>
            </a:r>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537020" y="4900420"/>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20" name="Diagram 19">
            <a:extLst>
              <a:ext uri="{FF2B5EF4-FFF2-40B4-BE49-F238E27FC236}">
                <a16:creationId xmlns:a16="http://schemas.microsoft.com/office/drawing/2014/main" id="{38D5DC33-8EB7-4DA1-B233-517799ACB1EF}"/>
              </a:ext>
            </a:extLst>
          </p:cNvPr>
          <p:cNvGraphicFramePr/>
          <p:nvPr>
            <p:extLst>
              <p:ext uri="{D42A27DB-BD31-4B8C-83A1-F6EECF244321}">
                <p14:modId xmlns:p14="http://schemas.microsoft.com/office/powerpoint/2010/main" val="1374092703"/>
              </p:ext>
            </p:extLst>
          </p:nvPr>
        </p:nvGraphicFramePr>
        <p:xfrm>
          <a:off x="6558007" y="461584"/>
          <a:ext cx="5666649" cy="5721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29697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1" y="1622464"/>
            <a:ext cx="5751616" cy="3025975"/>
          </a:xfrm>
        </p:spPr>
        <p:txBody>
          <a:bodyPr/>
          <a:lstStyle/>
          <a:p>
            <a:pPr marL="0" indent="0"/>
            <a:r>
              <a:rPr lang="en-US" sz="2350" dirty="0"/>
              <a:t>L'uso di varietà resistenti alle malattie è una componente chiave di un approccio agroecologico alla gestione della trasmissione delle malattie delle colture durante la successione colturale. Questa pratica prevede la selezione di varietà di colture allevate o naturalmente resistenti a specifici agenti patogeni. Se integrate con altre pratiche agroecologiche</a:t>
            </a:r>
            <a:r>
              <a:rPr lang="pl-PL" sz="2350" dirty="0"/>
              <a:t>, le </a:t>
            </a:r>
            <a:r>
              <a:rPr lang="en-US" sz="2350" dirty="0"/>
              <a:t>varietà resistenti alle malattie contribuiscono a ridurre la diffusione delle malattie e a promuovere un sistema agricolo più sostenibile e resiliente.</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49183" y="556015"/>
            <a:ext cx="5823857" cy="992652"/>
          </a:xfrm>
        </p:spPr>
        <p:txBody>
          <a:bodyPr/>
          <a:lstStyle/>
          <a:p>
            <a:pPr lvl="0"/>
            <a:r>
              <a:rPr lang="pl-PL" b="1" dirty="0" err="1"/>
              <a:t>Utilizzo </a:t>
            </a:r>
            <a:r>
              <a:rPr lang="pl-PL" b="1" dirty="0"/>
              <a:t>di </a:t>
            </a:r>
            <a:r>
              <a:rPr lang="pl-PL" b="1" dirty="0" err="1"/>
              <a:t>varietà resistenti alle malattie</a:t>
            </a:r>
            <a:endParaRPr lang="pl-PL" b="1"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619405" y="5098597"/>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 name="Grupa 1">
            <a:extLst>
              <a:ext uri="{FF2B5EF4-FFF2-40B4-BE49-F238E27FC236}">
                <a16:creationId xmlns:a16="http://schemas.microsoft.com/office/drawing/2014/main" id="{A6365B50-E7ED-4DE8-997E-F3584A185762}"/>
              </a:ext>
            </a:extLst>
          </p:cNvPr>
          <p:cNvGrpSpPr/>
          <p:nvPr/>
        </p:nvGrpSpPr>
        <p:grpSpPr>
          <a:xfrm>
            <a:off x="6558007" y="203703"/>
            <a:ext cx="5666649" cy="6083000"/>
            <a:chOff x="6558007" y="203703"/>
            <a:chExt cx="5666649" cy="6083000"/>
          </a:xfrm>
        </p:grpSpPr>
        <p:sp>
          <p:nvSpPr>
            <p:cNvPr id="3" name="Prostokąt 2">
              <a:extLst>
                <a:ext uri="{FF2B5EF4-FFF2-40B4-BE49-F238E27FC236}">
                  <a16:creationId xmlns:a16="http://schemas.microsoft.com/office/drawing/2014/main" id="{516866DD-0E6D-4A57-9B25-B7F2FF70B152}"/>
                </a:ext>
              </a:extLst>
            </p:cNvPr>
            <p:cNvSpPr/>
            <p:nvPr/>
          </p:nvSpPr>
          <p:spPr>
            <a:xfrm>
              <a:off x="6558007" y="842115"/>
              <a:ext cx="5666649" cy="6048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BF24E0E9-DCFA-4356-A30D-C0AEB45E6DE2}"/>
                </a:ext>
              </a:extLst>
            </p:cNvPr>
            <p:cNvSpPr/>
            <p:nvPr/>
          </p:nvSpPr>
          <p:spPr>
            <a:xfrm>
              <a:off x="6838950" y="203703"/>
              <a:ext cx="5084464" cy="992652"/>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231F20"/>
                  </a:solidFill>
                </a:rPr>
                <a:t>Strategie agroecologiche per varietà resistenti alle malattie</a:t>
              </a:r>
              <a:endParaRPr lang="pl-PL" sz="2400" b="1" kern="1200" dirty="0">
                <a:solidFill>
                  <a:srgbClr val="231F20"/>
                </a:solidFill>
              </a:endParaRPr>
            </a:p>
          </p:txBody>
        </p:sp>
        <p:sp>
          <p:nvSpPr>
            <p:cNvPr id="7" name="Dowolny kształt: kształt 6">
              <a:extLst>
                <a:ext uri="{FF2B5EF4-FFF2-40B4-BE49-F238E27FC236}">
                  <a16:creationId xmlns:a16="http://schemas.microsoft.com/office/drawing/2014/main" id="{5A273A1F-A983-497B-B4C1-F8D6323E0807}"/>
                </a:ext>
              </a:extLst>
            </p:cNvPr>
            <p:cNvSpPr/>
            <p:nvPr/>
          </p:nvSpPr>
          <p:spPr>
            <a:xfrm>
              <a:off x="6558007" y="1930755"/>
              <a:ext cx="5666649" cy="1701000"/>
            </a:xfrm>
            <a:custGeom>
              <a:avLst/>
              <a:gdLst>
                <a:gd name="connsiteX0" fmla="*/ 0 w 5666649"/>
                <a:gd name="connsiteY0" fmla="*/ 0 h 1701000"/>
                <a:gd name="connsiteX1" fmla="*/ 5666649 w 5666649"/>
                <a:gd name="connsiteY1" fmla="*/ 0 h 1701000"/>
                <a:gd name="connsiteX2" fmla="*/ 5666649 w 5666649"/>
                <a:gd name="connsiteY2" fmla="*/ 1701000 h 1701000"/>
                <a:gd name="connsiteX3" fmla="*/ 0 w 5666649"/>
                <a:gd name="connsiteY3" fmla="*/ 1701000 h 1701000"/>
                <a:gd name="connsiteX4" fmla="*/ 0 w 5666649"/>
                <a:gd name="connsiteY4" fmla="*/ 0 h 170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701000">
                  <a:moveTo>
                    <a:pt x="0" y="0"/>
                  </a:moveTo>
                  <a:lnTo>
                    <a:pt x="5666649" y="0"/>
                  </a:lnTo>
                  <a:lnTo>
                    <a:pt x="5666649" y="1701000"/>
                  </a:lnTo>
                  <a:lnTo>
                    <a:pt x="0" y="17010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499872" rIns="439795" bIns="170688" numCol="1" spcCol="1270" anchor="t" anchorCtr="0">
              <a:noAutofit/>
            </a:bodyPr>
            <a:lstStyle/>
            <a:p>
              <a:pPr marL="228600" lvl="1" indent="-228600" algn="l" defTabSz="1066800">
                <a:lnSpc>
                  <a:spcPct val="90000"/>
                </a:lnSpc>
                <a:spcBef>
                  <a:spcPct val="0"/>
                </a:spcBef>
                <a:spcAft>
                  <a:spcPct val="15000"/>
                </a:spcAft>
                <a:buChar char="•"/>
              </a:pPr>
              <a:r>
                <a:rPr lang="en-US" sz="2400" b="0" kern="1200" dirty="0">
                  <a:solidFill>
                    <a:srgbClr val="231F20"/>
                  </a:solidFill>
                </a:rPr>
                <a:t>Spesso hanno una resistenza naturale alle malattie prevalenti in determinate regioni</a:t>
              </a:r>
              <a:r>
                <a:rPr lang="pl-PL" sz="2400" b="0" kern="1200" dirty="0">
                  <a:solidFill>
                    <a:srgbClr val="231F20"/>
                  </a:solidFill>
                </a:rPr>
                <a:t>.</a:t>
              </a:r>
            </a:p>
          </p:txBody>
        </p:sp>
        <p:sp>
          <p:nvSpPr>
            <p:cNvPr id="13" name="Dowolny kształt: kształt 12">
              <a:extLst>
                <a:ext uri="{FF2B5EF4-FFF2-40B4-BE49-F238E27FC236}">
                  <a16:creationId xmlns:a16="http://schemas.microsoft.com/office/drawing/2014/main" id="{C740CDDE-05A9-4C19-8AB2-B2D8B8405034}"/>
                </a:ext>
              </a:extLst>
            </p:cNvPr>
            <p:cNvSpPr/>
            <p:nvPr/>
          </p:nvSpPr>
          <p:spPr>
            <a:xfrm>
              <a:off x="6926036" y="1576515"/>
              <a:ext cx="4363319" cy="708480"/>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en-US" sz="2400" b="0" kern="1200" dirty="0">
                  <a:solidFill>
                    <a:srgbClr val="231F20"/>
                  </a:solidFill>
                </a:rPr>
                <a:t>Uso di varietà locali e tradizionali</a:t>
              </a:r>
              <a:endParaRPr lang="pl-PL" sz="2400" b="0" kern="1200" dirty="0">
                <a:solidFill>
                  <a:srgbClr val="231F20"/>
                </a:solidFill>
              </a:endParaRPr>
            </a:p>
          </p:txBody>
        </p:sp>
        <p:sp>
          <p:nvSpPr>
            <p:cNvPr id="17" name="Dowolny kształt: kształt 16">
              <a:extLst>
                <a:ext uri="{FF2B5EF4-FFF2-40B4-BE49-F238E27FC236}">
                  <a16:creationId xmlns:a16="http://schemas.microsoft.com/office/drawing/2014/main" id="{67DF463D-9883-4BAA-8F75-086372648DD4}"/>
                </a:ext>
              </a:extLst>
            </p:cNvPr>
            <p:cNvSpPr/>
            <p:nvPr/>
          </p:nvSpPr>
          <p:spPr>
            <a:xfrm>
              <a:off x="6558007" y="4115595"/>
              <a:ext cx="5666649" cy="2171108"/>
            </a:xfrm>
            <a:custGeom>
              <a:avLst/>
              <a:gdLst>
                <a:gd name="connsiteX0" fmla="*/ 0 w 5666649"/>
                <a:gd name="connsiteY0" fmla="*/ 0 h 2041200"/>
                <a:gd name="connsiteX1" fmla="*/ 5666649 w 5666649"/>
                <a:gd name="connsiteY1" fmla="*/ 0 h 2041200"/>
                <a:gd name="connsiteX2" fmla="*/ 5666649 w 5666649"/>
                <a:gd name="connsiteY2" fmla="*/ 2041200 h 2041200"/>
                <a:gd name="connsiteX3" fmla="*/ 0 w 5666649"/>
                <a:gd name="connsiteY3" fmla="*/ 2041200 h 2041200"/>
                <a:gd name="connsiteX4" fmla="*/ 0 w 5666649"/>
                <a:gd name="connsiteY4" fmla="*/ 0 h 204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2041200">
                  <a:moveTo>
                    <a:pt x="0" y="0"/>
                  </a:moveTo>
                  <a:lnTo>
                    <a:pt x="5666649" y="0"/>
                  </a:lnTo>
                  <a:lnTo>
                    <a:pt x="5666649" y="2041200"/>
                  </a:lnTo>
                  <a:lnTo>
                    <a:pt x="0" y="20412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499872" rIns="439795" bIns="170688" numCol="1" spcCol="1270" anchor="t" anchorCtr="0">
              <a:noAutofit/>
            </a:bodyPr>
            <a:lstStyle/>
            <a:p>
              <a:pPr marL="228600" lvl="1" indent="-228600" algn="l" defTabSz="1066800">
                <a:lnSpc>
                  <a:spcPct val="90000"/>
                </a:lnSpc>
                <a:spcBef>
                  <a:spcPct val="0"/>
                </a:spcBef>
                <a:spcAft>
                  <a:spcPct val="15000"/>
                </a:spcAft>
                <a:buChar char="•"/>
              </a:pPr>
              <a:r>
                <a:rPr lang="en-US" sz="2400" b="0" kern="1200" dirty="0">
                  <a:solidFill>
                    <a:srgbClr val="231F20"/>
                  </a:solidFill>
                </a:rPr>
                <a:t>Le varietà resistenti contribuiscono a limitare la diffusione degli agenti patogeni tra le varietà sensibili, fornendo un effetto protettivo in campo.</a:t>
              </a:r>
              <a:endParaRPr lang="pl-PL" sz="2400" b="0" kern="1200" dirty="0">
                <a:solidFill>
                  <a:srgbClr val="231F20"/>
                </a:solidFill>
              </a:endParaRPr>
            </a:p>
          </p:txBody>
        </p:sp>
        <p:sp>
          <p:nvSpPr>
            <p:cNvPr id="18" name="Dowolny kształt: kształt 17">
              <a:extLst>
                <a:ext uri="{FF2B5EF4-FFF2-40B4-BE49-F238E27FC236}">
                  <a16:creationId xmlns:a16="http://schemas.microsoft.com/office/drawing/2014/main" id="{9C1F34C2-5261-401A-9A22-990DAE906BC3}"/>
                </a:ext>
              </a:extLst>
            </p:cNvPr>
            <p:cNvSpPr/>
            <p:nvPr/>
          </p:nvSpPr>
          <p:spPr>
            <a:xfrm>
              <a:off x="6991352" y="3761355"/>
              <a:ext cx="4363319" cy="708480"/>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pl-PL" sz="2400" b="0" kern="1200" dirty="0" err="1">
                  <a:solidFill>
                    <a:srgbClr val="231F20"/>
                  </a:solidFill>
                </a:rPr>
                <a:t>Incorporazione di varietà resistenti </a:t>
              </a:r>
              <a:r>
                <a:rPr lang="pl-PL" sz="2400" b="0" kern="1200" dirty="0">
                  <a:solidFill>
                    <a:srgbClr val="231F20"/>
                  </a:solidFill>
                </a:rPr>
                <a:t>nelle </a:t>
              </a:r>
              <a:r>
                <a:rPr lang="pl-PL" sz="2400" b="0" kern="1200" dirty="0" err="1">
                  <a:solidFill>
                    <a:srgbClr val="231F20"/>
                  </a:solidFill>
                </a:rPr>
                <a:t>policolture</a:t>
              </a:r>
              <a:endParaRPr lang="pl-PL" sz="2400" b="0" kern="1200" dirty="0">
                <a:solidFill>
                  <a:srgbClr val="231F20"/>
                </a:solidFill>
              </a:endParaRPr>
            </a:p>
          </p:txBody>
        </p:sp>
      </p:grpSp>
    </p:spTree>
    <p:extLst>
      <p:ext uri="{BB962C8B-B14F-4D97-AF65-F5344CB8AC3E}">
        <p14:creationId xmlns:p14="http://schemas.microsoft.com/office/powerpoint/2010/main" val="5813147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68087" y="397161"/>
            <a:ext cx="11273876" cy="803654"/>
          </a:xfrm>
        </p:spPr>
        <p:txBody>
          <a:bodyPr/>
          <a:lstStyle/>
          <a:p>
            <a:r>
              <a:rPr lang="en-US" b="1" dirty="0"/>
              <a:t>Esempi </a:t>
            </a:r>
            <a:r>
              <a:rPr lang="pl-PL" b="1" dirty="0"/>
              <a:t>di </a:t>
            </a:r>
            <a:r>
              <a:rPr lang="en-US" b="1" dirty="0"/>
              <a:t>varietà resistenti alle malattie</a:t>
            </a:r>
          </a:p>
          <a:p>
            <a:endParaRPr lang="en-US" b="1" dirty="0"/>
          </a:p>
        </p:txBody>
      </p:sp>
      <p:pic>
        <p:nvPicPr>
          <p:cNvPr id="18" name="Obraz 17">
            <a:extLst>
              <a:ext uri="{FF2B5EF4-FFF2-40B4-BE49-F238E27FC236}">
                <a16:creationId xmlns:a16="http://schemas.microsoft.com/office/drawing/2014/main" id="{528D9955-E956-49EC-9FA1-52D8787565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5110" y="1563315"/>
            <a:ext cx="5018124" cy="1873720"/>
          </a:xfrm>
          <a:prstGeom prst="rect">
            <a:avLst/>
          </a:prstGeom>
        </p:spPr>
      </p:pic>
      <p:sp>
        <p:nvSpPr>
          <p:cNvPr id="19" name="Prostokąt 18">
            <a:extLst>
              <a:ext uri="{FF2B5EF4-FFF2-40B4-BE49-F238E27FC236}">
                <a16:creationId xmlns:a16="http://schemas.microsoft.com/office/drawing/2014/main" id="{FD339A3D-062D-4B21-B717-244C0B613418}"/>
              </a:ext>
            </a:extLst>
          </p:cNvPr>
          <p:cNvSpPr/>
          <p:nvPr/>
        </p:nvSpPr>
        <p:spPr>
          <a:xfrm>
            <a:off x="748865" y="3002650"/>
            <a:ext cx="5215318" cy="2667397"/>
          </a:xfrm>
          <a:prstGeom prst="rect">
            <a:avLst/>
          </a:prstGeom>
        </p:spPr>
        <p:txBody>
          <a:bodyPr wrap="square">
            <a:spAutoFit/>
          </a:bodyPr>
          <a:lstStyle/>
          <a:p>
            <a:pPr>
              <a:spcAft>
                <a:spcPts val="800"/>
              </a:spcAft>
            </a:pPr>
            <a:endPar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200" b="1" dirty="0">
                <a:solidFill>
                  <a:srgbClr val="231F20"/>
                </a:solidFill>
                <a:latin typeface="Calibri" panose="020F0502020204030204" pitchFamily="34" charset="0"/>
                <a:ea typeface="Calibri" panose="020F0502020204030204" pitchFamily="34" charset="0"/>
                <a:cs typeface="Vrinda" panose="020B0502040204020203" pitchFamily="34" charset="0"/>
              </a:rPr>
              <a:t>Varietà </a:t>
            </a:r>
            <a:r>
              <a:rPr lang="pl-PL" sz="2200" b="1" dirty="0" err="1">
                <a:solidFill>
                  <a:srgbClr val="231F20"/>
                </a:solidFill>
                <a:latin typeface="Calibri" panose="020F0502020204030204" pitchFamily="34" charset="0"/>
                <a:ea typeface="Calibri" panose="020F0502020204030204" pitchFamily="34" charset="0"/>
                <a:cs typeface="Vrinda" panose="020B0502040204020203" pitchFamily="34" charset="0"/>
              </a:rPr>
              <a:t>resistenti</a:t>
            </a:r>
            <a:r>
              <a:rPr lang="en-US" sz="22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ad esempio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Sarpo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Mira'</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Bionica</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a:p>
            <a:pPr>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L'utilizzo di queste varietà in rotazione con colture non solanacee (ad esempio, cereali, legumi) riduce le possibilità di sopravvivenza del patogeno tra le stagioni di crescita. </a:t>
            </a:r>
          </a:p>
        </p:txBody>
      </p:sp>
      <p:sp>
        <p:nvSpPr>
          <p:cNvPr id="20" name="Prostokąt 19">
            <a:extLst>
              <a:ext uri="{FF2B5EF4-FFF2-40B4-BE49-F238E27FC236}">
                <a16:creationId xmlns:a16="http://schemas.microsoft.com/office/drawing/2014/main" id="{8FE6DA66-2C6F-4D50-A976-AFB647D55204}"/>
              </a:ext>
            </a:extLst>
          </p:cNvPr>
          <p:cNvSpPr/>
          <p:nvPr/>
        </p:nvSpPr>
        <p:spPr>
          <a:xfrm>
            <a:off x="450037" y="1015795"/>
            <a:ext cx="5514146" cy="407035"/>
          </a:xfrm>
          <a:prstGeom prst="rect">
            <a:avLst/>
          </a:prstGeom>
        </p:spPr>
        <p:txBody>
          <a:bodyPr wrap="square">
            <a:spAutoFit/>
          </a:bodyPr>
          <a:lstStyle/>
          <a:p>
            <a:pPr algn="ctr">
              <a:lnSpc>
                <a:spcPct val="107000"/>
              </a:lnSpc>
              <a:spcAft>
                <a:spcPts val="800"/>
              </a:spcAft>
            </a:pPr>
            <a:r>
              <a:rPr lang="en-US" sz="2000" dirty="0">
                <a:solidFill>
                  <a:srgbClr val="231F20"/>
                </a:solidFill>
                <a:latin typeface="Calibri" panose="020F0502020204030204" pitchFamily="34" charset="0"/>
                <a:ea typeface="Calibri" panose="020F0502020204030204" pitchFamily="34" charset="0"/>
                <a:cs typeface="Vrinda" panose="020B0502040204020203" pitchFamily="34" charset="0"/>
              </a:rPr>
              <a:t>Peronospora della patata (</a:t>
            </a:r>
            <a:r>
              <a:rPr lang="en-US" sz="2000" i="1" dirty="0">
                <a:solidFill>
                  <a:srgbClr val="231F20"/>
                </a:solidFill>
                <a:latin typeface="Calibri" panose="020F0502020204030204" pitchFamily="34" charset="0"/>
                <a:ea typeface="Calibri" panose="020F0502020204030204" pitchFamily="34" charset="0"/>
                <a:cs typeface="Vrinda" panose="020B0502040204020203" pitchFamily="34" charset="0"/>
              </a:rPr>
              <a:t>Phytophthora </a:t>
            </a:r>
            <a:r>
              <a:rPr lang="en-US" sz="2000" i="1" dirty="0" err="1">
                <a:solidFill>
                  <a:srgbClr val="231F20"/>
                </a:solidFill>
                <a:latin typeface="Calibri" panose="020F0502020204030204" pitchFamily="34" charset="0"/>
                <a:ea typeface="Calibri" panose="020F0502020204030204" pitchFamily="34" charset="0"/>
                <a:cs typeface="Vrinda" panose="020B0502040204020203" pitchFamily="34" charset="0"/>
              </a:rPr>
              <a:t>infestans</a:t>
            </a:r>
            <a:r>
              <a:rPr lang="en-US" sz="20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pic>
        <p:nvPicPr>
          <p:cNvPr id="3" name="Obraz 2">
            <a:extLst>
              <a:ext uri="{FF2B5EF4-FFF2-40B4-BE49-F238E27FC236}">
                <a16:creationId xmlns:a16="http://schemas.microsoft.com/office/drawing/2014/main" id="{D15C435F-6EFE-4257-8C32-386883567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51420" y="1563315"/>
            <a:ext cx="4777722" cy="1873720"/>
          </a:xfrm>
          <a:prstGeom prst="rect">
            <a:avLst/>
          </a:prstGeom>
        </p:spPr>
      </p:pic>
      <p:sp>
        <p:nvSpPr>
          <p:cNvPr id="8" name="Prostokąt 7">
            <a:extLst>
              <a:ext uri="{FF2B5EF4-FFF2-40B4-BE49-F238E27FC236}">
                <a16:creationId xmlns:a16="http://schemas.microsoft.com/office/drawing/2014/main" id="{6E1128F3-81DE-47C4-91B4-963A9B679568}"/>
              </a:ext>
            </a:extLst>
          </p:cNvPr>
          <p:cNvSpPr/>
          <p:nvPr/>
        </p:nvSpPr>
        <p:spPr>
          <a:xfrm>
            <a:off x="5693234" y="1015795"/>
            <a:ext cx="5712464" cy="407035"/>
          </a:xfrm>
          <a:prstGeom prst="rect">
            <a:avLst/>
          </a:prstGeom>
        </p:spPr>
        <p:txBody>
          <a:bodyPr wrap="square">
            <a:spAutoFit/>
          </a:bodyPr>
          <a:lstStyle/>
          <a:p>
            <a:pPr algn="ctr">
              <a:lnSpc>
                <a:spcPct val="107000"/>
              </a:lnSpc>
              <a:spcAft>
                <a:spcPts val="800"/>
              </a:spcAft>
            </a:pPr>
            <a:r>
              <a:rPr lang="pl-PL" sz="2000" dirty="0" err="1">
                <a:solidFill>
                  <a:srgbClr val="231F20"/>
                </a:solidFill>
                <a:latin typeface="Calibri" panose="020F0502020204030204" pitchFamily="34" charset="0"/>
                <a:ea typeface="Calibri" panose="020F0502020204030204" pitchFamily="34" charset="0"/>
                <a:cs typeface="Vrinda" panose="020B0502040204020203" pitchFamily="34" charset="0"/>
              </a:rPr>
              <a:t>Muffa dell</a:t>
            </a:r>
            <a:r>
              <a:rPr lang="pl-PL" sz="2000" dirty="0">
                <a:solidFill>
                  <a:srgbClr val="231F20"/>
                </a:solidFill>
                <a:latin typeface="Calibri" panose="020F0502020204030204" pitchFamily="34" charset="0"/>
                <a:ea typeface="Calibri" panose="020F0502020204030204" pitchFamily="34" charset="0"/>
                <a:cs typeface="Vrinda" panose="020B0502040204020203" pitchFamily="34" charset="0"/>
              </a:rPr>
              <a:t>'orzo </a:t>
            </a:r>
            <a:r>
              <a:rPr lang="en-US" sz="20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000" i="1" dirty="0" err="1">
                <a:solidFill>
                  <a:srgbClr val="231F20"/>
                </a:solidFill>
                <a:latin typeface="Calibri" panose="020F0502020204030204" pitchFamily="34" charset="0"/>
                <a:ea typeface="Calibri" panose="020F0502020204030204" pitchFamily="34" charset="0"/>
                <a:cs typeface="Vrinda" panose="020B0502040204020203" pitchFamily="34" charset="0"/>
              </a:rPr>
              <a:t>Blumeria graminis</a:t>
            </a:r>
            <a:r>
              <a:rPr lang="en-US" sz="20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9" name="Prostokąt 8">
            <a:extLst>
              <a:ext uri="{FF2B5EF4-FFF2-40B4-BE49-F238E27FC236}">
                <a16:creationId xmlns:a16="http://schemas.microsoft.com/office/drawing/2014/main" id="{05A67D35-9615-4C53-A85F-85F03AB6212F}"/>
              </a:ext>
            </a:extLst>
          </p:cNvPr>
          <p:cNvSpPr/>
          <p:nvPr/>
        </p:nvSpPr>
        <p:spPr>
          <a:xfrm>
            <a:off x="6442396" y="3002650"/>
            <a:ext cx="5553446" cy="3344505"/>
          </a:xfrm>
          <a:prstGeom prst="rect">
            <a:avLst/>
          </a:prstGeom>
        </p:spPr>
        <p:txBody>
          <a:bodyPr wrap="square">
            <a:spAutoFit/>
          </a:bodyPr>
          <a:lstStyle/>
          <a:p>
            <a:pPr>
              <a:spcAft>
                <a:spcPts val="800"/>
              </a:spcAft>
            </a:pPr>
            <a:endPar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200" b="1" dirty="0">
                <a:solidFill>
                  <a:srgbClr val="231F20"/>
                </a:solidFill>
                <a:latin typeface="Calibri" panose="020F0502020204030204" pitchFamily="34" charset="0"/>
                <a:ea typeface="Calibri" panose="020F0502020204030204" pitchFamily="34" charset="0"/>
                <a:cs typeface="Vrinda" panose="020B0502040204020203" pitchFamily="34" charset="0"/>
              </a:rPr>
              <a:t>Varietà </a:t>
            </a:r>
            <a:r>
              <a:rPr lang="pl-PL" sz="2200" b="1" dirty="0" err="1">
                <a:solidFill>
                  <a:srgbClr val="231F20"/>
                </a:solidFill>
                <a:latin typeface="Calibri" panose="020F0502020204030204" pitchFamily="34" charset="0"/>
                <a:ea typeface="Calibri" panose="020F0502020204030204" pitchFamily="34" charset="0"/>
                <a:cs typeface="Vrinda" panose="020B0502040204020203" pitchFamily="34" charset="0"/>
              </a:rPr>
              <a:t>resistenti</a:t>
            </a:r>
            <a:r>
              <a:rPr lang="en-US" sz="22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ad esempio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'Clipper' e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Morex</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 </a:t>
            </a:r>
          </a:p>
          <a:p>
            <a:pPr>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La semina di queste varietà resistenti in rotazione con colture non cerealicole, come il trifoglio o l'erba medica, può contribuire a ridurre le spore di peronospora nel campo </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e a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evitare l'adattamento al patogeno e la rottura della resistenza.</a:t>
            </a:r>
          </a:p>
        </p:txBody>
      </p:sp>
    </p:spTree>
    <p:extLst>
      <p:ext uri="{BB962C8B-B14F-4D97-AF65-F5344CB8AC3E}">
        <p14:creationId xmlns:p14="http://schemas.microsoft.com/office/powerpoint/2010/main" val="403012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82695" y="440305"/>
            <a:ext cx="11273876" cy="803654"/>
          </a:xfrm>
        </p:spPr>
        <p:txBody>
          <a:bodyPr/>
          <a:lstStyle/>
          <a:p>
            <a:r>
              <a:rPr lang="en-US" b="1" dirty="0"/>
              <a:t>Esempi </a:t>
            </a:r>
            <a:r>
              <a:rPr lang="pl-PL" b="1" dirty="0"/>
              <a:t>di </a:t>
            </a:r>
            <a:r>
              <a:rPr lang="en-US" b="1" dirty="0"/>
              <a:t>varietà resistenti alle malattie</a:t>
            </a:r>
          </a:p>
          <a:p>
            <a:endParaRPr lang="en-US" b="1" dirty="0"/>
          </a:p>
        </p:txBody>
      </p:sp>
      <p:pic>
        <p:nvPicPr>
          <p:cNvPr id="18" name="Obraz 17">
            <a:extLst>
              <a:ext uri="{FF2B5EF4-FFF2-40B4-BE49-F238E27FC236}">
                <a16:creationId xmlns:a16="http://schemas.microsoft.com/office/drawing/2014/main" id="{528D9955-E956-49EC-9FA1-52D8787565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2643" y="1618461"/>
            <a:ext cx="4783057" cy="1873720"/>
          </a:xfrm>
          <a:prstGeom prst="rect">
            <a:avLst/>
          </a:prstGeom>
        </p:spPr>
      </p:pic>
      <p:sp>
        <p:nvSpPr>
          <p:cNvPr id="19" name="Prostokąt 18">
            <a:extLst>
              <a:ext uri="{FF2B5EF4-FFF2-40B4-BE49-F238E27FC236}">
                <a16:creationId xmlns:a16="http://schemas.microsoft.com/office/drawing/2014/main" id="{FD339A3D-062D-4B21-B717-244C0B613418}"/>
              </a:ext>
            </a:extLst>
          </p:cNvPr>
          <p:cNvSpPr/>
          <p:nvPr/>
        </p:nvSpPr>
        <p:spPr>
          <a:xfrm>
            <a:off x="748864" y="3030635"/>
            <a:ext cx="5443705" cy="3053400"/>
          </a:xfrm>
          <a:prstGeom prst="rect">
            <a:avLst/>
          </a:prstGeom>
        </p:spPr>
        <p:txBody>
          <a:bodyPr wrap="square">
            <a:spAutoFit/>
          </a:bodyPr>
          <a:lstStyle/>
          <a:p>
            <a:pPr>
              <a:lnSpc>
                <a:spcPct val="107000"/>
              </a:lnSpc>
              <a:spcAft>
                <a:spcPts val="800"/>
              </a:spcAft>
            </a:pPr>
            <a:endPar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lnSpc>
                <a:spcPct val="107000"/>
              </a:lnSpc>
              <a:spcAft>
                <a:spcPts val="800"/>
              </a:spcAft>
            </a:pPr>
            <a:r>
              <a:rPr lang="en-US" sz="2200" b="1" dirty="0">
                <a:solidFill>
                  <a:srgbClr val="231F20"/>
                </a:solidFill>
                <a:latin typeface="Calibri" panose="020F0502020204030204" pitchFamily="34" charset="0"/>
                <a:ea typeface="Calibri" panose="020F0502020204030204" pitchFamily="34" charset="0"/>
                <a:cs typeface="Vrinda" panose="020B0502040204020203" pitchFamily="34" charset="0"/>
              </a:rPr>
              <a:t>Varietà </a:t>
            </a:r>
            <a:r>
              <a:rPr lang="pl-PL" sz="2200" b="1" dirty="0" err="1">
                <a:solidFill>
                  <a:srgbClr val="231F20"/>
                </a:solidFill>
                <a:latin typeface="Calibri" panose="020F0502020204030204" pitchFamily="34" charset="0"/>
                <a:ea typeface="Calibri" panose="020F0502020204030204" pitchFamily="34" charset="0"/>
                <a:cs typeface="Vrinda" panose="020B0502040204020203" pitchFamily="34" charset="0"/>
              </a:rPr>
              <a:t>resistenti</a:t>
            </a:r>
            <a:r>
              <a:rPr lang="en-US" sz="22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ad esempio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"Lr34" e "Sr2"</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      </a:t>
            </a:r>
          </a:p>
          <a:p>
            <a:pPr>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L'integrazione di queste varietà resistenti nelle rotazioni colturali con colture non cerealicole (ad esempio, legumi) riduce l'inoculo di ruggine nel campo, diminuendo la pressione della malattia sulle colture di grano successive. </a:t>
            </a:r>
          </a:p>
        </p:txBody>
      </p:sp>
      <p:sp>
        <p:nvSpPr>
          <p:cNvPr id="20" name="Prostokąt 19">
            <a:extLst>
              <a:ext uri="{FF2B5EF4-FFF2-40B4-BE49-F238E27FC236}">
                <a16:creationId xmlns:a16="http://schemas.microsoft.com/office/drawing/2014/main" id="{8FE6DA66-2C6F-4D50-A976-AFB647D55204}"/>
              </a:ext>
            </a:extLst>
          </p:cNvPr>
          <p:cNvSpPr/>
          <p:nvPr/>
        </p:nvSpPr>
        <p:spPr>
          <a:xfrm>
            <a:off x="450037" y="1070941"/>
            <a:ext cx="5514146" cy="407035"/>
          </a:xfrm>
          <a:prstGeom prst="rect">
            <a:avLst/>
          </a:prstGeom>
        </p:spPr>
        <p:txBody>
          <a:bodyPr wrap="square">
            <a:spAutoFit/>
          </a:bodyPr>
          <a:lstStyle/>
          <a:p>
            <a:pPr algn="ctr">
              <a:lnSpc>
                <a:spcPct val="107000"/>
              </a:lnSpc>
              <a:spcAft>
                <a:spcPts val="800"/>
              </a:spcAft>
            </a:pPr>
            <a:r>
              <a:rPr lang="pl-PL" sz="2000" dirty="0" err="1">
                <a:solidFill>
                  <a:srgbClr val="231F20"/>
                </a:solidFill>
                <a:latin typeface="Calibri" panose="020F0502020204030204" pitchFamily="34" charset="0"/>
                <a:ea typeface="Calibri" panose="020F0502020204030204" pitchFamily="34" charset="0"/>
                <a:cs typeface="Vrinda" panose="020B0502040204020203" pitchFamily="34" charset="0"/>
              </a:rPr>
              <a:t>Malattie della ruggine del grano </a:t>
            </a:r>
            <a:r>
              <a:rPr lang="en-US" sz="20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000" i="1" dirty="0">
                <a:solidFill>
                  <a:srgbClr val="231F20"/>
                </a:solidFill>
                <a:latin typeface="Calibri" panose="020F0502020204030204" pitchFamily="34" charset="0"/>
                <a:ea typeface="Calibri" panose="020F0502020204030204" pitchFamily="34" charset="0"/>
                <a:cs typeface="Vrinda" panose="020B0502040204020203" pitchFamily="34" charset="0"/>
              </a:rPr>
              <a:t>Puccinia </a:t>
            </a:r>
            <a:r>
              <a:rPr lang="en-US" sz="2000" i="1" dirty="0" err="1">
                <a:solidFill>
                  <a:srgbClr val="231F20"/>
                </a:solidFill>
                <a:latin typeface="Calibri" panose="020F0502020204030204" pitchFamily="34" charset="0"/>
                <a:ea typeface="Calibri" panose="020F0502020204030204" pitchFamily="34" charset="0"/>
                <a:cs typeface="Vrinda" panose="020B0502040204020203" pitchFamily="34" charset="0"/>
              </a:rPr>
              <a:t>graminis</a:t>
            </a:r>
            <a:r>
              <a:rPr lang="en-US" sz="20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pic>
        <p:nvPicPr>
          <p:cNvPr id="3" name="Obraz 2">
            <a:extLst>
              <a:ext uri="{FF2B5EF4-FFF2-40B4-BE49-F238E27FC236}">
                <a16:creationId xmlns:a16="http://schemas.microsoft.com/office/drawing/2014/main" id="{D15C435F-6EFE-4257-8C32-386883567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82341" y="1618461"/>
            <a:ext cx="4715879" cy="1873720"/>
          </a:xfrm>
          <a:prstGeom prst="rect">
            <a:avLst/>
          </a:prstGeom>
        </p:spPr>
      </p:pic>
      <p:sp>
        <p:nvSpPr>
          <p:cNvPr id="8" name="Prostokąt 7">
            <a:extLst>
              <a:ext uri="{FF2B5EF4-FFF2-40B4-BE49-F238E27FC236}">
                <a16:creationId xmlns:a16="http://schemas.microsoft.com/office/drawing/2014/main" id="{6E1128F3-81DE-47C4-91B4-963A9B679568}"/>
              </a:ext>
            </a:extLst>
          </p:cNvPr>
          <p:cNvSpPr/>
          <p:nvPr/>
        </p:nvSpPr>
        <p:spPr>
          <a:xfrm>
            <a:off x="6096000" y="1070941"/>
            <a:ext cx="5818226" cy="422808"/>
          </a:xfrm>
          <a:prstGeom prst="rect">
            <a:avLst/>
          </a:prstGeom>
        </p:spPr>
        <p:txBody>
          <a:bodyPr wrap="square">
            <a:spAutoFit/>
          </a:bodyPr>
          <a:lstStyle/>
          <a:p>
            <a:pPr algn="ctr">
              <a:lnSpc>
                <a:spcPct val="107000"/>
              </a:lnSpc>
              <a:spcAft>
                <a:spcPts val="800"/>
              </a:spcAft>
            </a:pPr>
            <a:r>
              <a:rPr lang="pl-PL" sz="2000" dirty="0" err="1">
                <a:solidFill>
                  <a:srgbClr val="231F20"/>
                </a:solidFill>
                <a:latin typeface="Calibri" panose="020F0502020204030204" pitchFamily="34" charset="0"/>
                <a:ea typeface="Calibri" panose="020F0502020204030204" pitchFamily="34" charset="0"/>
                <a:cs typeface="Vrinda" panose="020B0502040204020203" pitchFamily="34" charset="0"/>
              </a:rPr>
              <a:t>Pomodoro Fusarium Wilt </a:t>
            </a:r>
            <a:r>
              <a:rPr lang="en-US" sz="20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000" i="1" dirty="0">
                <a:solidFill>
                  <a:srgbClr val="231F20"/>
                </a:solidFill>
                <a:latin typeface="Calibri" panose="020F0502020204030204" pitchFamily="34" charset="0"/>
                <a:ea typeface="Calibri" panose="020F0502020204030204" pitchFamily="34" charset="0"/>
                <a:cs typeface="Vrinda" panose="020B0502040204020203" pitchFamily="34" charset="0"/>
              </a:rPr>
              <a:t>Fusarium </a:t>
            </a:r>
            <a:r>
              <a:rPr lang="en-US" sz="2000" i="1" dirty="0" err="1">
                <a:solidFill>
                  <a:srgbClr val="231F20"/>
                </a:solidFill>
                <a:latin typeface="Calibri" panose="020F0502020204030204" pitchFamily="34" charset="0"/>
                <a:ea typeface="Calibri" panose="020F0502020204030204" pitchFamily="34" charset="0"/>
                <a:cs typeface="Vrinda" panose="020B0502040204020203" pitchFamily="34" charset="0"/>
              </a:rPr>
              <a:t>oxysporum</a:t>
            </a:r>
            <a:r>
              <a:rPr lang="en-US" sz="20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9" name="Prostokąt 8">
            <a:extLst>
              <a:ext uri="{FF2B5EF4-FFF2-40B4-BE49-F238E27FC236}">
                <a16:creationId xmlns:a16="http://schemas.microsoft.com/office/drawing/2014/main" id="{05A67D35-9615-4C53-A85F-85F03AB6212F}"/>
              </a:ext>
            </a:extLst>
          </p:cNvPr>
          <p:cNvSpPr/>
          <p:nvPr/>
        </p:nvSpPr>
        <p:spPr>
          <a:xfrm>
            <a:off x="6442396" y="3030635"/>
            <a:ext cx="5215318" cy="2691121"/>
          </a:xfrm>
          <a:prstGeom prst="rect">
            <a:avLst/>
          </a:prstGeom>
        </p:spPr>
        <p:txBody>
          <a:bodyPr wrap="square">
            <a:spAutoFit/>
          </a:bodyPr>
          <a:lstStyle/>
          <a:p>
            <a:pPr>
              <a:lnSpc>
                <a:spcPct val="107000"/>
              </a:lnSpc>
              <a:spcAft>
                <a:spcPts val="800"/>
              </a:spcAft>
            </a:pPr>
            <a:endPar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200" b="1" dirty="0">
                <a:solidFill>
                  <a:srgbClr val="231F20"/>
                </a:solidFill>
                <a:latin typeface="Calibri" panose="020F0502020204030204" pitchFamily="34" charset="0"/>
                <a:ea typeface="Calibri" panose="020F0502020204030204" pitchFamily="34" charset="0"/>
                <a:cs typeface="Vrinda" panose="020B0502040204020203" pitchFamily="34" charset="0"/>
              </a:rPr>
              <a:t>Varietà </a:t>
            </a:r>
            <a:r>
              <a:rPr lang="pl-PL" sz="2200" b="1" dirty="0" err="1">
                <a:solidFill>
                  <a:srgbClr val="231F20"/>
                </a:solidFill>
                <a:latin typeface="Calibri" panose="020F0502020204030204" pitchFamily="34" charset="0"/>
                <a:ea typeface="Calibri" panose="020F0502020204030204" pitchFamily="34" charset="0"/>
                <a:cs typeface="Vrinda" panose="020B0502040204020203" pitchFamily="34" charset="0"/>
              </a:rPr>
              <a:t>resistenti</a:t>
            </a:r>
            <a:r>
              <a:rPr lang="en-US" sz="22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ad esempio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'Celebrity' e 'Better Boy'</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 </a:t>
            </a:r>
          </a:p>
          <a:p>
            <a:pPr>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Queste varietà possono essere piantate in rotazioni che includono colture non sensibili al Fusarium, come il mais o le brassiche, che interrompono il ciclo vitale del patogeno. </a:t>
            </a:r>
          </a:p>
        </p:txBody>
      </p:sp>
    </p:spTree>
    <p:extLst>
      <p:ext uri="{BB962C8B-B14F-4D97-AF65-F5344CB8AC3E}">
        <p14:creationId xmlns:p14="http://schemas.microsoft.com/office/powerpoint/2010/main" val="18789760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7146E44-982C-DDCB-EF04-E409C539ADC1}"/>
              </a:ext>
            </a:extLst>
          </p:cNvPr>
          <p:cNvGrpSpPr/>
          <p:nvPr/>
        </p:nvGrpSpPr>
        <p:grpSpPr>
          <a:xfrm rot="3730759">
            <a:off x="5535788" y="5368506"/>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588671" y="1296500"/>
            <a:ext cx="5666649" cy="3025975"/>
          </a:xfrm>
        </p:spPr>
        <p:txBody>
          <a:bodyPr/>
          <a:lstStyle/>
          <a:p>
            <a:r>
              <a:rPr lang="en-US" sz="2200" dirty="0"/>
              <a:t>Le colture di copertura sono parte integrante di un approccio agroecologico alla </a:t>
            </a:r>
            <a:r>
              <a:rPr lang="en-US" sz="2200" b="1" dirty="0"/>
              <a:t>gestione della trasmissione delle malattie </a:t>
            </a:r>
            <a:r>
              <a:rPr lang="en-US" sz="2200" dirty="0"/>
              <a:t>durante la successione delle</a:t>
            </a:r>
            <a:r>
              <a:rPr lang="en-US" sz="2200" b="1" dirty="0"/>
              <a:t> colture</a:t>
            </a:r>
            <a:r>
              <a:rPr lang="en-US" sz="2200" dirty="0"/>
              <a:t>. Si tratta di colture non convenzionali coltivate principalmente per </a:t>
            </a:r>
            <a:r>
              <a:rPr lang="en-US" sz="2200" b="1" dirty="0"/>
              <a:t>proteggere e migliorare la salute del suolo</a:t>
            </a:r>
            <a:r>
              <a:rPr lang="en-US" sz="2200" dirty="0"/>
              <a:t>, ma svolgono anche un ruolo cruciale nel ridurre l'incidenza delle malattie nelle colture successive. Agendo come una barriera per gli agenti patogeni, migliorando la struttura del suolo e favorendo le comunità microbiche benefiche, le colture di copertura possono interrompere efficacemente i cicli vitali degli agenti patogeni trasmessi dal suolo e ridurre la pressione delle malattie.</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96887" y="605811"/>
            <a:ext cx="5823857" cy="992652"/>
          </a:xfrm>
        </p:spPr>
        <p:txBody>
          <a:bodyPr/>
          <a:lstStyle/>
          <a:p>
            <a:pPr lvl="0"/>
            <a:r>
              <a:rPr lang="pl-PL" b="1" dirty="0"/>
              <a:t>Colture di copertura</a:t>
            </a:r>
          </a:p>
        </p:txBody>
      </p:sp>
      <p:grpSp>
        <p:nvGrpSpPr>
          <p:cNvPr id="20" name="Grupa 19">
            <a:extLst>
              <a:ext uri="{FF2B5EF4-FFF2-40B4-BE49-F238E27FC236}">
                <a16:creationId xmlns:a16="http://schemas.microsoft.com/office/drawing/2014/main" id="{77ADE965-6B19-424A-B49F-A2239186C0DB}"/>
              </a:ext>
            </a:extLst>
          </p:cNvPr>
          <p:cNvGrpSpPr/>
          <p:nvPr/>
        </p:nvGrpSpPr>
        <p:grpSpPr>
          <a:xfrm>
            <a:off x="6558007" y="63374"/>
            <a:ext cx="5666649" cy="6246890"/>
            <a:chOff x="6558007" y="63374"/>
            <a:chExt cx="5666649" cy="6246890"/>
          </a:xfrm>
        </p:grpSpPr>
        <p:sp>
          <p:nvSpPr>
            <p:cNvPr id="21" name="Prostokąt 20">
              <a:extLst>
                <a:ext uri="{FF2B5EF4-FFF2-40B4-BE49-F238E27FC236}">
                  <a16:creationId xmlns:a16="http://schemas.microsoft.com/office/drawing/2014/main" id="{E930CC37-4F4C-4C6B-A334-67F7BD32A864}"/>
                </a:ext>
              </a:extLst>
            </p:cNvPr>
            <p:cNvSpPr/>
            <p:nvPr/>
          </p:nvSpPr>
          <p:spPr>
            <a:xfrm>
              <a:off x="6558007" y="670530"/>
              <a:ext cx="5666649" cy="3276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2" name="Dowolny kształt: kształt 21">
              <a:extLst>
                <a:ext uri="{FF2B5EF4-FFF2-40B4-BE49-F238E27FC236}">
                  <a16:creationId xmlns:a16="http://schemas.microsoft.com/office/drawing/2014/main" id="{D13E39D7-0C76-4FDB-A464-BD57FF757F74}"/>
                </a:ext>
              </a:extLst>
            </p:cNvPr>
            <p:cNvSpPr/>
            <p:nvPr/>
          </p:nvSpPr>
          <p:spPr>
            <a:xfrm>
              <a:off x="6645070" y="63374"/>
              <a:ext cx="5546929" cy="934756"/>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en-US" sz="2100" b="1" kern="1200" dirty="0">
                  <a:solidFill>
                    <a:srgbClr val="231F20"/>
                  </a:solidFill>
                </a:rPr>
                <a:t>Strategie agroecologiche per le </a:t>
              </a:r>
              <a:r>
                <a:rPr lang="pl-PL" sz="2100" b="1" kern="1200" dirty="0" err="1">
                  <a:solidFill>
                    <a:srgbClr val="231F20"/>
                  </a:solidFill>
                </a:rPr>
                <a:t>colture di copertura Gestione delle malattie delle colture</a:t>
              </a:r>
              <a:endParaRPr lang="pl-PL" sz="2100" b="1" kern="1200" dirty="0">
                <a:solidFill>
                  <a:srgbClr val="231F20"/>
                </a:solidFill>
              </a:endParaRPr>
            </a:p>
          </p:txBody>
        </p:sp>
        <p:sp>
          <p:nvSpPr>
            <p:cNvPr id="23" name="Dowolny kształt: kształt 22">
              <a:extLst>
                <a:ext uri="{FF2B5EF4-FFF2-40B4-BE49-F238E27FC236}">
                  <a16:creationId xmlns:a16="http://schemas.microsoft.com/office/drawing/2014/main" id="{9C1C06EE-D185-464D-93F8-FF033A55938B}"/>
                </a:ext>
              </a:extLst>
            </p:cNvPr>
            <p:cNvSpPr/>
            <p:nvPr/>
          </p:nvSpPr>
          <p:spPr>
            <a:xfrm>
              <a:off x="6558007" y="1260210"/>
              <a:ext cx="5666649" cy="1269450"/>
            </a:xfrm>
            <a:custGeom>
              <a:avLst/>
              <a:gdLst>
                <a:gd name="connsiteX0" fmla="*/ 0 w 5666649"/>
                <a:gd name="connsiteY0" fmla="*/ 0 h 1269450"/>
                <a:gd name="connsiteX1" fmla="*/ 5666649 w 5666649"/>
                <a:gd name="connsiteY1" fmla="*/ 0 h 1269450"/>
                <a:gd name="connsiteX2" fmla="*/ 5666649 w 5666649"/>
                <a:gd name="connsiteY2" fmla="*/ 1269450 h 1269450"/>
                <a:gd name="connsiteX3" fmla="*/ 0 w 5666649"/>
                <a:gd name="connsiteY3" fmla="*/ 1269450 h 1269450"/>
                <a:gd name="connsiteX4" fmla="*/ 0 w 5666649"/>
                <a:gd name="connsiteY4" fmla="*/ 0 h 126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269450">
                  <a:moveTo>
                    <a:pt x="0" y="0"/>
                  </a:moveTo>
                  <a:lnTo>
                    <a:pt x="5666649" y="0"/>
                  </a:lnTo>
                  <a:lnTo>
                    <a:pt x="5666649" y="1269450"/>
                  </a:lnTo>
                  <a:lnTo>
                    <a:pt x="0" y="12694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2000" b="0" kern="1200">
                  <a:solidFill>
                    <a:srgbClr val="231F20"/>
                  </a:solidFill>
                </a:rPr>
                <a:t>Molti patogeni sono specifici per l'ospite e richiedono un ospite adatto per sopravvivere e moltiplicarsi.</a:t>
              </a:r>
              <a:endParaRPr lang="pl-PL" sz="2000" b="0" kern="1200" dirty="0">
                <a:solidFill>
                  <a:srgbClr val="231F20"/>
                </a:solidFill>
              </a:endParaRPr>
            </a:p>
          </p:txBody>
        </p:sp>
        <p:sp>
          <p:nvSpPr>
            <p:cNvPr id="24" name="Dowolny kształt: kształt 23">
              <a:extLst>
                <a:ext uri="{FF2B5EF4-FFF2-40B4-BE49-F238E27FC236}">
                  <a16:creationId xmlns:a16="http://schemas.microsoft.com/office/drawing/2014/main" id="{F7CCBB8B-E46A-4C87-B2F2-FAC8E23BCCDF}"/>
                </a:ext>
              </a:extLst>
            </p:cNvPr>
            <p:cNvSpPr/>
            <p:nvPr/>
          </p:nvSpPr>
          <p:spPr>
            <a:xfrm>
              <a:off x="6841339" y="1068330"/>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en-US" sz="2200" b="0" kern="1200" dirty="0">
                  <a:solidFill>
                    <a:srgbClr val="231F20"/>
                  </a:solidFill>
                </a:rPr>
                <a:t>Interruzione dei cicli vitali dei patogeni</a:t>
              </a:r>
              <a:endParaRPr lang="pl-PL" sz="2200" b="0" kern="1200" dirty="0">
                <a:solidFill>
                  <a:srgbClr val="231F20"/>
                </a:solidFill>
              </a:endParaRPr>
            </a:p>
          </p:txBody>
        </p:sp>
        <p:sp>
          <p:nvSpPr>
            <p:cNvPr id="25" name="Dowolny kształt: kształt 24">
              <a:extLst>
                <a:ext uri="{FF2B5EF4-FFF2-40B4-BE49-F238E27FC236}">
                  <a16:creationId xmlns:a16="http://schemas.microsoft.com/office/drawing/2014/main" id="{82FAE63F-FDB8-4123-A279-068AAE53C547}"/>
                </a:ext>
              </a:extLst>
            </p:cNvPr>
            <p:cNvSpPr/>
            <p:nvPr/>
          </p:nvSpPr>
          <p:spPr>
            <a:xfrm>
              <a:off x="6558007" y="2791740"/>
              <a:ext cx="5666649" cy="1269450"/>
            </a:xfrm>
            <a:custGeom>
              <a:avLst/>
              <a:gdLst>
                <a:gd name="connsiteX0" fmla="*/ 0 w 5666649"/>
                <a:gd name="connsiteY0" fmla="*/ 0 h 1269450"/>
                <a:gd name="connsiteX1" fmla="*/ 5666649 w 5666649"/>
                <a:gd name="connsiteY1" fmla="*/ 0 h 1269450"/>
                <a:gd name="connsiteX2" fmla="*/ 5666649 w 5666649"/>
                <a:gd name="connsiteY2" fmla="*/ 1269450 h 1269450"/>
                <a:gd name="connsiteX3" fmla="*/ 0 w 5666649"/>
                <a:gd name="connsiteY3" fmla="*/ 1269450 h 1269450"/>
                <a:gd name="connsiteX4" fmla="*/ 0 w 5666649"/>
                <a:gd name="connsiteY4" fmla="*/ 0 h 126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269450">
                  <a:moveTo>
                    <a:pt x="0" y="0"/>
                  </a:moveTo>
                  <a:lnTo>
                    <a:pt x="5666649" y="0"/>
                  </a:lnTo>
                  <a:lnTo>
                    <a:pt x="5666649" y="1269450"/>
                  </a:lnTo>
                  <a:lnTo>
                    <a:pt x="0" y="12694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a:solidFill>
                    <a:srgbClr val="231F20"/>
                  </a:solidFill>
                </a:rPr>
                <a:t>Alcune colture di copertura rilasciano composti allelopatici che possono inibire la crescita dei patogeni o ridurne la vitalità.</a:t>
              </a:r>
              <a:endParaRPr lang="pl-PL" sz="2000" b="0" kern="1200" dirty="0">
                <a:solidFill>
                  <a:srgbClr val="231F20"/>
                </a:solidFill>
              </a:endParaRPr>
            </a:p>
          </p:txBody>
        </p:sp>
        <p:sp>
          <p:nvSpPr>
            <p:cNvPr id="26" name="Dowolny kształt: kształt 25">
              <a:extLst>
                <a:ext uri="{FF2B5EF4-FFF2-40B4-BE49-F238E27FC236}">
                  <a16:creationId xmlns:a16="http://schemas.microsoft.com/office/drawing/2014/main" id="{CDC6B466-CD09-4542-9E59-4572C3085FC2}"/>
                </a:ext>
              </a:extLst>
            </p:cNvPr>
            <p:cNvSpPr/>
            <p:nvPr/>
          </p:nvSpPr>
          <p:spPr>
            <a:xfrm>
              <a:off x="6841339" y="2599860"/>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pl-PL" sz="2400" b="0" kern="1200" dirty="0" err="1">
                  <a:solidFill>
                    <a:srgbClr val="231F20"/>
                  </a:solidFill>
                </a:rPr>
                <a:t>Effetti allelopatici</a:t>
              </a:r>
              <a:endParaRPr lang="pl-PL" sz="2400" b="0" kern="1200" dirty="0">
                <a:solidFill>
                  <a:srgbClr val="231F20"/>
                </a:solidFill>
              </a:endParaRPr>
            </a:p>
          </p:txBody>
        </p:sp>
        <p:sp>
          <p:nvSpPr>
            <p:cNvPr id="27" name="Dowolny kształt: kształt 26">
              <a:extLst>
                <a:ext uri="{FF2B5EF4-FFF2-40B4-BE49-F238E27FC236}">
                  <a16:creationId xmlns:a16="http://schemas.microsoft.com/office/drawing/2014/main" id="{1C4DB0A5-3516-4499-BB3E-7361D5E3E689}"/>
                </a:ext>
              </a:extLst>
            </p:cNvPr>
            <p:cNvSpPr/>
            <p:nvPr/>
          </p:nvSpPr>
          <p:spPr>
            <a:xfrm>
              <a:off x="6558007" y="4323269"/>
              <a:ext cx="5666649" cy="1986995"/>
            </a:xfrm>
            <a:custGeom>
              <a:avLst/>
              <a:gdLst>
                <a:gd name="connsiteX0" fmla="*/ 0 w 5666649"/>
                <a:gd name="connsiteY0" fmla="*/ 0 h 1842750"/>
                <a:gd name="connsiteX1" fmla="*/ 5666649 w 5666649"/>
                <a:gd name="connsiteY1" fmla="*/ 0 h 1842750"/>
                <a:gd name="connsiteX2" fmla="*/ 5666649 w 5666649"/>
                <a:gd name="connsiteY2" fmla="*/ 1842750 h 1842750"/>
                <a:gd name="connsiteX3" fmla="*/ 0 w 5666649"/>
                <a:gd name="connsiteY3" fmla="*/ 1842750 h 1842750"/>
                <a:gd name="connsiteX4" fmla="*/ 0 w 5666649"/>
                <a:gd name="connsiteY4" fmla="*/ 0 h 1842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842750">
                  <a:moveTo>
                    <a:pt x="0" y="0"/>
                  </a:moveTo>
                  <a:lnTo>
                    <a:pt x="5666649" y="0"/>
                  </a:lnTo>
                  <a:lnTo>
                    <a:pt x="5666649" y="1842750"/>
                  </a:lnTo>
                  <a:lnTo>
                    <a:pt x="0" y="18427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a:solidFill>
                    <a:srgbClr val="231F20"/>
                  </a:solidFill>
                </a:rPr>
                <a:t>Le </a:t>
              </a:r>
              <a:r>
                <a:rPr lang="en-US" sz="2000" b="0" kern="1200" dirty="0" err="1">
                  <a:solidFill>
                    <a:srgbClr val="231F20"/>
                  </a:solidFill>
                </a:rPr>
                <a:t>colture</a:t>
              </a:r>
              <a:r>
                <a:rPr lang="en-US" sz="2000" b="0" kern="1200" dirty="0">
                  <a:solidFill>
                    <a:srgbClr val="231F20"/>
                  </a:solidFill>
                </a:rPr>
                <a:t> di </a:t>
              </a:r>
              <a:r>
                <a:rPr lang="en-US" sz="2000" b="0" kern="1200" dirty="0" err="1">
                  <a:solidFill>
                    <a:srgbClr val="231F20"/>
                  </a:solidFill>
                </a:rPr>
                <a:t>copertura</a:t>
              </a:r>
              <a:r>
                <a:rPr lang="en-US" sz="2000" b="0" kern="1200" dirty="0">
                  <a:solidFill>
                    <a:srgbClr val="231F20"/>
                  </a:solidFill>
                </a:rPr>
                <a:t> </a:t>
              </a:r>
              <a:r>
                <a:rPr lang="en-US" sz="2000" b="0" kern="1200" dirty="0" err="1">
                  <a:solidFill>
                    <a:srgbClr val="231F20"/>
                  </a:solidFill>
                </a:rPr>
                <a:t>forniscono</a:t>
              </a:r>
              <a:r>
                <a:rPr lang="en-US" sz="2000" b="0" kern="1200" dirty="0">
                  <a:solidFill>
                    <a:srgbClr val="231F20"/>
                  </a:solidFill>
                </a:rPr>
                <a:t> </a:t>
              </a:r>
              <a:r>
                <a:rPr lang="en-US" sz="2000" b="0" kern="1200" dirty="0" err="1">
                  <a:solidFill>
                    <a:srgbClr val="231F20"/>
                  </a:solidFill>
                </a:rPr>
                <a:t>una</a:t>
              </a:r>
              <a:r>
                <a:rPr lang="en-US" sz="2000" b="0" kern="1200" dirty="0">
                  <a:solidFill>
                    <a:srgbClr val="231F20"/>
                  </a:solidFill>
                </a:rPr>
                <a:t> </a:t>
              </a:r>
              <a:r>
                <a:rPr lang="en-US" sz="2000" b="0" kern="1200" dirty="0" err="1">
                  <a:solidFill>
                    <a:srgbClr val="231F20"/>
                  </a:solidFill>
                </a:rPr>
                <a:t>copertura</a:t>
              </a:r>
              <a:r>
                <a:rPr lang="en-US" sz="2000" b="0" kern="1200" dirty="0">
                  <a:solidFill>
                    <a:srgbClr val="231F20"/>
                  </a:solidFill>
                </a:rPr>
                <a:t> del </a:t>
              </a:r>
              <a:r>
                <a:rPr lang="en-US" sz="2000" b="0" kern="1200" dirty="0" err="1">
                  <a:solidFill>
                    <a:srgbClr val="231F20"/>
                  </a:solidFill>
                </a:rPr>
                <a:t>terreno</a:t>
              </a:r>
              <a:r>
                <a:rPr lang="en-US" sz="2000" b="0" kern="1200" dirty="0">
                  <a:solidFill>
                    <a:srgbClr val="231F20"/>
                  </a:solidFill>
                </a:rPr>
                <a:t> </a:t>
              </a:r>
              <a:r>
                <a:rPr lang="en-US" sz="2000" b="0" kern="1200" dirty="0" err="1">
                  <a:solidFill>
                    <a:srgbClr val="231F20"/>
                  </a:solidFill>
                </a:rPr>
                <a:t>che</a:t>
              </a:r>
              <a:r>
                <a:rPr lang="en-US" sz="2000" b="0" kern="1200" dirty="0">
                  <a:solidFill>
                    <a:srgbClr val="231F20"/>
                  </a:solidFill>
                </a:rPr>
                <a:t> </a:t>
              </a:r>
              <a:r>
                <a:rPr lang="en-US" sz="2000" b="0" kern="1200" dirty="0" err="1">
                  <a:solidFill>
                    <a:srgbClr val="231F20"/>
                  </a:solidFill>
                </a:rPr>
                <a:t>riduce</a:t>
              </a:r>
              <a:r>
                <a:rPr lang="en-US" sz="2000" b="0" kern="1200" dirty="0">
                  <a:solidFill>
                    <a:srgbClr val="231F20"/>
                  </a:solidFill>
                </a:rPr>
                <a:t> </a:t>
              </a:r>
              <a:r>
                <a:rPr lang="en-US" sz="2000" b="0" kern="1200" dirty="0" err="1">
                  <a:solidFill>
                    <a:srgbClr val="231F20"/>
                  </a:solidFill>
                </a:rPr>
                <a:t>l'erosione</a:t>
              </a:r>
              <a:r>
                <a:rPr lang="en-US" sz="2000" b="0" kern="1200" dirty="0">
                  <a:solidFill>
                    <a:srgbClr val="231F20"/>
                  </a:solidFill>
                </a:rPr>
                <a:t> del </a:t>
              </a:r>
              <a:r>
                <a:rPr lang="en-US" sz="2000" b="0" kern="1200" dirty="0" err="1">
                  <a:solidFill>
                    <a:srgbClr val="231F20"/>
                  </a:solidFill>
                </a:rPr>
                <a:t>suolo</a:t>
              </a:r>
              <a:r>
                <a:rPr lang="en-US" sz="2000" b="0" kern="1200" dirty="0">
                  <a:solidFill>
                    <a:srgbClr val="231F20"/>
                  </a:solidFill>
                </a:rPr>
                <a:t> e </a:t>
              </a:r>
              <a:r>
                <a:rPr lang="en-US" sz="2000" b="0" kern="1200" dirty="0" err="1">
                  <a:solidFill>
                    <a:srgbClr val="231F20"/>
                  </a:solidFill>
                </a:rPr>
                <a:t>impedisce</a:t>
              </a:r>
              <a:r>
                <a:rPr lang="en-US" sz="2000" b="0" kern="1200" dirty="0">
                  <a:solidFill>
                    <a:srgbClr val="231F20"/>
                  </a:solidFill>
                </a:rPr>
                <a:t> la </a:t>
              </a:r>
              <a:r>
                <a:rPr lang="en-US" sz="2000" b="0" kern="1200" dirty="0" err="1">
                  <a:solidFill>
                    <a:srgbClr val="231F20"/>
                  </a:solidFill>
                </a:rPr>
                <a:t>dispersione</a:t>
              </a:r>
              <a:r>
                <a:rPr lang="en-US" sz="2000" b="0" kern="1200" dirty="0">
                  <a:solidFill>
                    <a:srgbClr val="231F20"/>
                  </a:solidFill>
                </a:rPr>
                <a:t> di </a:t>
              </a:r>
              <a:r>
                <a:rPr lang="en-US" sz="2000" b="0" kern="1200" dirty="0" err="1">
                  <a:solidFill>
                    <a:srgbClr val="231F20"/>
                  </a:solidFill>
                </a:rPr>
                <a:t>agenti</a:t>
              </a:r>
              <a:r>
                <a:rPr lang="en-US" sz="2000" b="0" kern="1200" dirty="0">
                  <a:solidFill>
                    <a:srgbClr val="231F20"/>
                  </a:solidFill>
                </a:rPr>
                <a:t> </a:t>
              </a:r>
              <a:r>
                <a:rPr lang="en-US" sz="2000" b="0" kern="1200" dirty="0" err="1">
                  <a:solidFill>
                    <a:srgbClr val="231F20"/>
                  </a:solidFill>
                </a:rPr>
                <a:t>patogeni</a:t>
              </a:r>
              <a:r>
                <a:rPr lang="en-US" sz="2000" b="0" kern="1200" dirty="0">
                  <a:solidFill>
                    <a:srgbClr val="231F20"/>
                  </a:solidFill>
                </a:rPr>
                <a:t> </a:t>
              </a:r>
              <a:r>
                <a:rPr lang="en-US" sz="2000" b="0" kern="1200" dirty="0" err="1">
                  <a:solidFill>
                    <a:srgbClr val="231F20"/>
                  </a:solidFill>
                </a:rPr>
                <a:t>trasmessi</a:t>
              </a:r>
              <a:r>
                <a:rPr lang="en-US" sz="2000" b="0" kern="1200" dirty="0">
                  <a:solidFill>
                    <a:srgbClr val="231F20"/>
                  </a:solidFill>
                </a:rPr>
                <a:t> dal </a:t>
              </a:r>
              <a:r>
                <a:rPr lang="en-US" sz="2000" b="0" kern="1200" dirty="0" err="1">
                  <a:solidFill>
                    <a:srgbClr val="231F20"/>
                  </a:solidFill>
                </a:rPr>
                <a:t>suolo</a:t>
              </a:r>
              <a:r>
                <a:rPr lang="en-US" sz="2000" b="0" kern="1200" dirty="0">
                  <a:solidFill>
                    <a:srgbClr val="231F20"/>
                  </a:solidFill>
                </a:rPr>
                <a:t> </a:t>
              </a:r>
              <a:r>
                <a:rPr lang="en-US" sz="2000" b="0" kern="1200" dirty="0" err="1">
                  <a:solidFill>
                    <a:srgbClr val="231F20"/>
                  </a:solidFill>
                </a:rPr>
                <a:t>sul</a:t>
              </a:r>
              <a:r>
                <a:rPr lang="en-US" sz="2000" b="0" kern="1200" dirty="0">
                  <a:solidFill>
                    <a:srgbClr val="231F20"/>
                  </a:solidFill>
                </a:rPr>
                <a:t> </a:t>
              </a:r>
              <a:r>
                <a:rPr lang="en-US" sz="2000" b="0" kern="1200" dirty="0" err="1">
                  <a:solidFill>
                    <a:srgbClr val="231F20"/>
                  </a:solidFill>
                </a:rPr>
                <a:t>fogliame</a:t>
              </a:r>
              <a:r>
                <a:rPr lang="en-US" sz="2000" b="0" kern="1200" dirty="0">
                  <a:solidFill>
                    <a:srgbClr val="231F20"/>
                  </a:solidFill>
                </a:rPr>
                <a:t> </a:t>
              </a:r>
              <a:r>
                <a:rPr lang="en-US" sz="2000" b="0" kern="1200" dirty="0" err="1">
                  <a:solidFill>
                    <a:srgbClr val="231F20"/>
                  </a:solidFill>
                </a:rPr>
                <a:t>delle</a:t>
              </a:r>
              <a:r>
                <a:rPr lang="en-US" sz="2000" b="0" kern="1200" dirty="0">
                  <a:solidFill>
                    <a:srgbClr val="231F20"/>
                  </a:solidFill>
                </a:rPr>
                <a:t> </a:t>
              </a:r>
              <a:r>
                <a:rPr lang="en-US" sz="2000" b="0" kern="1200" dirty="0" err="1">
                  <a:solidFill>
                    <a:srgbClr val="231F20"/>
                  </a:solidFill>
                </a:rPr>
                <a:t>colture</a:t>
              </a:r>
              <a:r>
                <a:rPr lang="en-US" sz="2000" b="0" kern="1200" dirty="0">
                  <a:solidFill>
                    <a:srgbClr val="231F20"/>
                  </a:solidFill>
                </a:rPr>
                <a:t>, un modo </a:t>
              </a:r>
              <a:r>
                <a:rPr lang="en-US" sz="2000" b="0" kern="1200" dirty="0" err="1">
                  <a:solidFill>
                    <a:srgbClr val="231F20"/>
                  </a:solidFill>
                </a:rPr>
                <a:t>comune</a:t>
              </a:r>
              <a:r>
                <a:rPr lang="en-US" sz="2000" b="0" kern="1200" dirty="0">
                  <a:solidFill>
                    <a:srgbClr val="231F20"/>
                  </a:solidFill>
                </a:rPr>
                <a:t> di </a:t>
              </a:r>
              <a:r>
                <a:rPr lang="en-US" sz="2000" b="0" kern="1200" dirty="0" err="1">
                  <a:solidFill>
                    <a:srgbClr val="231F20"/>
                  </a:solidFill>
                </a:rPr>
                <a:t>diffusione</a:t>
              </a:r>
              <a:r>
                <a:rPr lang="en-US" sz="2000" b="0" kern="1200" dirty="0">
                  <a:solidFill>
                    <a:srgbClr val="231F20"/>
                  </a:solidFill>
                </a:rPr>
                <a:t> </a:t>
              </a:r>
              <a:r>
                <a:rPr lang="en-US" sz="2000" b="0" kern="1200" dirty="0" err="1">
                  <a:solidFill>
                    <a:srgbClr val="231F20"/>
                  </a:solidFill>
                </a:rPr>
                <a:t>delle</a:t>
              </a:r>
              <a:r>
                <a:rPr lang="en-US" sz="2000" b="0" kern="1200" dirty="0">
                  <a:solidFill>
                    <a:srgbClr val="231F20"/>
                  </a:solidFill>
                </a:rPr>
                <a:t> </a:t>
              </a:r>
              <a:r>
                <a:rPr lang="en-US" sz="2000" b="0" kern="1200" dirty="0" err="1">
                  <a:solidFill>
                    <a:srgbClr val="231F20"/>
                  </a:solidFill>
                </a:rPr>
                <a:t>malattie</a:t>
              </a:r>
              <a:r>
                <a:rPr lang="en-US" sz="2000" b="0" kern="1200" dirty="0">
                  <a:solidFill>
                    <a:srgbClr val="231F20"/>
                  </a:solidFill>
                </a:rPr>
                <a:t>.</a:t>
              </a:r>
              <a:endParaRPr lang="pl-PL" sz="2000" b="0" kern="1200" dirty="0">
                <a:solidFill>
                  <a:srgbClr val="231F20"/>
                </a:solidFill>
              </a:endParaRPr>
            </a:p>
          </p:txBody>
        </p:sp>
        <p:sp>
          <p:nvSpPr>
            <p:cNvPr id="28" name="Dowolny kształt: kształt 27">
              <a:extLst>
                <a:ext uri="{FF2B5EF4-FFF2-40B4-BE49-F238E27FC236}">
                  <a16:creationId xmlns:a16="http://schemas.microsoft.com/office/drawing/2014/main" id="{B8C8F128-B9AA-47CA-90B9-C9B7B7BFA5E5}"/>
                </a:ext>
              </a:extLst>
            </p:cNvPr>
            <p:cNvSpPr/>
            <p:nvPr/>
          </p:nvSpPr>
          <p:spPr>
            <a:xfrm>
              <a:off x="6841339" y="4131390"/>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pl-PL" sz="2200" b="0" kern="1200" dirty="0" err="1">
                  <a:solidFill>
                    <a:srgbClr val="231F20"/>
                  </a:solidFill>
                </a:rPr>
                <a:t>Riduzione </a:t>
              </a:r>
              <a:r>
                <a:rPr lang="pl-PL" sz="2200" b="0" kern="1200" dirty="0">
                  <a:solidFill>
                    <a:srgbClr val="231F20"/>
                  </a:solidFill>
                </a:rPr>
                <a:t>della </a:t>
              </a:r>
              <a:r>
                <a:rPr lang="pl-PL" sz="2200" b="0" kern="1200" dirty="0" err="1">
                  <a:solidFill>
                    <a:srgbClr val="231F20"/>
                  </a:solidFill>
                </a:rPr>
                <a:t>dispersione degli spruzzi</a:t>
              </a:r>
              <a:endParaRPr lang="pl-PL" sz="2200" b="0" kern="1200" dirty="0">
                <a:solidFill>
                  <a:srgbClr val="231F20"/>
                </a:solidFill>
              </a:endParaRPr>
            </a:p>
          </p:txBody>
        </p:sp>
      </p:grpSp>
    </p:spTree>
    <p:extLst>
      <p:ext uri="{BB962C8B-B14F-4D97-AF65-F5344CB8AC3E}">
        <p14:creationId xmlns:p14="http://schemas.microsoft.com/office/powerpoint/2010/main" val="23325053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81146" y="1278699"/>
            <a:ext cx="5740245" cy="3025975"/>
          </a:xfrm>
        </p:spPr>
        <p:txBody>
          <a:bodyPr/>
          <a:lstStyle/>
          <a:p>
            <a:pPr marL="0" indent="0"/>
            <a:r>
              <a:rPr lang="en-US" sz="2300" dirty="0"/>
              <a:t>La rotazione delle colture è una pratica agricola che prevede la semina di diversi tipi di colture nello stesso campo in stagioni successive. Questo metodo </a:t>
            </a:r>
            <a:r>
              <a:rPr lang="en-US" sz="2300" b="1" dirty="0"/>
              <a:t>aiuta a mantenere la salute del suolo, a migliorarne la fertilità e a ridurre l'accumulo di parassiti e malattie </a:t>
            </a:r>
            <a:r>
              <a:rPr lang="en-US" sz="2300" dirty="0"/>
              <a:t>associate alla monocoltura continua. Ruotando le colture con diverse esigenze nutritive e strutture radicali, gli agricoltori possono migliorare la struttura del suolo e </a:t>
            </a:r>
            <a:r>
              <a:rPr lang="en-US" sz="2300" dirty="0" err="1"/>
              <a:t>ridurre al minimo </a:t>
            </a:r>
            <a:r>
              <a:rPr lang="en-US" sz="2300" dirty="0"/>
              <a:t>la necessità di </a:t>
            </a:r>
            <a:r>
              <a:rPr lang="en-US" sz="2300" dirty="0" err="1"/>
              <a:t>fertilizzanti </a:t>
            </a:r>
            <a:r>
              <a:rPr lang="en-US" sz="2300" dirty="0"/>
              <a:t>chimici e pesticidi. La rotazione delle colture è una strategia fondamentale per un'agricoltura sostenibile.</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39858" y="592093"/>
            <a:ext cx="4990998" cy="992652"/>
          </a:xfrm>
        </p:spPr>
        <p:txBody>
          <a:bodyPr/>
          <a:lstStyle/>
          <a:p>
            <a:r>
              <a:rPr lang="pl-PL" b="1" dirty="0" err="1"/>
              <a:t>Rotazione delle colture</a:t>
            </a:r>
            <a:endParaRPr lang="en-US" b="1" dirty="0"/>
          </a:p>
        </p:txBody>
      </p:sp>
      <p:sp>
        <p:nvSpPr>
          <p:cNvPr id="18" name="Symbol zastępczy obrazu 17">
            <a:extLst>
              <a:ext uri="{FF2B5EF4-FFF2-40B4-BE49-F238E27FC236}">
                <a16:creationId xmlns:a16="http://schemas.microsoft.com/office/drawing/2014/main" id="{09D81A86-B0E6-41A3-ACA5-EFEAE56F8472}"/>
              </a:ext>
            </a:extLst>
          </p:cNvPr>
          <p:cNvSpPr>
            <a:spLocks noGrp="1"/>
          </p:cNvSpPr>
          <p:nvPr>
            <p:ph type="pic" sz="quarter" idx="42"/>
          </p:nvPr>
        </p:nvSpPr>
        <p:spPr>
          <a:xfrm>
            <a:off x="6545263" y="1452563"/>
            <a:ext cx="5646737" cy="4656137"/>
          </a:xfrm>
          <a:prstGeom prst="round2Diag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IE" dirty="0"/>
              <a:t> </a:t>
            </a:r>
            <a:endParaRPr lang="pl-PL"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1674485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672256" y="475208"/>
            <a:ext cx="11729533" cy="803654"/>
          </a:xfrm>
        </p:spPr>
        <p:txBody>
          <a:bodyPr/>
          <a:lstStyle/>
          <a:p>
            <a:r>
              <a:rPr lang="pl-PL" b="1" dirty="0" err="1"/>
              <a:t>Pratiche di rotazione delle colture</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0" name="Grupa 19">
            <a:extLst>
              <a:ext uri="{FF2B5EF4-FFF2-40B4-BE49-F238E27FC236}">
                <a16:creationId xmlns:a16="http://schemas.microsoft.com/office/drawing/2014/main" id="{2B4E5736-AA12-4899-80C7-90B9DDC0D6FD}"/>
              </a:ext>
            </a:extLst>
          </p:cNvPr>
          <p:cNvGrpSpPr/>
          <p:nvPr/>
        </p:nvGrpSpPr>
        <p:grpSpPr>
          <a:xfrm>
            <a:off x="1662435" y="1319335"/>
            <a:ext cx="10172475" cy="4681324"/>
            <a:chOff x="2177712" y="1319335"/>
            <a:chExt cx="10172475" cy="4681324"/>
          </a:xfrm>
        </p:grpSpPr>
        <p:sp>
          <p:nvSpPr>
            <p:cNvPr id="22" name="Ramka 21">
              <a:extLst>
                <a:ext uri="{FF2B5EF4-FFF2-40B4-BE49-F238E27FC236}">
                  <a16:creationId xmlns:a16="http://schemas.microsoft.com/office/drawing/2014/main" id="{71EE90F1-A8A8-47D9-8964-984E92B2052D}"/>
                </a:ext>
              </a:extLst>
            </p:cNvPr>
            <p:cNvSpPr/>
            <p:nvPr/>
          </p:nvSpPr>
          <p:spPr>
            <a:xfrm>
              <a:off x="2403585" y="1820237"/>
              <a:ext cx="5874587" cy="4180422"/>
            </a:xfrm>
            <a:prstGeom prst="frame">
              <a:avLst>
                <a:gd name="adj1" fmla="val 5450"/>
              </a:avLst>
            </a:prstGeom>
            <a:solidFill>
              <a:srgbClr val="9FDADF">
                <a:alpha val="40000"/>
              </a:srgbClr>
            </a:solidFill>
          </p:spPr>
          <p:style>
            <a:lnRef idx="0">
              <a:schemeClr val="accent1">
                <a:hueOff val="0"/>
                <a:satOff val="0"/>
                <a:lumOff val="0"/>
                <a:alphaOff val="0"/>
              </a:schemeClr>
            </a:lnRef>
            <a:fillRef idx="1">
              <a:scrgbClr r="0" g="0" b="0"/>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3" name="Prostokąt 22">
              <a:extLst>
                <a:ext uri="{FF2B5EF4-FFF2-40B4-BE49-F238E27FC236}">
                  <a16:creationId xmlns:a16="http://schemas.microsoft.com/office/drawing/2014/main" id="{358C39B2-CA5F-454B-A917-E98363BAE3D1}"/>
                </a:ext>
              </a:extLst>
            </p:cNvPr>
            <p:cNvSpPr/>
            <p:nvPr/>
          </p:nvSpPr>
          <p:spPr>
            <a:xfrm>
              <a:off x="2177712" y="1319335"/>
              <a:ext cx="5648715" cy="3954314"/>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FD6E2783-5B2F-4317-BC25-DDF5B37FB2E2}"/>
                </a:ext>
              </a:extLst>
            </p:cNvPr>
            <p:cNvSpPr/>
            <p:nvPr/>
          </p:nvSpPr>
          <p:spPr>
            <a:xfrm>
              <a:off x="2633254" y="5275054"/>
              <a:ext cx="5419046" cy="496220"/>
            </a:xfrm>
            <a:custGeom>
              <a:avLst/>
              <a:gdLst>
                <a:gd name="connsiteX0" fmla="*/ 0 w 5419046"/>
                <a:gd name="connsiteY0" fmla="*/ 0 h 496220"/>
                <a:gd name="connsiteX1" fmla="*/ 5419046 w 5419046"/>
                <a:gd name="connsiteY1" fmla="*/ 0 h 496220"/>
                <a:gd name="connsiteX2" fmla="*/ 5419046 w 5419046"/>
                <a:gd name="connsiteY2" fmla="*/ 496220 h 496220"/>
                <a:gd name="connsiteX3" fmla="*/ 0 w 5419046"/>
                <a:gd name="connsiteY3" fmla="*/ 496220 h 496220"/>
                <a:gd name="connsiteX4" fmla="*/ 0 w 5419046"/>
                <a:gd name="connsiteY4" fmla="*/ 0 h 496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9046" h="496220">
                  <a:moveTo>
                    <a:pt x="0" y="0"/>
                  </a:moveTo>
                  <a:lnTo>
                    <a:pt x="5419046" y="0"/>
                  </a:lnTo>
                  <a:lnTo>
                    <a:pt x="5419046" y="496220"/>
                  </a:lnTo>
                  <a:lnTo>
                    <a:pt x="0" y="4962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3840" tIns="91440" rIns="243840" bIns="9144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ROTAZIONE LEGUMI-CEREALI</a:t>
              </a:r>
            </a:p>
          </p:txBody>
        </p:sp>
        <p:sp>
          <p:nvSpPr>
            <p:cNvPr id="25" name="Dowolny kształt: kształt 24">
              <a:extLst>
                <a:ext uri="{FF2B5EF4-FFF2-40B4-BE49-F238E27FC236}">
                  <a16:creationId xmlns:a16="http://schemas.microsoft.com/office/drawing/2014/main" id="{63365C7A-F8FE-419F-B87C-F1DA188CF0AC}"/>
                </a:ext>
              </a:extLst>
            </p:cNvPr>
            <p:cNvSpPr/>
            <p:nvPr/>
          </p:nvSpPr>
          <p:spPr>
            <a:xfrm>
              <a:off x="8557646" y="1342742"/>
              <a:ext cx="3792541" cy="4180422"/>
            </a:xfrm>
            <a:custGeom>
              <a:avLst/>
              <a:gdLst>
                <a:gd name="connsiteX0" fmla="*/ 0 w 2685797"/>
                <a:gd name="connsiteY0" fmla="*/ 0 h 4180422"/>
                <a:gd name="connsiteX1" fmla="*/ 2685797 w 2685797"/>
                <a:gd name="connsiteY1" fmla="*/ 0 h 4180422"/>
                <a:gd name="connsiteX2" fmla="*/ 2685797 w 2685797"/>
                <a:gd name="connsiteY2" fmla="*/ 4180422 h 4180422"/>
                <a:gd name="connsiteX3" fmla="*/ 0 w 2685797"/>
                <a:gd name="connsiteY3" fmla="*/ 4180422 h 4180422"/>
                <a:gd name="connsiteX4" fmla="*/ 0 w 2685797"/>
                <a:gd name="connsiteY4" fmla="*/ 0 h 418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5797" h="4180422">
                  <a:moveTo>
                    <a:pt x="0" y="0"/>
                  </a:moveTo>
                  <a:lnTo>
                    <a:pt x="2685797" y="0"/>
                  </a:lnTo>
                  <a:lnTo>
                    <a:pt x="2685797" y="4180422"/>
                  </a:lnTo>
                  <a:lnTo>
                    <a:pt x="0" y="41804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defTabSz="1066800">
                <a:lnSpc>
                  <a:spcPct val="90000"/>
                </a:lnSpc>
                <a:spcBef>
                  <a:spcPct val="0"/>
                </a:spcBef>
                <a:spcAft>
                  <a:spcPct val="35000"/>
                </a:spcAft>
                <a:buNone/>
              </a:pPr>
              <a:r>
                <a:rPr lang="pl-PL" sz="2400" b="0" kern="1200" dirty="0">
                  <a:solidFill>
                    <a:srgbClr val="231F20"/>
                  </a:solidFill>
                </a:rPr>
                <a:t>Una </a:t>
              </a:r>
              <a:r>
                <a:rPr lang="en-US" sz="2400" b="0" kern="1200" dirty="0">
                  <a:solidFill>
                    <a:srgbClr val="231F20"/>
                  </a:solidFill>
                </a:rPr>
                <a:t>coltura di legumi (come fagioli, lenticchie, piselli o soia) viene coltivata in una stagione, seguita da una coltura di cereali (come grano, mais </a:t>
              </a:r>
              <a:r>
                <a:rPr lang="pl-PL" sz="2400" b="0" kern="1200" dirty="0" err="1">
                  <a:solidFill>
                    <a:srgbClr val="231F20"/>
                  </a:solidFill>
                </a:rPr>
                <a:t>o </a:t>
              </a:r>
              <a:r>
                <a:rPr lang="en-US" sz="2400" b="0" kern="1200" dirty="0">
                  <a:solidFill>
                    <a:srgbClr val="231F20"/>
                  </a:solidFill>
                </a:rPr>
                <a:t>orzo) nella stagione successiva. </a:t>
              </a:r>
            </a:p>
            <a:p>
              <a:pPr marL="0" lvl="0" indent="0" defTabSz="1066800">
                <a:lnSpc>
                  <a:spcPct val="90000"/>
                </a:lnSpc>
                <a:spcBef>
                  <a:spcPct val="0"/>
                </a:spcBef>
                <a:spcAft>
                  <a:spcPct val="35000"/>
                </a:spcAft>
                <a:buNone/>
              </a:pPr>
              <a:r>
                <a:rPr lang="en-US" sz="2400" b="0" kern="1200" dirty="0">
                  <a:solidFill>
                    <a:srgbClr val="231F20"/>
                  </a:solidFill>
                </a:rPr>
                <a:t>Questa pratica migliora la salute del suolo fissando naturalmente l'azoto e aiuta a interrompere i cicli di parassiti e malattie, favorendo rese più elevate per entrambe le colture.</a:t>
              </a:r>
              <a:endParaRPr lang="pl-PL" sz="2400" b="0" kern="1200" dirty="0">
                <a:solidFill>
                  <a:srgbClr val="231F20"/>
                </a:solidFill>
              </a:endParaRPr>
            </a:p>
          </p:txBody>
        </p:sp>
      </p:grpSp>
    </p:spTree>
    <p:extLst>
      <p:ext uri="{BB962C8B-B14F-4D97-AF65-F5344CB8AC3E}">
        <p14:creationId xmlns:p14="http://schemas.microsoft.com/office/powerpoint/2010/main" val="35280938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073" y="480180"/>
            <a:ext cx="11729533" cy="803654"/>
          </a:xfrm>
        </p:spPr>
        <p:txBody>
          <a:bodyPr/>
          <a:lstStyle/>
          <a:p>
            <a:r>
              <a:rPr lang="pl-PL" b="1" dirty="0" err="1"/>
              <a:t>Pratiche di rotazione delle colture</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0" name="Grupa 19">
            <a:extLst>
              <a:ext uri="{FF2B5EF4-FFF2-40B4-BE49-F238E27FC236}">
                <a16:creationId xmlns:a16="http://schemas.microsoft.com/office/drawing/2014/main" id="{D8C6B89D-DEC6-4BA1-AB2F-61F80B51F342}"/>
              </a:ext>
            </a:extLst>
          </p:cNvPr>
          <p:cNvGrpSpPr/>
          <p:nvPr/>
        </p:nvGrpSpPr>
        <p:grpSpPr>
          <a:xfrm>
            <a:off x="2179038" y="1271708"/>
            <a:ext cx="9572360" cy="4728519"/>
            <a:chOff x="2179038" y="1271708"/>
            <a:chExt cx="9572360" cy="4728519"/>
          </a:xfrm>
        </p:grpSpPr>
        <p:sp>
          <p:nvSpPr>
            <p:cNvPr id="22" name="Ramka 21">
              <a:extLst>
                <a:ext uri="{FF2B5EF4-FFF2-40B4-BE49-F238E27FC236}">
                  <a16:creationId xmlns:a16="http://schemas.microsoft.com/office/drawing/2014/main" id="{23032B90-3079-4C90-B203-8ED6FA11CA87}"/>
                </a:ext>
              </a:extLst>
            </p:cNvPr>
            <p:cNvSpPr/>
            <p:nvPr/>
          </p:nvSpPr>
          <p:spPr>
            <a:xfrm>
              <a:off x="2404927" y="1819508"/>
              <a:ext cx="5875004" cy="4180719"/>
            </a:xfrm>
            <a:prstGeom prst="frame">
              <a:avLst>
                <a:gd name="adj1" fmla="val 5450"/>
              </a:avLst>
            </a:prstGeom>
            <a:solidFill>
              <a:srgbClr val="9FDADF">
                <a:alpha val="40000"/>
              </a:srgbClr>
            </a:solidFill>
          </p:spPr>
          <p:style>
            <a:lnRef idx="0">
              <a:schemeClr val="accent1">
                <a:hueOff val="0"/>
                <a:satOff val="0"/>
                <a:lumOff val="0"/>
                <a:alphaOff val="0"/>
              </a:schemeClr>
            </a:lnRef>
            <a:fillRef idx="1">
              <a:scrgbClr r="0" g="0" b="0"/>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3" name="Prostokąt 22">
              <a:extLst>
                <a:ext uri="{FF2B5EF4-FFF2-40B4-BE49-F238E27FC236}">
                  <a16:creationId xmlns:a16="http://schemas.microsoft.com/office/drawing/2014/main" id="{AA11FC5F-7468-4DAA-A1B0-83D8CF077178}"/>
                </a:ext>
              </a:extLst>
            </p:cNvPr>
            <p:cNvSpPr/>
            <p:nvPr/>
          </p:nvSpPr>
          <p:spPr>
            <a:xfrm>
              <a:off x="2179038" y="1318571"/>
              <a:ext cx="5649115" cy="3954595"/>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B482906C-4445-4FBA-AB11-F2C5976BC7D1}"/>
                </a:ext>
              </a:extLst>
            </p:cNvPr>
            <p:cNvSpPr/>
            <p:nvPr/>
          </p:nvSpPr>
          <p:spPr>
            <a:xfrm>
              <a:off x="2544050" y="5388569"/>
              <a:ext cx="5419430" cy="496255"/>
            </a:xfrm>
            <a:custGeom>
              <a:avLst/>
              <a:gdLst>
                <a:gd name="connsiteX0" fmla="*/ 0 w 5419430"/>
                <a:gd name="connsiteY0" fmla="*/ 0 h 496255"/>
                <a:gd name="connsiteX1" fmla="*/ 5419430 w 5419430"/>
                <a:gd name="connsiteY1" fmla="*/ 0 h 496255"/>
                <a:gd name="connsiteX2" fmla="*/ 5419430 w 5419430"/>
                <a:gd name="connsiteY2" fmla="*/ 496255 h 496255"/>
                <a:gd name="connsiteX3" fmla="*/ 0 w 5419430"/>
                <a:gd name="connsiteY3" fmla="*/ 496255 h 496255"/>
                <a:gd name="connsiteX4" fmla="*/ 0 w 5419430"/>
                <a:gd name="connsiteY4" fmla="*/ 0 h 496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9430" h="496255">
                  <a:moveTo>
                    <a:pt x="0" y="0"/>
                  </a:moveTo>
                  <a:lnTo>
                    <a:pt x="5419430" y="0"/>
                  </a:lnTo>
                  <a:lnTo>
                    <a:pt x="5419430" y="496255"/>
                  </a:lnTo>
                  <a:lnTo>
                    <a:pt x="0" y="4962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33680" tIns="87630" rIns="233680" bIns="87630" numCol="1" spcCol="1270" anchor="ctr" anchorCtr="0">
              <a:noAutofit/>
            </a:bodyPr>
            <a:lstStyle/>
            <a:p>
              <a:pPr marL="0" lvl="0" indent="0" algn="l" defTabSz="1022350">
                <a:lnSpc>
                  <a:spcPct val="90000"/>
                </a:lnSpc>
                <a:spcBef>
                  <a:spcPct val="0"/>
                </a:spcBef>
                <a:spcAft>
                  <a:spcPct val="35000"/>
                </a:spcAft>
                <a:buNone/>
              </a:pPr>
              <a:r>
                <a:rPr lang="pl-PL" sz="2300" b="1" kern="1200" dirty="0">
                  <a:solidFill>
                    <a:srgbClr val="231F20"/>
                  </a:solidFill>
                </a:rPr>
                <a:t>ROTAZIONE DELLE COLTURE RADICALI E DELLE COLTURE FOGLIARI</a:t>
              </a:r>
            </a:p>
          </p:txBody>
        </p:sp>
        <p:sp>
          <p:nvSpPr>
            <p:cNvPr id="25" name="Dowolny kształt: kształt 24">
              <a:extLst>
                <a:ext uri="{FF2B5EF4-FFF2-40B4-BE49-F238E27FC236}">
                  <a16:creationId xmlns:a16="http://schemas.microsoft.com/office/drawing/2014/main" id="{3250E18F-B828-4521-B086-84DDAD0F66CC}"/>
                </a:ext>
              </a:extLst>
            </p:cNvPr>
            <p:cNvSpPr/>
            <p:nvPr/>
          </p:nvSpPr>
          <p:spPr>
            <a:xfrm>
              <a:off x="8374456" y="1271708"/>
              <a:ext cx="3376942" cy="4180719"/>
            </a:xfrm>
            <a:custGeom>
              <a:avLst/>
              <a:gdLst>
                <a:gd name="connsiteX0" fmla="*/ 0 w 2685987"/>
                <a:gd name="connsiteY0" fmla="*/ 0 h 4180719"/>
                <a:gd name="connsiteX1" fmla="*/ 2685987 w 2685987"/>
                <a:gd name="connsiteY1" fmla="*/ 0 h 4180719"/>
                <a:gd name="connsiteX2" fmla="*/ 2685987 w 2685987"/>
                <a:gd name="connsiteY2" fmla="*/ 4180719 h 4180719"/>
                <a:gd name="connsiteX3" fmla="*/ 0 w 2685987"/>
                <a:gd name="connsiteY3" fmla="*/ 4180719 h 4180719"/>
                <a:gd name="connsiteX4" fmla="*/ 0 w 2685987"/>
                <a:gd name="connsiteY4" fmla="*/ 0 h 4180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5987" h="4180719">
                  <a:moveTo>
                    <a:pt x="0" y="0"/>
                  </a:moveTo>
                  <a:lnTo>
                    <a:pt x="2685987" y="0"/>
                  </a:lnTo>
                  <a:lnTo>
                    <a:pt x="2685987" y="4180719"/>
                  </a:lnTo>
                  <a:lnTo>
                    <a:pt x="0" y="41807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defTabSz="1066800">
                <a:lnSpc>
                  <a:spcPct val="90000"/>
                </a:lnSpc>
                <a:spcBef>
                  <a:spcPct val="0"/>
                </a:spcBef>
                <a:spcAft>
                  <a:spcPct val="35000"/>
                </a:spcAft>
                <a:buNone/>
              </a:pPr>
              <a:r>
                <a:rPr lang="en-US" sz="2200" b="0" kern="1200" dirty="0">
                  <a:solidFill>
                    <a:srgbClr val="231F20"/>
                  </a:solidFill>
                </a:rPr>
                <a:t>La rotazione delle colture a radice e a foglia prevede l'alternanza di colture a radice, come carote o patate, con colture a foglia, come lattuga o spinaci, per </a:t>
              </a:r>
              <a:r>
                <a:rPr lang="en-US" sz="2200" b="0" kern="1200" dirty="0" err="1">
                  <a:solidFill>
                    <a:srgbClr val="231F20"/>
                  </a:solidFill>
                </a:rPr>
                <a:t>ottimizzare l'</a:t>
              </a:r>
              <a:r>
                <a:rPr lang="en-US" sz="2200" b="0" kern="1200" dirty="0">
                  <a:solidFill>
                    <a:srgbClr val="231F20"/>
                  </a:solidFill>
                </a:rPr>
                <a:t>uso dei nutrienti nel suolo e ridurre l'accumulo di parassiti. </a:t>
              </a:r>
            </a:p>
            <a:p>
              <a:pPr marL="0" lvl="0" indent="0" defTabSz="1066800">
                <a:lnSpc>
                  <a:spcPct val="90000"/>
                </a:lnSpc>
                <a:spcBef>
                  <a:spcPct val="0"/>
                </a:spcBef>
                <a:spcAft>
                  <a:spcPct val="35000"/>
                </a:spcAft>
                <a:buNone/>
              </a:pPr>
              <a:r>
                <a:rPr lang="en-US" sz="2200" b="0" kern="1200" dirty="0">
                  <a:solidFill>
                    <a:srgbClr val="231F20"/>
                  </a:solidFill>
                </a:rPr>
                <a:t>Questa pratica contribuisce a mantenere la struttura del suolo, a prevenirne l'impoverimento e a </a:t>
              </a:r>
              <a:r>
                <a:rPr lang="en-US" sz="2200" b="0" kern="1200" dirty="0" err="1">
                  <a:solidFill>
                    <a:srgbClr val="231F20"/>
                  </a:solidFill>
                </a:rPr>
                <a:t>ridurre al minimo il </a:t>
              </a:r>
              <a:r>
                <a:rPr lang="en-US" sz="2200" b="0" kern="1200" dirty="0">
                  <a:solidFill>
                    <a:srgbClr val="231F20"/>
                  </a:solidFill>
                </a:rPr>
                <a:t>rischio di malattie specifiche di entrambi i tipi di coltura.</a:t>
              </a:r>
              <a:endParaRPr lang="pl-PL" sz="2200" b="0" kern="1200" dirty="0">
                <a:solidFill>
                  <a:srgbClr val="231F20"/>
                </a:solidFill>
              </a:endParaRPr>
            </a:p>
          </p:txBody>
        </p:sp>
      </p:grpSp>
    </p:spTree>
    <p:extLst>
      <p:ext uri="{BB962C8B-B14F-4D97-AF65-F5344CB8AC3E}">
        <p14:creationId xmlns:p14="http://schemas.microsoft.com/office/powerpoint/2010/main" val="36415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6060723" y="2341241"/>
            <a:ext cx="6010480" cy="3066422"/>
          </a:xfrm>
        </p:spPr>
        <p:txBody>
          <a:bodyPr/>
          <a:lstStyle/>
          <a:p>
            <a:r>
              <a:rPr lang="pl-PL" dirty="0" err="1"/>
              <a:t>Pratiche di </a:t>
            </a:r>
            <a:r>
              <a:rPr lang="pl-PL" dirty="0"/>
              <a:t>gestione </a:t>
            </a:r>
            <a:r>
              <a:rPr lang="pl-PL" dirty="0" err="1"/>
              <a:t>sostenibile delle colture</a:t>
            </a:r>
            <a:endParaRPr lang="pl-PL"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02</a:t>
            </a:r>
            <a:endParaRPr lang="en-US" dirty="0"/>
          </a:p>
        </p:txBody>
      </p:sp>
    </p:spTree>
    <p:extLst>
      <p:ext uri="{BB962C8B-B14F-4D97-AF65-F5344CB8AC3E}">
        <p14:creationId xmlns:p14="http://schemas.microsoft.com/office/powerpoint/2010/main" val="1524255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073" y="482321"/>
            <a:ext cx="11729533" cy="803654"/>
          </a:xfrm>
        </p:spPr>
        <p:txBody>
          <a:bodyPr/>
          <a:lstStyle/>
          <a:p>
            <a:r>
              <a:rPr lang="pl-PL" b="1" dirty="0" err="1"/>
              <a:t>Pratiche di rotazione delle colture</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 name="Diagram 2">
            <a:extLst>
              <a:ext uri="{FF2B5EF4-FFF2-40B4-BE49-F238E27FC236}">
                <a16:creationId xmlns:a16="http://schemas.microsoft.com/office/drawing/2014/main" id="{7C616A2B-19D8-4B5C-A5E2-3F7FF1FF21AF}"/>
              </a:ext>
            </a:extLst>
          </p:cNvPr>
          <p:cNvGraphicFramePr/>
          <p:nvPr>
            <p:extLst>
              <p:ext uri="{D42A27DB-BD31-4B8C-83A1-F6EECF244321}">
                <p14:modId xmlns:p14="http://schemas.microsoft.com/office/powerpoint/2010/main" val="1315026973"/>
              </p:ext>
            </p:extLst>
          </p:nvPr>
        </p:nvGraphicFramePr>
        <p:xfrm>
          <a:off x="2174400" y="543600"/>
          <a:ext cx="9500400" cy="623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02199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379064" y="361878"/>
            <a:ext cx="11729533" cy="803654"/>
          </a:xfrm>
        </p:spPr>
        <p:txBody>
          <a:bodyPr/>
          <a:lstStyle/>
          <a:p>
            <a:r>
              <a:rPr lang="pl-PL" b="1" dirty="0" err="1">
                <a:solidFill>
                  <a:srgbClr val="000000"/>
                </a:solidFill>
              </a:rPr>
              <a:t>Cicli comuni di rotazione delle colture</a:t>
            </a:r>
            <a:endParaRPr lang="pl-PL" b="1" dirty="0">
              <a:solidFill>
                <a:srgbClr val="000000"/>
              </a:solidFill>
            </a:endParaRPr>
          </a:p>
        </p:txBody>
      </p:sp>
      <p:grpSp>
        <p:nvGrpSpPr>
          <p:cNvPr id="3" name="Grupa 2">
            <a:extLst>
              <a:ext uri="{FF2B5EF4-FFF2-40B4-BE49-F238E27FC236}">
                <a16:creationId xmlns:a16="http://schemas.microsoft.com/office/drawing/2014/main" id="{715F1F33-BF7F-4456-894D-D79E3D08ACAA}"/>
              </a:ext>
            </a:extLst>
          </p:cNvPr>
          <p:cNvGrpSpPr/>
          <p:nvPr/>
        </p:nvGrpSpPr>
        <p:grpSpPr>
          <a:xfrm>
            <a:off x="1011206" y="1063272"/>
            <a:ext cx="10735880" cy="5166611"/>
            <a:chOff x="1011206" y="907061"/>
            <a:chExt cx="10735880" cy="5166611"/>
          </a:xfrm>
        </p:grpSpPr>
        <p:sp>
          <p:nvSpPr>
            <p:cNvPr id="5" name="Dowolny kształt: kształt 4">
              <a:extLst>
                <a:ext uri="{FF2B5EF4-FFF2-40B4-BE49-F238E27FC236}">
                  <a16:creationId xmlns:a16="http://schemas.microsoft.com/office/drawing/2014/main" id="{60CCA510-2571-4722-AC59-2E4F11411EBE}"/>
                </a:ext>
              </a:extLst>
            </p:cNvPr>
            <p:cNvSpPr/>
            <p:nvPr/>
          </p:nvSpPr>
          <p:spPr>
            <a:xfrm>
              <a:off x="3772354" y="909588"/>
              <a:ext cx="7968030" cy="1148288"/>
            </a:xfrm>
            <a:custGeom>
              <a:avLst/>
              <a:gdLst>
                <a:gd name="connsiteX0" fmla="*/ 0 w 7968030"/>
                <a:gd name="connsiteY0" fmla="*/ 0 h 1148288"/>
                <a:gd name="connsiteX1" fmla="*/ 7968030 w 7968030"/>
                <a:gd name="connsiteY1" fmla="*/ 0 h 1148288"/>
                <a:gd name="connsiteX2" fmla="*/ 7968030 w 7968030"/>
                <a:gd name="connsiteY2" fmla="*/ 1148288 h 1148288"/>
                <a:gd name="connsiteX3" fmla="*/ 0 w 7968030"/>
                <a:gd name="connsiteY3" fmla="*/ 1148288 h 1148288"/>
                <a:gd name="connsiteX4" fmla="*/ 0 w 7968030"/>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8030" h="1148288">
                  <a:moveTo>
                    <a:pt x="0" y="0"/>
                  </a:moveTo>
                  <a:lnTo>
                    <a:pt x="7968030" y="0"/>
                  </a:lnTo>
                  <a:lnTo>
                    <a:pt x="7968030"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rgbClr val="231F20"/>
                  </a:solidFill>
                </a:rPr>
                <a:t>ROTAZIONE SEMPLICE </a:t>
              </a:r>
              <a:r>
                <a:rPr lang="pl-PL" sz="2200" b="1" kern="1200" dirty="0">
                  <a:solidFill>
                    <a:srgbClr val="231F20"/>
                  </a:solidFill>
                </a:rPr>
                <a:t>- </a:t>
              </a:r>
              <a:r>
                <a:rPr lang="en-US" sz="2200" b="0" kern="1200" dirty="0" err="1">
                  <a:solidFill>
                    <a:srgbClr val="231F20"/>
                  </a:solidFill>
                </a:rPr>
                <a:t>rotazione </a:t>
              </a:r>
              <a:r>
                <a:rPr lang="en-US" sz="2200" b="0" kern="1200" dirty="0">
                  <a:solidFill>
                    <a:srgbClr val="231F20"/>
                  </a:solidFill>
                </a:rPr>
                <a:t>tra due tipi di colture, come il grano un anno e il trifoglio o il maggese l'anno successivo. Si tratta di una pratica che si riscontra spesso nei sistemi agricoli meno intensivi.</a:t>
              </a:r>
              <a:endParaRPr lang="pl-PL" sz="2200" b="0" kern="1200" dirty="0">
                <a:solidFill>
                  <a:srgbClr val="231F20"/>
                </a:solidFill>
              </a:endParaRPr>
            </a:p>
          </p:txBody>
        </p:sp>
        <p:sp>
          <p:nvSpPr>
            <p:cNvPr id="7" name="Prostokąt 6">
              <a:extLst>
                <a:ext uri="{FF2B5EF4-FFF2-40B4-BE49-F238E27FC236}">
                  <a16:creationId xmlns:a16="http://schemas.microsoft.com/office/drawing/2014/main" id="{BD4DB9E3-DA20-45E3-93B7-444FEED4FAA4}"/>
                </a:ext>
              </a:extLst>
            </p:cNvPr>
            <p:cNvSpPr/>
            <p:nvPr/>
          </p:nvSpPr>
          <p:spPr>
            <a:xfrm>
              <a:off x="2569619" y="907061"/>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sp>
          <p:nvSpPr>
            <p:cNvPr id="17" name="Dowolny kształt: kształt 16">
              <a:extLst>
                <a:ext uri="{FF2B5EF4-FFF2-40B4-BE49-F238E27FC236}">
                  <a16:creationId xmlns:a16="http://schemas.microsoft.com/office/drawing/2014/main" id="{649E3D8F-BD54-4D39-A33D-A403B6D37EC7}"/>
                </a:ext>
              </a:extLst>
            </p:cNvPr>
            <p:cNvSpPr/>
            <p:nvPr/>
          </p:nvSpPr>
          <p:spPr>
            <a:xfrm>
              <a:off x="1011206" y="2247344"/>
              <a:ext cx="7243666" cy="1148288"/>
            </a:xfrm>
            <a:custGeom>
              <a:avLst/>
              <a:gdLst>
                <a:gd name="connsiteX0" fmla="*/ 0 w 7243666"/>
                <a:gd name="connsiteY0" fmla="*/ 0 h 1148288"/>
                <a:gd name="connsiteX1" fmla="*/ 7243666 w 7243666"/>
                <a:gd name="connsiteY1" fmla="*/ 0 h 1148288"/>
                <a:gd name="connsiteX2" fmla="*/ 7243666 w 7243666"/>
                <a:gd name="connsiteY2" fmla="*/ 1148288 h 1148288"/>
                <a:gd name="connsiteX3" fmla="*/ 0 w 7243666"/>
                <a:gd name="connsiteY3" fmla="*/ 1148288 h 1148288"/>
                <a:gd name="connsiteX4" fmla="*/ 0 w 7243666"/>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3666" h="1148288">
                  <a:moveTo>
                    <a:pt x="0" y="0"/>
                  </a:moveTo>
                  <a:lnTo>
                    <a:pt x="7243666" y="0"/>
                  </a:lnTo>
                  <a:lnTo>
                    <a:pt x="7243666"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rgbClr val="231F20"/>
                  </a:solidFill>
                </a:rPr>
                <a:t>ROTAZIONE TRIENNALE </a:t>
              </a:r>
              <a:r>
                <a:rPr lang="pl-PL" sz="2200" b="1" kern="1200" dirty="0">
                  <a:solidFill>
                    <a:srgbClr val="231F20"/>
                  </a:solidFill>
                </a:rPr>
                <a:t>- </a:t>
              </a:r>
              <a:r>
                <a:rPr lang="pl-PL" sz="2200" b="0" kern="1200" dirty="0" err="1">
                  <a:solidFill>
                    <a:srgbClr val="231F20"/>
                  </a:solidFill>
                </a:rPr>
                <a:t>ad esempio</a:t>
              </a:r>
              <a:r>
                <a:rPr lang="pl-PL" sz="2200" b="0" kern="1200" dirty="0">
                  <a:solidFill>
                    <a:srgbClr val="231F20"/>
                  </a:solidFill>
                </a:rPr>
                <a:t>, </a:t>
              </a:r>
              <a:r>
                <a:rPr lang="en-US" sz="2200" b="0" kern="1200" dirty="0">
                  <a:solidFill>
                    <a:srgbClr val="231F20"/>
                  </a:solidFill>
                </a:rPr>
                <a:t>rotazione di mais, soia e grano. Questa rotazione aiuta a gestire in modo efficace le diverse esigenze nutritive e i cicli dei parassiti.</a:t>
              </a:r>
              <a:endParaRPr lang="pl-PL" sz="2200" b="0" kern="1200" dirty="0">
                <a:solidFill>
                  <a:srgbClr val="231F20"/>
                </a:solidFill>
              </a:endParaRPr>
            </a:p>
          </p:txBody>
        </p:sp>
        <p:sp>
          <p:nvSpPr>
            <p:cNvPr id="18" name="Prostokąt 17">
              <a:extLst>
                <a:ext uri="{FF2B5EF4-FFF2-40B4-BE49-F238E27FC236}">
                  <a16:creationId xmlns:a16="http://schemas.microsoft.com/office/drawing/2014/main" id="{1D0C6E97-484C-4CB5-B435-55BDFAE7ADE1}"/>
                </a:ext>
              </a:extLst>
            </p:cNvPr>
            <p:cNvSpPr/>
            <p:nvPr/>
          </p:nvSpPr>
          <p:spPr>
            <a:xfrm>
              <a:off x="8408349" y="2275535"/>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sp>
          <p:nvSpPr>
            <p:cNvPr id="19" name="Dowolny kształt: kształt 18">
              <a:extLst>
                <a:ext uri="{FF2B5EF4-FFF2-40B4-BE49-F238E27FC236}">
                  <a16:creationId xmlns:a16="http://schemas.microsoft.com/office/drawing/2014/main" id="{0A62F769-4DC9-470B-ADF4-66B117C3E486}"/>
                </a:ext>
              </a:extLst>
            </p:cNvPr>
            <p:cNvSpPr/>
            <p:nvPr/>
          </p:nvSpPr>
          <p:spPr>
            <a:xfrm>
              <a:off x="3779056" y="3585101"/>
              <a:ext cx="7968030" cy="1148288"/>
            </a:xfrm>
            <a:custGeom>
              <a:avLst/>
              <a:gdLst>
                <a:gd name="connsiteX0" fmla="*/ 0 w 7968030"/>
                <a:gd name="connsiteY0" fmla="*/ 0 h 1148288"/>
                <a:gd name="connsiteX1" fmla="*/ 7968030 w 7968030"/>
                <a:gd name="connsiteY1" fmla="*/ 0 h 1148288"/>
                <a:gd name="connsiteX2" fmla="*/ 7968030 w 7968030"/>
                <a:gd name="connsiteY2" fmla="*/ 1148288 h 1148288"/>
                <a:gd name="connsiteX3" fmla="*/ 0 w 7968030"/>
                <a:gd name="connsiteY3" fmla="*/ 1148288 h 1148288"/>
                <a:gd name="connsiteX4" fmla="*/ 0 w 7968030"/>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8030" h="1148288">
                  <a:moveTo>
                    <a:pt x="0" y="0"/>
                  </a:moveTo>
                  <a:lnTo>
                    <a:pt x="7968030" y="0"/>
                  </a:lnTo>
                  <a:lnTo>
                    <a:pt x="7968030"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rgbClr val="231F20"/>
                  </a:solidFill>
                </a:rPr>
                <a:t>ROTAZIONE QUADRIENNALE </a:t>
              </a:r>
              <a:r>
                <a:rPr lang="pl-PL" sz="2200" b="1" kern="1200" dirty="0">
                  <a:solidFill>
                    <a:srgbClr val="231F20"/>
                  </a:solidFill>
                </a:rPr>
                <a:t>- </a:t>
              </a:r>
              <a:r>
                <a:rPr lang="pl-PL" sz="2200" b="0" kern="1200" dirty="0" err="1">
                  <a:solidFill>
                    <a:srgbClr val="231F20"/>
                  </a:solidFill>
                </a:rPr>
                <a:t>ad esempio </a:t>
              </a:r>
              <a:r>
                <a:rPr lang="en-US" sz="2200" b="0" kern="1200" dirty="0">
                  <a:solidFill>
                    <a:srgbClr val="231F20"/>
                  </a:solidFill>
                </a:rPr>
                <a:t>un ciclo di mais, soia, grano e una coltura di copertura come l'erba medica o il trifoglio. In questo modo si aggiunge un anno di leguminose o di colture di copertura per ricostituire il terreno.</a:t>
              </a:r>
              <a:endParaRPr lang="pl-PL" sz="2200" b="0" kern="1200" dirty="0">
                <a:solidFill>
                  <a:srgbClr val="231F20"/>
                </a:solidFill>
              </a:endParaRPr>
            </a:p>
          </p:txBody>
        </p:sp>
        <p:sp>
          <p:nvSpPr>
            <p:cNvPr id="20" name="Prostokąt 19">
              <a:extLst>
                <a:ext uri="{FF2B5EF4-FFF2-40B4-BE49-F238E27FC236}">
                  <a16:creationId xmlns:a16="http://schemas.microsoft.com/office/drawing/2014/main" id="{FA6009CC-A2B2-4E07-B2D9-431AAF29E564}"/>
                </a:ext>
              </a:extLst>
            </p:cNvPr>
            <p:cNvSpPr/>
            <p:nvPr/>
          </p:nvSpPr>
          <p:spPr>
            <a:xfrm>
              <a:off x="2567425" y="3563191"/>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sp>
          <p:nvSpPr>
            <p:cNvPr id="21" name="Dowolny kształt: kształt 20">
              <a:extLst>
                <a:ext uri="{FF2B5EF4-FFF2-40B4-BE49-F238E27FC236}">
                  <a16:creationId xmlns:a16="http://schemas.microsoft.com/office/drawing/2014/main" id="{1CDBB30D-9CA3-40DF-B5BB-AC2B461461E3}"/>
                </a:ext>
              </a:extLst>
            </p:cNvPr>
            <p:cNvSpPr/>
            <p:nvPr/>
          </p:nvSpPr>
          <p:spPr>
            <a:xfrm>
              <a:off x="1074693" y="4922857"/>
              <a:ext cx="7243666" cy="1148288"/>
            </a:xfrm>
            <a:custGeom>
              <a:avLst/>
              <a:gdLst>
                <a:gd name="connsiteX0" fmla="*/ 0 w 7243666"/>
                <a:gd name="connsiteY0" fmla="*/ 0 h 1148288"/>
                <a:gd name="connsiteX1" fmla="*/ 7243666 w 7243666"/>
                <a:gd name="connsiteY1" fmla="*/ 0 h 1148288"/>
                <a:gd name="connsiteX2" fmla="*/ 7243666 w 7243666"/>
                <a:gd name="connsiteY2" fmla="*/ 1148288 h 1148288"/>
                <a:gd name="connsiteX3" fmla="*/ 0 w 7243666"/>
                <a:gd name="connsiteY3" fmla="*/ 1148288 h 1148288"/>
                <a:gd name="connsiteX4" fmla="*/ 0 w 7243666"/>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3666" h="1148288">
                  <a:moveTo>
                    <a:pt x="0" y="0"/>
                  </a:moveTo>
                  <a:lnTo>
                    <a:pt x="7243666" y="0"/>
                  </a:lnTo>
                  <a:lnTo>
                    <a:pt x="7243666"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rgbClr val="231F20"/>
                  </a:solidFill>
                </a:rPr>
                <a:t>ROTAZIONI ESTESE </a:t>
              </a:r>
              <a:r>
                <a:rPr lang="pl-PL" sz="2200" b="1" kern="1200" dirty="0">
                  <a:solidFill>
                    <a:srgbClr val="231F20"/>
                  </a:solidFill>
                </a:rPr>
                <a:t>- </a:t>
              </a:r>
              <a:r>
                <a:rPr lang="en-US" sz="2200" b="0" kern="1200" dirty="0">
                  <a:solidFill>
                    <a:srgbClr val="231F20"/>
                  </a:solidFill>
                </a:rPr>
                <a:t>colture più diversificate e che coprono periodi più lunghi, come una rotazione di sette anni che comprende una serie di ortaggi, cereali e sovesci. </a:t>
              </a:r>
              <a:endParaRPr lang="pl-PL" sz="2200" b="0" kern="1200" dirty="0">
                <a:solidFill>
                  <a:srgbClr val="231F20"/>
                </a:solidFill>
              </a:endParaRPr>
            </a:p>
          </p:txBody>
        </p:sp>
        <p:sp>
          <p:nvSpPr>
            <p:cNvPr id="22" name="Prostokąt 21">
              <a:extLst>
                <a:ext uri="{FF2B5EF4-FFF2-40B4-BE49-F238E27FC236}">
                  <a16:creationId xmlns:a16="http://schemas.microsoft.com/office/drawing/2014/main" id="{ABB23C1E-9DC7-41E3-8C4C-CB2207B567D2}"/>
                </a:ext>
              </a:extLst>
            </p:cNvPr>
            <p:cNvSpPr/>
            <p:nvPr/>
          </p:nvSpPr>
          <p:spPr>
            <a:xfrm>
              <a:off x="8414897" y="4925384"/>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gr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641299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379064" y="366505"/>
            <a:ext cx="11729533" cy="803654"/>
          </a:xfrm>
        </p:spPr>
        <p:txBody>
          <a:bodyPr/>
          <a:lstStyle/>
          <a:p>
            <a:r>
              <a:rPr lang="pl-PL" b="1" dirty="0" err="1">
                <a:solidFill>
                  <a:srgbClr val="000000"/>
                </a:solidFill>
              </a:rPr>
              <a:t>Rotazione delle colture </a:t>
            </a:r>
            <a:r>
              <a:rPr lang="pl-PL" b="1" dirty="0">
                <a:solidFill>
                  <a:srgbClr val="000000"/>
                </a:solidFill>
              </a:rPr>
              <a:t>- </a:t>
            </a:r>
            <a:r>
              <a:rPr lang="pl-PL" b="1" dirty="0" err="1">
                <a:solidFill>
                  <a:srgbClr val="000000"/>
                </a:solidFill>
              </a:rPr>
              <a:t>Attuazione</a:t>
            </a:r>
            <a:endParaRPr lang="pl-PL" b="1" dirty="0">
              <a:solidFill>
                <a:srgbClr val="000000"/>
              </a:solidFill>
            </a:endParaRPr>
          </a:p>
        </p:txBody>
      </p:sp>
      <p:grpSp>
        <p:nvGrpSpPr>
          <p:cNvPr id="2" name="Grupa 1">
            <a:extLst>
              <a:ext uri="{FF2B5EF4-FFF2-40B4-BE49-F238E27FC236}">
                <a16:creationId xmlns:a16="http://schemas.microsoft.com/office/drawing/2014/main" id="{6C68CCA4-FB68-43DA-BFD5-59283F73C0D1}"/>
              </a:ext>
            </a:extLst>
          </p:cNvPr>
          <p:cNvGrpSpPr/>
          <p:nvPr/>
        </p:nvGrpSpPr>
        <p:grpSpPr>
          <a:xfrm>
            <a:off x="519200" y="1095276"/>
            <a:ext cx="11902154" cy="5257799"/>
            <a:chOff x="802570" y="957943"/>
            <a:chExt cx="11389430" cy="5257799"/>
          </a:xfrm>
        </p:grpSpPr>
        <p:sp>
          <p:nvSpPr>
            <p:cNvPr id="3" name="Prostokąt 2">
              <a:extLst>
                <a:ext uri="{FF2B5EF4-FFF2-40B4-BE49-F238E27FC236}">
                  <a16:creationId xmlns:a16="http://schemas.microsoft.com/office/drawing/2014/main" id="{AEA8B014-FFEB-4DC6-B98E-F159227E686B}"/>
                </a:ext>
              </a:extLst>
            </p:cNvPr>
            <p:cNvSpPr/>
            <p:nvPr/>
          </p:nvSpPr>
          <p:spPr>
            <a:xfrm>
              <a:off x="802570" y="957943"/>
              <a:ext cx="11389430" cy="5257799"/>
            </a:xfrm>
            <a:prstGeom prst="rect">
              <a:avLst/>
            </a:prstGeom>
            <a:noFill/>
          </p:spPr>
          <p:txBody>
            <a:bodyPr/>
            <a:lstStyle/>
            <a:p>
              <a:endParaRPr lang="pl-PL" sz="2100"/>
            </a:p>
          </p:txBody>
        </p:sp>
        <p:sp>
          <p:nvSpPr>
            <p:cNvPr id="5" name="Dowolny kształt: kształt 4">
              <a:extLst>
                <a:ext uri="{FF2B5EF4-FFF2-40B4-BE49-F238E27FC236}">
                  <a16:creationId xmlns:a16="http://schemas.microsoft.com/office/drawing/2014/main" id="{C3889F8B-3B16-4A1D-AEFE-6BECBE86C329}"/>
                </a:ext>
              </a:extLst>
            </p:cNvPr>
            <p:cNvSpPr/>
            <p:nvPr/>
          </p:nvSpPr>
          <p:spPr>
            <a:xfrm>
              <a:off x="4766958" y="960519"/>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100" b="1" kern="1200" dirty="0">
                  <a:solidFill>
                    <a:srgbClr val="231F20"/>
                  </a:solidFill>
                </a:rPr>
                <a:t>VALUTAZIONE DEL SUOLO - </a:t>
              </a:r>
              <a:r>
                <a:rPr lang="en-US" sz="2100" b="0" kern="1200" dirty="0">
                  <a:solidFill>
                    <a:srgbClr val="231F20"/>
                  </a:solidFill>
                </a:rPr>
                <a:t>per comprendere i livelli di nutrienti, il pH e la struttura del suolo per determinare quali colture sono adatte e quali modifiche sono necessarie</a:t>
              </a:r>
              <a:r>
                <a:rPr lang="en-US" sz="2100" b="1" kern="1200" dirty="0">
                  <a:solidFill>
                    <a:srgbClr val="231F20"/>
                  </a:solidFill>
                </a:rPr>
                <a:t>.</a:t>
              </a:r>
              <a:endParaRPr lang="pl-PL" sz="2100" b="1" kern="1200" dirty="0">
                <a:solidFill>
                  <a:srgbClr val="231F20"/>
                </a:solidFill>
              </a:endParaRPr>
            </a:p>
          </p:txBody>
        </p:sp>
        <p:sp>
          <p:nvSpPr>
            <p:cNvPr id="7" name="Prostokąt 6">
              <a:extLst>
                <a:ext uri="{FF2B5EF4-FFF2-40B4-BE49-F238E27FC236}">
                  <a16:creationId xmlns:a16="http://schemas.microsoft.com/office/drawing/2014/main" id="{1FDF06EE-1BB1-46BE-A526-F11A7A242F1B}"/>
                </a:ext>
              </a:extLst>
            </p:cNvPr>
            <p:cNvSpPr/>
            <p:nvPr/>
          </p:nvSpPr>
          <p:spPr>
            <a:xfrm>
              <a:off x="3067440" y="960519"/>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100"/>
            </a:p>
          </p:txBody>
        </p:sp>
        <p:sp>
          <p:nvSpPr>
            <p:cNvPr id="8" name="Dowolny kształt: kształt 7">
              <a:extLst>
                <a:ext uri="{FF2B5EF4-FFF2-40B4-BE49-F238E27FC236}">
                  <a16:creationId xmlns:a16="http://schemas.microsoft.com/office/drawing/2014/main" id="{2625078C-AC33-4A2D-8AF1-986EAA027203}"/>
                </a:ext>
              </a:extLst>
            </p:cNvPr>
            <p:cNvSpPr/>
            <p:nvPr/>
          </p:nvSpPr>
          <p:spPr>
            <a:xfrm>
              <a:off x="1428004" y="2798156"/>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100" b="1" kern="1200" dirty="0">
                  <a:solidFill>
                    <a:srgbClr val="231F20"/>
                  </a:solidFill>
                </a:rPr>
                <a:t>CONSIDERAZIONE DEL CLIMA - </a:t>
              </a:r>
              <a:r>
                <a:rPr lang="pl-PL" sz="2100" b="0" kern="1200" dirty="0" err="1">
                  <a:solidFill>
                    <a:srgbClr val="231F20"/>
                  </a:solidFill>
                </a:rPr>
                <a:t>valutazione </a:t>
              </a:r>
              <a:r>
                <a:rPr lang="pl-PL" sz="2100" b="0" kern="1200" dirty="0">
                  <a:solidFill>
                    <a:srgbClr val="231F20"/>
                  </a:solidFill>
                </a:rPr>
                <a:t>delle </a:t>
              </a:r>
              <a:r>
                <a:rPr lang="en-US" sz="2100" b="0" kern="1200" dirty="0">
                  <a:solidFill>
                    <a:srgbClr val="231F20"/>
                  </a:solidFill>
                </a:rPr>
                <a:t>condizioni climatiche locali, tra cui la temperatura, l'andamento delle precipitazioni e la durata della stagione di crescita</a:t>
              </a:r>
              <a:r>
                <a:rPr lang="pl-PL" sz="2100" b="0" kern="1200" dirty="0">
                  <a:solidFill>
                    <a:srgbClr val="231F20"/>
                  </a:solidFill>
                </a:rPr>
                <a:t>, per </a:t>
              </a:r>
              <a:r>
                <a:rPr lang="en-US" sz="2100" b="0" kern="1200" dirty="0">
                  <a:solidFill>
                    <a:srgbClr val="231F20"/>
                  </a:solidFill>
                </a:rPr>
                <a:t>selezionare le colture più adatte </a:t>
              </a:r>
              <a:r>
                <a:rPr lang="en-IE" sz="2100" b="0" kern="1200" dirty="0">
                  <a:solidFill>
                    <a:srgbClr val="231F20"/>
                  </a:solidFill>
                </a:rPr>
                <a:t>a un </a:t>
              </a:r>
              <a:r>
                <a:rPr lang="en-US" sz="2100" b="0" kern="1200" dirty="0">
                  <a:solidFill>
                    <a:srgbClr val="231F20"/>
                  </a:solidFill>
                </a:rPr>
                <a:t>clima specifico.</a:t>
              </a:r>
              <a:endParaRPr lang="pl-PL" sz="2100" b="0" kern="1200" dirty="0">
                <a:solidFill>
                  <a:srgbClr val="231F20"/>
                </a:solidFill>
              </a:endParaRPr>
            </a:p>
          </p:txBody>
        </p:sp>
        <p:sp>
          <p:nvSpPr>
            <p:cNvPr id="19" name="Prostokąt 18">
              <a:extLst>
                <a:ext uri="{FF2B5EF4-FFF2-40B4-BE49-F238E27FC236}">
                  <a16:creationId xmlns:a16="http://schemas.microsoft.com/office/drawing/2014/main" id="{E9C08B41-DC1E-473A-BB27-0FF9C571BDF6}"/>
                </a:ext>
              </a:extLst>
            </p:cNvPr>
            <p:cNvSpPr/>
            <p:nvPr/>
          </p:nvSpPr>
          <p:spPr>
            <a:xfrm>
              <a:off x="8365531" y="2798156"/>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100"/>
            </a:p>
          </p:txBody>
        </p:sp>
        <p:sp>
          <p:nvSpPr>
            <p:cNvPr id="20" name="Dowolny kształt: kształt 19">
              <a:extLst>
                <a:ext uri="{FF2B5EF4-FFF2-40B4-BE49-F238E27FC236}">
                  <a16:creationId xmlns:a16="http://schemas.microsoft.com/office/drawing/2014/main" id="{DEBF2A0A-733C-4D30-BE00-1116FE9F7768}"/>
                </a:ext>
              </a:extLst>
            </p:cNvPr>
            <p:cNvSpPr/>
            <p:nvPr/>
          </p:nvSpPr>
          <p:spPr>
            <a:xfrm>
              <a:off x="4776165" y="4635794"/>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100" b="1" kern="1200" dirty="0">
                  <a:solidFill>
                    <a:srgbClr val="231F20"/>
                  </a:solidFill>
                </a:rPr>
                <a:t>PIANIFICAZIONE DEL CICLO DI ROTAZIONE DELLE COLTURE </a:t>
              </a:r>
              <a:r>
                <a:rPr lang="pl-PL" sz="2100" b="1" kern="1200" dirty="0">
                  <a:solidFill>
                    <a:srgbClr val="231F20"/>
                  </a:solidFill>
                </a:rPr>
                <a:t>- </a:t>
              </a:r>
              <a:r>
                <a:rPr lang="en-IE" sz="2100" b="0" kern="1200" dirty="0">
                  <a:solidFill>
                    <a:srgbClr val="231F20"/>
                  </a:solidFill>
                </a:rPr>
                <a:t>Pianificazione </a:t>
              </a:r>
              <a:r>
                <a:rPr lang="en-US" sz="2100" b="0" kern="1200" dirty="0">
                  <a:solidFill>
                    <a:srgbClr val="231F20"/>
                  </a:solidFill>
                </a:rPr>
                <a:t>di una sequenza che prevede la rotazione di colture con diverse esigenze nutritive e resistenza ai parassiti</a:t>
              </a:r>
              <a:r>
                <a:rPr lang="pl-PL" sz="2100" b="0" kern="1200" dirty="0">
                  <a:solidFill>
                    <a:srgbClr val="231F20"/>
                  </a:solidFill>
                </a:rPr>
                <a:t>. La preparazione </a:t>
              </a:r>
              <a:r>
                <a:rPr lang="en-US" sz="2100" b="0" kern="1200" dirty="0">
                  <a:solidFill>
                    <a:srgbClr val="231F20"/>
                  </a:solidFill>
                </a:rPr>
                <a:t>del </a:t>
              </a:r>
              <a:r>
                <a:rPr lang="pl-PL" sz="2100" b="0" kern="1200" dirty="0">
                  <a:solidFill>
                    <a:srgbClr val="231F20"/>
                  </a:solidFill>
                </a:rPr>
                <a:t>terreno e le </a:t>
              </a:r>
              <a:r>
                <a:rPr lang="en-US" sz="2100" b="0" kern="1200" dirty="0">
                  <a:solidFill>
                    <a:srgbClr val="231F20"/>
                  </a:solidFill>
                </a:rPr>
                <a:t>migliori pratiche per la semina, tra cui la corretta spaziatura, la profondità e la tempistica</a:t>
              </a:r>
              <a:r>
                <a:rPr lang="pl-PL" sz="2100" b="0" kern="1200" dirty="0">
                  <a:solidFill>
                    <a:srgbClr val="231F20"/>
                  </a:solidFill>
                </a:rPr>
                <a:t>. </a:t>
              </a:r>
            </a:p>
          </p:txBody>
        </p:sp>
        <p:sp>
          <p:nvSpPr>
            <p:cNvPr id="21" name="Prostokąt 20">
              <a:extLst>
                <a:ext uri="{FF2B5EF4-FFF2-40B4-BE49-F238E27FC236}">
                  <a16:creationId xmlns:a16="http://schemas.microsoft.com/office/drawing/2014/main" id="{1AB2A297-7A5A-4D9A-934A-72B65F808EAD}"/>
                </a:ext>
              </a:extLst>
            </p:cNvPr>
            <p:cNvSpPr/>
            <p:nvPr/>
          </p:nvSpPr>
          <p:spPr>
            <a:xfrm>
              <a:off x="3067440" y="4638370"/>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100"/>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913109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a 21">
            <a:extLst>
              <a:ext uri="{FF2B5EF4-FFF2-40B4-BE49-F238E27FC236}">
                <a16:creationId xmlns:a16="http://schemas.microsoft.com/office/drawing/2014/main" id="{D6147C33-0AEB-4999-B56A-1928F66A6AAC}"/>
              </a:ext>
            </a:extLst>
          </p:cNvPr>
          <p:cNvGrpSpPr/>
          <p:nvPr/>
        </p:nvGrpSpPr>
        <p:grpSpPr>
          <a:xfrm>
            <a:off x="1437895" y="780474"/>
            <a:ext cx="7961119" cy="5512385"/>
            <a:chOff x="1437895" y="780474"/>
            <a:chExt cx="7961119" cy="5512385"/>
          </a:xfrm>
        </p:grpSpPr>
        <p:graphicFrame>
          <p:nvGraphicFramePr>
            <p:cNvPr id="8" name="Diagram 7">
              <a:extLst>
                <a:ext uri="{FF2B5EF4-FFF2-40B4-BE49-F238E27FC236}">
                  <a16:creationId xmlns:a16="http://schemas.microsoft.com/office/drawing/2014/main" id="{10F8481A-5483-4C63-85BA-2B3BB4C1483A}"/>
                </a:ext>
              </a:extLst>
            </p:cNvPr>
            <p:cNvGraphicFramePr/>
            <p:nvPr/>
          </p:nvGraphicFramePr>
          <p:xfrm>
            <a:off x="3008789" y="1504859"/>
            <a:ext cx="6390225" cy="958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CCB5F94A-FBAB-4F19-9855-41B47F663855}"/>
                </a:ext>
              </a:extLst>
            </p:cNvPr>
            <p:cNvGraphicFramePr/>
            <p:nvPr/>
          </p:nvGraphicFramePr>
          <p:xfrm>
            <a:off x="3008789" y="2457478"/>
            <a:ext cx="6390225" cy="95884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a:extLst>
                <a:ext uri="{FF2B5EF4-FFF2-40B4-BE49-F238E27FC236}">
                  <a16:creationId xmlns:a16="http://schemas.microsoft.com/office/drawing/2014/main" id="{CA92ECAC-11C4-4897-BFC6-19F66D3870EE}"/>
                </a:ext>
              </a:extLst>
            </p:cNvPr>
            <p:cNvGraphicFramePr/>
            <p:nvPr/>
          </p:nvGraphicFramePr>
          <p:xfrm>
            <a:off x="3008788" y="3416323"/>
            <a:ext cx="6390225" cy="95884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1" name="Diagram 10">
              <a:extLst>
                <a:ext uri="{FF2B5EF4-FFF2-40B4-BE49-F238E27FC236}">
                  <a16:creationId xmlns:a16="http://schemas.microsoft.com/office/drawing/2014/main" id="{C51ADE8F-67AC-4ED1-9B29-87D4A040710F}"/>
                </a:ext>
              </a:extLst>
            </p:cNvPr>
            <p:cNvGraphicFramePr/>
            <p:nvPr/>
          </p:nvGraphicFramePr>
          <p:xfrm>
            <a:off x="3003892" y="4375169"/>
            <a:ext cx="6390225" cy="958845"/>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2" name="Diagram 11">
              <a:extLst>
                <a:ext uri="{FF2B5EF4-FFF2-40B4-BE49-F238E27FC236}">
                  <a16:creationId xmlns:a16="http://schemas.microsoft.com/office/drawing/2014/main" id="{CC31E226-EF2F-43E7-BA85-AA4D7903AD99}"/>
                </a:ext>
              </a:extLst>
            </p:cNvPr>
            <p:cNvGraphicFramePr/>
            <p:nvPr/>
          </p:nvGraphicFramePr>
          <p:xfrm>
            <a:off x="3008789" y="5334014"/>
            <a:ext cx="6390225" cy="95884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6" name="Diagram 15">
              <a:extLst>
                <a:ext uri="{FF2B5EF4-FFF2-40B4-BE49-F238E27FC236}">
                  <a16:creationId xmlns:a16="http://schemas.microsoft.com/office/drawing/2014/main" id="{6F0D2CF6-9E7A-445F-B6FE-82F65093C199}"/>
                </a:ext>
              </a:extLst>
            </p:cNvPr>
            <p:cNvGraphicFramePr/>
            <p:nvPr/>
          </p:nvGraphicFramePr>
          <p:xfrm>
            <a:off x="3008789" y="780474"/>
            <a:ext cx="6390225" cy="958845"/>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graphicFrame>
          <p:nvGraphicFramePr>
            <p:cNvPr id="20" name="Diagram 19">
              <a:extLst>
                <a:ext uri="{FF2B5EF4-FFF2-40B4-BE49-F238E27FC236}">
                  <a16:creationId xmlns:a16="http://schemas.microsoft.com/office/drawing/2014/main" id="{95BF5076-FC8A-4773-9BF1-A8C1073EB97C}"/>
                </a:ext>
              </a:extLst>
            </p:cNvPr>
            <p:cNvGraphicFramePr/>
            <p:nvPr/>
          </p:nvGraphicFramePr>
          <p:xfrm>
            <a:off x="1437895" y="1493148"/>
            <a:ext cx="2418997" cy="4799711"/>
          </p:xfrm>
          <a:graphic>
            <a:graphicData uri="http://schemas.openxmlformats.org/drawingml/2006/diagram">
              <dgm:relIds xmlns:dgm="http://schemas.openxmlformats.org/drawingml/2006/diagram" xmlns:r="http://schemas.openxmlformats.org/officeDocument/2006/relationships" r:dm="rId32" r:lo="rId33" r:qs="rId34" r:cs="rId35"/>
            </a:graphicData>
          </a:graphic>
        </p:graphicFrame>
      </p:grpSp>
      <p:sp>
        <p:nvSpPr>
          <p:cNvPr id="21" name="Text Placeholder 3">
            <a:extLst>
              <a:ext uri="{FF2B5EF4-FFF2-40B4-BE49-F238E27FC236}">
                <a16:creationId xmlns:a16="http://schemas.microsoft.com/office/drawing/2014/main" id="{3CC18920-E95B-4200-A320-28796F3938C7}"/>
              </a:ext>
            </a:extLst>
          </p:cNvPr>
          <p:cNvSpPr txBox="1">
            <a:spLocks/>
          </p:cNvSpPr>
          <p:nvPr/>
        </p:nvSpPr>
        <p:spPr>
          <a:xfrm>
            <a:off x="425329" y="364257"/>
            <a:ext cx="10595237" cy="5708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8BC540"/>
                </a:solidFill>
              </a:rPr>
              <a:t>Un esempio di rotazione delle colture a cinque campi per </a:t>
            </a:r>
            <a:r>
              <a:rPr lang="pl-PL" b="1" dirty="0">
                <a:solidFill>
                  <a:srgbClr val="8BC540"/>
                </a:solidFill>
              </a:rPr>
              <a:t>una migliore </a:t>
            </a:r>
            <a:r>
              <a:rPr lang="en-US" b="1" dirty="0">
                <a:solidFill>
                  <a:srgbClr val="8BC540"/>
                </a:solidFill>
              </a:rPr>
              <a:t>qualità del suolo.</a:t>
            </a:r>
            <a:endParaRPr lang="pl-PL" b="1" dirty="0">
              <a:solidFill>
                <a:srgbClr val="8BC540"/>
              </a:solidFill>
            </a:endParaRPr>
          </a:p>
        </p:txBody>
      </p:sp>
    </p:spTree>
    <p:extLst>
      <p:ext uri="{BB962C8B-B14F-4D97-AF65-F5344CB8AC3E}">
        <p14:creationId xmlns:p14="http://schemas.microsoft.com/office/powerpoint/2010/main" val="24921394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10F8481A-5483-4C63-85BA-2B3BB4C1483A}"/>
              </a:ext>
            </a:extLst>
          </p:cNvPr>
          <p:cNvGraphicFramePr>
            <a:graphicFrameLocks noChangeAspect="1"/>
          </p:cNvGraphicFramePr>
          <p:nvPr/>
        </p:nvGraphicFramePr>
        <p:xfrm>
          <a:off x="2167961" y="1263130"/>
          <a:ext cx="7989406" cy="119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CCB5F94A-FBAB-4F19-9855-41B47F663855}"/>
              </a:ext>
            </a:extLst>
          </p:cNvPr>
          <p:cNvGraphicFramePr>
            <a:graphicFrameLocks noChangeAspect="1"/>
          </p:cNvGraphicFramePr>
          <p:nvPr/>
        </p:nvGraphicFramePr>
        <p:xfrm>
          <a:off x="2167961" y="2513141"/>
          <a:ext cx="7989406" cy="1198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a:extLst>
              <a:ext uri="{FF2B5EF4-FFF2-40B4-BE49-F238E27FC236}">
                <a16:creationId xmlns:a16="http://schemas.microsoft.com/office/drawing/2014/main" id="{CA92ECAC-11C4-4897-BFC6-19F66D3870EE}"/>
              </a:ext>
            </a:extLst>
          </p:cNvPr>
          <p:cNvGraphicFramePr>
            <a:graphicFrameLocks noChangeAspect="1"/>
          </p:cNvGraphicFramePr>
          <p:nvPr/>
        </p:nvGraphicFramePr>
        <p:xfrm>
          <a:off x="2101297" y="3786491"/>
          <a:ext cx="7989406" cy="11988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1" name="Diagram 10">
            <a:extLst>
              <a:ext uri="{FF2B5EF4-FFF2-40B4-BE49-F238E27FC236}">
                <a16:creationId xmlns:a16="http://schemas.microsoft.com/office/drawing/2014/main" id="{C51ADE8F-67AC-4ED1-9B29-87D4A040710F}"/>
              </a:ext>
            </a:extLst>
          </p:cNvPr>
          <p:cNvGraphicFramePr>
            <a:graphicFrameLocks noChangeAspect="1"/>
          </p:cNvGraphicFramePr>
          <p:nvPr/>
        </p:nvGraphicFramePr>
        <p:xfrm>
          <a:off x="2101297" y="5059841"/>
          <a:ext cx="7989406" cy="11988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6" name="Diagram 15">
            <a:extLst>
              <a:ext uri="{FF2B5EF4-FFF2-40B4-BE49-F238E27FC236}">
                <a16:creationId xmlns:a16="http://schemas.microsoft.com/office/drawing/2014/main" id="{6F0D2CF6-9E7A-445F-B6FE-82F65093C199}"/>
              </a:ext>
            </a:extLst>
          </p:cNvPr>
          <p:cNvGraphicFramePr/>
          <p:nvPr>
            <p:extLst>
              <p:ext uri="{D42A27DB-BD31-4B8C-83A1-F6EECF244321}">
                <p14:modId xmlns:p14="http://schemas.microsoft.com/office/powerpoint/2010/main" val="3854113341"/>
              </p:ext>
            </p:extLst>
          </p:nvPr>
        </p:nvGraphicFramePr>
        <p:xfrm>
          <a:off x="3008789" y="583209"/>
          <a:ext cx="6390225" cy="95884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20" name="Diagram 19">
            <a:extLst>
              <a:ext uri="{FF2B5EF4-FFF2-40B4-BE49-F238E27FC236}">
                <a16:creationId xmlns:a16="http://schemas.microsoft.com/office/drawing/2014/main" id="{95BF5076-FC8A-4773-9BF1-A8C1073EB97C}"/>
              </a:ext>
            </a:extLst>
          </p:cNvPr>
          <p:cNvGraphicFramePr/>
          <p:nvPr/>
        </p:nvGraphicFramePr>
        <p:xfrm>
          <a:off x="1437895" y="1377547"/>
          <a:ext cx="2418997" cy="4799711"/>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sp>
        <p:nvSpPr>
          <p:cNvPr id="21" name="Text Placeholder 3">
            <a:extLst>
              <a:ext uri="{FF2B5EF4-FFF2-40B4-BE49-F238E27FC236}">
                <a16:creationId xmlns:a16="http://schemas.microsoft.com/office/drawing/2014/main" id="{3CC18920-E95B-4200-A320-28796F3938C7}"/>
              </a:ext>
            </a:extLst>
          </p:cNvPr>
          <p:cNvSpPr txBox="1">
            <a:spLocks/>
          </p:cNvSpPr>
          <p:nvPr/>
        </p:nvSpPr>
        <p:spPr>
          <a:xfrm>
            <a:off x="389299" y="370408"/>
            <a:ext cx="10916103" cy="5708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8BC540"/>
                </a:solidFill>
              </a:rPr>
              <a:t>Un esempio di rotazione colturale </a:t>
            </a:r>
            <a:r>
              <a:rPr lang="pl-PL" b="1" dirty="0" err="1">
                <a:solidFill>
                  <a:srgbClr val="8BC540"/>
                </a:solidFill>
              </a:rPr>
              <a:t>a quattro campi </a:t>
            </a:r>
            <a:r>
              <a:rPr lang="en-US" b="1" dirty="0">
                <a:solidFill>
                  <a:srgbClr val="8BC540"/>
                </a:solidFill>
              </a:rPr>
              <a:t>per terreni di qualità inferiore</a:t>
            </a:r>
            <a:endParaRPr lang="pl-PL" b="1" dirty="0">
              <a:solidFill>
                <a:srgbClr val="8BC540"/>
              </a:solidFill>
            </a:endParaRPr>
          </a:p>
        </p:txBody>
      </p:sp>
    </p:spTree>
    <p:extLst>
      <p:ext uri="{BB962C8B-B14F-4D97-AF65-F5344CB8AC3E}">
        <p14:creationId xmlns:p14="http://schemas.microsoft.com/office/powerpoint/2010/main" val="1469140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502882" y="2341241"/>
            <a:ext cx="7411211" cy="3066422"/>
          </a:xfrm>
        </p:spPr>
        <p:txBody>
          <a:bodyPr/>
          <a:lstStyle/>
          <a:p>
            <a:r>
              <a:rPr lang="en-US" dirty="0"/>
              <a:t>Pratiche agroecologiche per la gestione dei nutrienti </a:t>
            </a:r>
            <a:r>
              <a:rPr lang="pl-PL" dirty="0"/>
              <a:t>in un'azienda agricola</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05</a:t>
            </a:r>
            <a:endParaRPr lang="en-US" dirty="0"/>
          </a:p>
        </p:txBody>
      </p:sp>
    </p:spTree>
    <p:extLst>
      <p:ext uri="{BB962C8B-B14F-4D97-AF65-F5344CB8AC3E}">
        <p14:creationId xmlns:p14="http://schemas.microsoft.com/office/powerpoint/2010/main" val="27556746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22434" y="2026166"/>
            <a:ext cx="5642321" cy="3025975"/>
          </a:xfrm>
        </p:spPr>
        <p:txBody>
          <a:bodyPr/>
          <a:lstStyle/>
          <a:p>
            <a:r>
              <a:rPr lang="en-US" dirty="0"/>
              <a:t>Le pratiche agroecologiche per la gestione dei nutrienti in un'azienda agricola sono incentrate sulla creazione di un </a:t>
            </a:r>
            <a:r>
              <a:rPr lang="en-US" b="1" dirty="0"/>
              <a:t>sistema equilibrato e autosufficiente </a:t>
            </a:r>
            <a:r>
              <a:rPr lang="en-US" dirty="0"/>
              <a:t>che migliora la fertilità del suolo, promuove la biodiversità e </a:t>
            </a:r>
            <a:r>
              <a:rPr lang="en-US" dirty="0" err="1"/>
              <a:t>riduce al minimo l'</a:t>
            </a:r>
            <a:r>
              <a:rPr lang="en-US" dirty="0"/>
              <a:t>impatto ambientale. Queste pratiche mirano a riciclare i nutrienti all'interno dell'ecosistema agricolo, a ridurre la dipendenza da input esterni e a sostenere una crescita sana delle piante.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90118" y="794326"/>
            <a:ext cx="4792587" cy="992652"/>
          </a:xfrm>
        </p:spPr>
        <p:txBody>
          <a:bodyPr/>
          <a:lstStyle/>
          <a:p>
            <a:r>
              <a:rPr lang="en-US" b="1" dirty="0"/>
              <a:t>Gestione dei nutrienti in un'azienda agricola</a:t>
            </a:r>
          </a:p>
        </p:txBody>
      </p:sp>
      <p:sp>
        <p:nvSpPr>
          <p:cNvPr id="18" name="Symbol zastępczy obrazu 17">
            <a:extLst>
              <a:ext uri="{FF2B5EF4-FFF2-40B4-BE49-F238E27FC236}">
                <a16:creationId xmlns:a16="http://schemas.microsoft.com/office/drawing/2014/main" id="{09D81A86-B0E6-41A3-ACA5-EFEAE56F8472}"/>
              </a:ext>
            </a:extLst>
          </p:cNvPr>
          <p:cNvSpPr>
            <a:spLocks noGrp="1"/>
          </p:cNvSpPr>
          <p:nvPr>
            <p:ph type="pic" sz="quarter" idx="42"/>
          </p:nvPr>
        </p:nvSpPr>
        <p:spPr>
          <a:xfrm>
            <a:off x="6545263" y="1452563"/>
            <a:ext cx="5646737" cy="4656137"/>
          </a:xfrm>
          <a:prstGeom prst="round2Diag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IE" dirty="0"/>
              <a:t> </a:t>
            </a:r>
            <a:endParaRPr lang="pl-PL"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294915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882365" y="180049"/>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5" name="Grupa 4">
            <a:extLst>
              <a:ext uri="{FF2B5EF4-FFF2-40B4-BE49-F238E27FC236}">
                <a16:creationId xmlns:a16="http://schemas.microsoft.com/office/drawing/2014/main" id="{40F242BB-08B1-4714-8A1D-4D23417EF097}"/>
              </a:ext>
            </a:extLst>
          </p:cNvPr>
          <p:cNvGrpSpPr/>
          <p:nvPr/>
        </p:nvGrpSpPr>
        <p:grpSpPr>
          <a:xfrm>
            <a:off x="668583" y="1689266"/>
            <a:ext cx="11137084" cy="3722561"/>
            <a:chOff x="668583" y="1351806"/>
            <a:chExt cx="11137084" cy="3722561"/>
          </a:xfrm>
        </p:grpSpPr>
        <p:sp>
          <p:nvSpPr>
            <p:cNvPr id="6" name="Dowolny kształt: kształt 5">
              <a:extLst>
                <a:ext uri="{FF2B5EF4-FFF2-40B4-BE49-F238E27FC236}">
                  <a16:creationId xmlns:a16="http://schemas.microsoft.com/office/drawing/2014/main" id="{CE118B1B-53F2-44EA-A68A-DEE5DAB5E57B}"/>
                </a:ext>
              </a:extLst>
            </p:cNvPr>
            <p:cNvSpPr/>
            <p:nvPr/>
          </p:nvSpPr>
          <p:spPr>
            <a:xfrm>
              <a:off x="668583" y="1351806"/>
              <a:ext cx="11137084" cy="580245"/>
            </a:xfrm>
            <a:custGeom>
              <a:avLst/>
              <a:gdLst>
                <a:gd name="connsiteX0" fmla="*/ 0 w 11137084"/>
                <a:gd name="connsiteY0" fmla="*/ 96709 h 580245"/>
                <a:gd name="connsiteX1" fmla="*/ 96709 w 11137084"/>
                <a:gd name="connsiteY1" fmla="*/ 0 h 580245"/>
                <a:gd name="connsiteX2" fmla="*/ 11040375 w 11137084"/>
                <a:gd name="connsiteY2" fmla="*/ 0 h 580245"/>
                <a:gd name="connsiteX3" fmla="*/ 11137084 w 11137084"/>
                <a:gd name="connsiteY3" fmla="*/ 96709 h 580245"/>
                <a:gd name="connsiteX4" fmla="*/ 11137084 w 11137084"/>
                <a:gd name="connsiteY4" fmla="*/ 483536 h 580245"/>
                <a:gd name="connsiteX5" fmla="*/ 11040375 w 11137084"/>
                <a:gd name="connsiteY5" fmla="*/ 580245 h 580245"/>
                <a:gd name="connsiteX6" fmla="*/ 96709 w 11137084"/>
                <a:gd name="connsiteY6" fmla="*/ 580245 h 580245"/>
                <a:gd name="connsiteX7" fmla="*/ 0 w 11137084"/>
                <a:gd name="connsiteY7" fmla="*/ 483536 h 580245"/>
                <a:gd name="connsiteX8" fmla="*/ 0 w 11137084"/>
                <a:gd name="connsiteY8" fmla="*/ 96709 h 58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80245">
                  <a:moveTo>
                    <a:pt x="0" y="96709"/>
                  </a:moveTo>
                  <a:cubicBezTo>
                    <a:pt x="0" y="43298"/>
                    <a:pt x="43298" y="0"/>
                    <a:pt x="96709" y="0"/>
                  </a:cubicBezTo>
                  <a:lnTo>
                    <a:pt x="11040375" y="0"/>
                  </a:lnTo>
                  <a:cubicBezTo>
                    <a:pt x="11093786" y="0"/>
                    <a:pt x="11137084" y="43298"/>
                    <a:pt x="11137084" y="96709"/>
                  </a:cubicBezTo>
                  <a:lnTo>
                    <a:pt x="11137084" y="483536"/>
                  </a:lnTo>
                  <a:cubicBezTo>
                    <a:pt x="11137084" y="536947"/>
                    <a:pt x="11093786" y="580245"/>
                    <a:pt x="11040375" y="580245"/>
                  </a:cubicBezTo>
                  <a:lnTo>
                    <a:pt x="96709" y="580245"/>
                  </a:lnTo>
                  <a:cubicBezTo>
                    <a:pt x="43298" y="580245"/>
                    <a:pt x="0" y="536947"/>
                    <a:pt x="0" y="483536"/>
                  </a:cubicBezTo>
                  <a:lnTo>
                    <a:pt x="0" y="9670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9765" tIns="119765" rIns="119765" bIns="119765"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Cover </a:t>
              </a:r>
              <a:r>
                <a:rPr lang="pl-PL" sz="2400" b="1" kern="1200" dirty="0">
                  <a:solidFill>
                    <a:srgbClr val="231F20"/>
                  </a:solidFill>
                </a:rPr>
                <a:t>Cropping e </a:t>
              </a:r>
              <a:r>
                <a:rPr lang="pl-PL" sz="2400" b="1" kern="1200" dirty="0" err="1">
                  <a:solidFill>
                    <a:srgbClr val="231F20"/>
                  </a:solidFill>
                </a:rPr>
                <a:t>rotazione delle colture</a:t>
              </a:r>
              <a:endParaRPr lang="pl-PL" sz="2400" b="1" kern="1200" dirty="0">
                <a:solidFill>
                  <a:srgbClr val="231F20"/>
                </a:solidFill>
              </a:endParaRPr>
            </a:p>
          </p:txBody>
        </p:sp>
        <p:sp>
          <p:nvSpPr>
            <p:cNvPr id="7" name="Dowolny kształt: kształt 6">
              <a:extLst>
                <a:ext uri="{FF2B5EF4-FFF2-40B4-BE49-F238E27FC236}">
                  <a16:creationId xmlns:a16="http://schemas.microsoft.com/office/drawing/2014/main" id="{1B67E49A-A67D-43FC-8341-00B4562D00E2}"/>
                </a:ext>
              </a:extLst>
            </p:cNvPr>
            <p:cNvSpPr/>
            <p:nvPr/>
          </p:nvSpPr>
          <p:spPr>
            <a:xfrm>
              <a:off x="668583" y="1932052"/>
              <a:ext cx="11137084" cy="1584641"/>
            </a:xfrm>
            <a:custGeom>
              <a:avLst/>
              <a:gdLst>
                <a:gd name="connsiteX0" fmla="*/ 0 w 11137084"/>
                <a:gd name="connsiteY0" fmla="*/ 0 h 1584641"/>
                <a:gd name="connsiteX1" fmla="*/ 11137084 w 11137084"/>
                <a:gd name="connsiteY1" fmla="*/ 0 h 1584641"/>
                <a:gd name="connsiteX2" fmla="*/ 11137084 w 11137084"/>
                <a:gd name="connsiteY2" fmla="*/ 1584641 h 1584641"/>
                <a:gd name="connsiteX3" fmla="*/ 0 w 11137084"/>
                <a:gd name="connsiteY3" fmla="*/ 1584641 h 1584641"/>
                <a:gd name="connsiteX4" fmla="*/ 0 w 11137084"/>
                <a:gd name="connsiteY4" fmla="*/ 0 h 1584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584641">
                  <a:moveTo>
                    <a:pt x="0" y="0"/>
                  </a:moveTo>
                  <a:lnTo>
                    <a:pt x="11137084" y="0"/>
                  </a:lnTo>
                  <a:lnTo>
                    <a:pt x="11137084" y="1584641"/>
                  </a:lnTo>
                  <a:lnTo>
                    <a:pt x="0" y="15846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pl-PL" sz="2200" kern="1200" dirty="0">
                  <a:solidFill>
                    <a:srgbClr val="231F20"/>
                  </a:solidFill>
                </a:rPr>
                <a:t>Le </a:t>
              </a:r>
              <a:r>
                <a:rPr lang="pl-PL" sz="2200" b="1" kern="1200" dirty="0">
                  <a:solidFill>
                    <a:srgbClr val="231F20"/>
                  </a:solidFill>
                </a:rPr>
                <a:t>colture di copertura </a:t>
              </a:r>
              <a:r>
                <a:rPr lang="pl-PL" sz="2200" kern="1200" dirty="0">
                  <a:solidFill>
                    <a:srgbClr val="231F20"/>
                  </a:solidFill>
                </a:rPr>
                <a:t>come il trifoglio, la segale o la veccia tra le colture principali</a:t>
              </a:r>
              <a:r>
                <a:rPr lang="en-IE" sz="2200" kern="1200" dirty="0">
                  <a:solidFill>
                    <a:srgbClr val="231F20"/>
                  </a:solidFill>
                </a:rPr>
                <a:t>, </a:t>
              </a:r>
              <a:r>
                <a:rPr lang="pl-PL" sz="2200" kern="1200" dirty="0">
                  <a:solidFill>
                    <a:srgbClr val="231F20"/>
                  </a:solidFill>
                </a:rPr>
                <a:t>prevengono l'erosione del suolo, </a:t>
              </a:r>
              <a:r>
                <a:rPr lang="en-IE" sz="2200" kern="1200" dirty="0">
                  <a:solidFill>
                    <a:srgbClr val="231F20"/>
                  </a:solidFill>
                </a:rPr>
                <a:t>aggiungono </a:t>
              </a:r>
              <a:r>
                <a:rPr lang="pl-PL" sz="2200" kern="1200" dirty="0">
                  <a:solidFill>
                    <a:srgbClr val="231F20"/>
                  </a:solidFill>
                </a:rPr>
                <a:t>materia organica e </a:t>
              </a:r>
              <a:r>
                <a:rPr lang="en-IE" sz="2200" kern="1200" dirty="0">
                  <a:solidFill>
                    <a:srgbClr val="231F20"/>
                  </a:solidFill>
                </a:rPr>
                <a:t>migliorano il </a:t>
              </a:r>
              <a:r>
                <a:rPr lang="pl-PL" sz="2200" kern="1200" dirty="0">
                  <a:solidFill>
                    <a:srgbClr val="231F20"/>
                  </a:solidFill>
                </a:rPr>
                <a:t>ciclo dei nutrienti. </a:t>
              </a:r>
              <a:r>
                <a:rPr lang="pl-PL" sz="2200" kern="1200" dirty="0" err="1">
                  <a:solidFill>
                    <a:srgbClr val="231F20"/>
                  </a:solidFill>
                </a:rPr>
                <a:t>Le colture di copertura possono </a:t>
              </a:r>
              <a:r>
                <a:rPr lang="pl-PL" sz="2200" kern="1200" dirty="0">
                  <a:solidFill>
                    <a:srgbClr val="231F20"/>
                  </a:solidFill>
                </a:rPr>
                <a:t>essere </a:t>
              </a:r>
              <a:r>
                <a:rPr lang="pl-PL" sz="2200" kern="1200" dirty="0" err="1">
                  <a:solidFill>
                    <a:srgbClr val="231F20"/>
                  </a:solidFill>
                </a:rPr>
                <a:t>utilizzate </a:t>
              </a:r>
              <a:r>
                <a:rPr lang="pl-PL" sz="2200" kern="1200" dirty="0">
                  <a:solidFill>
                    <a:srgbClr val="231F20"/>
                  </a:solidFill>
                </a:rPr>
                <a:t>come </a:t>
              </a:r>
              <a:r>
                <a:rPr lang="pl-PL" sz="2200" kern="1200" dirty="0" err="1">
                  <a:solidFill>
                    <a:srgbClr val="231F20"/>
                  </a:solidFill>
                </a:rPr>
                <a:t>sovescio incorporandole nel terreno</a:t>
              </a:r>
              <a:r>
                <a:rPr lang="pl-PL" sz="2200" kern="1200" dirty="0">
                  <a:solidFill>
                    <a:srgbClr val="231F20"/>
                  </a:solidFill>
                </a:rPr>
                <a:t>. </a:t>
              </a:r>
              <a:r>
                <a:rPr lang="pl-PL" sz="2200" kern="1200" dirty="0" err="1">
                  <a:solidFill>
                    <a:srgbClr val="231F20"/>
                  </a:solidFill>
                </a:rPr>
                <a:t>L'incorporazione di </a:t>
              </a:r>
              <a:r>
                <a:rPr lang="pl-PL" sz="2200" kern="1200" dirty="0">
                  <a:solidFill>
                    <a:srgbClr val="231F20"/>
                  </a:solidFill>
                </a:rPr>
                <a:t>una </a:t>
              </a:r>
              <a:r>
                <a:rPr lang="pl-PL" sz="2200" kern="1200" dirty="0" err="1">
                  <a:solidFill>
                    <a:srgbClr val="231F20"/>
                  </a:solidFill>
                </a:rPr>
                <a:t>varietà </a:t>
              </a:r>
              <a:r>
                <a:rPr lang="pl-PL" sz="2200" kern="1200" dirty="0">
                  <a:solidFill>
                    <a:srgbClr val="231F20"/>
                  </a:solidFill>
                </a:rPr>
                <a:t>di </a:t>
              </a:r>
              <a:r>
                <a:rPr lang="pl-PL" sz="2200" kern="1200" dirty="0" err="1">
                  <a:solidFill>
                    <a:srgbClr val="231F20"/>
                  </a:solidFill>
                </a:rPr>
                <a:t>specie </a:t>
              </a:r>
              <a:r>
                <a:rPr lang="pl-PL" sz="2200" kern="1200" dirty="0">
                  <a:solidFill>
                    <a:srgbClr val="231F20"/>
                  </a:solidFill>
                </a:rPr>
                <a:t>vegetali, </a:t>
              </a:r>
              <a:r>
                <a:rPr lang="pl-PL" sz="2200" kern="1200" dirty="0" err="1">
                  <a:solidFill>
                    <a:srgbClr val="231F20"/>
                  </a:solidFill>
                </a:rPr>
                <a:t>comprese le leguminose</a:t>
              </a:r>
              <a:r>
                <a:rPr lang="pl-PL" sz="2200" kern="1200" dirty="0">
                  <a:solidFill>
                    <a:srgbClr val="231F20"/>
                  </a:solidFill>
                </a:rPr>
                <a:t>, </a:t>
              </a:r>
              <a:r>
                <a:rPr lang="pl-PL" sz="2200" kern="1200" dirty="0" err="1">
                  <a:solidFill>
                    <a:srgbClr val="231F20"/>
                  </a:solidFill>
                </a:rPr>
                <a:t>aiuta a mantenere la fertilità del suolo</a:t>
              </a:r>
              <a:r>
                <a:rPr lang="pl-PL" sz="2200" kern="1200" dirty="0">
                  <a:solidFill>
                    <a:srgbClr val="231F20"/>
                  </a:solidFill>
                </a:rPr>
                <a:t>, arricchendolo per le </a:t>
              </a:r>
              <a:r>
                <a:rPr lang="pl-PL" sz="2200" kern="1200" dirty="0" err="1">
                  <a:solidFill>
                    <a:srgbClr val="231F20"/>
                  </a:solidFill>
                </a:rPr>
                <a:t>colture successive</a:t>
              </a:r>
              <a:r>
                <a:rPr lang="pl-PL" sz="2200" kern="1200" dirty="0">
                  <a:solidFill>
                    <a:srgbClr val="231F20"/>
                  </a:solidFill>
                </a:rPr>
                <a:t>.</a:t>
              </a:r>
            </a:p>
          </p:txBody>
        </p:sp>
        <p:sp>
          <p:nvSpPr>
            <p:cNvPr id="8" name="Dowolny kształt: kształt 7">
              <a:extLst>
                <a:ext uri="{FF2B5EF4-FFF2-40B4-BE49-F238E27FC236}">
                  <a16:creationId xmlns:a16="http://schemas.microsoft.com/office/drawing/2014/main" id="{5F95518E-4651-4D44-8F7B-C5FF657E1CF6}"/>
                </a:ext>
              </a:extLst>
            </p:cNvPr>
            <p:cNvSpPr/>
            <p:nvPr/>
          </p:nvSpPr>
          <p:spPr>
            <a:xfrm>
              <a:off x="668583" y="3679984"/>
              <a:ext cx="11137084" cy="580245"/>
            </a:xfrm>
            <a:custGeom>
              <a:avLst/>
              <a:gdLst>
                <a:gd name="connsiteX0" fmla="*/ 0 w 11137084"/>
                <a:gd name="connsiteY0" fmla="*/ 96709 h 580245"/>
                <a:gd name="connsiteX1" fmla="*/ 96709 w 11137084"/>
                <a:gd name="connsiteY1" fmla="*/ 0 h 580245"/>
                <a:gd name="connsiteX2" fmla="*/ 11040375 w 11137084"/>
                <a:gd name="connsiteY2" fmla="*/ 0 h 580245"/>
                <a:gd name="connsiteX3" fmla="*/ 11137084 w 11137084"/>
                <a:gd name="connsiteY3" fmla="*/ 96709 h 580245"/>
                <a:gd name="connsiteX4" fmla="*/ 11137084 w 11137084"/>
                <a:gd name="connsiteY4" fmla="*/ 483536 h 580245"/>
                <a:gd name="connsiteX5" fmla="*/ 11040375 w 11137084"/>
                <a:gd name="connsiteY5" fmla="*/ 580245 h 580245"/>
                <a:gd name="connsiteX6" fmla="*/ 96709 w 11137084"/>
                <a:gd name="connsiteY6" fmla="*/ 580245 h 580245"/>
                <a:gd name="connsiteX7" fmla="*/ 0 w 11137084"/>
                <a:gd name="connsiteY7" fmla="*/ 483536 h 580245"/>
                <a:gd name="connsiteX8" fmla="*/ 0 w 11137084"/>
                <a:gd name="connsiteY8" fmla="*/ 96709 h 58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80245">
                  <a:moveTo>
                    <a:pt x="0" y="96709"/>
                  </a:moveTo>
                  <a:cubicBezTo>
                    <a:pt x="0" y="43298"/>
                    <a:pt x="43298" y="0"/>
                    <a:pt x="96709" y="0"/>
                  </a:cubicBezTo>
                  <a:lnTo>
                    <a:pt x="11040375" y="0"/>
                  </a:lnTo>
                  <a:cubicBezTo>
                    <a:pt x="11093786" y="0"/>
                    <a:pt x="11137084" y="43298"/>
                    <a:pt x="11137084" y="96709"/>
                  </a:cubicBezTo>
                  <a:lnTo>
                    <a:pt x="11137084" y="483536"/>
                  </a:lnTo>
                  <a:cubicBezTo>
                    <a:pt x="11137084" y="536947"/>
                    <a:pt x="11093786" y="580245"/>
                    <a:pt x="11040375" y="580245"/>
                  </a:cubicBezTo>
                  <a:lnTo>
                    <a:pt x="96709" y="580245"/>
                  </a:lnTo>
                  <a:cubicBezTo>
                    <a:pt x="43298" y="580245"/>
                    <a:pt x="0" y="536947"/>
                    <a:pt x="0" y="483536"/>
                  </a:cubicBezTo>
                  <a:lnTo>
                    <a:pt x="0" y="9670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9765" tIns="119765" rIns="119765" bIns="119765"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Compostaggio</a:t>
              </a:r>
              <a:endParaRPr lang="pl-PL" sz="2400" b="1" kern="1200" dirty="0">
                <a:solidFill>
                  <a:srgbClr val="231F20"/>
                </a:solidFill>
              </a:endParaRPr>
            </a:p>
          </p:txBody>
        </p:sp>
        <p:sp>
          <p:nvSpPr>
            <p:cNvPr id="17" name="Dowolny kształt: kształt 16">
              <a:extLst>
                <a:ext uri="{FF2B5EF4-FFF2-40B4-BE49-F238E27FC236}">
                  <a16:creationId xmlns:a16="http://schemas.microsoft.com/office/drawing/2014/main" id="{9C657C94-788D-4026-A3C1-F0B204DFE5FB}"/>
                </a:ext>
              </a:extLst>
            </p:cNvPr>
            <p:cNvSpPr/>
            <p:nvPr/>
          </p:nvSpPr>
          <p:spPr>
            <a:xfrm>
              <a:off x="668583" y="4403942"/>
              <a:ext cx="11137084" cy="670425"/>
            </a:xfrm>
            <a:custGeom>
              <a:avLst/>
              <a:gdLst>
                <a:gd name="connsiteX0" fmla="*/ 0 w 11137084"/>
                <a:gd name="connsiteY0" fmla="*/ 0 h 670425"/>
                <a:gd name="connsiteX1" fmla="*/ 11137084 w 11137084"/>
                <a:gd name="connsiteY1" fmla="*/ 0 h 670425"/>
                <a:gd name="connsiteX2" fmla="*/ 11137084 w 11137084"/>
                <a:gd name="connsiteY2" fmla="*/ 670425 h 670425"/>
                <a:gd name="connsiteX3" fmla="*/ 0 w 11137084"/>
                <a:gd name="connsiteY3" fmla="*/ 670425 h 670425"/>
                <a:gd name="connsiteX4" fmla="*/ 0 w 11137084"/>
                <a:gd name="connsiteY4" fmla="*/ 0 h 67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670425">
                  <a:moveTo>
                    <a:pt x="0" y="0"/>
                  </a:moveTo>
                  <a:lnTo>
                    <a:pt x="11137084" y="0"/>
                  </a:lnTo>
                  <a:lnTo>
                    <a:pt x="11137084" y="670425"/>
                  </a:lnTo>
                  <a:lnTo>
                    <a:pt x="0" y="6704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pl-PL" sz="2200" kern="1200" dirty="0">
                  <a:solidFill>
                    <a:srgbClr val="231F20"/>
                  </a:solidFill>
                </a:rPr>
                <a:t>Il </a:t>
              </a:r>
              <a:r>
                <a:rPr lang="pl-PL" sz="2200" b="1" kern="1200" dirty="0">
                  <a:solidFill>
                    <a:srgbClr val="231F20"/>
                  </a:solidFill>
                </a:rPr>
                <a:t>compost </a:t>
              </a:r>
              <a:r>
                <a:rPr lang="pl-PL" sz="2200" kern="1200" dirty="0">
                  <a:solidFill>
                    <a:srgbClr val="231F20"/>
                  </a:solidFill>
                </a:rPr>
                <a:t>ottenuto da rifiuti agricoli, letame e residui vegetali ricicla i nutrienti all'interno dell'azienda agricola e migliora la struttura e la fertilità del suolo.</a:t>
              </a:r>
            </a:p>
          </p:txBody>
        </p:sp>
      </p:grpSp>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746338" y="402140"/>
            <a:ext cx="919436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Pratiche agroecologiche per la gestione dei nutrienti in un'azienda agricola</a:t>
            </a:r>
          </a:p>
        </p:txBody>
      </p:sp>
    </p:spTree>
    <p:extLst>
      <p:ext uri="{BB962C8B-B14F-4D97-AF65-F5344CB8AC3E}">
        <p14:creationId xmlns:p14="http://schemas.microsoft.com/office/powerpoint/2010/main" val="26464474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882365" y="180049"/>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 name="Grupa 1">
            <a:extLst>
              <a:ext uri="{FF2B5EF4-FFF2-40B4-BE49-F238E27FC236}">
                <a16:creationId xmlns:a16="http://schemas.microsoft.com/office/drawing/2014/main" id="{A2508DD2-9BE1-4884-9E28-195847B054D7}"/>
              </a:ext>
            </a:extLst>
          </p:cNvPr>
          <p:cNvGrpSpPr/>
          <p:nvPr/>
        </p:nvGrpSpPr>
        <p:grpSpPr>
          <a:xfrm>
            <a:off x="668583" y="1459748"/>
            <a:ext cx="11137084" cy="4831288"/>
            <a:chOff x="668583" y="1350888"/>
            <a:chExt cx="11137084" cy="4831288"/>
          </a:xfrm>
        </p:grpSpPr>
        <p:sp>
          <p:nvSpPr>
            <p:cNvPr id="3" name="Dowolny kształt: kształt 2">
              <a:extLst>
                <a:ext uri="{FF2B5EF4-FFF2-40B4-BE49-F238E27FC236}">
                  <a16:creationId xmlns:a16="http://schemas.microsoft.com/office/drawing/2014/main" id="{1761BD15-6203-4A53-A9CF-80EAA12F36C6}"/>
                </a:ext>
              </a:extLst>
            </p:cNvPr>
            <p:cNvSpPr/>
            <p:nvPr/>
          </p:nvSpPr>
          <p:spPr>
            <a:xfrm>
              <a:off x="668583" y="1350888"/>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defTabSz="1066800">
                <a:lnSpc>
                  <a:spcPct val="90000"/>
                </a:lnSpc>
                <a:spcBef>
                  <a:spcPct val="0"/>
                </a:spcBef>
                <a:spcAft>
                  <a:spcPct val="35000"/>
                </a:spcAft>
              </a:pPr>
              <a:r>
                <a:rPr lang="pl-PL" sz="2300" b="1" dirty="0" err="1">
                  <a:solidFill>
                    <a:srgbClr val="231F20"/>
                  </a:solidFill>
                </a:rPr>
                <a:t>Pacciamatura</a:t>
              </a:r>
              <a:endParaRPr lang="pl-PL" sz="2300" b="1" dirty="0">
                <a:solidFill>
                  <a:srgbClr val="231F20"/>
                </a:solidFill>
              </a:endParaRPr>
            </a:p>
          </p:txBody>
        </p:sp>
        <p:sp>
          <p:nvSpPr>
            <p:cNvPr id="5" name="Dowolny kształt: kształt 4">
              <a:extLst>
                <a:ext uri="{FF2B5EF4-FFF2-40B4-BE49-F238E27FC236}">
                  <a16:creationId xmlns:a16="http://schemas.microsoft.com/office/drawing/2014/main" id="{DD384D11-BF76-47B8-93BF-BE3A99516D8C}"/>
                </a:ext>
              </a:extLst>
            </p:cNvPr>
            <p:cNvSpPr/>
            <p:nvPr/>
          </p:nvSpPr>
          <p:spPr>
            <a:xfrm>
              <a:off x="668583" y="1898182"/>
              <a:ext cx="11137084" cy="1626728"/>
            </a:xfrm>
            <a:custGeom>
              <a:avLst/>
              <a:gdLst>
                <a:gd name="connsiteX0" fmla="*/ 0 w 11137084"/>
                <a:gd name="connsiteY0" fmla="*/ 0 h 1626728"/>
                <a:gd name="connsiteX1" fmla="*/ 11137084 w 11137084"/>
                <a:gd name="connsiteY1" fmla="*/ 0 h 1626728"/>
                <a:gd name="connsiteX2" fmla="*/ 11137084 w 11137084"/>
                <a:gd name="connsiteY2" fmla="*/ 1626728 h 1626728"/>
                <a:gd name="connsiteX3" fmla="*/ 0 w 11137084"/>
                <a:gd name="connsiteY3" fmla="*/ 1626728 h 1626728"/>
                <a:gd name="connsiteX4" fmla="*/ 0 w 11137084"/>
                <a:gd name="connsiteY4" fmla="*/ 0 h 1626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626728">
                  <a:moveTo>
                    <a:pt x="0" y="0"/>
                  </a:moveTo>
                  <a:lnTo>
                    <a:pt x="11137084" y="0"/>
                  </a:lnTo>
                  <a:lnTo>
                    <a:pt x="11137084" y="1626728"/>
                  </a:lnTo>
                  <a:lnTo>
                    <a:pt x="0" y="162672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pl-PL" sz="2300" dirty="0">
                  <a:solidFill>
                    <a:srgbClr val="231F20"/>
                  </a:solidFill>
                </a:rPr>
                <a:t>La </a:t>
              </a:r>
              <a:r>
                <a:rPr lang="pl-PL" sz="2300" b="1" dirty="0">
                  <a:solidFill>
                    <a:srgbClr val="231F20"/>
                  </a:solidFill>
                </a:rPr>
                <a:t>pacciamatura organica</a:t>
              </a:r>
              <a:r>
                <a:rPr lang="pl-PL" sz="2300" dirty="0">
                  <a:solidFill>
                    <a:srgbClr val="231F20"/>
                  </a:solidFill>
                </a:rPr>
                <a:t>, come la paglia, i ritagli d'erba o la lettiera di foglie, sulla superficie del terreno conserva l'umidità, riduce la crescita delle erbe infestanti e aggiunge gradualmente materia organica man mano che si decompone.</a:t>
              </a:r>
            </a:p>
          </p:txBody>
        </p:sp>
        <p:sp>
          <p:nvSpPr>
            <p:cNvPr id="6" name="Dowolny kształt: kształt 5">
              <a:extLst>
                <a:ext uri="{FF2B5EF4-FFF2-40B4-BE49-F238E27FC236}">
                  <a16:creationId xmlns:a16="http://schemas.microsoft.com/office/drawing/2014/main" id="{CAE68189-0C8B-4E14-BCE1-A5AF0A30DCF9}"/>
                </a:ext>
              </a:extLst>
            </p:cNvPr>
            <p:cNvSpPr/>
            <p:nvPr/>
          </p:nvSpPr>
          <p:spPr>
            <a:xfrm>
              <a:off x="668583" y="2991505"/>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a:r>
                <a:rPr lang="pl-PL" sz="2300" b="1" dirty="0" err="1">
                  <a:solidFill>
                    <a:srgbClr val="231F20"/>
                  </a:solidFill>
                </a:rPr>
                <a:t>Produzione integrata vegetale-zootecnica</a:t>
              </a:r>
              <a:endParaRPr lang="pl-PL" sz="2300" b="1" dirty="0">
                <a:solidFill>
                  <a:srgbClr val="231F20"/>
                </a:solidFill>
              </a:endParaRPr>
            </a:p>
          </p:txBody>
        </p:sp>
        <p:sp>
          <p:nvSpPr>
            <p:cNvPr id="7" name="Dowolny kształt: kształt 6">
              <a:extLst>
                <a:ext uri="{FF2B5EF4-FFF2-40B4-BE49-F238E27FC236}">
                  <a16:creationId xmlns:a16="http://schemas.microsoft.com/office/drawing/2014/main" id="{5DCABE49-4B7B-44F9-9976-E4B0CECCF357}"/>
                </a:ext>
              </a:extLst>
            </p:cNvPr>
            <p:cNvSpPr/>
            <p:nvPr/>
          </p:nvSpPr>
          <p:spPr>
            <a:xfrm>
              <a:off x="668583" y="3538808"/>
              <a:ext cx="11137084" cy="697169"/>
            </a:xfrm>
            <a:custGeom>
              <a:avLst/>
              <a:gdLst>
                <a:gd name="connsiteX0" fmla="*/ 0 w 11137084"/>
                <a:gd name="connsiteY0" fmla="*/ 0 h 697169"/>
                <a:gd name="connsiteX1" fmla="*/ 11137084 w 11137084"/>
                <a:gd name="connsiteY1" fmla="*/ 0 h 697169"/>
                <a:gd name="connsiteX2" fmla="*/ 11137084 w 11137084"/>
                <a:gd name="connsiteY2" fmla="*/ 697169 h 697169"/>
                <a:gd name="connsiteX3" fmla="*/ 0 w 11137084"/>
                <a:gd name="connsiteY3" fmla="*/ 697169 h 697169"/>
                <a:gd name="connsiteX4" fmla="*/ 0 w 11137084"/>
                <a:gd name="connsiteY4" fmla="*/ 0 h 697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697169">
                  <a:moveTo>
                    <a:pt x="0" y="0"/>
                  </a:moveTo>
                  <a:lnTo>
                    <a:pt x="11137084" y="0"/>
                  </a:lnTo>
                  <a:lnTo>
                    <a:pt x="11137084" y="697169"/>
                  </a:lnTo>
                  <a:lnTo>
                    <a:pt x="0" y="697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en-US" sz="2300" dirty="0">
                  <a:solidFill>
                    <a:srgbClr val="231F20"/>
                  </a:solidFill>
                </a:rPr>
                <a:t>Il bestiame integrato nel sistema agricolo fornisce una fonte di concime per la </a:t>
              </a:r>
              <a:r>
                <a:rPr lang="en-US" sz="2300" dirty="0" err="1">
                  <a:solidFill>
                    <a:srgbClr val="231F20"/>
                  </a:solidFill>
                </a:rPr>
                <a:t>fertilizzazione </a:t>
              </a:r>
              <a:r>
                <a:rPr lang="en-US" sz="2300" dirty="0">
                  <a:solidFill>
                    <a:srgbClr val="231F20"/>
                  </a:solidFill>
                </a:rPr>
                <a:t>organica e contribuisce al ciclo dei nutrienti. Il letame degli animali al pascolo può essere depositato direttamente sui campi, arricchendo il suolo.</a:t>
              </a:r>
            </a:p>
          </p:txBody>
        </p:sp>
        <p:sp>
          <p:nvSpPr>
            <p:cNvPr id="8" name="Dowolny kształt: kształt 7">
              <a:extLst>
                <a:ext uri="{FF2B5EF4-FFF2-40B4-BE49-F238E27FC236}">
                  <a16:creationId xmlns:a16="http://schemas.microsoft.com/office/drawing/2014/main" id="{30E01F49-35F5-41F3-BE41-9C3B9DDC0FD7}"/>
                </a:ext>
              </a:extLst>
            </p:cNvPr>
            <p:cNvSpPr/>
            <p:nvPr/>
          </p:nvSpPr>
          <p:spPr>
            <a:xfrm>
              <a:off x="668583" y="4595201"/>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a:r>
                <a:rPr lang="pl-PL" sz="2300" b="1" dirty="0">
                  <a:solidFill>
                    <a:srgbClr val="231F20"/>
                  </a:solidFill>
                </a:rPr>
                <a:t>Riciclaggio </a:t>
              </a:r>
              <a:r>
                <a:rPr lang="pl-PL" sz="2300" b="1" dirty="0" err="1">
                  <a:solidFill>
                    <a:srgbClr val="231F20"/>
                  </a:solidFill>
                </a:rPr>
                <a:t>dei nutrienti</a:t>
              </a:r>
            </a:p>
          </p:txBody>
        </p:sp>
        <p:sp>
          <p:nvSpPr>
            <p:cNvPr id="17" name="Dowolny kształt: kształt 16">
              <a:extLst>
                <a:ext uri="{FF2B5EF4-FFF2-40B4-BE49-F238E27FC236}">
                  <a16:creationId xmlns:a16="http://schemas.microsoft.com/office/drawing/2014/main" id="{0B10BE55-9A70-4BC0-9CAA-502BF2D4EBF4}"/>
                </a:ext>
              </a:extLst>
            </p:cNvPr>
            <p:cNvSpPr/>
            <p:nvPr/>
          </p:nvSpPr>
          <p:spPr>
            <a:xfrm>
              <a:off x="668583" y="5175154"/>
              <a:ext cx="11137084" cy="1007022"/>
            </a:xfrm>
            <a:custGeom>
              <a:avLst/>
              <a:gdLst>
                <a:gd name="connsiteX0" fmla="*/ 0 w 11137084"/>
                <a:gd name="connsiteY0" fmla="*/ 0 h 1007022"/>
                <a:gd name="connsiteX1" fmla="*/ 11137084 w 11137084"/>
                <a:gd name="connsiteY1" fmla="*/ 0 h 1007022"/>
                <a:gd name="connsiteX2" fmla="*/ 11137084 w 11137084"/>
                <a:gd name="connsiteY2" fmla="*/ 1007022 h 1007022"/>
                <a:gd name="connsiteX3" fmla="*/ 0 w 11137084"/>
                <a:gd name="connsiteY3" fmla="*/ 1007022 h 1007022"/>
                <a:gd name="connsiteX4" fmla="*/ 0 w 11137084"/>
                <a:gd name="connsiteY4" fmla="*/ 0 h 1007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007022">
                  <a:moveTo>
                    <a:pt x="0" y="0"/>
                  </a:moveTo>
                  <a:lnTo>
                    <a:pt x="11137084" y="0"/>
                  </a:lnTo>
                  <a:lnTo>
                    <a:pt x="11137084" y="1007022"/>
                  </a:lnTo>
                  <a:lnTo>
                    <a:pt x="0" y="10070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en-US" sz="2300" dirty="0">
                  <a:solidFill>
                    <a:srgbClr val="231F20"/>
                  </a:solidFill>
                </a:rPr>
                <a:t>Ad esempio, il vermicomposting e la produzione di biochar riciclano i nutrienti e aumentano la fertilità del suolo, migliorandone la struttura e la ritenzione dei nutrienti.</a:t>
              </a:r>
            </a:p>
          </p:txBody>
        </p:sp>
      </p:grpSp>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634008" y="394387"/>
            <a:ext cx="9375436"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Pratiche agroecologiche per la gestione dei nutrienti in un'azienda agricola</a:t>
            </a:r>
          </a:p>
        </p:txBody>
      </p:sp>
    </p:spTree>
    <p:extLst>
      <p:ext uri="{BB962C8B-B14F-4D97-AF65-F5344CB8AC3E}">
        <p14:creationId xmlns:p14="http://schemas.microsoft.com/office/powerpoint/2010/main" val="14079382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566816" y="484037"/>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7" name="Prostokąt 26">
            <a:extLst>
              <a:ext uri="{FF2B5EF4-FFF2-40B4-BE49-F238E27FC236}">
                <a16:creationId xmlns:a16="http://schemas.microsoft.com/office/drawing/2014/main" id="{F7BB8840-001A-454B-8019-5217E8BFAF6F}"/>
              </a:ext>
            </a:extLst>
          </p:cNvPr>
          <p:cNvSpPr/>
          <p:nvPr/>
        </p:nvSpPr>
        <p:spPr>
          <a:xfrm>
            <a:off x="668583" y="1470128"/>
            <a:ext cx="5715942" cy="4129144"/>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Il fabbisogno di</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 fertilizzanti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delle piante è determinato non solo dalle loro esigenze nutrizionali, ma anche dal contenuto di sostanze nutritive del terreno e dalla capacità delle diverse specie di assorbire tali sostanze.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lnSpc>
                <a:spcPct val="107000"/>
              </a:lnSpc>
              <a:spcAft>
                <a:spcPts val="800"/>
              </a:spcAft>
            </a:pP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I nutrienti in eccesso possono essere lisciviati dal terreno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(come potassio, azoto, magnesio, zolfo) o rilasciati nell'atmosfera (azoto), mentre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una carenza può ridurre la resa delle colture</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pic>
        <p:nvPicPr>
          <p:cNvPr id="3" name="Obraz 2">
            <a:extLst>
              <a:ext uri="{FF2B5EF4-FFF2-40B4-BE49-F238E27FC236}">
                <a16:creationId xmlns:a16="http://schemas.microsoft.com/office/drawing/2014/main" id="{C869682D-ECD3-4894-82CE-5621C7CCAC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09765" y="1960574"/>
            <a:ext cx="5368157" cy="3578771"/>
          </a:xfrm>
          <a:prstGeom prst="rect">
            <a:avLst/>
          </a:prstGeom>
        </p:spPr>
      </p:pic>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429467" y="663957"/>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8BC540"/>
                </a:solidFill>
              </a:rPr>
              <a:t>Requisiti di fertilizzazione </a:t>
            </a:r>
            <a:r>
              <a:rPr lang="en-US" sz="3600" b="1" dirty="0">
                <a:solidFill>
                  <a:srgbClr val="8BC540"/>
                </a:solidFill>
              </a:rPr>
              <a:t>delle piante </a:t>
            </a:r>
          </a:p>
        </p:txBody>
      </p:sp>
    </p:spTree>
    <p:extLst>
      <p:ext uri="{BB962C8B-B14F-4D97-AF65-F5344CB8AC3E}">
        <p14:creationId xmlns:p14="http://schemas.microsoft.com/office/powerpoint/2010/main" val="340123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68117" y="2025818"/>
            <a:ext cx="5534528" cy="3025975"/>
          </a:xfrm>
        </p:spPr>
        <p:txBody>
          <a:bodyPr/>
          <a:lstStyle/>
          <a:p>
            <a:pPr algn="just"/>
            <a:r>
              <a:rPr lang="en-US" dirty="0"/>
              <a:t>Gli approcci agroecologici alla coltivazione sostenibile si basano su una serie di presupposti fondamentali che li distinguono dalle pratiche agricole convenzionali ad alta intensità di input. Questi presupposti sono profondamente radicati nella comprensione dei processi ecologici e nella convinzione di lavorare a fianco della natura.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31868" y="718930"/>
            <a:ext cx="5646905" cy="992652"/>
          </a:xfrm>
        </p:spPr>
        <p:txBody>
          <a:bodyPr/>
          <a:lstStyle/>
          <a:p>
            <a:r>
              <a:rPr lang="en-US" b="1" dirty="0"/>
              <a:t>Approcci </a:t>
            </a:r>
            <a:r>
              <a:rPr lang="pl-PL" b="1" dirty="0" err="1"/>
              <a:t>agroecologici </a:t>
            </a:r>
            <a:r>
              <a:rPr lang="pl-PL" b="1" dirty="0"/>
              <a:t>alla gestione </a:t>
            </a:r>
            <a:r>
              <a:rPr lang="pl-PL" b="1" dirty="0" err="1"/>
              <a:t>delle colture</a:t>
            </a:r>
            <a:endParaRPr lang="en-US" b="1" dirty="0"/>
          </a:p>
        </p:txBody>
      </p:sp>
      <p:pic>
        <p:nvPicPr>
          <p:cNvPr id="18" name="Picture Placeholder 6">
            <a:extLst>
              <a:ext uri="{FF2B5EF4-FFF2-40B4-BE49-F238E27FC236}">
                <a16:creationId xmlns:a16="http://schemas.microsoft.com/office/drawing/2014/main" id="{CEFF70E0-825C-4458-8AD1-DD809003BA2F}"/>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tretch>
            <a:fillRect/>
          </a:stretch>
        </p:blipFill>
        <p:spPr>
          <a:xfrm>
            <a:off x="6556873" y="1584746"/>
            <a:ext cx="5468281" cy="4525664"/>
          </a:xfrm>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025427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37476" y="1810896"/>
            <a:ext cx="5860457"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La fertilità del suolo può essere migliorata coltivando a rotazione colture che arricchiscono il terreno di sostanza organica, arando sotto i residui colturali, coltivando colture di copertura o applicando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fertilizzanti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naturali. In base al loro impatto sulla fertilità del suolo, le colture possono essere classificate in tre gruppi: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piante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con un impatto positivo</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negativo o neutro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sulla sostanza organica del terreno</a:t>
            </a:r>
          </a:p>
        </p:txBody>
      </p:sp>
      <p:graphicFrame>
        <p:nvGraphicFramePr>
          <p:cNvPr id="26" name="Diagram 25">
            <a:extLst>
              <a:ext uri="{FF2B5EF4-FFF2-40B4-BE49-F238E27FC236}">
                <a16:creationId xmlns:a16="http://schemas.microsoft.com/office/drawing/2014/main" id="{E98B6EBD-CCBA-43E1-8064-4FAE40AFFE6A}"/>
              </a:ext>
            </a:extLst>
          </p:cNvPr>
          <p:cNvGraphicFramePr/>
          <p:nvPr>
            <p:extLst>
              <p:ext uri="{D42A27DB-BD31-4B8C-83A1-F6EECF244321}">
                <p14:modId xmlns:p14="http://schemas.microsoft.com/office/powerpoint/2010/main" val="2992431038"/>
              </p:ext>
            </p:extLst>
          </p:nvPr>
        </p:nvGraphicFramePr>
        <p:xfrm>
          <a:off x="6232262" y="1428222"/>
          <a:ext cx="5860457" cy="4453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 Placeholder 3">
            <a:extLst>
              <a:ext uri="{FF2B5EF4-FFF2-40B4-BE49-F238E27FC236}">
                <a16:creationId xmlns:a16="http://schemas.microsoft.com/office/drawing/2014/main" id="{F6E41600-9563-40ED-8A52-288C65075DA7}"/>
              </a:ext>
            </a:extLst>
          </p:cNvPr>
          <p:cNvSpPr txBox="1">
            <a:spLocks/>
          </p:cNvSpPr>
          <p:nvPr/>
        </p:nvSpPr>
        <p:spPr>
          <a:xfrm>
            <a:off x="411360" y="445559"/>
            <a:ext cx="714828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Gestione dei nutrienti in azienda </a:t>
            </a:r>
            <a:r>
              <a:rPr lang="pl-PL" sz="3600" b="1" dirty="0">
                <a:solidFill>
                  <a:srgbClr val="8BC540"/>
                </a:solidFill>
              </a:rPr>
              <a:t>- </a:t>
            </a:r>
            <a:r>
              <a:rPr lang="pl-PL" sz="3600" b="1" dirty="0" err="1">
                <a:solidFill>
                  <a:srgbClr val="8BC540"/>
                </a:solidFill>
              </a:rPr>
              <a:t>Cover Crop </a:t>
            </a:r>
            <a:r>
              <a:rPr lang="pl-PL" sz="3600" b="1" dirty="0">
                <a:solidFill>
                  <a:srgbClr val="8BC540"/>
                </a:solidFill>
              </a:rPr>
              <a:t>e </a:t>
            </a:r>
            <a:r>
              <a:rPr lang="pl-PL" sz="3600" b="1" dirty="0" err="1">
                <a:solidFill>
                  <a:srgbClr val="8BC540"/>
                </a:solidFill>
              </a:rPr>
              <a:t>rotazione delle colture</a:t>
            </a:r>
            <a:endParaRPr lang="en-US" sz="3600" b="1" dirty="0">
              <a:solidFill>
                <a:srgbClr val="8BC540"/>
              </a:solidFill>
            </a:endParaRPr>
          </a:p>
        </p:txBody>
      </p:sp>
    </p:spTree>
    <p:extLst>
      <p:ext uri="{BB962C8B-B14F-4D97-AF65-F5344CB8AC3E}">
        <p14:creationId xmlns:p14="http://schemas.microsoft.com/office/powerpoint/2010/main" val="1683351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97997" y="1631624"/>
            <a:ext cx="5681782"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La coltivazione di queste piante in file larghe, insieme alla chiusura tardiva delle chiome e alle pratiche colturali tra le file, accelera la decomposizione dell'humus e intensifica i processi erosivi. Si stima che durante la coltivazione di queste piante vengano mineralizzate circa 1</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0-1</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5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t/ha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di humus. Per evitare queste perdite di humus, si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raccomanda di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applicare circa 15-16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t/ha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di letame.</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8" name="Diagram 37">
            <a:extLst>
              <a:ext uri="{FF2B5EF4-FFF2-40B4-BE49-F238E27FC236}">
                <a16:creationId xmlns:a16="http://schemas.microsoft.com/office/drawing/2014/main" id="{5B4DC3F0-A912-489C-8E29-D770A6CAD92C}"/>
              </a:ext>
            </a:extLst>
          </p:cNvPr>
          <p:cNvGraphicFramePr/>
          <p:nvPr>
            <p:extLst>
              <p:ext uri="{D42A27DB-BD31-4B8C-83A1-F6EECF244321}">
                <p14:modId xmlns:p14="http://schemas.microsoft.com/office/powerpoint/2010/main" val="2256107364"/>
              </p:ext>
            </p:extLst>
          </p:nvPr>
        </p:nvGraphicFramePr>
        <p:xfrm>
          <a:off x="6232090" y="1418300"/>
          <a:ext cx="5860800" cy="44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CFACB149-83CC-4851-B0CB-7EF3C6BC8822}"/>
              </a:ext>
            </a:extLst>
          </p:cNvPr>
          <p:cNvSpPr txBox="1">
            <a:spLocks/>
          </p:cNvSpPr>
          <p:nvPr/>
        </p:nvSpPr>
        <p:spPr>
          <a:xfrm>
            <a:off x="492842" y="422216"/>
            <a:ext cx="762811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Gestione dei nutrienti in azienda - Cover Crop e rotazione delle colture</a:t>
            </a:r>
          </a:p>
        </p:txBody>
      </p:sp>
    </p:spTree>
    <p:extLst>
      <p:ext uri="{BB962C8B-B14F-4D97-AF65-F5344CB8AC3E}">
        <p14:creationId xmlns:p14="http://schemas.microsoft.com/office/powerpoint/2010/main" val="17403611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22023" y="1507292"/>
            <a:ext cx="5754977" cy="4524315"/>
          </a:xfrm>
          <a:prstGeom prst="rect">
            <a:avLst/>
          </a:prstGeom>
        </p:spPr>
        <p:txBody>
          <a:bodyPr wrap="square">
            <a:spAutoFit/>
          </a:bodyPr>
          <a:lstStyle/>
          <a:p>
            <a:pPr>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In passato si riteneva che i cereali degradassero la sostanza organica del suolo, ma i cambiamenti nelle pratiche agronomiche (come l'aumento della densità delle chiome a causa della paglia più corta) e l'uso della mietitrebbia hanno aumentato in modo significativo la quantità di residui colturali arati e ridotto il loro impatto negativo sul bilancio dell'humus. Tuttavia, è importante notare la minore qualità dei residui di cereali a causa del loro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sfavorevole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rapporto carbonio-azoto.</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9" name="Diagram 38">
            <a:extLst>
              <a:ext uri="{FF2B5EF4-FFF2-40B4-BE49-F238E27FC236}">
                <a16:creationId xmlns:a16="http://schemas.microsoft.com/office/drawing/2014/main" id="{C9CE6B35-8865-44A3-9295-DB59AA33DC0B}"/>
              </a:ext>
            </a:extLst>
          </p:cNvPr>
          <p:cNvGraphicFramePr/>
          <p:nvPr>
            <p:extLst>
              <p:ext uri="{D42A27DB-BD31-4B8C-83A1-F6EECF244321}">
                <p14:modId xmlns:p14="http://schemas.microsoft.com/office/powerpoint/2010/main" val="3388303596"/>
              </p:ext>
            </p:extLst>
          </p:nvPr>
        </p:nvGraphicFramePr>
        <p:xfrm>
          <a:off x="6231826" y="1475815"/>
          <a:ext cx="5860800" cy="44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9541A714-EB01-42A4-9763-79FD511B6CDC}"/>
              </a:ext>
            </a:extLst>
          </p:cNvPr>
          <p:cNvSpPr txBox="1">
            <a:spLocks/>
          </p:cNvSpPr>
          <p:nvPr/>
        </p:nvSpPr>
        <p:spPr>
          <a:xfrm>
            <a:off x="429467" y="401231"/>
            <a:ext cx="749231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Gestione dei nutrienti in azienda - Cover Crop e rotazione delle colture</a:t>
            </a:r>
          </a:p>
        </p:txBody>
      </p:sp>
    </p:spTree>
    <p:extLst>
      <p:ext uri="{BB962C8B-B14F-4D97-AF65-F5344CB8AC3E}">
        <p14:creationId xmlns:p14="http://schemas.microsoft.com/office/powerpoint/2010/main" val="35942601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63081" y="1418255"/>
            <a:ext cx="4661647" cy="4524315"/>
          </a:xfrm>
          <a:prstGeom prst="rect">
            <a:avLst/>
          </a:prstGeom>
        </p:spPr>
        <p:txBody>
          <a:bodyPr wrap="square">
            <a:spAutoFit/>
          </a:bodyPr>
          <a:lstStyle/>
          <a:p>
            <a:pPr>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Il pH del suolo influisce sulla solubilità dei nutrienti e sulla loro disponibilità per le piante. La maggior parte delle colture prospera in suoli con un intervallo di pH compreso tra 6,0 e 7,5. Il pH del suolo influenza l'attività e la composizione dei microrganismi del suolo, che sono fondamentali per processi come il ciclo dei nutrienti, la decomposizione della materia organica e la fissazione dell'azoto</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19" name="Diagram 18">
            <a:extLst>
              <a:ext uri="{FF2B5EF4-FFF2-40B4-BE49-F238E27FC236}">
                <a16:creationId xmlns:a16="http://schemas.microsoft.com/office/drawing/2014/main" id="{49E4DA32-37F0-431C-B484-8B645FC81800}"/>
              </a:ext>
            </a:extLst>
          </p:cNvPr>
          <p:cNvGraphicFramePr/>
          <p:nvPr/>
        </p:nvGraphicFramePr>
        <p:xfrm>
          <a:off x="5169222" y="1204885"/>
          <a:ext cx="6593311" cy="5251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Text Placeholder 3">
            <a:extLst>
              <a:ext uri="{FF2B5EF4-FFF2-40B4-BE49-F238E27FC236}">
                <a16:creationId xmlns:a16="http://schemas.microsoft.com/office/drawing/2014/main" id="{1FF01D62-C9F4-411F-AC40-511B6241C61D}"/>
              </a:ext>
            </a:extLst>
          </p:cNvPr>
          <p:cNvSpPr txBox="1">
            <a:spLocks/>
          </p:cNvSpPr>
          <p:nvPr/>
        </p:nvSpPr>
        <p:spPr>
          <a:xfrm>
            <a:off x="429467" y="61460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Disponibilità di </a:t>
            </a:r>
            <a:r>
              <a:rPr lang="en-US" sz="3600" b="1" dirty="0">
                <a:solidFill>
                  <a:srgbClr val="8BC540"/>
                </a:solidFill>
              </a:rPr>
              <a:t>nutrienti </a:t>
            </a:r>
            <a:r>
              <a:rPr lang="pl-PL" sz="3600" b="1" dirty="0">
                <a:solidFill>
                  <a:srgbClr val="8BC540"/>
                </a:solidFill>
              </a:rPr>
              <a:t>e </a:t>
            </a:r>
            <a:r>
              <a:rPr lang="pl-PL" sz="3600" b="1" dirty="0" err="1">
                <a:solidFill>
                  <a:srgbClr val="8BC540"/>
                </a:solidFill>
              </a:rPr>
              <a:t>pH del suolo</a:t>
            </a:r>
            <a:endParaRPr lang="en-US" sz="3600" b="1" dirty="0">
              <a:solidFill>
                <a:srgbClr val="8BC540"/>
              </a:solidFill>
            </a:endParaRPr>
          </a:p>
        </p:txBody>
      </p:sp>
    </p:spTree>
    <p:extLst>
      <p:ext uri="{BB962C8B-B14F-4D97-AF65-F5344CB8AC3E}">
        <p14:creationId xmlns:p14="http://schemas.microsoft.com/office/powerpoint/2010/main" val="36923913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41175" y="1423030"/>
            <a:ext cx="4985910" cy="3631379"/>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Il pH del terreno influisce sulla crescita e sulla funzione delle radici. Nei terreni altamente acidi, la disponibilità di elementi tossici come l'alluminio e il manganese può ostacolare lo sviluppo delle radici, mentre nei terreni alcalini la scarsa disponibilità di nutrienti può limitare la crescita e l'efficienza delle radici. Le diverse colture hanno diversi livelli di tolleranza al pH del suolo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vedi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grafico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a lato</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 name="Diagram 1">
            <a:extLst>
              <a:ext uri="{FF2B5EF4-FFF2-40B4-BE49-F238E27FC236}">
                <a16:creationId xmlns:a16="http://schemas.microsoft.com/office/drawing/2014/main" id="{D7311643-D009-419C-8BE5-374AA1CF4E1E}"/>
              </a:ext>
            </a:extLst>
          </p:cNvPr>
          <p:cNvGraphicFramePr/>
          <p:nvPr/>
        </p:nvGraphicFramePr>
        <p:xfrm>
          <a:off x="5529940" y="1138751"/>
          <a:ext cx="6525989" cy="4931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7743B65C-C78D-46E5-B4A1-D87F951C21C3}"/>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8BC540"/>
                </a:solidFill>
              </a:rPr>
              <a:t>Livelli di tolleranza delle colture </a:t>
            </a:r>
            <a:r>
              <a:rPr lang="en-US" sz="3600" b="1" dirty="0">
                <a:solidFill>
                  <a:srgbClr val="8BC540"/>
                </a:solidFill>
              </a:rPr>
              <a:t>al pH del terreno </a:t>
            </a:r>
          </a:p>
        </p:txBody>
      </p:sp>
    </p:spTree>
    <p:extLst>
      <p:ext uri="{BB962C8B-B14F-4D97-AF65-F5344CB8AC3E}">
        <p14:creationId xmlns:p14="http://schemas.microsoft.com/office/powerpoint/2010/main" val="42201047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82630" y="1454276"/>
            <a:ext cx="10886221" cy="1525418"/>
          </a:xfrm>
          <a:prstGeom prst="rect">
            <a:avLst/>
          </a:prstGeom>
        </p:spPr>
        <p:txBody>
          <a:bodyPr wrap="square">
            <a:spAutoFit/>
          </a:bodyPr>
          <a:lstStyle/>
          <a:p>
            <a:pPr>
              <a:lnSpc>
                <a:spcPct val="107000"/>
              </a:lnSpc>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La necessità di calcare varia a seconda della classe agronomica del terreno, determinata da fattori quali la tessitura del terreno, il contenuto di sostanza organica e i livelli di pH iniziali</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Gli intervalli di fabbisogno di calcare </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in base alla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classe agronomica del suolo sono presentati </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nella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tabella seguente</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 name="Tabela 2">
            <a:extLst>
              <a:ext uri="{FF2B5EF4-FFF2-40B4-BE49-F238E27FC236}">
                <a16:creationId xmlns:a16="http://schemas.microsoft.com/office/drawing/2014/main" id="{8AD759FC-43BF-49FC-8013-4759AD63B8C9}"/>
              </a:ext>
            </a:extLst>
          </p:cNvPr>
          <p:cNvGraphicFramePr>
            <a:graphicFrameLocks noGrp="1"/>
          </p:cNvGraphicFramePr>
          <p:nvPr>
            <p:extLst>
              <p:ext uri="{D42A27DB-BD31-4B8C-83A1-F6EECF244321}">
                <p14:modId xmlns:p14="http://schemas.microsoft.com/office/powerpoint/2010/main" val="1551445257"/>
              </p:ext>
            </p:extLst>
          </p:nvPr>
        </p:nvGraphicFramePr>
        <p:xfrm>
          <a:off x="682630" y="2965469"/>
          <a:ext cx="11126099" cy="2462484"/>
        </p:xfrm>
        <a:graphic>
          <a:graphicData uri="http://schemas.openxmlformats.org/drawingml/2006/table">
            <a:tbl>
              <a:tblPr firstRow="1" bandRow="1">
                <a:tableStyleId>{5C22544A-7EE6-4342-B048-85BDC9FD1C3A}</a:tableStyleId>
              </a:tblPr>
              <a:tblGrid>
                <a:gridCol w="4121451">
                  <a:extLst>
                    <a:ext uri="{9D8B030D-6E8A-4147-A177-3AD203B41FA5}">
                      <a16:colId xmlns:a16="http://schemas.microsoft.com/office/drawing/2014/main" val="3769125092"/>
                    </a:ext>
                  </a:extLst>
                </a:gridCol>
                <a:gridCol w="1630393">
                  <a:extLst>
                    <a:ext uri="{9D8B030D-6E8A-4147-A177-3AD203B41FA5}">
                      <a16:colId xmlns:a16="http://schemas.microsoft.com/office/drawing/2014/main" val="1037290237"/>
                    </a:ext>
                  </a:extLst>
                </a:gridCol>
                <a:gridCol w="1250830">
                  <a:extLst>
                    <a:ext uri="{9D8B030D-6E8A-4147-A177-3AD203B41FA5}">
                      <a16:colId xmlns:a16="http://schemas.microsoft.com/office/drawing/2014/main" val="999916445"/>
                    </a:ext>
                  </a:extLst>
                </a:gridCol>
                <a:gridCol w="1698182">
                  <a:extLst>
                    <a:ext uri="{9D8B030D-6E8A-4147-A177-3AD203B41FA5}">
                      <a16:colId xmlns:a16="http://schemas.microsoft.com/office/drawing/2014/main" val="2605745864"/>
                    </a:ext>
                  </a:extLst>
                </a:gridCol>
                <a:gridCol w="1077685">
                  <a:extLst>
                    <a:ext uri="{9D8B030D-6E8A-4147-A177-3AD203B41FA5}">
                      <a16:colId xmlns:a16="http://schemas.microsoft.com/office/drawing/2014/main" val="2650154815"/>
                    </a:ext>
                  </a:extLst>
                </a:gridCol>
                <a:gridCol w="1347558">
                  <a:extLst>
                    <a:ext uri="{9D8B030D-6E8A-4147-A177-3AD203B41FA5}">
                      <a16:colId xmlns:a16="http://schemas.microsoft.com/office/drawing/2014/main" val="3852875103"/>
                    </a:ext>
                  </a:extLst>
                </a:gridCol>
              </a:tblGrid>
              <a:tr h="410414">
                <a:tc rowSpan="2">
                  <a:txBody>
                    <a:bodyPr/>
                    <a:lstStyle/>
                    <a:p>
                      <a:r>
                        <a:rPr lang="pl-PL" sz="2000" dirty="0" err="1">
                          <a:solidFill>
                            <a:srgbClr val="231F20"/>
                          </a:solidFill>
                        </a:rPr>
                        <a:t>Classe agronomica </a:t>
                      </a:r>
                      <a:r>
                        <a:rPr lang="pl-PL" sz="2000" dirty="0">
                          <a:solidFill>
                            <a:srgbClr val="231F20"/>
                          </a:solidFill>
                        </a:rPr>
                        <a:t>del </a:t>
                      </a:r>
                      <a:r>
                        <a:rPr lang="pl-PL" sz="2000" dirty="0" err="1">
                          <a:solidFill>
                            <a:srgbClr val="231F20"/>
                          </a:solidFill>
                        </a:rPr>
                        <a:t>terreno</a:t>
                      </a:r>
                      <a:endParaRPr lang="pl-PL" sz="2000" dirty="0">
                        <a:solidFill>
                          <a:srgbClr val="231F20"/>
                        </a:solidFill>
                      </a:endParaRPr>
                    </a:p>
                  </a:txBody>
                  <a:tcPr anchor="ctr">
                    <a:solidFill>
                      <a:srgbClr val="8BC540">
                        <a:alpha val="50196"/>
                      </a:srgbClr>
                    </a:solidFill>
                  </a:tcPr>
                </a:tc>
                <a:tc gridSpan="5">
                  <a:txBody>
                    <a:bodyPr/>
                    <a:lstStyle/>
                    <a:p>
                      <a:pPr algn="ctr"/>
                      <a:r>
                        <a:rPr lang="pl-PL" sz="2000" dirty="0" err="1">
                          <a:solidFill>
                            <a:srgbClr val="231F20"/>
                          </a:solidFill>
                        </a:rPr>
                        <a:t>Intervalli di pH </a:t>
                      </a:r>
                      <a:r>
                        <a:rPr lang="pl-PL" sz="2000" dirty="0">
                          <a:solidFill>
                            <a:srgbClr val="231F20"/>
                          </a:solidFill>
                        </a:rPr>
                        <a:t>per la </a:t>
                      </a:r>
                      <a:r>
                        <a:rPr lang="pl-PL" sz="2000" dirty="0" err="1">
                          <a:solidFill>
                            <a:srgbClr val="231F20"/>
                          </a:solidFill>
                        </a:rPr>
                        <a:t>calcinazione</a:t>
                      </a:r>
                      <a:endParaRPr lang="pl-PL" sz="2000" dirty="0">
                        <a:solidFill>
                          <a:srgbClr val="231F20"/>
                        </a:solidFill>
                      </a:endParaRPr>
                    </a:p>
                  </a:txBody>
                  <a:tcPr anchor="ctr">
                    <a:solidFill>
                      <a:srgbClr val="8BC540">
                        <a:alpha val="50196"/>
                      </a:srgbClr>
                    </a:solidFill>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extLst>
                  <a:ext uri="{0D108BD9-81ED-4DB2-BD59-A6C34878D82A}">
                    <a16:rowId xmlns:a16="http://schemas.microsoft.com/office/drawing/2014/main" val="2616699231"/>
                  </a:ext>
                </a:extLst>
              </a:tr>
              <a:tr h="410414">
                <a:tc vMerge="1">
                  <a:txBody>
                    <a:bodyPr/>
                    <a:lstStyle/>
                    <a:p>
                      <a:endParaRPr lang="pl-PL" dirty="0"/>
                    </a:p>
                  </a:txBody>
                  <a:tcPr/>
                </a:tc>
                <a:tc>
                  <a:txBody>
                    <a:bodyPr/>
                    <a:lstStyle/>
                    <a:p>
                      <a:pPr algn="ctr"/>
                      <a:r>
                        <a:rPr lang="pl-PL" sz="1800" b="1" dirty="0" err="1">
                          <a:solidFill>
                            <a:srgbClr val="231F20"/>
                          </a:solidFill>
                        </a:rPr>
                        <a:t>indispensabile</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necessario</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raccomandato</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limitato</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ridondante</a:t>
                      </a:r>
                      <a:endParaRPr lang="pl-PL" sz="1800" b="1" dirty="0">
                        <a:solidFill>
                          <a:srgbClr val="231F20"/>
                        </a:solidFill>
                      </a:endParaRPr>
                    </a:p>
                  </a:txBody>
                  <a:tcPr anchor="ctr">
                    <a:solidFill>
                      <a:srgbClr val="8BC540">
                        <a:alpha val="50196"/>
                      </a:srgbClr>
                    </a:solidFill>
                  </a:tcPr>
                </a:tc>
                <a:extLst>
                  <a:ext uri="{0D108BD9-81ED-4DB2-BD59-A6C34878D82A}">
                    <a16:rowId xmlns:a16="http://schemas.microsoft.com/office/drawing/2014/main" val="2306275190"/>
                  </a:ext>
                </a:extLst>
              </a:tr>
              <a:tr h="410414">
                <a:tc>
                  <a:txBody>
                    <a:bodyPr/>
                    <a:lstStyle/>
                    <a:p>
                      <a:r>
                        <a:rPr lang="pl-PL" sz="1950" dirty="0" err="1">
                          <a:solidFill>
                            <a:srgbClr val="231F20"/>
                          </a:solidFill>
                        </a:rPr>
                        <a:t>Molto </a:t>
                      </a:r>
                      <a:r>
                        <a:rPr lang="pl-PL" sz="1950" dirty="0">
                          <a:solidFill>
                            <a:srgbClr val="231F20"/>
                          </a:solidFill>
                        </a:rPr>
                        <a:t>leggero - </a:t>
                      </a:r>
                      <a:r>
                        <a:rPr lang="pl-PL" sz="1950" dirty="0" err="1">
                          <a:solidFill>
                            <a:srgbClr val="231F20"/>
                          </a:solidFill>
                        </a:rPr>
                        <a:t>sabbie </a:t>
                      </a:r>
                      <a:r>
                        <a:rPr lang="pl-PL" sz="1950" dirty="0">
                          <a:solidFill>
                            <a:srgbClr val="231F20"/>
                          </a:solidFill>
                        </a:rPr>
                        <a:t>e </a:t>
                      </a:r>
                      <a:r>
                        <a:rPr lang="pl-PL" sz="1950" dirty="0" err="1">
                          <a:solidFill>
                            <a:srgbClr val="231F20"/>
                          </a:solidFill>
                        </a:rPr>
                        <a:t>sabbie limose</a:t>
                      </a:r>
                      <a:endParaRPr lang="pl-PL" sz="1950" dirty="0">
                        <a:solidFill>
                          <a:srgbClr val="231F20"/>
                        </a:solidFill>
                      </a:endParaRPr>
                    </a:p>
                  </a:txBody>
                  <a:tcPr anchor="ctr">
                    <a:solidFill>
                      <a:srgbClr val="8BC540">
                        <a:alpha val="50196"/>
                      </a:srgbClr>
                    </a:solidFill>
                  </a:tcPr>
                </a:tc>
                <a:tc>
                  <a:txBody>
                    <a:bodyPr/>
                    <a:lstStyle/>
                    <a:p>
                      <a:pPr algn="ctr"/>
                      <a:r>
                        <a:rPr lang="pl-PL" sz="2000" dirty="0">
                          <a:solidFill>
                            <a:srgbClr val="231F20"/>
                          </a:solidFill>
                        </a:rPr>
                        <a:t>&lt;4,0</a:t>
                      </a:r>
                    </a:p>
                  </a:txBody>
                  <a:tcPr anchor="ctr">
                    <a:solidFill>
                      <a:srgbClr val="8BC540">
                        <a:alpha val="50196"/>
                      </a:srgbClr>
                    </a:solidFill>
                  </a:tcPr>
                </a:tc>
                <a:tc>
                  <a:txBody>
                    <a:bodyPr/>
                    <a:lstStyle/>
                    <a:p>
                      <a:pPr algn="ctr"/>
                      <a:r>
                        <a:rPr lang="pl-PL" sz="2000" dirty="0">
                          <a:solidFill>
                            <a:srgbClr val="231F20"/>
                          </a:solidFill>
                        </a:rPr>
                        <a:t>4,1-4,5</a:t>
                      </a:r>
                    </a:p>
                  </a:txBody>
                  <a:tcPr anchor="ctr">
                    <a:solidFill>
                      <a:srgbClr val="8BC540">
                        <a:alpha val="50196"/>
                      </a:srgbClr>
                    </a:solidFill>
                  </a:tcPr>
                </a:tc>
                <a:tc>
                  <a:txBody>
                    <a:bodyPr/>
                    <a:lstStyle/>
                    <a:p>
                      <a:pPr algn="ctr"/>
                      <a:r>
                        <a:rPr lang="pl-PL" sz="2000" dirty="0">
                          <a:solidFill>
                            <a:srgbClr val="231F20"/>
                          </a:solidFill>
                        </a:rPr>
                        <a:t>4,6-5,0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&gt;5,6</a:t>
                      </a:r>
                    </a:p>
                  </a:txBody>
                  <a:tcPr anchor="ctr">
                    <a:solidFill>
                      <a:srgbClr val="8BC540">
                        <a:alpha val="50196"/>
                      </a:srgbClr>
                    </a:solidFill>
                  </a:tcPr>
                </a:tc>
                <a:extLst>
                  <a:ext uri="{0D108BD9-81ED-4DB2-BD59-A6C34878D82A}">
                    <a16:rowId xmlns:a16="http://schemas.microsoft.com/office/drawing/2014/main" val="2440503659"/>
                  </a:ext>
                </a:extLst>
              </a:tr>
              <a:tr h="410414">
                <a:tc>
                  <a:txBody>
                    <a:bodyPr/>
                    <a:lstStyle/>
                    <a:p>
                      <a:r>
                        <a:rPr lang="pl-PL" sz="2000" dirty="0" err="1">
                          <a:solidFill>
                            <a:srgbClr val="231F20"/>
                          </a:solidFill>
                        </a:rPr>
                        <a:t>Limi </a:t>
                      </a:r>
                      <a:r>
                        <a:rPr lang="pl-PL" sz="2000" dirty="0">
                          <a:solidFill>
                            <a:srgbClr val="231F20"/>
                          </a:solidFill>
                        </a:rPr>
                        <a:t>e </a:t>
                      </a:r>
                      <a:r>
                        <a:rPr lang="pl-PL" sz="2000" dirty="0" err="1">
                          <a:solidFill>
                            <a:srgbClr val="231F20"/>
                          </a:solidFill>
                        </a:rPr>
                        <a:t>argille sabbiosi </a:t>
                      </a:r>
                      <a:r>
                        <a:rPr lang="pl-PL" sz="2000" dirty="0">
                          <a:solidFill>
                            <a:srgbClr val="231F20"/>
                          </a:solidFill>
                        </a:rPr>
                        <a:t>leggeri</a:t>
                      </a: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&lt;4,5</a:t>
                      </a:r>
                    </a:p>
                  </a:txBody>
                  <a:tcPr anchor="ctr">
                    <a:solidFill>
                      <a:srgbClr val="8BC540">
                        <a:alpha val="50196"/>
                      </a:srgbClr>
                    </a:solidFill>
                  </a:tcPr>
                </a:tc>
                <a:tc>
                  <a:txBody>
                    <a:bodyPr/>
                    <a:lstStyle/>
                    <a:p>
                      <a:pPr algn="ctr"/>
                      <a:r>
                        <a:rPr lang="pl-PL" sz="2000" dirty="0">
                          <a:solidFill>
                            <a:srgbClr val="231F20"/>
                          </a:solidFill>
                        </a:rPr>
                        <a:t>4,6-5,0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&gt;6,1</a:t>
                      </a:r>
                    </a:p>
                  </a:txBody>
                  <a:tcPr anchor="ctr">
                    <a:solidFill>
                      <a:srgbClr val="8BC540">
                        <a:alpha val="50196"/>
                      </a:srgbClr>
                    </a:solidFill>
                  </a:tcPr>
                </a:tc>
                <a:extLst>
                  <a:ext uri="{0D108BD9-81ED-4DB2-BD59-A6C34878D82A}">
                    <a16:rowId xmlns:a16="http://schemas.microsoft.com/office/drawing/2014/main" val="1681014419"/>
                  </a:ext>
                </a:extLst>
              </a:tr>
              <a:tr h="410414">
                <a:tc>
                  <a:txBody>
                    <a:bodyPr/>
                    <a:lstStyle/>
                    <a:p>
                      <a:r>
                        <a:rPr lang="pl-PL" sz="2000" dirty="0">
                          <a:solidFill>
                            <a:srgbClr val="231F20"/>
                          </a:solidFill>
                        </a:rPr>
                        <a:t>Medio - </a:t>
                      </a:r>
                      <a:r>
                        <a:rPr lang="pl-PL" sz="2000" dirty="0" err="1">
                          <a:solidFill>
                            <a:srgbClr val="231F20"/>
                          </a:solidFill>
                        </a:rPr>
                        <a:t>argilloso</a:t>
                      </a:r>
                      <a:endParaRPr lang="pl-PL" sz="2000" dirty="0">
                        <a:solidFill>
                          <a:srgbClr val="231F20"/>
                        </a:solidFill>
                      </a:endParaRP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6,1-6,5</a:t>
                      </a:r>
                    </a:p>
                  </a:txBody>
                  <a:tcPr anchor="ctr">
                    <a:solidFill>
                      <a:srgbClr val="8BC540">
                        <a:alpha val="50196"/>
                      </a:srgbClr>
                    </a:solidFill>
                  </a:tcPr>
                </a:tc>
                <a:tc>
                  <a:txBody>
                    <a:bodyPr/>
                    <a:lstStyle/>
                    <a:p>
                      <a:pPr algn="ctr"/>
                      <a:r>
                        <a:rPr lang="pl-PL" sz="2000" dirty="0">
                          <a:solidFill>
                            <a:srgbClr val="231F20"/>
                          </a:solidFill>
                        </a:rPr>
                        <a:t>&gt;6,6</a:t>
                      </a:r>
                    </a:p>
                  </a:txBody>
                  <a:tcPr anchor="ctr">
                    <a:solidFill>
                      <a:srgbClr val="8BC540">
                        <a:alpha val="50196"/>
                      </a:srgbClr>
                    </a:solidFill>
                  </a:tcPr>
                </a:tc>
                <a:extLst>
                  <a:ext uri="{0D108BD9-81ED-4DB2-BD59-A6C34878D82A}">
                    <a16:rowId xmlns:a16="http://schemas.microsoft.com/office/drawing/2014/main" val="3211791434"/>
                  </a:ext>
                </a:extLst>
              </a:tr>
              <a:tr h="410414">
                <a:tc>
                  <a:txBody>
                    <a:bodyPr/>
                    <a:lstStyle/>
                    <a:p>
                      <a:r>
                        <a:rPr lang="pl-PL" sz="2000" dirty="0" err="1">
                          <a:solidFill>
                            <a:srgbClr val="231F20"/>
                          </a:solidFill>
                        </a:rPr>
                        <a:t>Argille </a:t>
                      </a:r>
                      <a:r>
                        <a:rPr lang="pl-PL" sz="2000" dirty="0">
                          <a:solidFill>
                            <a:srgbClr val="231F20"/>
                          </a:solidFill>
                        </a:rPr>
                        <a:t>e </a:t>
                      </a:r>
                      <a:r>
                        <a:rPr lang="pl-PL" sz="2000" dirty="0" err="1">
                          <a:solidFill>
                            <a:srgbClr val="231F20"/>
                          </a:solidFill>
                        </a:rPr>
                        <a:t>argille </a:t>
                      </a:r>
                      <a:r>
                        <a:rPr lang="pl-PL" sz="2000" dirty="0">
                          <a:solidFill>
                            <a:srgbClr val="231F20"/>
                          </a:solidFill>
                        </a:rPr>
                        <a:t>pesanti</a:t>
                      </a: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6,1-6,5</a:t>
                      </a:r>
                    </a:p>
                  </a:txBody>
                  <a:tcPr anchor="ctr">
                    <a:solidFill>
                      <a:srgbClr val="8BC540">
                        <a:alpha val="50196"/>
                      </a:srgbClr>
                    </a:solidFill>
                  </a:tcPr>
                </a:tc>
                <a:tc>
                  <a:txBody>
                    <a:bodyPr/>
                    <a:lstStyle/>
                    <a:p>
                      <a:pPr algn="ctr"/>
                      <a:r>
                        <a:rPr lang="pl-PL" sz="2000" dirty="0">
                          <a:solidFill>
                            <a:srgbClr val="231F20"/>
                          </a:solidFill>
                        </a:rPr>
                        <a:t>6,6-7,0</a:t>
                      </a:r>
                    </a:p>
                  </a:txBody>
                  <a:tcPr anchor="ctr">
                    <a:solidFill>
                      <a:srgbClr val="8BC540">
                        <a:alpha val="50196"/>
                      </a:srgbClr>
                    </a:solidFill>
                  </a:tcPr>
                </a:tc>
                <a:tc>
                  <a:txBody>
                    <a:bodyPr/>
                    <a:lstStyle/>
                    <a:p>
                      <a:pPr algn="ctr"/>
                      <a:r>
                        <a:rPr lang="pl-PL" sz="2000" dirty="0">
                          <a:solidFill>
                            <a:srgbClr val="231F20"/>
                          </a:solidFill>
                        </a:rPr>
                        <a:t>&gt;7,1</a:t>
                      </a:r>
                    </a:p>
                  </a:txBody>
                  <a:tcPr anchor="ctr">
                    <a:solidFill>
                      <a:srgbClr val="8BC540">
                        <a:alpha val="50196"/>
                      </a:srgbClr>
                    </a:solidFill>
                  </a:tcPr>
                </a:tc>
                <a:extLst>
                  <a:ext uri="{0D108BD9-81ED-4DB2-BD59-A6C34878D82A}">
                    <a16:rowId xmlns:a16="http://schemas.microsoft.com/office/drawing/2014/main" val="926909890"/>
                  </a:ext>
                </a:extLst>
              </a:tr>
            </a:tbl>
          </a:graphicData>
        </a:graphic>
      </p:graphicFrame>
      <p:sp>
        <p:nvSpPr>
          <p:cNvPr id="17" name="Text Placeholder 3">
            <a:extLst>
              <a:ext uri="{FF2B5EF4-FFF2-40B4-BE49-F238E27FC236}">
                <a16:creationId xmlns:a16="http://schemas.microsoft.com/office/drawing/2014/main" id="{ABBB96C0-9692-4F87-9E0D-19287650A083}"/>
              </a:ext>
            </a:extLst>
          </p:cNvPr>
          <p:cNvSpPr txBox="1">
            <a:spLocks/>
          </p:cNvSpPr>
          <p:nvPr/>
        </p:nvSpPr>
        <p:spPr>
          <a:xfrm>
            <a:off x="682630" y="374859"/>
            <a:ext cx="10086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Intervalli </a:t>
            </a:r>
            <a:r>
              <a:rPr lang="en-US" sz="3600" b="1" dirty="0" err="1">
                <a:solidFill>
                  <a:srgbClr val="8BC540"/>
                </a:solidFill>
              </a:rPr>
              <a:t>di fabbisogno di calcare in base </a:t>
            </a:r>
            <a:r>
              <a:rPr lang="en-US" sz="3600" b="1" dirty="0">
                <a:solidFill>
                  <a:srgbClr val="8BC540"/>
                </a:solidFill>
              </a:rPr>
              <a:t>alla classe </a:t>
            </a:r>
            <a:r>
              <a:rPr lang="en-US" sz="3600" b="1" dirty="0" err="1">
                <a:solidFill>
                  <a:srgbClr val="8BC540"/>
                </a:solidFill>
              </a:rPr>
              <a:t>agronomica </a:t>
            </a:r>
            <a:r>
              <a:rPr lang="en-US" sz="3600" b="1" dirty="0">
                <a:solidFill>
                  <a:srgbClr val="8BC540"/>
                </a:solidFill>
              </a:rPr>
              <a:t>del suolo </a:t>
            </a:r>
          </a:p>
        </p:txBody>
      </p:sp>
    </p:spTree>
    <p:extLst>
      <p:ext uri="{BB962C8B-B14F-4D97-AF65-F5344CB8AC3E}">
        <p14:creationId xmlns:p14="http://schemas.microsoft.com/office/powerpoint/2010/main" val="360294570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118693" y="5038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7" name="Prostokąt 26">
            <a:extLst>
              <a:ext uri="{FF2B5EF4-FFF2-40B4-BE49-F238E27FC236}">
                <a16:creationId xmlns:a16="http://schemas.microsoft.com/office/drawing/2014/main" id="{F7BB8840-001A-454B-8019-5217E8BFAF6F}"/>
              </a:ext>
            </a:extLst>
          </p:cNvPr>
          <p:cNvSpPr/>
          <p:nvPr/>
        </p:nvSpPr>
        <p:spPr>
          <a:xfrm>
            <a:off x="668581" y="1663072"/>
            <a:ext cx="6827687" cy="4423647"/>
          </a:xfrm>
          <a:prstGeom prst="rect">
            <a:avLst/>
          </a:prstGeom>
        </p:spPr>
        <p:txBody>
          <a:bodyPr wrap="square">
            <a:spAutoFit/>
          </a:bodyPr>
          <a:lstStyle/>
          <a:p>
            <a:pPr>
              <a:lnSpc>
                <a:spcPct val="107000"/>
              </a:lnSpc>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A differenza dell'agricoltura convenzionale, che spesso fa largo uso di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fertilizzanti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sintetici, l'agroecologia enfatizza l'uso di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fertilizzanti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organici come compost, letame e sovescio. Questi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fertilizzanti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naturali contribuiscono a migliorare la struttura del suolo, ad aumentare l'attività microbica e a potenziare il ciclo dei nutrienti. Le pratiche agroecologiche promuovono anche l'uso di colture di copertura e di piante che fissano l'azoto (come le leguminose) per arricchire naturalmente il suolo di nutrienti essenziali come l'azoto, riducendo la dipendenza dagli input chimici e favorendo la salute e la sostenibilità del suolo a lungo termine.</a:t>
            </a:r>
          </a:p>
        </p:txBody>
      </p:sp>
      <p:pic>
        <p:nvPicPr>
          <p:cNvPr id="3" name="Obraz 2">
            <a:extLst>
              <a:ext uri="{FF2B5EF4-FFF2-40B4-BE49-F238E27FC236}">
                <a16:creationId xmlns:a16="http://schemas.microsoft.com/office/drawing/2014/main" id="{C869682D-ECD3-4894-82CE-5621C7CCAC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14400" y="1960575"/>
            <a:ext cx="4363521" cy="3136526"/>
          </a:xfrm>
          <a:prstGeom prst="rect">
            <a:avLst/>
          </a:prstGeom>
        </p:spPr>
      </p:pic>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734561" y="789989"/>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8BC540"/>
                </a:solidFill>
              </a:rPr>
              <a:t>Fertilizzanti </a:t>
            </a:r>
            <a:r>
              <a:rPr lang="en-US" sz="3600" b="1" dirty="0">
                <a:solidFill>
                  <a:srgbClr val="8BC540"/>
                </a:solidFill>
              </a:rPr>
              <a:t>organici</a:t>
            </a:r>
          </a:p>
        </p:txBody>
      </p:sp>
    </p:spTree>
    <p:extLst>
      <p:ext uri="{BB962C8B-B14F-4D97-AF65-F5344CB8AC3E}">
        <p14:creationId xmlns:p14="http://schemas.microsoft.com/office/powerpoint/2010/main" val="37454045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a 3">
            <a:extLst>
              <a:ext uri="{FF2B5EF4-FFF2-40B4-BE49-F238E27FC236}">
                <a16:creationId xmlns:a16="http://schemas.microsoft.com/office/drawing/2014/main" id="{281382E3-BB97-4A56-9BB0-97172A14426A}"/>
              </a:ext>
            </a:extLst>
          </p:cNvPr>
          <p:cNvGrpSpPr/>
          <p:nvPr/>
        </p:nvGrpSpPr>
        <p:grpSpPr>
          <a:xfrm>
            <a:off x="631101" y="2194404"/>
            <a:ext cx="11201597" cy="3757839"/>
            <a:chOff x="631101" y="2148907"/>
            <a:chExt cx="11201597" cy="3757839"/>
          </a:xfrm>
        </p:grpSpPr>
        <p:sp>
          <p:nvSpPr>
            <p:cNvPr id="5" name="Prostokąt 4">
              <a:extLst>
                <a:ext uri="{FF2B5EF4-FFF2-40B4-BE49-F238E27FC236}">
                  <a16:creationId xmlns:a16="http://schemas.microsoft.com/office/drawing/2014/main" id="{08C18BB6-F8AF-444D-B5D6-27ED173B8DA1}"/>
                </a:ext>
              </a:extLst>
            </p:cNvPr>
            <p:cNvSpPr/>
            <p:nvPr/>
          </p:nvSpPr>
          <p:spPr>
            <a:xfrm>
              <a:off x="631101" y="2148907"/>
              <a:ext cx="2071305" cy="1775354"/>
            </a:xfrm>
            <a:prstGeom prst="rect">
              <a:avLst/>
            </a:prstGeom>
            <a:blipFill dpi="0" rotWithShape="1">
              <a:blip r:embed="rId2" cstate="email">
                <a:extLst>
                  <a:ext uri="{28A0092B-C50C-407E-A947-70E740481C1C}">
                    <a14:useLocalDpi xmlns:a14="http://schemas.microsoft.com/office/drawing/2010/main"/>
                  </a:ext>
                </a:extLst>
              </a:blip>
              <a:srcRect/>
              <a:stretch>
                <a:fillRect t="1000" b="6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6" name="Dowolny kształt: kształt 5">
              <a:extLst>
                <a:ext uri="{FF2B5EF4-FFF2-40B4-BE49-F238E27FC236}">
                  <a16:creationId xmlns:a16="http://schemas.microsoft.com/office/drawing/2014/main" id="{3871135B-4913-4AD3-9E6A-13B3E3E850F1}"/>
                </a:ext>
              </a:extLst>
            </p:cNvPr>
            <p:cNvSpPr/>
            <p:nvPr/>
          </p:nvSpPr>
          <p:spPr>
            <a:xfrm>
              <a:off x="631101"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legno di frassino</a:t>
              </a:r>
              <a:endParaRPr lang="pl-PL" sz="2200" b="1" kern="1200" dirty="0">
                <a:solidFill>
                  <a:schemeClr val="accent1">
                    <a:lumMod val="50000"/>
                  </a:schemeClr>
                </a:solidFill>
              </a:endParaRPr>
            </a:p>
          </p:txBody>
        </p:sp>
        <p:sp>
          <p:nvSpPr>
            <p:cNvPr id="7" name="Prostokąt 6">
              <a:extLst>
                <a:ext uri="{FF2B5EF4-FFF2-40B4-BE49-F238E27FC236}">
                  <a16:creationId xmlns:a16="http://schemas.microsoft.com/office/drawing/2014/main" id="{B6887C54-4912-4355-899E-C5F55091850C}"/>
                </a:ext>
              </a:extLst>
            </p:cNvPr>
            <p:cNvSpPr/>
            <p:nvPr/>
          </p:nvSpPr>
          <p:spPr>
            <a:xfrm>
              <a:off x="2913674" y="2148907"/>
              <a:ext cx="2071305" cy="1775354"/>
            </a:xfrm>
            <a:prstGeom prst="rect">
              <a:avLst/>
            </a:prstGeom>
            <a:blipFill dpi="0" rotWithShape="1">
              <a:blip r:embed="rId3" cstate="email">
                <a:extLst>
                  <a:ext uri="{28A0092B-C50C-407E-A947-70E740481C1C}">
                    <a14:useLocalDpi xmlns:a14="http://schemas.microsoft.com/office/drawing/2010/main"/>
                  </a:ext>
                </a:extLst>
              </a:blip>
              <a:srcRect/>
              <a:stretch>
                <a:fillRect l="5000" t="17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8" name="Dowolny kształt: kształt 7">
              <a:extLst>
                <a:ext uri="{FF2B5EF4-FFF2-40B4-BE49-F238E27FC236}">
                  <a16:creationId xmlns:a16="http://schemas.microsoft.com/office/drawing/2014/main" id="{5C76D5C4-2BEE-4AA7-A3C8-8ADDAF71683A}"/>
                </a:ext>
              </a:extLst>
            </p:cNvPr>
            <p:cNvSpPr/>
            <p:nvPr/>
          </p:nvSpPr>
          <p:spPr>
            <a:xfrm>
              <a:off x="2913674"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a:solidFill>
                    <a:schemeClr val="accent1">
                      <a:lumMod val="50000"/>
                    </a:schemeClr>
                  </a:solidFill>
                </a:rPr>
                <a:t>sapropel</a:t>
              </a:r>
            </a:p>
          </p:txBody>
        </p:sp>
        <p:sp>
          <p:nvSpPr>
            <p:cNvPr id="9" name="Prostokąt 8">
              <a:extLst>
                <a:ext uri="{FF2B5EF4-FFF2-40B4-BE49-F238E27FC236}">
                  <a16:creationId xmlns:a16="http://schemas.microsoft.com/office/drawing/2014/main" id="{8984FF59-EBA3-4AA4-A720-D6C52BDC76FD}"/>
                </a:ext>
              </a:extLst>
            </p:cNvPr>
            <p:cNvSpPr/>
            <p:nvPr/>
          </p:nvSpPr>
          <p:spPr>
            <a:xfrm>
              <a:off x="5196247" y="2148907"/>
              <a:ext cx="2071305" cy="1775354"/>
            </a:xfrm>
            <a:prstGeom prst="rect">
              <a:avLst/>
            </a:prstGeom>
            <a:blipFill dpi="0" rotWithShape="1">
              <a:blip r:embed="rId4" cstate="email">
                <a:extLst>
                  <a:ext uri="{28A0092B-C50C-407E-A947-70E740481C1C}">
                    <a14:useLocalDpi xmlns:a14="http://schemas.microsoft.com/office/drawing/2010/main"/>
                  </a:ext>
                </a:extLst>
              </a:blip>
              <a:srcRect/>
              <a:stretch>
                <a:fillRect l="3000" r="3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0" name="Dowolny kształt: kształt 9">
              <a:extLst>
                <a:ext uri="{FF2B5EF4-FFF2-40B4-BE49-F238E27FC236}">
                  <a16:creationId xmlns:a16="http://schemas.microsoft.com/office/drawing/2014/main" id="{56F1947E-7E14-4370-99F5-C02E0A82D899}"/>
                </a:ext>
              </a:extLst>
            </p:cNvPr>
            <p:cNvSpPr/>
            <p:nvPr/>
          </p:nvSpPr>
          <p:spPr>
            <a:xfrm>
              <a:off x="5196247"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lettiera per pollame</a:t>
              </a:r>
              <a:endParaRPr lang="pl-PL" sz="2200" b="1" kern="1200" dirty="0">
                <a:solidFill>
                  <a:schemeClr val="accent1">
                    <a:lumMod val="50000"/>
                  </a:schemeClr>
                </a:solidFill>
              </a:endParaRPr>
            </a:p>
          </p:txBody>
        </p:sp>
        <p:sp>
          <p:nvSpPr>
            <p:cNvPr id="11" name="Prostokąt 10">
              <a:extLst>
                <a:ext uri="{FF2B5EF4-FFF2-40B4-BE49-F238E27FC236}">
                  <a16:creationId xmlns:a16="http://schemas.microsoft.com/office/drawing/2014/main" id="{A308EBFE-D996-4188-B732-3DBD8D41759C}"/>
                </a:ext>
              </a:extLst>
            </p:cNvPr>
            <p:cNvSpPr/>
            <p:nvPr/>
          </p:nvSpPr>
          <p:spPr>
            <a:xfrm>
              <a:off x="7478820" y="2148907"/>
              <a:ext cx="2071305" cy="1775354"/>
            </a:xfrm>
            <a:prstGeom prst="rect">
              <a:avLst/>
            </a:prstGeom>
            <a:blipFill>
              <a:blip r:embed="rId5"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2" name="Dowolny kształt: kształt 11">
              <a:extLst>
                <a:ext uri="{FF2B5EF4-FFF2-40B4-BE49-F238E27FC236}">
                  <a16:creationId xmlns:a16="http://schemas.microsoft.com/office/drawing/2014/main" id="{240DBECB-93C1-4CF5-9873-DBB8A458FA59}"/>
                </a:ext>
              </a:extLst>
            </p:cNvPr>
            <p:cNvSpPr/>
            <p:nvPr/>
          </p:nvSpPr>
          <p:spPr>
            <a:xfrm>
              <a:off x="7478820"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torba</a:t>
              </a:r>
              <a:endParaRPr lang="pl-PL" sz="2200" b="1" kern="1200" dirty="0">
                <a:solidFill>
                  <a:schemeClr val="accent1">
                    <a:lumMod val="50000"/>
                  </a:schemeClr>
                </a:solidFill>
              </a:endParaRPr>
            </a:p>
          </p:txBody>
        </p:sp>
        <p:sp>
          <p:nvSpPr>
            <p:cNvPr id="13" name="Prostokąt 12">
              <a:extLst>
                <a:ext uri="{FF2B5EF4-FFF2-40B4-BE49-F238E27FC236}">
                  <a16:creationId xmlns:a16="http://schemas.microsoft.com/office/drawing/2014/main" id="{6D9D780A-7CDB-4905-A6C8-B4829123123D}"/>
                </a:ext>
              </a:extLst>
            </p:cNvPr>
            <p:cNvSpPr/>
            <p:nvPr/>
          </p:nvSpPr>
          <p:spPr>
            <a:xfrm>
              <a:off x="9761393" y="2148907"/>
              <a:ext cx="2071305" cy="1775354"/>
            </a:xfrm>
            <a:prstGeom prst="rect">
              <a:avLst/>
            </a:prstGeom>
            <a:blipFill>
              <a:blip r:embed="rId6"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4" name="Dowolny kształt: kształt 13">
              <a:extLst>
                <a:ext uri="{FF2B5EF4-FFF2-40B4-BE49-F238E27FC236}">
                  <a16:creationId xmlns:a16="http://schemas.microsoft.com/office/drawing/2014/main" id="{7F5C155A-89B0-4F31-A54A-1C2537F2205D}"/>
                </a:ext>
              </a:extLst>
            </p:cNvPr>
            <p:cNvSpPr/>
            <p:nvPr/>
          </p:nvSpPr>
          <p:spPr>
            <a:xfrm>
              <a:off x="9761393"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compost</a:t>
              </a:r>
              <a:endParaRPr lang="pl-PL" sz="2200" b="1" kern="1200" dirty="0">
                <a:solidFill>
                  <a:schemeClr val="accent1">
                    <a:lumMod val="50000"/>
                  </a:schemeClr>
                </a:solidFill>
              </a:endParaRPr>
            </a:p>
          </p:txBody>
        </p:sp>
        <p:sp>
          <p:nvSpPr>
            <p:cNvPr id="15" name="Prostokąt 14">
              <a:extLst>
                <a:ext uri="{FF2B5EF4-FFF2-40B4-BE49-F238E27FC236}">
                  <a16:creationId xmlns:a16="http://schemas.microsoft.com/office/drawing/2014/main" id="{E1CA0E1D-7682-47D5-924F-EB36DEE94A13}"/>
                </a:ext>
              </a:extLst>
            </p:cNvPr>
            <p:cNvSpPr/>
            <p:nvPr/>
          </p:nvSpPr>
          <p:spPr>
            <a:xfrm>
              <a:off x="631101" y="4131392"/>
              <a:ext cx="2071305" cy="1775354"/>
            </a:xfrm>
            <a:prstGeom prst="rect">
              <a:avLst/>
            </a:prstGeom>
            <a:blipFill dpi="0" rotWithShape="1">
              <a:blip r:embed="rId7" cstate="email">
                <a:extLst>
                  <a:ext uri="{28A0092B-C50C-407E-A947-70E740481C1C}">
                    <a14:useLocalDpi xmlns:a14="http://schemas.microsoft.com/office/drawing/2010/main"/>
                  </a:ext>
                </a:extLst>
              </a:blip>
              <a:srcRect/>
              <a:stretch>
                <a:fillRect l="7000" t="3000" r="10000" b="2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6" name="Dowolny kształt: kształt 15">
              <a:extLst>
                <a:ext uri="{FF2B5EF4-FFF2-40B4-BE49-F238E27FC236}">
                  <a16:creationId xmlns:a16="http://schemas.microsoft.com/office/drawing/2014/main" id="{8964A5AA-F684-45A5-8C35-9B15B5DCBCDB}"/>
                </a:ext>
              </a:extLst>
            </p:cNvPr>
            <p:cNvSpPr/>
            <p:nvPr/>
          </p:nvSpPr>
          <p:spPr>
            <a:xfrm>
              <a:off x="631101"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vermicompost</a:t>
              </a:r>
              <a:endParaRPr lang="pl-PL" sz="2200" b="1" kern="1200" dirty="0">
                <a:solidFill>
                  <a:schemeClr val="accent1">
                    <a:lumMod val="50000"/>
                  </a:schemeClr>
                </a:solidFill>
              </a:endParaRPr>
            </a:p>
          </p:txBody>
        </p:sp>
        <p:sp>
          <p:nvSpPr>
            <p:cNvPr id="17" name="Prostokąt 16">
              <a:extLst>
                <a:ext uri="{FF2B5EF4-FFF2-40B4-BE49-F238E27FC236}">
                  <a16:creationId xmlns:a16="http://schemas.microsoft.com/office/drawing/2014/main" id="{5C30D14D-6599-4F28-AEF9-83A64F658B9D}"/>
                </a:ext>
              </a:extLst>
            </p:cNvPr>
            <p:cNvSpPr/>
            <p:nvPr/>
          </p:nvSpPr>
          <p:spPr>
            <a:xfrm>
              <a:off x="2913674" y="4131392"/>
              <a:ext cx="2071305" cy="1775354"/>
            </a:xfrm>
            <a:prstGeom prst="rect">
              <a:avLst/>
            </a:prstGeom>
            <a:blipFill dpi="0" rotWithShape="1">
              <a:blip r:embed="rId8" cstate="email">
                <a:extLst>
                  <a:ext uri="{28A0092B-C50C-407E-A947-70E740481C1C}">
                    <a14:useLocalDpi xmlns:a14="http://schemas.microsoft.com/office/drawing/2010/main"/>
                  </a:ext>
                </a:extLst>
              </a:blip>
              <a:srcRect/>
              <a:stretch>
                <a:fillRect l="1000" t="11000" r="2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8" name="Dowolny kształt: kształt 17">
              <a:extLst>
                <a:ext uri="{FF2B5EF4-FFF2-40B4-BE49-F238E27FC236}">
                  <a16:creationId xmlns:a16="http://schemas.microsoft.com/office/drawing/2014/main" id="{0F58120E-52B3-41E9-920A-F4F183295227}"/>
                </a:ext>
              </a:extLst>
            </p:cNvPr>
            <p:cNvSpPr/>
            <p:nvPr/>
          </p:nvSpPr>
          <p:spPr>
            <a:xfrm>
              <a:off x="2913674"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farina d'ossa</a:t>
              </a:r>
              <a:endParaRPr lang="pl-PL" sz="2200" b="1" kern="1200" dirty="0">
                <a:solidFill>
                  <a:schemeClr val="accent1">
                    <a:lumMod val="50000"/>
                  </a:schemeClr>
                </a:solidFill>
              </a:endParaRPr>
            </a:p>
          </p:txBody>
        </p:sp>
        <p:sp>
          <p:nvSpPr>
            <p:cNvPr id="20" name="Prostokąt 19">
              <a:extLst>
                <a:ext uri="{FF2B5EF4-FFF2-40B4-BE49-F238E27FC236}">
                  <a16:creationId xmlns:a16="http://schemas.microsoft.com/office/drawing/2014/main" id="{7F5B2AFC-2E66-4C3C-AA59-1488D9A34A97}"/>
                </a:ext>
              </a:extLst>
            </p:cNvPr>
            <p:cNvSpPr/>
            <p:nvPr/>
          </p:nvSpPr>
          <p:spPr>
            <a:xfrm>
              <a:off x="5196247" y="4131392"/>
              <a:ext cx="2071305" cy="1775354"/>
            </a:xfrm>
            <a:prstGeom prst="rect">
              <a:avLst/>
            </a:prstGeom>
            <a:blipFill>
              <a:blip r:embed="rId9"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2" name="Dowolny kształt: kształt 21">
              <a:extLst>
                <a:ext uri="{FF2B5EF4-FFF2-40B4-BE49-F238E27FC236}">
                  <a16:creationId xmlns:a16="http://schemas.microsoft.com/office/drawing/2014/main" id="{619A7B71-ABE1-4B3F-8834-24129E526339}"/>
                </a:ext>
              </a:extLst>
            </p:cNvPr>
            <p:cNvSpPr/>
            <p:nvPr/>
          </p:nvSpPr>
          <p:spPr>
            <a:xfrm>
              <a:off x="5196247"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calce dolomitica</a:t>
              </a:r>
              <a:endParaRPr lang="pl-PL" sz="2200" b="1" kern="1200" dirty="0">
                <a:solidFill>
                  <a:schemeClr val="accent1">
                    <a:lumMod val="50000"/>
                  </a:schemeClr>
                </a:solidFill>
              </a:endParaRPr>
            </a:p>
          </p:txBody>
        </p:sp>
        <p:sp>
          <p:nvSpPr>
            <p:cNvPr id="23" name="Prostokąt 22">
              <a:extLst>
                <a:ext uri="{FF2B5EF4-FFF2-40B4-BE49-F238E27FC236}">
                  <a16:creationId xmlns:a16="http://schemas.microsoft.com/office/drawing/2014/main" id="{31E18494-DCBD-4A22-AED1-CE27F7A8EADD}"/>
                </a:ext>
              </a:extLst>
            </p:cNvPr>
            <p:cNvSpPr/>
            <p:nvPr/>
          </p:nvSpPr>
          <p:spPr>
            <a:xfrm>
              <a:off x="7478820" y="4131392"/>
              <a:ext cx="2071305" cy="1775354"/>
            </a:xfrm>
            <a:prstGeom prst="rect">
              <a:avLst/>
            </a:prstGeom>
            <a:blipFill>
              <a:blip r:embed="rId10"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E93FD7B6-AC6D-4689-A300-1C77C65A6F50}"/>
                </a:ext>
              </a:extLst>
            </p:cNvPr>
            <p:cNvSpPr/>
            <p:nvPr/>
          </p:nvSpPr>
          <p:spPr>
            <a:xfrm>
              <a:off x="7478820"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concime verde</a:t>
              </a:r>
              <a:endParaRPr lang="pl-PL" sz="2200" b="1" kern="1200" dirty="0">
                <a:solidFill>
                  <a:schemeClr val="accent1">
                    <a:lumMod val="50000"/>
                  </a:schemeClr>
                </a:solidFill>
              </a:endParaRPr>
            </a:p>
          </p:txBody>
        </p:sp>
        <p:sp>
          <p:nvSpPr>
            <p:cNvPr id="25" name="Prostokąt 24">
              <a:extLst>
                <a:ext uri="{FF2B5EF4-FFF2-40B4-BE49-F238E27FC236}">
                  <a16:creationId xmlns:a16="http://schemas.microsoft.com/office/drawing/2014/main" id="{7D3F468F-650B-44E2-A7A2-0DA36E0A6918}"/>
                </a:ext>
              </a:extLst>
            </p:cNvPr>
            <p:cNvSpPr/>
            <p:nvPr/>
          </p:nvSpPr>
          <p:spPr>
            <a:xfrm>
              <a:off x="9761393" y="4131392"/>
              <a:ext cx="2071305" cy="1775354"/>
            </a:xfrm>
            <a:prstGeom prst="rect">
              <a:avLst/>
            </a:prstGeom>
            <a:blipFill>
              <a:blip r:embed="rId11"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6" name="Dowolny kształt: kształt 25">
              <a:extLst>
                <a:ext uri="{FF2B5EF4-FFF2-40B4-BE49-F238E27FC236}">
                  <a16:creationId xmlns:a16="http://schemas.microsoft.com/office/drawing/2014/main" id="{B51EA614-95F9-4EF7-BD00-DF161EA812EC}"/>
                </a:ext>
              </a:extLst>
            </p:cNvPr>
            <p:cNvSpPr/>
            <p:nvPr/>
          </p:nvSpPr>
          <p:spPr>
            <a:xfrm>
              <a:off x="9761393"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concime</a:t>
              </a:r>
              <a:endParaRPr lang="pl-PL" sz="2200" b="1" kern="1200" dirty="0">
                <a:solidFill>
                  <a:schemeClr val="accent1">
                    <a:lumMod val="50000"/>
                  </a:schemeClr>
                </a:solidFill>
              </a:endParaRPr>
            </a:p>
          </p:txBody>
        </p:sp>
      </p:grpSp>
      <p:sp>
        <p:nvSpPr>
          <p:cNvPr id="21" name="Text Placeholder 3">
            <a:extLst>
              <a:ext uri="{FF2B5EF4-FFF2-40B4-BE49-F238E27FC236}">
                <a16:creationId xmlns:a16="http://schemas.microsoft.com/office/drawing/2014/main" id="{92472865-B19A-473C-A99C-F59E2BD75B3B}"/>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8BC540"/>
                </a:solidFill>
              </a:rPr>
              <a:t>Fertilizzanti </a:t>
            </a:r>
            <a:r>
              <a:rPr lang="en-US" sz="3600" b="1" dirty="0">
                <a:solidFill>
                  <a:srgbClr val="8BC540"/>
                </a:solidFill>
              </a:rPr>
              <a:t>organici</a:t>
            </a:r>
          </a:p>
        </p:txBody>
      </p:sp>
      <p:sp>
        <p:nvSpPr>
          <p:cNvPr id="3" name="Prostokąt 2">
            <a:extLst>
              <a:ext uri="{FF2B5EF4-FFF2-40B4-BE49-F238E27FC236}">
                <a16:creationId xmlns:a16="http://schemas.microsoft.com/office/drawing/2014/main" id="{398268F9-8844-4518-981D-017E2FA60774}"/>
              </a:ext>
            </a:extLst>
          </p:cNvPr>
          <p:cNvSpPr/>
          <p:nvPr/>
        </p:nvSpPr>
        <p:spPr>
          <a:xfrm>
            <a:off x="429468" y="994075"/>
            <a:ext cx="11333065" cy="1200329"/>
          </a:xfrm>
          <a:prstGeom prst="rect">
            <a:avLst/>
          </a:prstGeom>
        </p:spPr>
        <p:txBody>
          <a:bodyPr wrap="square">
            <a:spAutoFit/>
          </a:bodyPr>
          <a:lstStyle/>
          <a:p>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 differenza dell'agricoltura convenzionale, che spesso fa largo uso di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fertilizzanti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sintetici, l'agroecologia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pone l'accento sull'</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uso di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fertilizzanti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organici come il compost, il letame e il sovescio.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Di seguito </a:t>
            </a:r>
            <a:r>
              <a:rPr lang="en-IE" sz="2400" dirty="0">
                <a:solidFill>
                  <a:srgbClr val="231F20"/>
                </a:solidFill>
                <a:latin typeface="Calibri" panose="020F0502020204030204" pitchFamily="34" charset="0"/>
                <a:ea typeface="Calibri" panose="020F0502020204030204" pitchFamily="34" charset="0"/>
                <a:cs typeface="Vrinda" panose="020B0502040204020203" pitchFamily="34" charset="0"/>
              </a:rPr>
              <a:t>sono</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riportati alcuni esempi di </a:t>
            </a:r>
            <a:r>
              <a:rPr lang="en-IE" sz="2400" dirty="0">
                <a:solidFill>
                  <a:srgbClr val="231F20"/>
                </a:solidFill>
                <a:latin typeface="Calibri" panose="020F0502020204030204" pitchFamily="34" charset="0"/>
                <a:ea typeface="Calibri" panose="020F0502020204030204" pitchFamily="34" charset="0"/>
                <a:cs typeface="Vrinda" panose="020B0502040204020203" pitchFamily="34" charset="0"/>
              </a:rPr>
              <a:t>fertilizzanti</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organici.</a:t>
            </a:r>
            <a:endParaRPr lang="pl-PL" sz="2400" dirty="0"/>
          </a:p>
        </p:txBody>
      </p:sp>
    </p:spTree>
    <p:extLst>
      <p:ext uri="{BB962C8B-B14F-4D97-AF65-F5344CB8AC3E}">
        <p14:creationId xmlns:p14="http://schemas.microsoft.com/office/powerpoint/2010/main" val="35242516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570">
          <a:extLst>
            <a:ext uri="{FF2B5EF4-FFF2-40B4-BE49-F238E27FC236}">
              <a16:creationId xmlns:a16="http://schemas.microsoft.com/office/drawing/2014/main" id="{AA091B7B-F729-1847-5497-133F13BF8B0F}"/>
            </a:ext>
          </a:extLst>
        </p:cNvPr>
        <p:cNvGrpSpPr/>
        <p:nvPr/>
      </p:nvGrpSpPr>
      <p:grpSpPr>
        <a:xfrm>
          <a:off x="0" y="0"/>
          <a:ext cx="0" cy="0"/>
          <a:chOff x="0" y="0"/>
          <a:chExt cx="0" cy="0"/>
        </a:xfrm>
      </p:grpSpPr>
      <p:grpSp>
        <p:nvGrpSpPr>
          <p:cNvPr id="573" name="Google Shape;573;p29">
            <a:extLst>
              <a:ext uri="{FF2B5EF4-FFF2-40B4-BE49-F238E27FC236}">
                <a16:creationId xmlns:a16="http://schemas.microsoft.com/office/drawing/2014/main" id="{2AAAD506-B5FE-4E71-8FA1-EFB2FF03B77D}"/>
              </a:ext>
            </a:extLst>
          </p:cNvPr>
          <p:cNvGrpSpPr/>
          <p:nvPr/>
        </p:nvGrpSpPr>
        <p:grpSpPr>
          <a:xfrm>
            <a:off x="10222537" y="5692848"/>
            <a:ext cx="610343" cy="610343"/>
            <a:chOff x="1950027" y="2499889"/>
            <a:chExt cx="850463" cy="850463"/>
          </a:xfrm>
        </p:grpSpPr>
        <p:sp>
          <p:nvSpPr>
            <p:cNvPr id="574" name="Google Shape;574;p29">
              <a:hlinkClick r:id="rId3"/>
              <a:extLst>
                <a:ext uri="{FF2B5EF4-FFF2-40B4-BE49-F238E27FC236}">
                  <a16:creationId xmlns:a16="http://schemas.microsoft.com/office/drawing/2014/main" id="{D56D9A8E-7658-9FED-74F4-638ABACA7FA7}"/>
                </a:ext>
              </a:extLst>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a:extLst>
                <a:ext uri="{FF2B5EF4-FFF2-40B4-BE49-F238E27FC236}">
                  <a16:creationId xmlns:a16="http://schemas.microsoft.com/office/drawing/2014/main" id="{0596F245-B435-2CCF-9A54-344067EFFAC6}"/>
                </a:ext>
              </a:extLst>
            </p:cNvPr>
            <p:cNvGrpSpPr/>
            <p:nvPr/>
          </p:nvGrpSpPr>
          <p:grpSpPr>
            <a:xfrm>
              <a:off x="2107521" y="2657382"/>
              <a:ext cx="535476" cy="535477"/>
              <a:chOff x="2107521" y="2657382"/>
              <a:chExt cx="535476" cy="535477"/>
            </a:xfrm>
          </p:grpSpPr>
          <p:sp>
            <p:nvSpPr>
              <p:cNvPr id="576" name="Google Shape;576;p29">
                <a:extLst>
                  <a:ext uri="{FF2B5EF4-FFF2-40B4-BE49-F238E27FC236}">
                    <a16:creationId xmlns:a16="http://schemas.microsoft.com/office/drawing/2014/main" id="{7E1A470A-7C2C-9244-8308-198565D5D341}"/>
                  </a:ext>
                </a:extLst>
              </p:cNvPr>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a:extLst>
                  <a:ext uri="{FF2B5EF4-FFF2-40B4-BE49-F238E27FC236}">
                    <a16:creationId xmlns:a16="http://schemas.microsoft.com/office/drawing/2014/main" id="{F827667D-D603-F559-6559-38FAEA5F80DF}"/>
                  </a:ext>
                </a:extLst>
              </p:cNvPr>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a:extLst>
                  <a:ext uri="{FF2B5EF4-FFF2-40B4-BE49-F238E27FC236}">
                    <a16:creationId xmlns:a16="http://schemas.microsoft.com/office/drawing/2014/main" id="{59B1B65F-D70A-22C6-4840-745F9F665DEE}"/>
                  </a:ext>
                </a:extLst>
              </p:cNvPr>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a:extLst>
              <a:ext uri="{FF2B5EF4-FFF2-40B4-BE49-F238E27FC236}">
                <a16:creationId xmlns:a16="http://schemas.microsoft.com/office/drawing/2014/main" id="{8D783259-B067-9357-A64D-E64CC6E48842}"/>
              </a:ext>
            </a:extLst>
          </p:cNvPr>
          <p:cNvGrpSpPr/>
          <p:nvPr/>
        </p:nvGrpSpPr>
        <p:grpSpPr>
          <a:xfrm>
            <a:off x="8782409" y="5686956"/>
            <a:ext cx="610343" cy="610794"/>
            <a:chOff x="-1196056" y="2499889"/>
            <a:chExt cx="850463" cy="851092"/>
          </a:xfrm>
        </p:grpSpPr>
        <p:sp>
          <p:nvSpPr>
            <p:cNvPr id="586" name="Google Shape;586;p29">
              <a:extLst>
                <a:ext uri="{FF2B5EF4-FFF2-40B4-BE49-F238E27FC236}">
                  <a16:creationId xmlns:a16="http://schemas.microsoft.com/office/drawing/2014/main" id="{F3C7B5FA-CC19-4AFA-613E-ECF3E20DAEB5}"/>
                </a:ext>
              </a:extLst>
            </p:cNvPr>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a:extLst>
                <a:ext uri="{FF2B5EF4-FFF2-40B4-BE49-F238E27FC236}">
                  <a16:creationId xmlns:a16="http://schemas.microsoft.com/office/drawing/2014/main" id="{91E76120-BBE2-7DE6-1D0C-FE04E362B08D}"/>
                </a:ext>
              </a:extLst>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a:extLst>
              <a:ext uri="{FF2B5EF4-FFF2-40B4-BE49-F238E27FC236}">
                <a16:creationId xmlns:a16="http://schemas.microsoft.com/office/drawing/2014/main" id="{6AAE0962-8072-D84C-BDB5-5FD548938B8A}"/>
              </a:ext>
            </a:extLst>
          </p:cNvPr>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a:extLst>
              <a:ext uri="{FF2B5EF4-FFF2-40B4-BE49-F238E27FC236}">
                <a16:creationId xmlns:a16="http://schemas.microsoft.com/office/drawing/2014/main" id="{5F10F2FB-BF9B-D712-A111-4E2DF1E2EAB5}"/>
              </a:ext>
            </a:extLst>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82B50135-A0BB-ABA4-6969-DE526CB36BA4}"/>
              </a:ext>
            </a:extLst>
          </p:cNvPr>
          <p:cNvSpPr>
            <a:spLocks noGrp="1"/>
          </p:cNvSpPr>
          <p:nvPr>
            <p:ph type="body" idx="2"/>
          </p:nvPr>
        </p:nvSpPr>
        <p:spPr>
          <a:xfrm>
            <a:off x="2448419" y="1079400"/>
            <a:ext cx="9234385" cy="3288205"/>
          </a:xfrm>
        </p:spPr>
        <p:txBody>
          <a:bodyPr>
            <a:normAutofit lnSpcReduction="10000"/>
          </a:bodyPr>
          <a:lstStyle/>
          <a:p>
            <a:pPr>
              <a:lnSpc>
                <a:spcPct val="110000"/>
              </a:lnSpc>
            </a:pPr>
            <a:r>
              <a:rPr lang="en-IE" sz="3600" b="1" dirty="0"/>
              <a:t>Ben fatto!!! </a:t>
            </a:r>
            <a:r>
              <a:rPr lang="en-IE" sz="3600" dirty="0"/>
              <a:t>Stai andando alla grande... continua in questo viaggio di apprendimento.</a:t>
            </a:r>
          </a:p>
          <a:p>
            <a:pPr>
              <a:lnSpc>
                <a:spcPct val="110000"/>
              </a:lnSpc>
            </a:pPr>
            <a:r>
              <a:rPr lang="en-IE" sz="3600" dirty="0"/>
              <a:t>Nel Modulo </a:t>
            </a:r>
            <a:r>
              <a:rPr lang="pl-PL" sz="3600" dirty="0"/>
              <a:t>10 </a:t>
            </a:r>
            <a:r>
              <a:rPr lang="pl-PL" sz="3600" dirty="0" err="1"/>
              <a:t>presentiamo </a:t>
            </a:r>
            <a:r>
              <a:rPr lang="en-IE" sz="3600" dirty="0"/>
              <a:t>l'importante tema dell'</a:t>
            </a:r>
            <a:r>
              <a:rPr lang="pl-PL" sz="3600" b="1" dirty="0"/>
              <a:t>integrazione </a:t>
            </a:r>
            <a:r>
              <a:rPr lang="pl-PL" sz="3600" b="1" dirty="0" err="1"/>
              <a:t>del bestiame </a:t>
            </a:r>
            <a:r>
              <a:rPr lang="pl-PL" sz="3600" b="1" dirty="0"/>
              <a:t>nell'</a:t>
            </a:r>
            <a:r>
              <a:rPr lang="pl-PL" sz="3600" b="1" dirty="0" err="1"/>
              <a:t>agroecologia</a:t>
            </a:r>
            <a:r>
              <a:rPr lang="en-IE" sz="3600" dirty="0"/>
              <a:t>. </a:t>
            </a:r>
          </a:p>
        </p:txBody>
      </p:sp>
    </p:spTree>
    <p:extLst>
      <p:ext uri="{BB962C8B-B14F-4D97-AF65-F5344CB8AC3E}">
        <p14:creationId xmlns:p14="http://schemas.microsoft.com/office/powerpoint/2010/main" val="553482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418176"/>
            <a:ext cx="10595237" cy="3849918"/>
          </a:xfrm>
        </p:spPr>
        <p:txBody>
          <a:bodyPr/>
          <a:lstStyle/>
          <a:p>
            <a:pPr marL="0" indent="0"/>
            <a:r>
              <a:rPr lang="en-US" dirty="0"/>
              <a:t>Una gestione efficace delle colture è fondamentale per raggiungere la sostenibilità in agricoltura. Integrando la gestione delle colture e del bestiame, l'agroecologia mira a creare sistemi agricoli resilienti, produttivi e sostenibili. Vantaggi:</a:t>
            </a: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08259" y="621646"/>
            <a:ext cx="10595237" cy="803654"/>
          </a:xfrm>
        </p:spPr>
        <p:txBody>
          <a:bodyPr/>
          <a:lstStyle/>
          <a:p>
            <a:r>
              <a:rPr lang="en-US" b="1" dirty="0"/>
              <a:t>Pratiche di gestione sostenibile delle colture </a:t>
            </a:r>
            <a:r>
              <a:rPr lang="pl-PL" b="1" dirty="0"/>
              <a:t>- B</a:t>
            </a:r>
            <a:endParaRPr lang="en-US" b="1" dirty="0"/>
          </a:p>
        </p:txBody>
      </p:sp>
      <p:grpSp>
        <p:nvGrpSpPr>
          <p:cNvPr id="2" name="Group 1">
            <a:extLst>
              <a:ext uri="{FF2B5EF4-FFF2-40B4-BE49-F238E27FC236}">
                <a16:creationId xmlns:a16="http://schemas.microsoft.com/office/drawing/2014/main" id="{77DECCFB-1706-DBBF-AD45-2C09F82AF7A5}"/>
              </a:ext>
            </a:extLst>
          </p:cNvPr>
          <p:cNvGrpSpPr/>
          <p:nvPr/>
        </p:nvGrpSpPr>
        <p:grpSpPr>
          <a:xfrm rot="3730759">
            <a:off x="10590025" y="380631"/>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2" name="Diagram 11">
            <a:extLst>
              <a:ext uri="{FF2B5EF4-FFF2-40B4-BE49-F238E27FC236}">
                <a16:creationId xmlns:a16="http://schemas.microsoft.com/office/drawing/2014/main" id="{3609462B-D4BE-47E2-A392-7D043D6D8F42}"/>
              </a:ext>
            </a:extLst>
          </p:cNvPr>
          <p:cNvGraphicFramePr/>
          <p:nvPr>
            <p:extLst>
              <p:ext uri="{D42A27DB-BD31-4B8C-83A1-F6EECF244321}">
                <p14:modId xmlns:p14="http://schemas.microsoft.com/office/powerpoint/2010/main" val="848671989"/>
              </p:ext>
            </p:extLst>
          </p:nvPr>
        </p:nvGraphicFramePr>
        <p:xfrm>
          <a:off x="978035" y="2539638"/>
          <a:ext cx="4853803" cy="3526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Diagram 12">
            <a:extLst>
              <a:ext uri="{FF2B5EF4-FFF2-40B4-BE49-F238E27FC236}">
                <a16:creationId xmlns:a16="http://schemas.microsoft.com/office/drawing/2014/main" id="{253E5094-2D08-4570-BDC6-C597B9B54220}"/>
              </a:ext>
            </a:extLst>
          </p:cNvPr>
          <p:cNvGraphicFramePr/>
          <p:nvPr>
            <p:extLst>
              <p:ext uri="{D42A27DB-BD31-4B8C-83A1-F6EECF244321}">
                <p14:modId xmlns:p14="http://schemas.microsoft.com/office/powerpoint/2010/main" val="1333481543"/>
              </p:ext>
            </p:extLst>
          </p:nvPr>
        </p:nvGraphicFramePr>
        <p:xfrm>
          <a:off x="6444047" y="2539638"/>
          <a:ext cx="4853803" cy="352609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863205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57160</TotalTime>
  <Words>7836</Words>
  <Application>Microsoft Office PowerPoint</Application>
  <PresentationFormat>Widescreen</PresentationFormat>
  <Paragraphs>699</Paragraphs>
  <Slides>88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88</vt:i4>
      </vt:variant>
    </vt:vector>
  </HeadingPairs>
  <TitlesOfParts>
    <vt:vector size="93" baseType="lpstr">
      <vt:lpstr>Arial</vt:lpstr>
      <vt:lpstr>Arial Black</vt:lpstr>
      <vt:lpstr>Calibri</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docId:8F33A7964C3891C6D8659552B4D0ABD2</cp:keywords>
  <cp:lastModifiedBy>Paula Whyte ( Momentum Consulting )</cp:lastModifiedBy>
  <cp:revision>586</cp:revision>
  <dcterms:created xsi:type="dcterms:W3CDTF">2020-10-14T13:32:04Z</dcterms:created>
  <dcterms:modified xsi:type="dcterms:W3CDTF">2024-12-11T11:54:38Z</dcterms:modified>
</cp:coreProperties>
</file>